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Lst>
  <p:notesMasterIdLst>
    <p:notesMasterId r:id="rId32"/>
  </p:notesMasterIdLst>
  <p:sldIdLst>
    <p:sldId id="367" r:id="rId3"/>
    <p:sldId id="299" r:id="rId4"/>
    <p:sldId id="300" r:id="rId5"/>
    <p:sldId id="305" r:id="rId6"/>
    <p:sldId id="307" r:id="rId7"/>
    <p:sldId id="308" r:id="rId8"/>
    <p:sldId id="306" r:id="rId9"/>
    <p:sldId id="340" r:id="rId10"/>
    <p:sldId id="313" r:id="rId11"/>
    <p:sldId id="312" r:id="rId12"/>
    <p:sldId id="314" r:id="rId13"/>
    <p:sldId id="315" r:id="rId14"/>
    <p:sldId id="316" r:id="rId15"/>
    <p:sldId id="339" r:id="rId16"/>
    <p:sldId id="318" r:id="rId17"/>
    <p:sldId id="319" r:id="rId18"/>
    <p:sldId id="321" r:id="rId19"/>
    <p:sldId id="320" r:id="rId20"/>
    <p:sldId id="323" r:id="rId21"/>
    <p:sldId id="322" r:id="rId22"/>
    <p:sldId id="325" r:id="rId23"/>
    <p:sldId id="328" r:id="rId24"/>
    <p:sldId id="341" r:id="rId25"/>
    <p:sldId id="329" r:id="rId26"/>
    <p:sldId id="330" r:id="rId27"/>
    <p:sldId id="331" r:id="rId28"/>
    <p:sldId id="333" r:id="rId29"/>
    <p:sldId id="342" r:id="rId30"/>
    <p:sldId id="368" r:id="rId3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6E1A"/>
    <a:srgbClr val="F5E8B1"/>
    <a:srgbClr val="005A9E"/>
    <a:srgbClr val="FFC000"/>
    <a:srgbClr val="103F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9" autoAdjust="0"/>
    <p:restoredTop sz="94660"/>
  </p:normalViewPr>
  <p:slideViewPr>
    <p:cSldViewPr>
      <p:cViewPr varScale="1">
        <p:scale>
          <a:sx n="81" d="100"/>
          <a:sy n="81" d="100"/>
        </p:scale>
        <p:origin x="-78" y="-1524"/>
      </p:cViewPr>
      <p:guideLst>
        <p:guide orient="horz" pos="1602"/>
        <p:guide pos="2926"/>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5D477-AE64-46E1-9AB5-695E408BAA85}" type="datetimeFigureOut">
              <a:rPr lang="zh-CN" altLang="en-US" smtClean="0"/>
              <a:t>2019/4/25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A23211-66F3-4E52-BE2E-D8A9E8DA1D06}" type="slidenum">
              <a:rPr lang="zh-CN" altLang="en-US" smtClean="0"/>
              <a:t>‹#›</a:t>
            </a:fld>
            <a:endParaRPr lang="zh-CN" altLang="en-US"/>
          </a:p>
        </p:txBody>
      </p:sp>
    </p:spTree>
    <p:extLst>
      <p:ext uri="{BB962C8B-B14F-4D97-AF65-F5344CB8AC3E}">
        <p14:creationId xmlns:p14="http://schemas.microsoft.com/office/powerpoint/2010/main" val="3196669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TextEdit="1"/>
          </p:cNvSpPr>
          <p:nvPr>
            <p:ph type="sldImg"/>
          </p:nvPr>
        </p:nvSpPr>
        <p:spPr bwMode="auto">
          <a:noFill/>
          <a:ln>
            <a:solidFill>
              <a:srgbClr val="000000"/>
            </a:solidFill>
            <a:miter lim="800000"/>
          </a:ln>
        </p:spPr>
      </p:sp>
      <p:sp>
        <p:nvSpPr>
          <p:cNvPr id="8194" name="Rectangle 3"/>
          <p:cNvSpPr>
            <a:spLocks noGrp="1"/>
          </p:cNvSpPr>
          <p:nvPr>
            <p:ph type="body" idx="1"/>
          </p:nvPr>
        </p:nvSpPr>
        <p:spPr bwMode="auto">
          <a:noFill/>
        </p:spPr>
        <p:txBody>
          <a:bodyPr wrap="square" numCol="1" anchor="t" anchorCtr="0" compatLnSpc="1"/>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5" name="矩形 4"/>
          <p:cNvSpPr/>
          <p:nvPr userDrawn="1"/>
        </p:nvSpPr>
        <p:spPr>
          <a:xfrm>
            <a:off x="7544757" y="4885252"/>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4" name="Picture 4"/>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8907"/>
            <a:ext cx="9141222" cy="51403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2890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696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445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8260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8381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326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6823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547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3381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8520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0191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AFAFA"/>
            </a:gs>
            <a:gs pos="50000">
              <a:srgbClr val="FBFBFB"/>
            </a:gs>
            <a:gs pos="100000">
              <a:srgbClr val="FCFCFC"/>
            </a:gs>
          </a:gsLst>
          <a:lin ang="5400000"/>
        </a:gradFill>
        <a:effectLst/>
      </p:bgPr>
    </p:bg>
    <p:spTree>
      <p:nvGrpSpPr>
        <p:cNvPr id="1" name=""/>
        <p:cNvGrpSpPr/>
        <p:nvPr/>
      </p:nvGrpSpPr>
      <p:grpSpPr>
        <a:xfrm>
          <a:off x="0" y="0"/>
          <a:ext cx="0" cy="0"/>
          <a:chOff x="0" y="0"/>
          <a:chExt cx="0" cy="0"/>
        </a:xfrm>
      </p:grpSpPr>
      <p:pic>
        <p:nvPicPr>
          <p:cNvPr id="2" name="Picture 4"/>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0" y="-8907"/>
            <a:ext cx="9141222" cy="514038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xStyles>
    <p:titleStyle>
      <a:lvl1pPr algn="ctr" rtl="0" eaLnBrk="0" fontAlgn="base" hangingPunct="0">
        <a:spcBef>
          <a:spcPct val="0"/>
        </a:spcBef>
        <a:spcAft>
          <a:spcPct val="0"/>
        </a:spcAft>
        <a:defRPr sz="3300" kern="1200">
          <a:solidFill>
            <a:schemeClr val="tx1"/>
          </a:solidFill>
          <a:latin typeface="Arial" panose="020B0604020202020204" pitchFamily="34" charset="0"/>
          <a:ea typeface="+mj-ea"/>
          <a:cs typeface="+mj-cs"/>
        </a:defRPr>
      </a:lvl1pPr>
      <a:lvl2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6pPr>
      <a:lvl7pPr marL="6858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7pPr>
      <a:lvl8pPr marL="10287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8pPr>
      <a:lvl9pPr marL="13716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Arial" panose="020B0604020202020204" pitchFamily="34" charset="0"/>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90510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42.jpeg"/><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jpeg"/></Relationships>
</file>

<file path=ppt/slides/_rels/slide22.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slideLayout" Target="../slideLayouts/slideLayout1.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tags" Target="../tags/tag28.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5" Type="http://schemas.openxmlformats.org/officeDocument/2006/relationships/tags" Target="../tags/tag21.xml"/><Relationship Id="rId15" Type="http://schemas.openxmlformats.org/officeDocument/2006/relationships/image" Target="../media/image47.png"/><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image" Target="../media/image46.jpe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1.xml"/><Relationship Id="rId5" Type="http://schemas.openxmlformats.org/officeDocument/2006/relationships/image" Target="../media/image53.jpeg"/><Relationship Id="rId4" Type="http://schemas.openxmlformats.org/officeDocument/2006/relationships/image" Target="../media/image52.jpeg"/></Relationships>
</file>

<file path=ppt/slides/_rels/slide2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1.xml"/><Relationship Id="rId4" Type="http://schemas.openxmlformats.org/officeDocument/2006/relationships/image" Target="../media/image56.jpeg"/></Relationships>
</file>

<file path=ppt/slides/_rels/slide2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xml"/><Relationship Id="rId5" Type="http://schemas.openxmlformats.org/officeDocument/2006/relationships/image" Target="../media/image61.jpeg"/><Relationship Id="rId4" Type="http://schemas.openxmlformats.org/officeDocument/2006/relationships/image" Target="../media/image60.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4.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tags" Target="../tags/tag3.xml"/><Relationship Id="rId7"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tags" Target="../tags/tag14.xml"/><Relationship Id="rId3" Type="http://schemas.openxmlformats.org/officeDocument/2006/relationships/tags" Target="../tags/tag9.xml"/><Relationship Id="rId7" Type="http://schemas.openxmlformats.org/officeDocument/2006/relationships/tags" Target="../tags/tag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slideLayout" Target="../slideLayouts/slideLayout1.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0" y="-20955"/>
            <a:ext cx="9119235" cy="5154295"/>
          </a:xfrm>
          <a:prstGeom prst="rect">
            <a:avLst/>
          </a:prstGeom>
          <a:solidFill>
            <a:schemeClr val="bg1">
              <a:lumMod val="6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同侧圆角矩形 3"/>
          <p:cNvSpPr/>
          <p:nvPr/>
        </p:nvSpPr>
        <p:spPr>
          <a:xfrm rot="10800000">
            <a:off x="3491548" y="-46355"/>
            <a:ext cx="2160270" cy="4177030"/>
          </a:xfrm>
          <a:prstGeom prst="round2Same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同侧圆角矩形 4"/>
          <p:cNvSpPr/>
          <p:nvPr/>
        </p:nvSpPr>
        <p:spPr>
          <a:xfrm rot="10800000">
            <a:off x="3592830" y="-46355"/>
            <a:ext cx="1957705" cy="4088765"/>
          </a:xfrm>
          <a:prstGeom prst="round2SameRect">
            <a:avLst/>
          </a:prstGeom>
          <a:noFill/>
          <a:ln>
            <a:solidFill>
              <a:schemeClr val="bg1">
                <a:alpha val="4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3977640" y="1682115"/>
            <a:ext cx="1240155" cy="1353185"/>
          </a:xfrm>
          <a:prstGeom prst="rect">
            <a:avLst/>
          </a:prstGeom>
          <a:noFill/>
        </p:spPr>
        <p:txBody>
          <a:bodyPr wrap="square" rtlCol="0">
            <a:spAutoFit/>
          </a:bodyPr>
          <a:lstStyle/>
          <a:p>
            <a:pPr algn="l"/>
            <a:r>
              <a:rPr lang="zh-CN" altLang="en-US" sz="4000" b="1" dirty="0">
                <a:solidFill>
                  <a:prstClr val="white"/>
                </a:solidFill>
                <a:cs typeface="+mn-ea"/>
                <a:sym typeface="+mn-lt"/>
              </a:rPr>
              <a:t>室内设计</a:t>
            </a:r>
          </a:p>
        </p:txBody>
      </p:sp>
      <p:sp>
        <p:nvSpPr>
          <p:cNvPr id="6" name="矩形 5"/>
          <p:cNvSpPr/>
          <p:nvPr/>
        </p:nvSpPr>
        <p:spPr>
          <a:xfrm>
            <a:off x="3975735" y="2913380"/>
            <a:ext cx="1173480" cy="506730"/>
          </a:xfrm>
          <a:prstGeom prst="rect">
            <a:avLst/>
          </a:prstGeom>
        </p:spPr>
        <p:txBody>
          <a:bodyPr wrap="square">
            <a:spAutoFit/>
          </a:bodyPr>
          <a:lstStyle/>
          <a:p>
            <a:pPr algn="dist"/>
            <a:r>
              <a:rPr lang="zh-CN" altLang="en-US" dirty="0">
                <a:solidFill>
                  <a:schemeClr val="bg1"/>
                </a:solidFill>
                <a:latin typeface="+mn-ea"/>
              </a:rPr>
              <a:t>公司名称</a:t>
            </a:r>
          </a:p>
          <a:p>
            <a:pPr algn="dist"/>
            <a:r>
              <a:rPr lang="zh-CN" altLang="en-US" sz="800" dirty="0">
                <a:solidFill>
                  <a:schemeClr val="bg1"/>
                </a:solidFill>
                <a:latin typeface="+mn-ea"/>
              </a:rPr>
              <a:t>汇报人</a:t>
            </a:r>
            <a:r>
              <a:rPr lang="zh-CN" altLang="en-US" sz="800" dirty="0" smtClean="0">
                <a:solidFill>
                  <a:schemeClr val="bg1"/>
                </a:solidFill>
                <a:latin typeface="+mn-ea"/>
              </a:rPr>
              <a:t>：第一</a:t>
            </a:r>
            <a:r>
              <a:rPr lang="en-US" altLang="zh-CN" sz="800" dirty="0" smtClean="0">
                <a:solidFill>
                  <a:schemeClr val="bg1"/>
                </a:solidFill>
                <a:latin typeface="+mn-ea"/>
              </a:rPr>
              <a:t>PPT</a:t>
            </a:r>
            <a:endParaRPr lang="zh-CN" altLang="en-US" sz="800" dirty="0">
              <a:solidFill>
                <a:schemeClr val="bg1"/>
              </a:solidFill>
              <a:latin typeface="+mn-ea"/>
            </a:endParaRPr>
          </a:p>
        </p:txBody>
      </p:sp>
      <p:sp>
        <p:nvSpPr>
          <p:cNvPr id="7" name="TextBox 37"/>
          <p:cNvSpPr txBox="1"/>
          <p:nvPr/>
        </p:nvSpPr>
        <p:spPr>
          <a:xfrm>
            <a:off x="3977640" y="1518285"/>
            <a:ext cx="1240155" cy="274320"/>
          </a:xfrm>
          <a:prstGeom prst="rect">
            <a:avLst/>
          </a:prstGeom>
          <a:noFill/>
        </p:spPr>
        <p:txBody>
          <a:bodyPr wrap="square" rtlCol="0">
            <a:spAutoFit/>
          </a:bodyPr>
          <a:lstStyle/>
          <a:p>
            <a:pPr algn="l"/>
            <a:r>
              <a:rPr lang="en-US" altLang="zh-CN" sz="1200" b="1" dirty="0">
                <a:solidFill>
                  <a:prstClr val="white"/>
                </a:solidFill>
                <a:cs typeface="+mn-ea"/>
                <a:sym typeface="+mn-lt"/>
              </a:rPr>
              <a:t>lntelor destgn</a:t>
            </a:r>
          </a:p>
        </p:txBody>
      </p:sp>
      <p:sp>
        <p:nvSpPr>
          <p:cNvPr id="9" name="矩形 8"/>
          <p:cNvSpPr/>
          <p:nvPr/>
        </p:nvSpPr>
        <p:spPr>
          <a:xfrm rot="19680000">
            <a:off x="4112260" y="3399790"/>
            <a:ext cx="76200" cy="530860"/>
          </a:xfrm>
          <a:prstGeom prst="rect">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9680000">
            <a:off x="3851910" y="3268345"/>
            <a:ext cx="76200" cy="530860"/>
          </a:xfrm>
          <a:prstGeom prst="rect">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73380a963f3e84bae82db9402c75300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8365" y="107950"/>
            <a:ext cx="2268220" cy="22682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649"/>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1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anim calcmode="lin" valueType="num">
                                      <p:cBhvr>
                                        <p:cTn id="21"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2" name="组合 31"/>
          <p:cNvGrpSpPr/>
          <p:nvPr/>
        </p:nvGrpSpPr>
        <p:grpSpPr>
          <a:xfrm>
            <a:off x="1328738" y="1611839"/>
            <a:ext cx="1614764" cy="1487874"/>
            <a:chOff x="1328738" y="1611839"/>
            <a:chExt cx="1614764" cy="1487874"/>
          </a:xfrm>
        </p:grpSpPr>
        <p:grpSp>
          <p:nvGrpSpPr>
            <p:cNvPr id="8" name="组合 7"/>
            <p:cNvGrpSpPr/>
            <p:nvPr/>
          </p:nvGrpSpPr>
          <p:grpSpPr>
            <a:xfrm>
              <a:off x="1328738" y="1611839"/>
              <a:ext cx="1614764" cy="1487874"/>
              <a:chOff x="2067317" y="1810431"/>
              <a:chExt cx="2488837" cy="2293259"/>
            </a:xfrm>
            <a:effectLst>
              <a:outerShdw blurRad="139700" dist="63500" dir="2700000" algn="tl" rotWithShape="0">
                <a:prstClr val="black">
                  <a:alpha val="40000"/>
                </a:prstClr>
              </a:outerShdw>
            </a:effectLst>
          </p:grpSpPr>
          <p:sp>
            <p:nvSpPr>
              <p:cNvPr id="9" name="圆角矩形 8"/>
              <p:cNvSpPr/>
              <p:nvPr/>
            </p:nvSpPr>
            <p:spPr>
              <a:xfrm rot="2700000">
                <a:off x="2262896" y="1810432"/>
                <a:ext cx="2293258" cy="2293258"/>
              </a:xfrm>
              <a:prstGeom prst="roundRect">
                <a:avLst>
                  <a:gd name="adj" fmla="val 12083"/>
                </a:avLst>
              </a:prstGeom>
              <a:solidFill>
                <a:srgbClr val="005A9E"/>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 name="圆角矩形 9"/>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7" name="文本框 13"/>
            <p:cNvSpPr txBox="1"/>
            <p:nvPr/>
          </p:nvSpPr>
          <p:spPr>
            <a:xfrm>
              <a:off x="1589064" y="1704843"/>
              <a:ext cx="1081518" cy="577081"/>
            </a:xfrm>
            <a:prstGeom prst="rect">
              <a:avLst/>
            </a:prstGeom>
            <a:noFill/>
          </p:spPr>
          <p:txBody>
            <a:bodyPr wrap="square" lIns="68580" tIns="34290" rIns="68580" bIns="34290" rtlCol="0">
              <a:spAutoFit/>
            </a:bodyPr>
            <a:lstStyle/>
            <a:p>
              <a:pPr algn="ctr"/>
              <a:r>
                <a:rPr lang="en-US" altLang="zh-CN" sz="3300" dirty="0">
                  <a:solidFill>
                    <a:srgbClr val="005A9E"/>
                  </a:solidFill>
                  <a:cs typeface="+mn-ea"/>
                  <a:sym typeface="+mn-lt"/>
                </a:rPr>
                <a:t>95</a:t>
              </a:r>
              <a:r>
                <a:rPr lang="en-US" altLang="zh-CN" sz="2100" dirty="0">
                  <a:solidFill>
                    <a:srgbClr val="005A9E"/>
                  </a:solidFill>
                  <a:cs typeface="+mn-ea"/>
                  <a:sym typeface="+mn-lt"/>
                </a:rPr>
                <a:t>%</a:t>
              </a:r>
              <a:endParaRPr lang="zh-CN" altLang="en-US" sz="3300" dirty="0">
                <a:solidFill>
                  <a:srgbClr val="005A9E"/>
                </a:solidFill>
                <a:cs typeface="+mn-ea"/>
                <a:sym typeface="+mn-lt"/>
              </a:endParaRPr>
            </a:p>
          </p:txBody>
        </p:sp>
        <p:sp>
          <p:nvSpPr>
            <p:cNvPr id="20" name="文本框 16"/>
            <p:cNvSpPr txBox="1"/>
            <p:nvPr/>
          </p:nvSpPr>
          <p:spPr>
            <a:xfrm>
              <a:off x="1529684" y="2281924"/>
              <a:ext cx="1196999" cy="484748"/>
            </a:xfrm>
            <a:prstGeom prst="rect">
              <a:avLst/>
            </a:prstGeom>
            <a:noFill/>
          </p:spPr>
          <p:txBody>
            <a:bodyPr wrap="square" lIns="68580" tIns="34290" rIns="68580" bIns="34290"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33" name="组合 32"/>
          <p:cNvGrpSpPr/>
          <p:nvPr/>
        </p:nvGrpSpPr>
        <p:grpSpPr>
          <a:xfrm>
            <a:off x="3764619" y="1611839"/>
            <a:ext cx="1614764" cy="1487874"/>
            <a:chOff x="3764619" y="1611839"/>
            <a:chExt cx="1614764" cy="1487874"/>
          </a:xfrm>
        </p:grpSpPr>
        <p:grpSp>
          <p:nvGrpSpPr>
            <p:cNvPr id="11" name="组合 10"/>
            <p:cNvGrpSpPr/>
            <p:nvPr/>
          </p:nvGrpSpPr>
          <p:grpSpPr>
            <a:xfrm>
              <a:off x="3764619" y="1611839"/>
              <a:ext cx="1614764" cy="1487874"/>
              <a:chOff x="2067317" y="1810431"/>
              <a:chExt cx="2488837" cy="2293259"/>
            </a:xfrm>
            <a:effectLst>
              <a:outerShdw blurRad="139700" dist="63500" dir="2700000" algn="tl" rotWithShape="0">
                <a:prstClr val="black">
                  <a:alpha val="40000"/>
                </a:prstClr>
              </a:outerShdw>
            </a:effectLst>
          </p:grpSpPr>
          <p:sp>
            <p:nvSpPr>
              <p:cNvPr id="12" name="圆角矩形 11"/>
              <p:cNvSpPr/>
              <p:nvPr/>
            </p:nvSpPr>
            <p:spPr>
              <a:xfrm rot="2700000">
                <a:off x="2262896" y="1810432"/>
                <a:ext cx="2293258" cy="2293258"/>
              </a:xfrm>
              <a:prstGeom prst="roundRect">
                <a:avLst>
                  <a:gd name="adj" fmla="val 12083"/>
                </a:avLst>
              </a:prstGeom>
              <a:solidFill>
                <a:schemeClr val="bg1">
                  <a:lumMod val="65000"/>
                </a:schemeClr>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 name="圆角矩形 12"/>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8" name="文本框 14"/>
            <p:cNvSpPr txBox="1"/>
            <p:nvPr/>
          </p:nvSpPr>
          <p:spPr>
            <a:xfrm>
              <a:off x="3955808" y="1704843"/>
              <a:ext cx="1081518" cy="577081"/>
            </a:xfrm>
            <a:prstGeom prst="rect">
              <a:avLst/>
            </a:prstGeom>
            <a:noFill/>
          </p:spPr>
          <p:txBody>
            <a:bodyPr wrap="square" lIns="68580" tIns="34290" rIns="68580" bIns="34290" rtlCol="0">
              <a:spAutoFit/>
            </a:bodyPr>
            <a:lstStyle/>
            <a:p>
              <a:pPr algn="ctr"/>
              <a:r>
                <a:rPr lang="en-US" altLang="zh-CN" sz="3300" dirty="0">
                  <a:solidFill>
                    <a:srgbClr val="005A9E"/>
                  </a:solidFill>
                  <a:cs typeface="+mn-ea"/>
                  <a:sym typeface="+mn-lt"/>
                </a:rPr>
                <a:t>76</a:t>
              </a:r>
              <a:r>
                <a:rPr lang="en-US" altLang="zh-CN" sz="2100" dirty="0">
                  <a:solidFill>
                    <a:srgbClr val="005A9E"/>
                  </a:solidFill>
                  <a:cs typeface="+mn-ea"/>
                  <a:sym typeface="+mn-lt"/>
                </a:rPr>
                <a:t>%</a:t>
              </a:r>
              <a:endParaRPr lang="zh-CN" altLang="en-US" sz="3000" dirty="0">
                <a:solidFill>
                  <a:srgbClr val="005A9E"/>
                </a:solidFill>
                <a:cs typeface="+mn-ea"/>
                <a:sym typeface="+mn-lt"/>
              </a:endParaRPr>
            </a:p>
          </p:txBody>
        </p:sp>
        <p:sp>
          <p:nvSpPr>
            <p:cNvPr id="21" name="文本框 17"/>
            <p:cNvSpPr txBox="1"/>
            <p:nvPr/>
          </p:nvSpPr>
          <p:spPr>
            <a:xfrm>
              <a:off x="3896428" y="2281924"/>
              <a:ext cx="1196999" cy="484748"/>
            </a:xfrm>
            <a:prstGeom prst="rect">
              <a:avLst/>
            </a:prstGeom>
            <a:noFill/>
          </p:spPr>
          <p:txBody>
            <a:bodyPr wrap="square" lIns="68580" tIns="34290" rIns="68580" bIns="34290"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34" name="组合 33"/>
          <p:cNvGrpSpPr/>
          <p:nvPr/>
        </p:nvGrpSpPr>
        <p:grpSpPr>
          <a:xfrm>
            <a:off x="6200499" y="1611839"/>
            <a:ext cx="1614764" cy="1487874"/>
            <a:chOff x="6200499" y="1611839"/>
            <a:chExt cx="1614764" cy="1487874"/>
          </a:xfrm>
        </p:grpSpPr>
        <p:grpSp>
          <p:nvGrpSpPr>
            <p:cNvPr id="14" name="组合 13"/>
            <p:cNvGrpSpPr/>
            <p:nvPr/>
          </p:nvGrpSpPr>
          <p:grpSpPr>
            <a:xfrm>
              <a:off x="6200499" y="1611839"/>
              <a:ext cx="1614764" cy="1487874"/>
              <a:chOff x="2067317" y="1810431"/>
              <a:chExt cx="2488837" cy="2293259"/>
            </a:xfrm>
            <a:effectLst>
              <a:outerShdw blurRad="139700" dist="63500" dir="2700000" algn="tl" rotWithShape="0">
                <a:prstClr val="black">
                  <a:alpha val="40000"/>
                </a:prstClr>
              </a:outerShdw>
            </a:effectLst>
          </p:grpSpPr>
          <p:sp>
            <p:nvSpPr>
              <p:cNvPr id="15" name="圆角矩形 14"/>
              <p:cNvSpPr/>
              <p:nvPr/>
            </p:nvSpPr>
            <p:spPr>
              <a:xfrm rot="2700000">
                <a:off x="2262896" y="1810432"/>
                <a:ext cx="2293258" cy="2293258"/>
              </a:xfrm>
              <a:prstGeom prst="roundRect">
                <a:avLst>
                  <a:gd name="adj" fmla="val 12083"/>
                </a:avLst>
              </a:prstGeom>
              <a:solidFill>
                <a:srgbClr val="005A9E"/>
              </a:solid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6" name="圆角矩形 15"/>
              <p:cNvSpPr/>
              <p:nvPr/>
            </p:nvSpPr>
            <p:spPr>
              <a:xfrm rot="2700000">
                <a:off x="2067317" y="1810431"/>
                <a:ext cx="2293258" cy="2293258"/>
              </a:xfrm>
              <a:prstGeom prst="roundRect">
                <a:avLst>
                  <a:gd name="adj" fmla="val 12083"/>
                </a:avLst>
              </a:prstGeom>
              <a:gradFill>
                <a:gsLst>
                  <a:gs pos="100000">
                    <a:srgbClr val="F5F5F5"/>
                  </a:gs>
                  <a:gs pos="0">
                    <a:sysClr val="window" lastClr="FFFFFF">
                      <a:lumMod val="85000"/>
                    </a:sysClr>
                  </a:gs>
                </a:gsLst>
                <a:lin ang="0" scaled="0"/>
              </a:gradFill>
              <a:ln w="22225" cap="flat" cmpd="sng" algn="ctr">
                <a:gradFill>
                  <a:gsLst>
                    <a:gs pos="0">
                      <a:sysClr val="window" lastClr="FFFFFF"/>
                    </a:gs>
                    <a:gs pos="100000">
                      <a:sysClr val="window" lastClr="FFFFFF">
                        <a:lumMod val="75000"/>
                      </a:sysClr>
                    </a:gs>
                  </a:gsLst>
                  <a:lin ang="0" scaled="0"/>
                </a:gradFill>
                <a:prstDash val="solid"/>
                <a:miter lim="800000"/>
              </a:ln>
              <a:effectLst>
                <a:outerShdw blurRad="63500" dist="254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9" name="文本框 15"/>
            <p:cNvSpPr txBox="1"/>
            <p:nvPr/>
          </p:nvSpPr>
          <p:spPr>
            <a:xfrm>
              <a:off x="6460825" y="1704843"/>
              <a:ext cx="1081518" cy="577081"/>
            </a:xfrm>
            <a:prstGeom prst="rect">
              <a:avLst/>
            </a:prstGeom>
            <a:noFill/>
          </p:spPr>
          <p:txBody>
            <a:bodyPr wrap="square" lIns="68580" tIns="34290" rIns="68580" bIns="34290" rtlCol="0">
              <a:spAutoFit/>
            </a:bodyPr>
            <a:lstStyle/>
            <a:p>
              <a:pPr algn="ctr"/>
              <a:r>
                <a:rPr lang="en-US" altLang="zh-CN" sz="3300" dirty="0">
                  <a:solidFill>
                    <a:srgbClr val="005A9E"/>
                  </a:solidFill>
                  <a:cs typeface="+mn-ea"/>
                  <a:sym typeface="+mn-lt"/>
                </a:rPr>
                <a:t>47</a:t>
              </a:r>
              <a:r>
                <a:rPr lang="en-US" altLang="zh-CN" sz="2100" dirty="0">
                  <a:solidFill>
                    <a:srgbClr val="005A9E"/>
                  </a:solidFill>
                  <a:cs typeface="+mn-ea"/>
                  <a:sym typeface="+mn-lt"/>
                </a:rPr>
                <a:t>%</a:t>
              </a:r>
              <a:endParaRPr lang="zh-CN" altLang="en-US" sz="3000" dirty="0">
                <a:solidFill>
                  <a:srgbClr val="005A9E"/>
                </a:solidFill>
                <a:cs typeface="+mn-ea"/>
                <a:sym typeface="+mn-lt"/>
              </a:endParaRPr>
            </a:p>
          </p:txBody>
        </p:sp>
        <p:sp>
          <p:nvSpPr>
            <p:cNvPr id="22" name="文本框 18"/>
            <p:cNvSpPr txBox="1"/>
            <p:nvPr/>
          </p:nvSpPr>
          <p:spPr>
            <a:xfrm>
              <a:off x="6403084" y="2281924"/>
              <a:ext cx="1196999" cy="484748"/>
            </a:xfrm>
            <a:prstGeom prst="rect">
              <a:avLst/>
            </a:prstGeom>
            <a:noFill/>
          </p:spPr>
          <p:txBody>
            <a:bodyPr wrap="square" lIns="68580" tIns="34290" rIns="68580" bIns="34290"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sp>
        <p:nvSpPr>
          <p:cNvPr id="23" name="文本框 19"/>
          <p:cNvSpPr txBox="1"/>
          <p:nvPr/>
        </p:nvSpPr>
        <p:spPr>
          <a:xfrm>
            <a:off x="1476246" y="3537222"/>
            <a:ext cx="1303875" cy="300083"/>
          </a:xfrm>
          <a:prstGeom prst="rect">
            <a:avLst/>
          </a:prstGeom>
          <a:noFill/>
        </p:spPr>
        <p:txBody>
          <a:bodyPr wrap="square" lIns="68580" tIns="34290" rIns="68580" bIns="34290" rtlCol="0">
            <a:spAutoFit/>
          </a:bodyPr>
          <a:lstStyle/>
          <a:p>
            <a:r>
              <a:rPr lang="zh-CN" altLang="en-US" sz="1500" dirty="0">
                <a:solidFill>
                  <a:srgbClr val="005A9E"/>
                </a:solidFill>
                <a:cs typeface="+mn-ea"/>
                <a:sym typeface="+mn-lt"/>
              </a:rPr>
              <a:t>在此添加标题</a:t>
            </a:r>
          </a:p>
        </p:txBody>
      </p:sp>
      <p:sp>
        <p:nvSpPr>
          <p:cNvPr id="24" name="文本框 20"/>
          <p:cNvSpPr txBox="1"/>
          <p:nvPr/>
        </p:nvSpPr>
        <p:spPr>
          <a:xfrm>
            <a:off x="1478627" y="3815194"/>
            <a:ext cx="1341517" cy="484748"/>
          </a:xfrm>
          <a:prstGeom prst="rect">
            <a:avLst/>
          </a:prstGeom>
          <a:noFill/>
        </p:spPr>
        <p:txBody>
          <a:bodyPr wrap="square" lIns="68580" tIns="34290" rIns="68580" bIns="34290"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cxnSp>
        <p:nvCxnSpPr>
          <p:cNvPr id="25" name="直接连接符 24"/>
          <p:cNvCxnSpPr/>
          <p:nvPr/>
        </p:nvCxnSpPr>
        <p:spPr>
          <a:xfrm>
            <a:off x="1543512" y="3817724"/>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6" name="文本框 22"/>
          <p:cNvSpPr txBox="1"/>
          <p:nvPr/>
        </p:nvSpPr>
        <p:spPr>
          <a:xfrm>
            <a:off x="3835322" y="3537222"/>
            <a:ext cx="1303875" cy="300083"/>
          </a:xfrm>
          <a:prstGeom prst="rect">
            <a:avLst/>
          </a:prstGeom>
          <a:noFill/>
        </p:spPr>
        <p:txBody>
          <a:bodyPr wrap="square" lIns="68580" tIns="34290" rIns="68580" bIns="34290" rtlCol="0">
            <a:spAutoFit/>
          </a:bodyPr>
          <a:lstStyle/>
          <a:p>
            <a:r>
              <a:rPr lang="zh-CN" altLang="en-US" sz="1500" dirty="0">
                <a:solidFill>
                  <a:srgbClr val="005A9E"/>
                </a:solidFill>
                <a:cs typeface="+mn-ea"/>
                <a:sym typeface="+mn-lt"/>
              </a:rPr>
              <a:t>在此添加标题</a:t>
            </a:r>
          </a:p>
        </p:txBody>
      </p:sp>
      <p:sp>
        <p:nvSpPr>
          <p:cNvPr id="27" name="文本框 23"/>
          <p:cNvSpPr txBox="1"/>
          <p:nvPr/>
        </p:nvSpPr>
        <p:spPr>
          <a:xfrm>
            <a:off x="3837702" y="3815194"/>
            <a:ext cx="1341517" cy="484748"/>
          </a:xfrm>
          <a:prstGeom prst="rect">
            <a:avLst/>
          </a:prstGeom>
          <a:noFill/>
        </p:spPr>
        <p:txBody>
          <a:bodyPr wrap="square" lIns="68580" tIns="34290" rIns="68580" bIns="34290"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cxnSp>
        <p:nvCxnSpPr>
          <p:cNvPr id="28" name="直接连接符 27"/>
          <p:cNvCxnSpPr/>
          <p:nvPr/>
        </p:nvCxnSpPr>
        <p:spPr>
          <a:xfrm>
            <a:off x="3902587" y="3817724"/>
            <a:ext cx="1211747" cy="0"/>
          </a:xfrm>
          <a:prstGeom prst="line">
            <a:avLst/>
          </a:prstGeom>
          <a:noFill/>
          <a:ln w="19050" cap="flat" cmpd="sng" algn="ctr">
            <a:solidFill>
              <a:sysClr val="windowText" lastClr="000000">
                <a:lumMod val="50000"/>
                <a:lumOff val="50000"/>
              </a:sysClr>
            </a:solidFill>
            <a:prstDash val="solid"/>
            <a:miter lim="800000"/>
          </a:ln>
          <a:effectLst/>
        </p:spPr>
      </p:cxnSp>
      <p:sp>
        <p:nvSpPr>
          <p:cNvPr id="29" name="文本框 25"/>
          <p:cNvSpPr txBox="1"/>
          <p:nvPr/>
        </p:nvSpPr>
        <p:spPr>
          <a:xfrm>
            <a:off x="6284761" y="3537222"/>
            <a:ext cx="1303875" cy="300083"/>
          </a:xfrm>
          <a:prstGeom prst="rect">
            <a:avLst/>
          </a:prstGeom>
          <a:noFill/>
        </p:spPr>
        <p:txBody>
          <a:bodyPr wrap="square" lIns="68580" tIns="34290" rIns="68580" bIns="34290" rtlCol="0">
            <a:spAutoFit/>
          </a:bodyPr>
          <a:lstStyle/>
          <a:p>
            <a:r>
              <a:rPr lang="zh-CN" altLang="en-US" sz="1500" dirty="0">
                <a:solidFill>
                  <a:srgbClr val="005A9E"/>
                </a:solidFill>
                <a:cs typeface="+mn-ea"/>
                <a:sym typeface="+mn-lt"/>
              </a:rPr>
              <a:t>在此添加标题</a:t>
            </a:r>
          </a:p>
        </p:txBody>
      </p:sp>
      <p:sp>
        <p:nvSpPr>
          <p:cNvPr id="30" name="文本框 26"/>
          <p:cNvSpPr txBox="1"/>
          <p:nvPr/>
        </p:nvSpPr>
        <p:spPr>
          <a:xfrm>
            <a:off x="6287142" y="3815194"/>
            <a:ext cx="1341517" cy="484748"/>
          </a:xfrm>
          <a:prstGeom prst="rect">
            <a:avLst/>
          </a:prstGeom>
          <a:noFill/>
        </p:spPr>
        <p:txBody>
          <a:bodyPr wrap="square" lIns="68580" tIns="34290" rIns="68580" bIns="34290"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cxnSp>
        <p:nvCxnSpPr>
          <p:cNvPr id="31" name="直接连接符 30"/>
          <p:cNvCxnSpPr/>
          <p:nvPr/>
        </p:nvCxnSpPr>
        <p:spPr>
          <a:xfrm>
            <a:off x="6352027" y="3817724"/>
            <a:ext cx="1211747" cy="0"/>
          </a:xfrm>
          <a:prstGeom prst="line">
            <a:avLst/>
          </a:prstGeom>
          <a:noFill/>
          <a:ln w="19050" cap="flat" cmpd="sng" algn="ctr">
            <a:solidFill>
              <a:sysClr val="windowText" lastClr="000000">
                <a:lumMod val="50000"/>
                <a:lumOff val="50000"/>
              </a:sysClr>
            </a:solidFill>
            <a:prstDash val="solid"/>
            <a:miter lim="800000"/>
          </a:ln>
          <a:effectLst/>
        </p:spPr>
      </p:cxn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heel(1)">
                                      <p:cBhvr>
                                        <p:cTn id="11" dur="2000"/>
                                        <p:tgtEl>
                                          <p:spTgt spid="33"/>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2000"/>
                                        <p:tgtEl>
                                          <p:spTgt spid="3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P spid="27"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11" name="组合 10"/>
          <p:cNvGrpSpPr/>
          <p:nvPr/>
        </p:nvGrpSpPr>
        <p:grpSpPr>
          <a:xfrm>
            <a:off x="3473650" y="1179898"/>
            <a:ext cx="2196701" cy="3624100"/>
            <a:chOff x="3473650" y="1179898"/>
            <a:chExt cx="2196701" cy="3624100"/>
          </a:xfrm>
        </p:grpSpPr>
        <p:sp>
          <p:nvSpPr>
            <p:cNvPr id="8" name="任意多边形 7"/>
            <p:cNvSpPr/>
            <p:nvPr/>
          </p:nvSpPr>
          <p:spPr bwMode="auto">
            <a:xfrm>
              <a:off x="3473650" y="1179898"/>
              <a:ext cx="2196701" cy="3624100"/>
            </a:xfrm>
            <a:custGeom>
              <a:avLst/>
              <a:gdLst>
                <a:gd name="connsiteX0" fmla="*/ 1366777 w 2928934"/>
                <a:gd name="connsiteY0" fmla="*/ 4537615 h 4832133"/>
                <a:gd name="connsiteX1" fmla="*/ 1259319 w 2928934"/>
                <a:gd name="connsiteY1" fmla="*/ 4646282 h 4832133"/>
                <a:gd name="connsiteX2" fmla="*/ 1366777 w 2928934"/>
                <a:gd name="connsiteY2" fmla="*/ 4754949 h 4832133"/>
                <a:gd name="connsiteX3" fmla="*/ 1562155 w 2928934"/>
                <a:gd name="connsiteY3" fmla="*/ 4754949 h 4832133"/>
                <a:gd name="connsiteX4" fmla="*/ 1669613 w 2928934"/>
                <a:gd name="connsiteY4" fmla="*/ 4646282 h 4832133"/>
                <a:gd name="connsiteX5" fmla="*/ 1562155 w 2928934"/>
                <a:gd name="connsiteY5" fmla="*/ 4537615 h 4832133"/>
                <a:gd name="connsiteX6" fmla="*/ 1366777 w 2928934"/>
                <a:gd name="connsiteY6" fmla="*/ 4537615 h 4832133"/>
                <a:gd name="connsiteX7" fmla="*/ 1048793 w 2928934"/>
                <a:gd name="connsiteY7" fmla="*/ 4249190 h 4832133"/>
                <a:gd name="connsiteX8" fmla="*/ 942458 w 2928934"/>
                <a:gd name="connsiteY8" fmla="*/ 4357857 h 4832133"/>
                <a:gd name="connsiteX9" fmla="*/ 1048793 w 2928934"/>
                <a:gd name="connsiteY9" fmla="*/ 4466524 h 4832133"/>
                <a:gd name="connsiteX10" fmla="*/ 1880140 w 2928934"/>
                <a:gd name="connsiteY10" fmla="*/ 4466524 h 4832133"/>
                <a:gd name="connsiteX11" fmla="*/ 1986475 w 2928934"/>
                <a:gd name="connsiteY11" fmla="*/ 4357857 h 4832133"/>
                <a:gd name="connsiteX12" fmla="*/ 1880140 w 2928934"/>
                <a:gd name="connsiteY12" fmla="*/ 4249190 h 4832133"/>
                <a:gd name="connsiteX13" fmla="*/ 1048793 w 2928934"/>
                <a:gd name="connsiteY13" fmla="*/ 4249190 h 4832133"/>
                <a:gd name="connsiteX14" fmla="*/ 996745 w 2928934"/>
                <a:gd name="connsiteY14" fmla="*/ 3964827 h 4832133"/>
                <a:gd name="connsiteX15" fmla="*/ 890664 w 2928934"/>
                <a:gd name="connsiteY15" fmla="*/ 4074002 h 4832133"/>
                <a:gd name="connsiteX16" fmla="*/ 996745 w 2928934"/>
                <a:gd name="connsiteY16" fmla="*/ 4183177 h 4832133"/>
                <a:gd name="connsiteX17" fmla="*/ 1932189 w 2928934"/>
                <a:gd name="connsiteY17" fmla="*/ 4183177 h 4832133"/>
                <a:gd name="connsiteX18" fmla="*/ 2038270 w 2928934"/>
                <a:gd name="connsiteY18" fmla="*/ 4074002 h 4832133"/>
                <a:gd name="connsiteX19" fmla="*/ 1932189 w 2928934"/>
                <a:gd name="connsiteY19" fmla="*/ 3964827 h 4832133"/>
                <a:gd name="connsiteX20" fmla="*/ 996745 w 2928934"/>
                <a:gd name="connsiteY20" fmla="*/ 3964827 h 4832133"/>
                <a:gd name="connsiteX21" fmla="*/ 1464467 w 2928934"/>
                <a:gd name="connsiteY21" fmla="*/ 0 h 4832133"/>
                <a:gd name="connsiteX22" fmla="*/ 2928934 w 2928934"/>
                <a:gd name="connsiteY22" fmla="*/ 1465739 h 4832133"/>
                <a:gd name="connsiteX23" fmla="*/ 2491277 w 2928934"/>
                <a:gd name="connsiteY23" fmla="*/ 2640733 h 4832133"/>
                <a:gd name="connsiteX24" fmla="*/ 2284472 w 2928934"/>
                <a:gd name="connsiteY24" fmla="*/ 3054024 h 4832133"/>
                <a:gd name="connsiteX25" fmla="*/ 2284472 w 2928934"/>
                <a:gd name="connsiteY25" fmla="*/ 3652333 h 4832133"/>
                <a:gd name="connsiteX26" fmla="*/ 2118548 w 2928934"/>
                <a:gd name="connsiteY26" fmla="*/ 3957495 h 4832133"/>
                <a:gd name="connsiteX27" fmla="*/ 2137785 w 2928934"/>
                <a:gd name="connsiteY27" fmla="*/ 4022372 h 4832133"/>
                <a:gd name="connsiteX28" fmla="*/ 2140190 w 2928934"/>
                <a:gd name="connsiteY28" fmla="*/ 4056012 h 4832133"/>
                <a:gd name="connsiteX29" fmla="*/ 2056025 w 2928934"/>
                <a:gd name="connsiteY29" fmla="*/ 4224212 h 4832133"/>
                <a:gd name="connsiteX30" fmla="*/ 2084882 w 2928934"/>
                <a:gd name="connsiteY30" fmla="*/ 4313117 h 4832133"/>
                <a:gd name="connsiteX31" fmla="*/ 2087286 w 2928934"/>
                <a:gd name="connsiteY31" fmla="*/ 4339549 h 4832133"/>
                <a:gd name="connsiteX32" fmla="*/ 1878077 w 2928934"/>
                <a:gd name="connsiteY32" fmla="*/ 4548597 h 4832133"/>
                <a:gd name="connsiteX33" fmla="*/ 1757842 w 2928934"/>
                <a:gd name="connsiteY33" fmla="*/ 4548597 h 4832133"/>
                <a:gd name="connsiteX34" fmla="*/ 1769865 w 2928934"/>
                <a:gd name="connsiteY34" fmla="*/ 4623085 h 4832133"/>
                <a:gd name="connsiteX35" fmla="*/ 1560655 w 2928934"/>
                <a:gd name="connsiteY35" fmla="*/ 4832133 h 4832133"/>
                <a:gd name="connsiteX36" fmla="*/ 1368279 w 2928934"/>
                <a:gd name="connsiteY36" fmla="*/ 4832133 h 4832133"/>
                <a:gd name="connsiteX37" fmla="*/ 1159069 w 2928934"/>
                <a:gd name="connsiteY37" fmla="*/ 4623085 h 4832133"/>
                <a:gd name="connsiteX38" fmla="*/ 1171093 w 2928934"/>
                <a:gd name="connsiteY38" fmla="*/ 4548597 h 4832133"/>
                <a:gd name="connsiteX39" fmla="*/ 1050857 w 2928934"/>
                <a:gd name="connsiteY39" fmla="*/ 4548597 h 4832133"/>
                <a:gd name="connsiteX40" fmla="*/ 841648 w 2928934"/>
                <a:gd name="connsiteY40" fmla="*/ 4339549 h 4832133"/>
                <a:gd name="connsiteX41" fmla="*/ 844053 w 2928934"/>
                <a:gd name="connsiteY41" fmla="*/ 4313117 h 4832133"/>
                <a:gd name="connsiteX42" fmla="*/ 872909 w 2928934"/>
                <a:gd name="connsiteY42" fmla="*/ 4224212 h 4832133"/>
                <a:gd name="connsiteX43" fmla="*/ 788744 w 2928934"/>
                <a:gd name="connsiteY43" fmla="*/ 4056012 h 4832133"/>
                <a:gd name="connsiteX44" fmla="*/ 791149 w 2928934"/>
                <a:gd name="connsiteY44" fmla="*/ 4022372 h 4832133"/>
                <a:gd name="connsiteX45" fmla="*/ 810387 w 2928934"/>
                <a:gd name="connsiteY45" fmla="*/ 3957495 h 4832133"/>
                <a:gd name="connsiteX46" fmla="*/ 644462 w 2928934"/>
                <a:gd name="connsiteY46" fmla="*/ 3652333 h 4832133"/>
                <a:gd name="connsiteX47" fmla="*/ 644462 w 2928934"/>
                <a:gd name="connsiteY47" fmla="*/ 3054024 h 4832133"/>
                <a:gd name="connsiteX48" fmla="*/ 437657 w 2928934"/>
                <a:gd name="connsiteY48" fmla="*/ 2640733 h 4832133"/>
                <a:gd name="connsiteX49" fmla="*/ 0 w 2928934"/>
                <a:gd name="connsiteY49" fmla="*/ 1465739 h 4832133"/>
                <a:gd name="connsiteX50" fmla="*/ 1464467 w 2928934"/>
                <a:gd name="connsiteY50" fmla="*/ 0 h 483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928934" h="4832133">
                  <a:moveTo>
                    <a:pt x="1366777" y="4537615"/>
                  </a:moveTo>
                  <a:cubicBezTo>
                    <a:pt x="1308164" y="4537615"/>
                    <a:pt x="1259319" y="4587009"/>
                    <a:pt x="1259319" y="4646282"/>
                  </a:cubicBezTo>
                  <a:cubicBezTo>
                    <a:pt x="1259319" y="4705555"/>
                    <a:pt x="1308164" y="4754949"/>
                    <a:pt x="1366777" y="4754949"/>
                  </a:cubicBezTo>
                  <a:cubicBezTo>
                    <a:pt x="1562155" y="4754949"/>
                    <a:pt x="1562155" y="4754949"/>
                    <a:pt x="1562155" y="4754949"/>
                  </a:cubicBezTo>
                  <a:cubicBezTo>
                    <a:pt x="1620769" y="4754949"/>
                    <a:pt x="1669613" y="4705555"/>
                    <a:pt x="1669613" y="4646282"/>
                  </a:cubicBezTo>
                  <a:cubicBezTo>
                    <a:pt x="1669613" y="4587009"/>
                    <a:pt x="1620769" y="4537615"/>
                    <a:pt x="1562155" y="4537615"/>
                  </a:cubicBezTo>
                  <a:cubicBezTo>
                    <a:pt x="1366777" y="4537615"/>
                    <a:pt x="1366777" y="4537615"/>
                    <a:pt x="1366777" y="4537615"/>
                  </a:cubicBezTo>
                  <a:close/>
                  <a:moveTo>
                    <a:pt x="1048793" y="4249190"/>
                  </a:moveTo>
                  <a:cubicBezTo>
                    <a:pt x="990792" y="4249190"/>
                    <a:pt x="942458" y="4298584"/>
                    <a:pt x="942458" y="4357857"/>
                  </a:cubicBezTo>
                  <a:cubicBezTo>
                    <a:pt x="942458" y="4417130"/>
                    <a:pt x="990792" y="4466524"/>
                    <a:pt x="1048793" y="4466524"/>
                  </a:cubicBezTo>
                  <a:cubicBezTo>
                    <a:pt x="1880140" y="4466524"/>
                    <a:pt x="1880140" y="4466524"/>
                    <a:pt x="1880140" y="4466524"/>
                  </a:cubicBezTo>
                  <a:cubicBezTo>
                    <a:pt x="1938141" y="4466524"/>
                    <a:pt x="1986475" y="4417130"/>
                    <a:pt x="1986475" y="4357857"/>
                  </a:cubicBezTo>
                  <a:cubicBezTo>
                    <a:pt x="1986475" y="4298584"/>
                    <a:pt x="1938141" y="4249190"/>
                    <a:pt x="1880140" y="4249190"/>
                  </a:cubicBezTo>
                  <a:cubicBezTo>
                    <a:pt x="1048793" y="4249190"/>
                    <a:pt x="1048793" y="4249190"/>
                    <a:pt x="1048793" y="4249190"/>
                  </a:cubicBezTo>
                  <a:close/>
                  <a:moveTo>
                    <a:pt x="996745" y="3964827"/>
                  </a:moveTo>
                  <a:cubicBezTo>
                    <a:pt x="938883" y="3964827"/>
                    <a:pt x="890664" y="4014452"/>
                    <a:pt x="890664" y="4074002"/>
                  </a:cubicBezTo>
                  <a:cubicBezTo>
                    <a:pt x="890664" y="4133552"/>
                    <a:pt x="938883" y="4183177"/>
                    <a:pt x="996745" y="4183177"/>
                  </a:cubicBezTo>
                  <a:cubicBezTo>
                    <a:pt x="1932189" y="4183177"/>
                    <a:pt x="1932189" y="4183177"/>
                    <a:pt x="1932189" y="4183177"/>
                  </a:cubicBezTo>
                  <a:cubicBezTo>
                    <a:pt x="1990051" y="4183177"/>
                    <a:pt x="2038270" y="4133552"/>
                    <a:pt x="2038270" y="4074002"/>
                  </a:cubicBezTo>
                  <a:cubicBezTo>
                    <a:pt x="2038270" y="4014452"/>
                    <a:pt x="1990051" y="3964827"/>
                    <a:pt x="1932189" y="3964827"/>
                  </a:cubicBezTo>
                  <a:cubicBezTo>
                    <a:pt x="996745" y="3964827"/>
                    <a:pt x="996745" y="3964827"/>
                    <a:pt x="996745" y="3964827"/>
                  </a:cubicBezTo>
                  <a:close/>
                  <a:moveTo>
                    <a:pt x="1464467" y="0"/>
                  </a:moveTo>
                  <a:cubicBezTo>
                    <a:pt x="2272449" y="0"/>
                    <a:pt x="2928934" y="658381"/>
                    <a:pt x="2928934" y="1465739"/>
                  </a:cubicBezTo>
                  <a:cubicBezTo>
                    <a:pt x="2928934" y="2054438"/>
                    <a:pt x="2676440" y="2393240"/>
                    <a:pt x="2491277" y="2640733"/>
                  </a:cubicBezTo>
                  <a:cubicBezTo>
                    <a:pt x="2371042" y="2801724"/>
                    <a:pt x="2284472" y="2919464"/>
                    <a:pt x="2284472" y="3054024"/>
                  </a:cubicBezTo>
                  <a:cubicBezTo>
                    <a:pt x="2284472" y="3054024"/>
                    <a:pt x="2284472" y="3054024"/>
                    <a:pt x="2284472" y="3652333"/>
                  </a:cubicBezTo>
                  <a:cubicBezTo>
                    <a:pt x="2284472" y="3798907"/>
                    <a:pt x="2217141" y="3916647"/>
                    <a:pt x="2118548" y="3957495"/>
                  </a:cubicBezTo>
                  <a:cubicBezTo>
                    <a:pt x="2128166" y="3979121"/>
                    <a:pt x="2135381" y="4000747"/>
                    <a:pt x="2137785" y="4022372"/>
                  </a:cubicBezTo>
                  <a:cubicBezTo>
                    <a:pt x="2140190" y="4034387"/>
                    <a:pt x="2140190" y="4043998"/>
                    <a:pt x="2140190" y="4056012"/>
                  </a:cubicBezTo>
                  <a:cubicBezTo>
                    <a:pt x="2140190" y="4125695"/>
                    <a:pt x="2106524" y="4185766"/>
                    <a:pt x="2056025" y="4224212"/>
                  </a:cubicBezTo>
                  <a:cubicBezTo>
                    <a:pt x="2070454" y="4250643"/>
                    <a:pt x="2082477" y="4281880"/>
                    <a:pt x="2084882" y="4313117"/>
                  </a:cubicBezTo>
                  <a:cubicBezTo>
                    <a:pt x="2087286" y="4322729"/>
                    <a:pt x="2087286" y="4329937"/>
                    <a:pt x="2087286" y="4339549"/>
                  </a:cubicBezTo>
                  <a:cubicBezTo>
                    <a:pt x="2087286" y="4454886"/>
                    <a:pt x="1993503" y="4548597"/>
                    <a:pt x="1878077" y="4548597"/>
                  </a:cubicBezTo>
                  <a:cubicBezTo>
                    <a:pt x="1878077" y="4548597"/>
                    <a:pt x="1878077" y="4548597"/>
                    <a:pt x="1757842" y="4548597"/>
                  </a:cubicBezTo>
                  <a:cubicBezTo>
                    <a:pt x="1765056" y="4572625"/>
                    <a:pt x="1769865" y="4596654"/>
                    <a:pt x="1769865" y="4623085"/>
                  </a:cubicBezTo>
                  <a:cubicBezTo>
                    <a:pt x="1769865" y="4738422"/>
                    <a:pt x="1676081" y="4832133"/>
                    <a:pt x="1560655" y="4832133"/>
                  </a:cubicBezTo>
                  <a:cubicBezTo>
                    <a:pt x="1560655" y="4832133"/>
                    <a:pt x="1560655" y="4832133"/>
                    <a:pt x="1368279" y="4832133"/>
                  </a:cubicBezTo>
                  <a:cubicBezTo>
                    <a:pt x="1252853" y="4832133"/>
                    <a:pt x="1159069" y="4738422"/>
                    <a:pt x="1159069" y="4623085"/>
                  </a:cubicBezTo>
                  <a:cubicBezTo>
                    <a:pt x="1159069" y="4596654"/>
                    <a:pt x="1163879" y="4572625"/>
                    <a:pt x="1171093" y="4548597"/>
                  </a:cubicBezTo>
                  <a:cubicBezTo>
                    <a:pt x="1171093" y="4548597"/>
                    <a:pt x="1171093" y="4548597"/>
                    <a:pt x="1050857" y="4548597"/>
                  </a:cubicBezTo>
                  <a:cubicBezTo>
                    <a:pt x="935432" y="4548597"/>
                    <a:pt x="841648" y="4454886"/>
                    <a:pt x="841648" y="4339549"/>
                  </a:cubicBezTo>
                  <a:cubicBezTo>
                    <a:pt x="841648" y="4329937"/>
                    <a:pt x="841648" y="4322729"/>
                    <a:pt x="844053" y="4313117"/>
                  </a:cubicBezTo>
                  <a:cubicBezTo>
                    <a:pt x="846457" y="4281880"/>
                    <a:pt x="858481" y="4250643"/>
                    <a:pt x="872909" y="4224212"/>
                  </a:cubicBezTo>
                  <a:cubicBezTo>
                    <a:pt x="822410" y="4185766"/>
                    <a:pt x="788744" y="4125695"/>
                    <a:pt x="788744" y="4056012"/>
                  </a:cubicBezTo>
                  <a:cubicBezTo>
                    <a:pt x="788744" y="4043998"/>
                    <a:pt x="788744" y="4034387"/>
                    <a:pt x="791149" y="4022372"/>
                  </a:cubicBezTo>
                  <a:cubicBezTo>
                    <a:pt x="793554" y="4000747"/>
                    <a:pt x="800768" y="3979121"/>
                    <a:pt x="810387" y="3957495"/>
                  </a:cubicBezTo>
                  <a:cubicBezTo>
                    <a:pt x="711794" y="3916647"/>
                    <a:pt x="644462" y="3798907"/>
                    <a:pt x="644462" y="3652333"/>
                  </a:cubicBezTo>
                  <a:cubicBezTo>
                    <a:pt x="644462" y="3652333"/>
                    <a:pt x="644462" y="3652333"/>
                    <a:pt x="644462" y="3054024"/>
                  </a:cubicBezTo>
                  <a:cubicBezTo>
                    <a:pt x="644462" y="2919464"/>
                    <a:pt x="557892" y="2804127"/>
                    <a:pt x="437657" y="2640733"/>
                  </a:cubicBezTo>
                  <a:cubicBezTo>
                    <a:pt x="252495" y="2393240"/>
                    <a:pt x="0" y="2054438"/>
                    <a:pt x="0" y="1465739"/>
                  </a:cubicBezTo>
                  <a:cubicBezTo>
                    <a:pt x="0" y="658381"/>
                    <a:pt x="656485" y="0"/>
                    <a:pt x="1464467" y="0"/>
                  </a:cubicBezTo>
                  <a:close/>
                </a:path>
              </a:pathLst>
            </a:custGeom>
            <a:solidFill>
              <a:srgbClr val="F9F9F9"/>
            </a:solidFill>
            <a:ln>
              <a:noFill/>
            </a:ln>
            <a:effectLst>
              <a:outerShdw blurRad="165100" dist="76200" dir="2700000" algn="tl" rotWithShape="0">
                <a:prstClr val="black">
                  <a:alpha val="30000"/>
                </a:prstClr>
              </a:outerShdw>
            </a:effectLst>
            <a:scene3d>
              <a:camera prst="orthographicFront"/>
              <a:lightRig rig="threePt" dir="t"/>
            </a:scene3d>
            <a:sp3d prstMaterial="softEdge">
              <a:bevelT w="25400" h="12700" prst="angle"/>
            </a:sp3d>
          </p:spPr>
          <p:txBody>
            <a:bodyPr vert="horz" wrap="square" lIns="68580" tIns="34290" rIns="68580" bIns="3429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 name="Freeform 33"/>
            <p:cNvSpPr/>
            <p:nvPr/>
          </p:nvSpPr>
          <p:spPr bwMode="auto">
            <a:xfrm>
              <a:off x="3549438" y="2295158"/>
              <a:ext cx="1165379" cy="1779297"/>
            </a:xfrm>
            <a:custGeom>
              <a:avLst/>
              <a:gdLst>
                <a:gd name="T0" fmla="*/ 0 w 645"/>
                <a:gd name="T1" fmla="*/ 0 h 986"/>
                <a:gd name="T2" fmla="*/ 173 w 645"/>
                <a:gd name="T3" fmla="*/ 448 h 986"/>
                <a:gd name="T4" fmla="*/ 268 w 645"/>
                <a:gd name="T5" fmla="*/ 646 h 986"/>
                <a:gd name="T6" fmla="*/ 268 w 645"/>
                <a:gd name="T7" fmla="*/ 895 h 986"/>
                <a:gd name="T8" fmla="*/ 328 w 645"/>
                <a:gd name="T9" fmla="*/ 986 h 986"/>
                <a:gd name="T10" fmla="*/ 423 w 645"/>
                <a:gd name="T11" fmla="*/ 986 h 986"/>
                <a:gd name="T12" fmla="*/ 645 w 645"/>
                <a:gd name="T13" fmla="*/ 178 h 986"/>
                <a:gd name="T14" fmla="*/ 0 w 645"/>
                <a:gd name="T15" fmla="*/ 0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5" h="986">
                  <a:moveTo>
                    <a:pt x="0" y="0"/>
                  </a:moveTo>
                  <a:cubicBezTo>
                    <a:pt x="5" y="221"/>
                    <a:pt x="98" y="347"/>
                    <a:pt x="173" y="448"/>
                  </a:cubicBezTo>
                  <a:cubicBezTo>
                    <a:pt x="226" y="520"/>
                    <a:pt x="268" y="576"/>
                    <a:pt x="268" y="646"/>
                  </a:cubicBezTo>
                  <a:cubicBezTo>
                    <a:pt x="268" y="895"/>
                    <a:pt x="268" y="895"/>
                    <a:pt x="268" y="895"/>
                  </a:cubicBezTo>
                  <a:cubicBezTo>
                    <a:pt x="268" y="947"/>
                    <a:pt x="294" y="986"/>
                    <a:pt x="328" y="986"/>
                  </a:cubicBezTo>
                  <a:cubicBezTo>
                    <a:pt x="423" y="986"/>
                    <a:pt x="423" y="986"/>
                    <a:pt x="423" y="986"/>
                  </a:cubicBezTo>
                  <a:cubicBezTo>
                    <a:pt x="645" y="178"/>
                    <a:pt x="645" y="178"/>
                    <a:pt x="645" y="178"/>
                  </a:cubicBezTo>
                  <a:cubicBezTo>
                    <a:pt x="0" y="0"/>
                    <a:pt x="0" y="0"/>
                    <a:pt x="0" y="0"/>
                  </a:cubicBezTo>
                </a:path>
              </a:pathLst>
            </a:custGeom>
            <a:blipFill rotWithShape="1">
              <a:blip r:embed="rId2" cstate="screen">
                <a:extLst>
                  <a:ext uri="{28A0092B-C50C-407E-A947-70E740481C1C}">
                    <a14:useLocalDpi xmlns:a14="http://schemas.microsoft.com/office/drawing/2010/main"/>
                  </a:ext>
                </a:extLst>
              </a:blip>
              <a:stretch>
                <a:fillRect/>
              </a:stretch>
            </a:blip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Freeform 21"/>
            <p:cNvSpPr/>
            <p:nvPr/>
          </p:nvSpPr>
          <p:spPr bwMode="auto">
            <a:xfrm>
              <a:off x="3553399" y="1253890"/>
              <a:ext cx="1308575" cy="1313146"/>
            </a:xfrm>
            <a:custGeom>
              <a:avLst/>
              <a:gdLst>
                <a:gd name="T0" fmla="*/ 724 w 724"/>
                <a:gd name="T1" fmla="*/ 22 h 727"/>
                <a:gd name="T2" fmla="*/ 566 w 724"/>
                <a:gd name="T3" fmla="*/ 0 h 727"/>
                <a:gd name="T4" fmla="*/ 0 w 724"/>
                <a:gd name="T5" fmla="*/ 566 h 727"/>
                <a:gd name="T6" fmla="*/ 0 w 724"/>
                <a:gd name="T7" fmla="*/ 581 h 727"/>
                <a:gd name="T8" fmla="*/ 530 w 724"/>
                <a:gd name="T9" fmla="*/ 727 h 727"/>
                <a:gd name="T10" fmla="*/ 724 w 724"/>
                <a:gd name="T11" fmla="*/ 22 h 727"/>
              </a:gdLst>
              <a:ahLst/>
              <a:cxnLst>
                <a:cxn ang="0">
                  <a:pos x="T0" y="T1"/>
                </a:cxn>
                <a:cxn ang="0">
                  <a:pos x="T2" y="T3"/>
                </a:cxn>
                <a:cxn ang="0">
                  <a:pos x="T4" y="T5"/>
                </a:cxn>
                <a:cxn ang="0">
                  <a:pos x="T6" y="T7"/>
                </a:cxn>
                <a:cxn ang="0">
                  <a:pos x="T8" y="T9"/>
                </a:cxn>
                <a:cxn ang="0">
                  <a:pos x="T10" y="T11"/>
                </a:cxn>
              </a:cxnLst>
              <a:rect l="0" t="0" r="r" b="b"/>
              <a:pathLst>
                <a:path w="724" h="727">
                  <a:moveTo>
                    <a:pt x="724" y="22"/>
                  </a:moveTo>
                  <a:cubicBezTo>
                    <a:pt x="674" y="7"/>
                    <a:pt x="621" y="0"/>
                    <a:pt x="566" y="0"/>
                  </a:cubicBezTo>
                  <a:cubicBezTo>
                    <a:pt x="254" y="0"/>
                    <a:pt x="0" y="253"/>
                    <a:pt x="0" y="566"/>
                  </a:cubicBezTo>
                  <a:cubicBezTo>
                    <a:pt x="0" y="571"/>
                    <a:pt x="0" y="576"/>
                    <a:pt x="0" y="581"/>
                  </a:cubicBezTo>
                  <a:cubicBezTo>
                    <a:pt x="530" y="727"/>
                    <a:pt x="530" y="727"/>
                    <a:pt x="530" y="727"/>
                  </a:cubicBezTo>
                  <a:lnTo>
                    <a:pt x="724" y="22"/>
                  </a:lnTo>
                  <a:close/>
                </a:path>
              </a:pathLst>
            </a:custGeom>
            <a:blipFill rotWithShape="1">
              <a:blip r:embed="rId3" cstate="screen">
                <a:extLst>
                  <a:ext uri="{28A0092B-C50C-407E-A947-70E740481C1C}">
                    <a14:useLocalDpi xmlns:a14="http://schemas.microsoft.com/office/drawing/2010/main"/>
                  </a:ext>
                </a:extLst>
              </a:blip>
              <a:stretch>
                <a:fillRect/>
              </a:stretch>
            </a:blip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0" name="Freeform 25"/>
            <p:cNvSpPr/>
            <p:nvPr/>
          </p:nvSpPr>
          <p:spPr bwMode="auto">
            <a:xfrm>
              <a:off x="4311961" y="2615567"/>
              <a:ext cx="1152430" cy="1459389"/>
            </a:xfrm>
            <a:custGeom>
              <a:avLst/>
              <a:gdLst>
                <a:gd name="T0" fmla="*/ 222 w 637"/>
                <a:gd name="T1" fmla="*/ 0 h 808"/>
                <a:gd name="T2" fmla="*/ 0 w 637"/>
                <a:gd name="T3" fmla="*/ 808 h 808"/>
                <a:gd name="T4" fmla="*/ 381 w 637"/>
                <a:gd name="T5" fmla="*/ 808 h 808"/>
                <a:gd name="T6" fmla="*/ 441 w 637"/>
                <a:gd name="T7" fmla="*/ 717 h 808"/>
                <a:gd name="T8" fmla="*/ 441 w 637"/>
                <a:gd name="T9" fmla="*/ 468 h 808"/>
                <a:gd name="T10" fmla="*/ 536 w 637"/>
                <a:gd name="T11" fmla="*/ 270 h 808"/>
                <a:gd name="T12" fmla="*/ 637 w 637"/>
                <a:gd name="T13" fmla="*/ 115 h 808"/>
                <a:gd name="T14" fmla="*/ 222 w 637"/>
                <a:gd name="T15" fmla="*/ 0 h 8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7" h="808">
                  <a:moveTo>
                    <a:pt x="222" y="0"/>
                  </a:moveTo>
                  <a:cubicBezTo>
                    <a:pt x="0" y="808"/>
                    <a:pt x="0" y="808"/>
                    <a:pt x="0" y="808"/>
                  </a:cubicBezTo>
                  <a:cubicBezTo>
                    <a:pt x="381" y="808"/>
                    <a:pt x="381" y="808"/>
                    <a:pt x="381" y="808"/>
                  </a:cubicBezTo>
                  <a:cubicBezTo>
                    <a:pt x="415" y="808"/>
                    <a:pt x="441" y="769"/>
                    <a:pt x="441" y="717"/>
                  </a:cubicBezTo>
                  <a:cubicBezTo>
                    <a:pt x="441" y="468"/>
                    <a:pt x="441" y="468"/>
                    <a:pt x="441" y="468"/>
                  </a:cubicBezTo>
                  <a:cubicBezTo>
                    <a:pt x="441" y="398"/>
                    <a:pt x="483" y="342"/>
                    <a:pt x="536" y="270"/>
                  </a:cubicBezTo>
                  <a:cubicBezTo>
                    <a:pt x="569" y="225"/>
                    <a:pt x="606" y="175"/>
                    <a:pt x="637" y="115"/>
                  </a:cubicBezTo>
                  <a:cubicBezTo>
                    <a:pt x="222" y="0"/>
                    <a:pt x="222" y="0"/>
                    <a:pt x="222" y="0"/>
                  </a:cubicBezTo>
                </a:path>
              </a:pathLst>
            </a:custGeom>
            <a:blipFill rotWithShape="1">
              <a:blip r:embed="rId4"/>
              <a:stretch>
                <a:fillRect/>
              </a:stretch>
            </a:blip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4" name="Freeform 29"/>
            <p:cNvSpPr/>
            <p:nvPr/>
          </p:nvSpPr>
          <p:spPr bwMode="auto">
            <a:xfrm>
              <a:off x="4506724" y="1292813"/>
              <a:ext cx="1088449" cy="1538605"/>
            </a:xfrm>
            <a:custGeom>
              <a:avLst/>
              <a:gdLst>
                <a:gd name="T0" fmla="*/ 194 w 602"/>
                <a:gd name="T1" fmla="*/ 0 h 852"/>
                <a:gd name="T2" fmla="*/ 0 w 602"/>
                <a:gd name="T3" fmla="*/ 705 h 852"/>
                <a:gd name="T4" fmla="*/ 530 w 602"/>
                <a:gd name="T5" fmla="*/ 852 h 852"/>
                <a:gd name="T6" fmla="*/ 602 w 602"/>
                <a:gd name="T7" fmla="*/ 544 h 852"/>
                <a:gd name="T8" fmla="*/ 194 w 602"/>
                <a:gd name="T9" fmla="*/ 0 h 852"/>
              </a:gdLst>
              <a:ahLst/>
              <a:cxnLst>
                <a:cxn ang="0">
                  <a:pos x="T0" y="T1"/>
                </a:cxn>
                <a:cxn ang="0">
                  <a:pos x="T2" y="T3"/>
                </a:cxn>
                <a:cxn ang="0">
                  <a:pos x="T4" y="T5"/>
                </a:cxn>
                <a:cxn ang="0">
                  <a:pos x="T6" y="T7"/>
                </a:cxn>
                <a:cxn ang="0">
                  <a:pos x="T8" y="T9"/>
                </a:cxn>
              </a:cxnLst>
              <a:rect l="0" t="0" r="r" b="b"/>
              <a:pathLst>
                <a:path w="602" h="852">
                  <a:moveTo>
                    <a:pt x="194" y="0"/>
                  </a:moveTo>
                  <a:cubicBezTo>
                    <a:pt x="0" y="705"/>
                    <a:pt x="0" y="705"/>
                    <a:pt x="0" y="705"/>
                  </a:cubicBezTo>
                  <a:cubicBezTo>
                    <a:pt x="530" y="852"/>
                    <a:pt x="530" y="852"/>
                    <a:pt x="530" y="852"/>
                  </a:cubicBezTo>
                  <a:cubicBezTo>
                    <a:pt x="571" y="772"/>
                    <a:pt x="602" y="674"/>
                    <a:pt x="602" y="544"/>
                  </a:cubicBezTo>
                  <a:cubicBezTo>
                    <a:pt x="602" y="286"/>
                    <a:pt x="429" y="69"/>
                    <a:pt x="194" y="0"/>
                  </a:cubicBezTo>
                  <a:close/>
                </a:path>
              </a:pathLst>
            </a:custGeom>
            <a:blipFill rotWithShape="1">
              <a:blip r:embed="rId5" cstate="screen">
                <a:extLst>
                  <a:ext uri="{28A0092B-C50C-407E-A947-70E740481C1C}">
                    <a14:useLocalDpi xmlns:a14="http://schemas.microsoft.com/office/drawing/2010/main"/>
                  </a:ext>
                </a:extLst>
              </a:blip>
              <a:stretch>
                <a:fillRect/>
              </a:stretch>
            </a:blip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36" name="组合 35"/>
          <p:cNvGrpSpPr/>
          <p:nvPr/>
        </p:nvGrpSpPr>
        <p:grpSpPr>
          <a:xfrm>
            <a:off x="1693425" y="3031625"/>
            <a:ext cx="1432802" cy="1142560"/>
            <a:chOff x="1631848" y="1453866"/>
            <a:chExt cx="2348180" cy="2007587"/>
          </a:xfrm>
        </p:grpSpPr>
        <p:sp>
          <p:nvSpPr>
            <p:cNvPr id="37" name="任意多边形 36"/>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8" name="任意多边形 37"/>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 name="对角圆角矩形 38"/>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0" name="组合 39"/>
          <p:cNvGrpSpPr/>
          <p:nvPr/>
        </p:nvGrpSpPr>
        <p:grpSpPr>
          <a:xfrm>
            <a:off x="5952462" y="3031625"/>
            <a:ext cx="1432802" cy="1142560"/>
            <a:chOff x="1631848" y="1453866"/>
            <a:chExt cx="2348180" cy="2007587"/>
          </a:xfrm>
        </p:grpSpPr>
        <p:sp>
          <p:nvSpPr>
            <p:cNvPr id="41" name="任意多边形 40"/>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2" name="任意多边形 41"/>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3" name="对角圆角矩形 42"/>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4" name="组合 43"/>
          <p:cNvGrpSpPr/>
          <p:nvPr/>
        </p:nvGrpSpPr>
        <p:grpSpPr>
          <a:xfrm>
            <a:off x="1693425" y="1336175"/>
            <a:ext cx="1432802" cy="1142560"/>
            <a:chOff x="1631848" y="1453866"/>
            <a:chExt cx="2348180" cy="2007587"/>
          </a:xfrm>
        </p:grpSpPr>
        <p:sp>
          <p:nvSpPr>
            <p:cNvPr id="45" name="任意多边形 44"/>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6" name="任意多边形 45"/>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05A9E"/>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7" name="对角圆角矩形 46"/>
            <p:cNvSpPr/>
            <p:nvPr/>
          </p:nvSpPr>
          <p:spPr>
            <a:xfrm rot="5400000">
              <a:off x="1947808" y="1416818"/>
              <a:ext cx="1717868" cy="2064826"/>
            </a:xfrm>
            <a:prstGeom prst="round2DiagRect">
              <a:avLst>
                <a:gd name="adj1" fmla="val 22105"/>
                <a:gd name="adj2" fmla="val 0"/>
              </a:avLst>
            </a:prstGeom>
            <a:solidFill>
              <a:srgbClr val="EEEEEE"/>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8" name="组合 47"/>
          <p:cNvGrpSpPr/>
          <p:nvPr/>
        </p:nvGrpSpPr>
        <p:grpSpPr>
          <a:xfrm>
            <a:off x="5952462" y="1336175"/>
            <a:ext cx="1432802" cy="1142560"/>
            <a:chOff x="1631848" y="1453866"/>
            <a:chExt cx="2348180" cy="2007587"/>
          </a:xfrm>
        </p:grpSpPr>
        <p:sp>
          <p:nvSpPr>
            <p:cNvPr id="49" name="任意多边形 48"/>
            <p:cNvSpPr/>
            <p:nvPr/>
          </p:nvSpPr>
          <p:spPr>
            <a:xfrm rot="5400000" flipH="1" flipV="1">
              <a:off x="3291821" y="2773246"/>
              <a:ext cx="688208" cy="688206"/>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任意多边形 49"/>
            <p:cNvSpPr/>
            <p:nvPr/>
          </p:nvSpPr>
          <p:spPr>
            <a:xfrm rot="5400000">
              <a:off x="1631848" y="1453866"/>
              <a:ext cx="688207" cy="688207"/>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chemeClr val="bg1">
                <a:lumMod val="65000"/>
              </a:schemeClr>
            </a:solidFill>
            <a:ln w="25400" cap="flat" cmpd="sng" algn="ctr">
              <a:noFill/>
              <a:prstDash val="solid"/>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对角圆角矩形 50"/>
            <p:cNvSpPr/>
            <p:nvPr/>
          </p:nvSpPr>
          <p:spPr>
            <a:xfrm rot="5400000">
              <a:off x="1947808" y="1416818"/>
              <a:ext cx="1717868" cy="2064826"/>
            </a:xfrm>
            <a:prstGeom prst="round2DiagRect">
              <a:avLst>
                <a:gd name="adj1" fmla="val 22105"/>
                <a:gd name="adj2" fmla="val 0"/>
              </a:avLst>
            </a:prstGeom>
            <a:solidFill>
              <a:schemeClr val="bg1">
                <a:lumMod val="95000"/>
              </a:schemeClr>
            </a:solidFill>
            <a:ln w="15875" cap="flat" cmpd="sng" algn="ctr">
              <a:gradFill flip="none" rotWithShape="1">
                <a:gsLst>
                  <a:gs pos="0">
                    <a:sysClr val="window" lastClr="FFFFFF"/>
                  </a:gs>
                  <a:gs pos="100000">
                    <a:srgbClr val="E2E2E2"/>
                  </a:gs>
                </a:gsLst>
                <a:lin ang="2700000" scaled="1"/>
                <a:tileRect/>
              </a:gradFill>
              <a:prstDash val="solid"/>
            </a:ln>
            <a:effectLst>
              <a:outerShdw blurRad="114300" dist="508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2" name="组合 51"/>
          <p:cNvGrpSpPr/>
          <p:nvPr/>
        </p:nvGrpSpPr>
        <p:grpSpPr>
          <a:xfrm>
            <a:off x="1816074" y="1565548"/>
            <a:ext cx="1375144" cy="670615"/>
            <a:chOff x="4520387" y="3166877"/>
            <a:chExt cx="1833525" cy="894153"/>
          </a:xfrm>
        </p:grpSpPr>
        <p:sp>
          <p:nvSpPr>
            <p:cNvPr id="53" name="文本框 127"/>
            <p:cNvSpPr txBox="1"/>
            <p:nvPr/>
          </p:nvSpPr>
          <p:spPr>
            <a:xfrm>
              <a:off x="4520387" y="3166877"/>
              <a:ext cx="1833525"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54" name="文本框 128"/>
            <p:cNvSpPr txBox="1"/>
            <p:nvPr/>
          </p:nvSpPr>
          <p:spPr>
            <a:xfrm>
              <a:off x="4534206" y="3445477"/>
              <a:ext cx="1561355" cy="615553"/>
            </a:xfrm>
            <a:prstGeom prst="rect">
              <a:avLst/>
            </a:prstGeom>
            <a:noFill/>
          </p:spPr>
          <p:txBody>
            <a:bodyPr wrap="square" rtlCol="0">
              <a:spAutoFit/>
            </a:bodyPr>
            <a:lstStyle/>
            <a:p>
              <a:pPr algn="just"/>
              <a:r>
                <a:rPr lang="zh-CN" altLang="en-US" sz="800" dirty="0">
                  <a:solidFill>
                    <a:prstClr val="black">
                      <a:lumMod val="50000"/>
                      <a:lumOff val="50000"/>
                    </a:prstClr>
                  </a:solidFill>
                  <a:cs typeface="+mn-ea"/>
                  <a:sym typeface="+mn-lt"/>
                </a:rPr>
                <a:t>此处添加文本内容此处添加文本内容此处添加文本信息内容</a:t>
              </a:r>
            </a:p>
          </p:txBody>
        </p:sp>
      </p:grpSp>
      <p:grpSp>
        <p:nvGrpSpPr>
          <p:cNvPr id="55" name="组合 54"/>
          <p:cNvGrpSpPr/>
          <p:nvPr/>
        </p:nvGrpSpPr>
        <p:grpSpPr>
          <a:xfrm>
            <a:off x="1816074" y="3242360"/>
            <a:ext cx="1375144" cy="670615"/>
            <a:chOff x="4520387" y="3166877"/>
            <a:chExt cx="1833525" cy="894153"/>
          </a:xfrm>
        </p:grpSpPr>
        <p:sp>
          <p:nvSpPr>
            <p:cNvPr id="56" name="文本框 130"/>
            <p:cNvSpPr txBox="1"/>
            <p:nvPr/>
          </p:nvSpPr>
          <p:spPr>
            <a:xfrm>
              <a:off x="4520387" y="3166877"/>
              <a:ext cx="1833525"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57" name="文本框 131"/>
            <p:cNvSpPr txBox="1"/>
            <p:nvPr/>
          </p:nvSpPr>
          <p:spPr>
            <a:xfrm>
              <a:off x="4534206" y="3445477"/>
              <a:ext cx="1561355" cy="615553"/>
            </a:xfrm>
            <a:prstGeom prst="rect">
              <a:avLst/>
            </a:prstGeom>
            <a:noFill/>
          </p:spPr>
          <p:txBody>
            <a:bodyPr wrap="square" rtlCol="0">
              <a:spAutoFit/>
            </a:bodyPr>
            <a:lstStyle/>
            <a:p>
              <a:pPr algn="just"/>
              <a:r>
                <a:rPr lang="zh-CN" altLang="en-US" sz="800" dirty="0">
                  <a:solidFill>
                    <a:prstClr val="black">
                      <a:lumMod val="50000"/>
                      <a:lumOff val="50000"/>
                    </a:prstClr>
                  </a:solidFill>
                  <a:cs typeface="+mn-ea"/>
                  <a:sym typeface="+mn-lt"/>
                </a:rPr>
                <a:t>此处添加文本内容此处添加文本内容此处添加文本信息内容</a:t>
              </a:r>
            </a:p>
          </p:txBody>
        </p:sp>
      </p:grpSp>
      <p:grpSp>
        <p:nvGrpSpPr>
          <p:cNvPr id="58" name="组合 57"/>
          <p:cNvGrpSpPr/>
          <p:nvPr/>
        </p:nvGrpSpPr>
        <p:grpSpPr>
          <a:xfrm>
            <a:off x="6084941" y="1565548"/>
            <a:ext cx="1367380" cy="670615"/>
            <a:chOff x="4520387" y="3166877"/>
            <a:chExt cx="1823173" cy="894153"/>
          </a:xfrm>
        </p:grpSpPr>
        <p:sp>
          <p:nvSpPr>
            <p:cNvPr id="59" name="文本框 133"/>
            <p:cNvSpPr txBox="1"/>
            <p:nvPr/>
          </p:nvSpPr>
          <p:spPr>
            <a:xfrm>
              <a:off x="4520387" y="3166877"/>
              <a:ext cx="1823173"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60" name="文本框 134"/>
            <p:cNvSpPr txBox="1"/>
            <p:nvPr/>
          </p:nvSpPr>
          <p:spPr>
            <a:xfrm>
              <a:off x="4534206" y="3445477"/>
              <a:ext cx="1561355" cy="615553"/>
            </a:xfrm>
            <a:prstGeom prst="rect">
              <a:avLst/>
            </a:prstGeom>
            <a:noFill/>
          </p:spPr>
          <p:txBody>
            <a:bodyPr wrap="square" rtlCol="0">
              <a:spAutoFit/>
            </a:bodyPr>
            <a:lstStyle/>
            <a:p>
              <a:pPr algn="just"/>
              <a:r>
                <a:rPr lang="zh-CN" altLang="en-US" sz="800" dirty="0">
                  <a:solidFill>
                    <a:prstClr val="black">
                      <a:lumMod val="50000"/>
                      <a:lumOff val="50000"/>
                    </a:prstClr>
                  </a:solidFill>
                  <a:cs typeface="+mn-ea"/>
                  <a:sym typeface="+mn-lt"/>
                </a:rPr>
                <a:t>此处添加文本内容此处添加文本内容此处添加文本信息内容</a:t>
              </a:r>
            </a:p>
          </p:txBody>
        </p:sp>
      </p:grpSp>
      <p:grpSp>
        <p:nvGrpSpPr>
          <p:cNvPr id="61" name="组合 60"/>
          <p:cNvGrpSpPr/>
          <p:nvPr/>
        </p:nvGrpSpPr>
        <p:grpSpPr>
          <a:xfrm>
            <a:off x="6084939" y="3242360"/>
            <a:ext cx="1367381" cy="670615"/>
            <a:chOff x="4520387" y="3166877"/>
            <a:chExt cx="1823175" cy="894153"/>
          </a:xfrm>
        </p:grpSpPr>
        <p:sp>
          <p:nvSpPr>
            <p:cNvPr id="62" name="文本框 136"/>
            <p:cNvSpPr txBox="1"/>
            <p:nvPr/>
          </p:nvSpPr>
          <p:spPr>
            <a:xfrm>
              <a:off x="4520387" y="3166877"/>
              <a:ext cx="1823175" cy="410369"/>
            </a:xfrm>
            <a:prstGeom prst="rect">
              <a:avLst/>
            </a:prstGeom>
            <a:noFill/>
          </p:spPr>
          <p:txBody>
            <a:bodyPr wrap="square" rtlCol="0">
              <a:spAutoFit/>
            </a:bodyPr>
            <a:lstStyle/>
            <a:p>
              <a:r>
                <a:rPr lang="zh-CN" altLang="en-US" sz="1400" dirty="0">
                  <a:solidFill>
                    <a:prstClr val="black">
                      <a:lumMod val="50000"/>
                      <a:lumOff val="50000"/>
                    </a:prstClr>
                  </a:solidFill>
                  <a:cs typeface="+mn-ea"/>
                  <a:sym typeface="+mn-lt"/>
                </a:rPr>
                <a:t>在此添加标题</a:t>
              </a:r>
            </a:p>
          </p:txBody>
        </p:sp>
        <p:sp>
          <p:nvSpPr>
            <p:cNvPr id="63" name="文本框 137"/>
            <p:cNvSpPr txBox="1"/>
            <p:nvPr/>
          </p:nvSpPr>
          <p:spPr>
            <a:xfrm>
              <a:off x="4534206" y="3445477"/>
              <a:ext cx="1561355" cy="615553"/>
            </a:xfrm>
            <a:prstGeom prst="rect">
              <a:avLst/>
            </a:prstGeom>
            <a:noFill/>
          </p:spPr>
          <p:txBody>
            <a:bodyPr wrap="square" rtlCol="0">
              <a:spAutoFit/>
            </a:bodyPr>
            <a:lstStyle/>
            <a:p>
              <a:pPr algn="just"/>
              <a:r>
                <a:rPr lang="zh-CN" altLang="en-US" sz="800" dirty="0">
                  <a:solidFill>
                    <a:prstClr val="black">
                      <a:lumMod val="50000"/>
                      <a:lumOff val="50000"/>
                    </a:prstClr>
                  </a:solidFill>
                  <a:cs typeface="+mn-ea"/>
                  <a:sym typeface="+mn-lt"/>
                </a:rPr>
                <a:t>此处添加文本内容此处添加文本内容此处添加文本信息内容</a:t>
              </a: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10" presetClass="entr" presetSubtype="0"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500"/>
                                        <p:tgtEl>
                                          <p:spTgt spid="5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par>
                                <p:cTn id="24" presetID="10" presetClass="entr" presetSubtype="0"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fade">
                                      <p:cBhvr>
                                        <p:cTn id="26" dur="500"/>
                                        <p:tgtEl>
                                          <p:spTgt spid="5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par>
                                <p:cTn id="32" presetID="10" presetClass="entr" presetSubtype="0" fill="hold" nodeType="withEffect">
                                  <p:stCondLst>
                                    <p:cond delay="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par>
                                <p:cTn id="40" presetID="10" presetClass="entr" presetSubtype="0" fill="hold" nodeType="with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圆角矩形 7"/>
          <p:cNvSpPr/>
          <p:nvPr/>
        </p:nvSpPr>
        <p:spPr>
          <a:xfrm>
            <a:off x="1494849" y="3572489"/>
            <a:ext cx="5183386" cy="814575"/>
          </a:xfrm>
          <a:prstGeom prst="roundRect">
            <a:avLst>
              <a:gd name="adj" fmla="val 10215"/>
            </a:avLst>
          </a:prstGeom>
          <a:gradFill flip="none" rotWithShape="1">
            <a:gsLst>
              <a:gs pos="100000">
                <a:schemeClr val="bg1">
                  <a:lumMod val="85000"/>
                </a:schemeClr>
              </a:gs>
              <a:gs pos="0">
                <a:schemeClr val="bg1"/>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9" name="圆角矩形 8"/>
          <p:cNvSpPr/>
          <p:nvPr/>
        </p:nvSpPr>
        <p:spPr>
          <a:xfrm>
            <a:off x="1671406" y="3593379"/>
            <a:ext cx="1216847" cy="814575"/>
          </a:xfrm>
          <a:prstGeom prst="roundRect">
            <a:avLst>
              <a:gd name="adj" fmla="val 10215"/>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10" name="组合 19"/>
          <p:cNvGrpSpPr/>
          <p:nvPr/>
        </p:nvGrpSpPr>
        <p:grpSpPr bwMode="auto">
          <a:xfrm>
            <a:off x="1582123" y="3281569"/>
            <a:ext cx="1396415" cy="1396415"/>
            <a:chOff x="3733576" y="3930057"/>
            <a:chExt cx="1800000" cy="1800000"/>
          </a:xfrm>
        </p:grpSpPr>
        <p:sp>
          <p:nvSpPr>
            <p:cNvPr id="11" name="椭圆 10"/>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12" name="任意多边形 11"/>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13" name="椭圆 12"/>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grpSp>
      <p:sp>
        <p:nvSpPr>
          <p:cNvPr id="15" name="圆角矩形 14"/>
          <p:cNvSpPr/>
          <p:nvPr/>
        </p:nvSpPr>
        <p:spPr>
          <a:xfrm>
            <a:off x="1494849" y="1250270"/>
            <a:ext cx="5183386" cy="814575"/>
          </a:xfrm>
          <a:prstGeom prst="roundRect">
            <a:avLst>
              <a:gd name="adj" fmla="val 10215"/>
            </a:avLst>
          </a:prstGeom>
          <a:gradFill flip="none" rotWithShape="1">
            <a:gsLst>
              <a:gs pos="100000">
                <a:schemeClr val="bg1">
                  <a:lumMod val="85000"/>
                </a:schemeClr>
              </a:gs>
              <a:gs pos="0">
                <a:schemeClr val="bg1"/>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16" name="圆角矩形 15"/>
          <p:cNvSpPr/>
          <p:nvPr/>
        </p:nvSpPr>
        <p:spPr>
          <a:xfrm>
            <a:off x="1650451" y="1249635"/>
            <a:ext cx="1216847" cy="814575"/>
          </a:xfrm>
          <a:prstGeom prst="roundRect">
            <a:avLst>
              <a:gd name="adj" fmla="val 10215"/>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17" name="组合 19"/>
          <p:cNvGrpSpPr/>
          <p:nvPr/>
        </p:nvGrpSpPr>
        <p:grpSpPr bwMode="auto">
          <a:xfrm>
            <a:off x="1582123" y="959350"/>
            <a:ext cx="1396415" cy="1396415"/>
            <a:chOff x="3733576" y="3930057"/>
            <a:chExt cx="1800000" cy="1800000"/>
          </a:xfrm>
        </p:grpSpPr>
        <p:sp>
          <p:nvSpPr>
            <p:cNvPr id="18" name="椭圆 17"/>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19" name="任意多边形 18"/>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20" name="椭圆 19"/>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grpSp>
      <p:sp>
        <p:nvSpPr>
          <p:cNvPr id="22" name="圆角矩形 21"/>
          <p:cNvSpPr/>
          <p:nvPr/>
        </p:nvSpPr>
        <p:spPr>
          <a:xfrm>
            <a:off x="2628975" y="2352244"/>
            <a:ext cx="5183386" cy="813572"/>
          </a:xfrm>
          <a:prstGeom prst="roundRect">
            <a:avLst>
              <a:gd name="adj" fmla="val 10215"/>
            </a:avLst>
          </a:prstGeom>
          <a:gradFill flip="none" rotWithShape="1">
            <a:gsLst>
              <a:gs pos="0">
                <a:schemeClr val="bg1">
                  <a:lumMod val="85000"/>
                </a:schemeClr>
              </a:gs>
              <a:gs pos="100000">
                <a:schemeClr val="bg1">
                  <a:lumMod val="95000"/>
                </a:schemeClr>
              </a:gs>
            </a:gsLst>
            <a:lin ang="0" scaled="1"/>
            <a:tileRect/>
          </a:gradFill>
          <a:ln>
            <a:gradFill>
              <a:gsLst>
                <a:gs pos="100000">
                  <a:schemeClr val="bg1">
                    <a:lumMod val="85000"/>
                  </a:schemeClr>
                </a:gs>
                <a:gs pos="0">
                  <a:schemeClr val="bg1"/>
                </a:gs>
              </a:gsLst>
              <a:lin ang="5400000" scaled="0"/>
            </a:gradFill>
          </a:ln>
          <a:effectLst>
            <a:outerShdw blurRad="342900" dist="241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23" name="圆角矩形 22"/>
          <p:cNvSpPr/>
          <p:nvPr/>
        </p:nvSpPr>
        <p:spPr>
          <a:xfrm>
            <a:off x="6410930" y="2355765"/>
            <a:ext cx="1216847" cy="813572"/>
          </a:xfrm>
          <a:prstGeom prst="roundRect">
            <a:avLst>
              <a:gd name="adj" fmla="val 10215"/>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24" name="组合 23"/>
          <p:cNvGrpSpPr/>
          <p:nvPr/>
        </p:nvGrpSpPr>
        <p:grpSpPr bwMode="auto">
          <a:xfrm>
            <a:off x="6308937" y="2064845"/>
            <a:ext cx="1395411" cy="1395412"/>
            <a:chOff x="3733576" y="3930057"/>
            <a:chExt cx="1800000" cy="1800000"/>
          </a:xfrm>
        </p:grpSpPr>
        <p:sp>
          <p:nvSpPr>
            <p:cNvPr id="25" name="椭圆 24"/>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26" name="任意多边形 25"/>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chemeClr val="bg1"/>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sp>
          <p:nvSpPr>
            <p:cNvPr id="27" name="椭圆 26"/>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zh-CN" altLang="en-US">
                <a:solidFill>
                  <a:prstClr val="white"/>
                </a:solidFill>
                <a:cs typeface="+mn-ea"/>
                <a:sym typeface="+mn-lt"/>
              </a:endParaRPr>
            </a:p>
          </p:txBody>
        </p:sp>
      </p:grpSp>
      <p:sp>
        <p:nvSpPr>
          <p:cNvPr id="29" name="圆角矩形 28"/>
          <p:cNvSpPr/>
          <p:nvPr/>
        </p:nvSpPr>
        <p:spPr>
          <a:xfrm>
            <a:off x="3098485" y="1320853"/>
            <a:ext cx="3492308" cy="673409"/>
          </a:xfrm>
          <a:prstGeom prst="roundRect">
            <a:avLst>
              <a:gd name="adj" fmla="val 10215"/>
            </a:avLst>
          </a:prstGeom>
          <a:solidFill>
            <a:srgbClr val="005A9E"/>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30" name="矩形 34"/>
          <p:cNvSpPr>
            <a:spLocks noChangeArrowheads="1"/>
          </p:cNvSpPr>
          <p:nvPr/>
        </p:nvSpPr>
        <p:spPr bwMode="auto">
          <a:xfrm>
            <a:off x="3303898" y="1429033"/>
            <a:ext cx="3158312"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cs typeface="+mn-ea"/>
                <a:sym typeface="+mn-lt"/>
              </a:rPr>
              <a:t>此处添加详细文本描述，建议与标题相关并符合整体语言风格，语言描述尽量简洁生动</a:t>
            </a:r>
          </a:p>
        </p:txBody>
      </p:sp>
      <p:sp>
        <p:nvSpPr>
          <p:cNvPr id="31" name="圆角矩形 30"/>
          <p:cNvSpPr/>
          <p:nvPr/>
        </p:nvSpPr>
        <p:spPr>
          <a:xfrm>
            <a:off x="2699872" y="2425846"/>
            <a:ext cx="3492308" cy="673409"/>
          </a:xfrm>
          <a:prstGeom prst="roundRect">
            <a:avLst>
              <a:gd name="adj" fmla="val 10215"/>
            </a:avLst>
          </a:prstGeom>
          <a:solidFill>
            <a:schemeClr val="bg1">
              <a:lumMod val="65000"/>
            </a:schemeClr>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32" name="圆角矩形 31"/>
          <p:cNvSpPr/>
          <p:nvPr/>
        </p:nvSpPr>
        <p:spPr>
          <a:xfrm>
            <a:off x="3115042" y="3639702"/>
            <a:ext cx="3492308" cy="673409"/>
          </a:xfrm>
          <a:prstGeom prst="roundRect">
            <a:avLst>
              <a:gd name="adj" fmla="val 10215"/>
            </a:avLst>
          </a:prstGeom>
          <a:solidFill>
            <a:srgbClr val="005A9E"/>
          </a:solidFill>
          <a:ln>
            <a:gradFill>
              <a:gsLst>
                <a:gs pos="100000">
                  <a:schemeClr val="bg1">
                    <a:lumMod val="85000"/>
                  </a:schemeClr>
                </a:gs>
                <a:gs pos="0">
                  <a:schemeClr val="bg1"/>
                </a:gs>
              </a:gsLst>
              <a:lin ang="54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33" name="矩形 34"/>
          <p:cNvSpPr>
            <a:spLocks noChangeArrowheads="1"/>
          </p:cNvSpPr>
          <p:nvPr/>
        </p:nvSpPr>
        <p:spPr bwMode="auto">
          <a:xfrm>
            <a:off x="2866870" y="2544196"/>
            <a:ext cx="3158312"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cs typeface="+mn-ea"/>
                <a:sym typeface="+mn-lt"/>
              </a:rPr>
              <a:t>此处添加详细文本描述，建议与标题相关并符合整体语言风格，语言描述尽量简洁生动</a:t>
            </a:r>
          </a:p>
        </p:txBody>
      </p:sp>
      <p:sp>
        <p:nvSpPr>
          <p:cNvPr id="34" name="矩形 34"/>
          <p:cNvSpPr>
            <a:spLocks noChangeArrowheads="1"/>
          </p:cNvSpPr>
          <p:nvPr/>
        </p:nvSpPr>
        <p:spPr bwMode="auto">
          <a:xfrm>
            <a:off x="3282040" y="3747882"/>
            <a:ext cx="3158312" cy="475515"/>
          </a:xfrm>
          <a:prstGeom prst="rect">
            <a:avLst/>
          </a:prstGeom>
          <a:noFill/>
          <a:ln w="9525">
            <a:noFill/>
            <a:miter lim="800000"/>
          </a:ln>
        </p:spPr>
        <p:txBody>
          <a:bodyPr wrap="square" lIns="68580" tIns="34290" rIns="68580" bIns="34290">
            <a:spAutoFit/>
          </a:bodyPr>
          <a:lstStyle/>
          <a:p>
            <a:pPr>
              <a:lnSpc>
                <a:spcPct val="120000"/>
              </a:lnSpc>
            </a:pPr>
            <a:r>
              <a:rPr lang="zh-CN" altLang="en-US" sz="1100" dirty="0">
                <a:solidFill>
                  <a:schemeClr val="bg1"/>
                </a:solidFill>
                <a:cs typeface="+mn-ea"/>
                <a:sym typeface="+mn-lt"/>
              </a:rPr>
              <a:t>此处添加详细文本描述，建议与标题相关并符合整体语言风格，语言描述尽量简洁生动</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0-#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arn(inVertical)">
                                      <p:cBhvr>
                                        <p:cTn id="22" dur="500"/>
                                        <p:tgtEl>
                                          <p:spTgt spid="29"/>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par>
                          <p:cTn id="33" fill="hold">
                            <p:stCondLst>
                              <p:cond delay="3000"/>
                            </p:stCondLst>
                            <p:childTnLst>
                              <p:par>
                                <p:cTn id="34" presetID="2" presetClass="entr" presetSubtype="2"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barn(inVertical)">
                                      <p:cBhvr>
                                        <p:cTn id="45" dur="500"/>
                                        <p:tgtEl>
                                          <p:spTgt spid="31"/>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childTnLst>
                          </p:cTn>
                        </p:par>
                        <p:par>
                          <p:cTn id="56" fill="hold">
                            <p:stCondLst>
                              <p:cond delay="5500"/>
                            </p:stCondLst>
                            <p:childTnLst>
                              <p:par>
                                <p:cTn id="57" presetID="2" presetClass="entr" presetSubtype="8" fill="hold" grpId="0"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additive="base">
                                        <p:cTn id="59" dur="500" fill="hold"/>
                                        <p:tgtEl>
                                          <p:spTgt spid="8"/>
                                        </p:tgtEl>
                                        <p:attrNameLst>
                                          <p:attrName>ppt_x</p:attrName>
                                        </p:attrNameLst>
                                      </p:cBhvr>
                                      <p:tavLst>
                                        <p:tav tm="0">
                                          <p:val>
                                            <p:strVal val="0-#ppt_w/2"/>
                                          </p:val>
                                        </p:tav>
                                        <p:tav tm="100000">
                                          <p:val>
                                            <p:strVal val="#ppt_x"/>
                                          </p:val>
                                        </p:tav>
                                      </p:tavLst>
                                    </p:anim>
                                    <p:anim calcmode="lin" valueType="num">
                                      <p:cBhvr additive="base">
                                        <p:cTn id="60" dur="500" fill="hold"/>
                                        <p:tgtEl>
                                          <p:spTgt spid="8"/>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22" presetClass="entr" presetSubtype="4"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500"/>
                                        <p:tgtEl>
                                          <p:spTgt spid="9"/>
                                        </p:tgtEl>
                                      </p:cBhvr>
                                    </p:animEffect>
                                  </p:childTnLst>
                                </p:cTn>
                              </p:par>
                            </p:childTnLst>
                          </p:cTn>
                        </p:par>
                        <p:par>
                          <p:cTn id="65" fill="hold">
                            <p:stCondLst>
                              <p:cond delay="6500"/>
                            </p:stCondLst>
                            <p:childTnLst>
                              <p:par>
                                <p:cTn id="66" presetID="16" presetClass="entr" presetSubtype="21"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barn(inVertical)">
                                      <p:cBhvr>
                                        <p:cTn id="68" dur="500"/>
                                        <p:tgtEl>
                                          <p:spTgt spid="32"/>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ipe(left)">
                                      <p:cBhvr>
                                        <p:cTn id="7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bldLvl="0" animBg="1"/>
      <p:bldP spid="15" grpId="0" animBg="1"/>
      <p:bldP spid="16" grpId="0" bldLvl="0" animBg="1"/>
      <p:bldP spid="22" grpId="0" animBg="1"/>
      <p:bldP spid="23" grpId="0" bldLvl="0" animBg="1"/>
      <p:bldP spid="29" grpId="0" animBg="1"/>
      <p:bldP spid="30" grpId="0"/>
      <p:bldP spid="31" grpId="0" animBg="1"/>
      <p:bldP spid="32" grpId="0" animBg="1"/>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cxnSp>
        <p:nvCxnSpPr>
          <p:cNvPr id="8" name="直接连接符 20"/>
          <p:cNvCxnSpPr>
            <a:cxnSpLocks noChangeShapeType="1"/>
          </p:cNvCxnSpPr>
          <p:nvPr/>
        </p:nvCxnSpPr>
        <p:spPr bwMode="auto">
          <a:xfrm flipV="1">
            <a:off x="3624865" y="1976685"/>
            <a:ext cx="638765" cy="707852"/>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9" name="直接连接符 20"/>
          <p:cNvCxnSpPr>
            <a:cxnSpLocks noChangeShapeType="1"/>
          </p:cNvCxnSpPr>
          <p:nvPr/>
        </p:nvCxnSpPr>
        <p:spPr bwMode="auto">
          <a:xfrm flipH="1" flipV="1">
            <a:off x="4843694" y="1976685"/>
            <a:ext cx="638766" cy="707852"/>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0" name="直接连接符 20"/>
          <p:cNvCxnSpPr>
            <a:cxnSpLocks noChangeShapeType="1"/>
          </p:cNvCxnSpPr>
          <p:nvPr/>
        </p:nvCxnSpPr>
        <p:spPr bwMode="auto">
          <a:xfrm flipH="1" flipV="1">
            <a:off x="5016745" y="1900492"/>
            <a:ext cx="2279930" cy="899360"/>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cxnSp>
        <p:nvCxnSpPr>
          <p:cNvPr id="11" name="直接连接符 20"/>
          <p:cNvCxnSpPr>
            <a:cxnSpLocks noChangeShapeType="1"/>
          </p:cNvCxnSpPr>
          <p:nvPr/>
        </p:nvCxnSpPr>
        <p:spPr bwMode="auto">
          <a:xfrm flipV="1">
            <a:off x="1999969" y="1900492"/>
            <a:ext cx="2138589" cy="838136"/>
          </a:xfrm>
          <a:prstGeom prst="line">
            <a:avLst/>
          </a:prstGeom>
          <a:noFill/>
          <a:ln w="28575">
            <a:solidFill>
              <a:schemeClr val="bg1">
                <a:lumMod val="50000"/>
              </a:schemeClr>
            </a:solidFill>
            <a:prstDash val="sysDot"/>
            <a:miter lim="800000"/>
          </a:ln>
          <a:extLst>
            <a:ext uri="{909E8E84-426E-40DD-AFC4-6F175D3DCCD1}">
              <a14:hiddenFill xmlns:a14="http://schemas.microsoft.com/office/drawing/2010/main">
                <a:noFill/>
              </a14:hiddenFill>
            </a:ext>
          </a:extLst>
        </p:spPr>
      </p:cxnSp>
      <p:grpSp>
        <p:nvGrpSpPr>
          <p:cNvPr id="12" name="组合 11"/>
          <p:cNvGrpSpPr/>
          <p:nvPr/>
        </p:nvGrpSpPr>
        <p:grpSpPr>
          <a:xfrm>
            <a:off x="3106249" y="2305282"/>
            <a:ext cx="968777" cy="1119092"/>
            <a:chOff x="4966840" y="32547"/>
            <a:chExt cx="1506022" cy="1739302"/>
          </a:xfrm>
        </p:grpSpPr>
        <p:sp>
          <p:nvSpPr>
            <p:cNvPr id="13"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2"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sp>
        <p:nvSpPr>
          <p:cNvPr id="15" name="TextBox 14"/>
          <p:cNvSpPr txBox="1"/>
          <p:nvPr/>
        </p:nvSpPr>
        <p:spPr>
          <a:xfrm>
            <a:off x="2998051" y="3513374"/>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6" name="TextBox 15"/>
          <p:cNvSpPr txBox="1"/>
          <p:nvPr/>
        </p:nvSpPr>
        <p:spPr>
          <a:xfrm>
            <a:off x="7051756" y="3522432"/>
            <a:ext cx="1238883"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7" name="TextBox 16"/>
          <p:cNvSpPr txBox="1"/>
          <p:nvPr/>
        </p:nvSpPr>
        <p:spPr>
          <a:xfrm>
            <a:off x="1152869" y="3513376"/>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8" name="TextBox 17"/>
          <p:cNvSpPr txBox="1"/>
          <p:nvPr/>
        </p:nvSpPr>
        <p:spPr>
          <a:xfrm>
            <a:off x="4942267" y="3519689"/>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19" name="TextBox 18"/>
          <p:cNvSpPr txBox="1"/>
          <p:nvPr/>
        </p:nvSpPr>
        <p:spPr>
          <a:xfrm>
            <a:off x="2737485" y="3868420"/>
            <a:ext cx="1700530" cy="669290"/>
          </a:xfrm>
          <a:prstGeom prst="rect">
            <a:avLst/>
          </a:prstGeom>
          <a:noFill/>
        </p:spPr>
        <p:txBody>
          <a:bodyPr wrap="square" lIns="68554" tIns="34277" rIns="68554" bIns="34277" rtlCol="0">
            <a:spAutoFit/>
          </a:bodyPr>
          <a:lstStyle>
            <a:defPPr>
              <a:defRPr lang="en-US"/>
            </a:defPPr>
            <a:lvl1pPr marL="0" marR="0" lvl="0" indent="0" algn="l" defTabSz="914400" eaLnBrk="1" latinLnBrk="0" hangingPunct="1">
              <a:spcBef>
                <a:spcPts val="0"/>
              </a:spcBef>
              <a:spcAft>
                <a:spcPts val="0"/>
              </a:spcAft>
              <a:buClrTx/>
              <a:buSzTx/>
              <a:buFontTx/>
              <a:buNone/>
              <a:defRPr kumimoji="0" sz="1200" b="0" i="0" u="none" strike="noStrike" kern="0" cap="none" spc="0" normalizeH="0" baseline="0">
                <a:ln>
                  <a:noFill/>
                </a:ln>
                <a:solidFill>
                  <a:srgbClr val="484849"/>
                </a:solidFill>
                <a:effectLst/>
                <a:uLnTx/>
                <a:uFillTx/>
                <a:latin typeface="微软雅黑" panose="020B0503020204020204" charset="-122"/>
                <a:ea typeface="微软雅黑" panose="020B0503020204020204" charset="-122"/>
              </a:defRPr>
            </a:lvl1pPr>
          </a:lstStyle>
          <a:p>
            <a:pPr>
              <a:lnSpc>
                <a:spcPct val="120000"/>
              </a:lnSpc>
            </a:pPr>
            <a:r>
              <a:rPr lang="zh-CN" altLang="en-US" sz="1100" dirty="0">
                <a:solidFill>
                  <a:schemeClr val="tx1"/>
                </a:solidFill>
                <a:latin typeface="+mn-lt"/>
                <a:ea typeface="+mn-ea"/>
                <a:cs typeface="+mn-ea"/>
                <a:sym typeface="+mn-lt"/>
              </a:rPr>
              <a:t>在此录入上述图表的综合描述说明，在此录入上述图表的综合描述说明。</a:t>
            </a:r>
          </a:p>
        </p:txBody>
      </p:sp>
      <p:sp>
        <p:nvSpPr>
          <p:cNvPr id="20" name="TextBox 19"/>
          <p:cNvSpPr txBox="1"/>
          <p:nvPr/>
        </p:nvSpPr>
        <p:spPr>
          <a:xfrm>
            <a:off x="6778625" y="3892550"/>
            <a:ext cx="1718310" cy="8216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a:p>
            <a:pPr defTabSz="913765">
              <a:spcBef>
                <a:spcPts val="0"/>
              </a:spcBef>
              <a:spcAft>
                <a:spcPts val="0"/>
              </a:spcAft>
              <a:defRPr/>
            </a:pPr>
            <a:endParaRPr lang="zh-CN" altLang="en-US" sz="1000" kern="0" dirty="0">
              <a:cs typeface="+mn-ea"/>
              <a:sym typeface="+mn-lt"/>
            </a:endParaRPr>
          </a:p>
        </p:txBody>
      </p:sp>
      <p:sp>
        <p:nvSpPr>
          <p:cNvPr id="21" name="TextBox 20"/>
          <p:cNvSpPr txBox="1"/>
          <p:nvPr/>
        </p:nvSpPr>
        <p:spPr>
          <a:xfrm>
            <a:off x="953770" y="3868420"/>
            <a:ext cx="1705610" cy="6692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22" name="TextBox 21"/>
          <p:cNvSpPr txBox="1"/>
          <p:nvPr/>
        </p:nvSpPr>
        <p:spPr>
          <a:xfrm>
            <a:off x="4672330" y="3896360"/>
            <a:ext cx="1728470" cy="6692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grpSp>
        <p:nvGrpSpPr>
          <p:cNvPr id="23" name="组合 22"/>
          <p:cNvGrpSpPr/>
          <p:nvPr/>
        </p:nvGrpSpPr>
        <p:grpSpPr>
          <a:xfrm>
            <a:off x="3834922" y="676247"/>
            <a:ext cx="1505565" cy="1739168"/>
            <a:chOff x="3752572" y="829317"/>
            <a:chExt cx="1506022" cy="1739302"/>
          </a:xfrm>
        </p:grpSpPr>
        <p:grpSp>
          <p:nvGrpSpPr>
            <p:cNvPr id="24" name="组合 23"/>
            <p:cNvGrpSpPr/>
            <p:nvPr/>
          </p:nvGrpSpPr>
          <p:grpSpPr>
            <a:xfrm>
              <a:off x="3752572" y="829317"/>
              <a:ext cx="1506022" cy="1739302"/>
              <a:chOff x="4966840" y="32547"/>
              <a:chExt cx="1506022" cy="1739302"/>
            </a:xfrm>
          </p:grpSpPr>
          <p:sp>
            <p:nvSpPr>
              <p:cNvPr id="2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5A9E"/>
              </a:solidFill>
              <a:ln w="28575" cap="flat">
                <a:solidFill>
                  <a:schemeClr val="bg1"/>
                </a:solid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solidFill>
                    <a:srgbClr val="005A9E"/>
                  </a:solidFill>
                  <a:cs typeface="+mn-ea"/>
                  <a:sym typeface="+mn-lt"/>
                </a:endParaRPr>
              </a:p>
            </p:txBody>
          </p:sp>
        </p:grpSp>
        <p:sp>
          <p:nvSpPr>
            <p:cNvPr id="25" name="TextBox 24"/>
            <p:cNvSpPr txBox="1"/>
            <p:nvPr/>
          </p:nvSpPr>
          <p:spPr>
            <a:xfrm>
              <a:off x="4096623" y="1278320"/>
              <a:ext cx="925698" cy="861840"/>
            </a:xfrm>
            <a:prstGeom prst="rect">
              <a:avLst/>
            </a:prstGeom>
            <a:noFill/>
          </p:spPr>
          <p:txBody>
            <a:bodyPr wrap="square" rtlCol="0">
              <a:spAutoFit/>
            </a:bodyPr>
            <a:lstStyle/>
            <a:p>
              <a:pPr defTabSz="913765">
                <a:spcBef>
                  <a:spcPts val="0"/>
                </a:spcBef>
                <a:spcAft>
                  <a:spcPts val="0"/>
                </a:spcAft>
                <a:defRPr/>
              </a:pPr>
              <a:r>
                <a:rPr lang="zh-CN" altLang="en-US" sz="2500" b="1" kern="0" dirty="0">
                  <a:solidFill>
                    <a:schemeClr val="bg1"/>
                  </a:solidFill>
                  <a:cs typeface="+mn-ea"/>
                  <a:sym typeface="+mn-lt"/>
                </a:rPr>
                <a:t>添加</a:t>
              </a:r>
              <a:endParaRPr lang="en-US" altLang="zh-CN" sz="2500" b="1" kern="0" dirty="0">
                <a:solidFill>
                  <a:schemeClr val="bg1"/>
                </a:solidFill>
                <a:cs typeface="+mn-ea"/>
                <a:sym typeface="+mn-lt"/>
              </a:endParaRPr>
            </a:p>
            <a:p>
              <a:pPr defTabSz="913765">
                <a:spcBef>
                  <a:spcPts val="0"/>
                </a:spcBef>
                <a:spcAft>
                  <a:spcPts val="0"/>
                </a:spcAft>
                <a:defRPr/>
              </a:pPr>
              <a:r>
                <a:rPr lang="zh-CN" altLang="en-US" sz="2500" b="1" kern="0" dirty="0">
                  <a:solidFill>
                    <a:schemeClr val="bg1"/>
                  </a:solidFill>
                  <a:cs typeface="+mn-ea"/>
                  <a:sym typeface="+mn-lt"/>
                </a:rPr>
                <a:t>标题</a:t>
              </a:r>
            </a:p>
          </p:txBody>
        </p:sp>
      </p:grpSp>
      <p:grpSp>
        <p:nvGrpSpPr>
          <p:cNvPr id="29" name="组合 28"/>
          <p:cNvGrpSpPr/>
          <p:nvPr/>
        </p:nvGrpSpPr>
        <p:grpSpPr>
          <a:xfrm>
            <a:off x="7130823" y="2305282"/>
            <a:ext cx="968777" cy="1119092"/>
            <a:chOff x="4966840" y="32547"/>
            <a:chExt cx="1506022" cy="1739302"/>
          </a:xfrm>
        </p:grpSpPr>
        <p:sp>
          <p:nvSpPr>
            <p:cNvPr id="30"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1"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3"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grpSp>
        <p:nvGrpSpPr>
          <p:cNvPr id="33" name="组合 32"/>
          <p:cNvGrpSpPr/>
          <p:nvPr/>
        </p:nvGrpSpPr>
        <p:grpSpPr>
          <a:xfrm>
            <a:off x="1157563" y="2324071"/>
            <a:ext cx="968777" cy="1119092"/>
            <a:chOff x="229394" y="1453367"/>
            <a:chExt cx="969072" cy="1119178"/>
          </a:xfrm>
        </p:grpSpPr>
        <p:sp>
          <p:nvSpPr>
            <p:cNvPr id="34" name="Freeform 27"/>
            <p:cNvSpPr/>
            <p:nvPr/>
          </p:nvSpPr>
          <p:spPr bwMode="auto">
            <a:xfrm>
              <a:off x="229394" y="1453367"/>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4"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grpSp>
        <p:nvGrpSpPr>
          <p:cNvPr id="41" name="组合 40"/>
          <p:cNvGrpSpPr/>
          <p:nvPr/>
        </p:nvGrpSpPr>
        <p:grpSpPr>
          <a:xfrm>
            <a:off x="4986796" y="2350171"/>
            <a:ext cx="968777" cy="1119092"/>
            <a:chOff x="229394" y="1453366"/>
            <a:chExt cx="969072" cy="1119178"/>
          </a:xfrm>
        </p:grpSpPr>
        <p:sp>
          <p:nvSpPr>
            <p:cNvPr id="42" name="Freeform 27"/>
            <p:cNvSpPr/>
            <p:nvPr/>
          </p:nvSpPr>
          <p:spPr bwMode="auto">
            <a:xfrm>
              <a:off x="229394"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 name="Freeform 27"/>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blipFill rotWithShape="1">
              <a:blip r:embed="rId5" cstate="screen">
                <a:extLst>
                  <a:ext uri="{28A0092B-C50C-407E-A947-70E740481C1C}">
                    <a14:useLocalDpi xmlns:a14="http://schemas.microsoft.com/office/drawing/2010/main"/>
                  </a:ext>
                </a:extLst>
              </a:blip>
              <a:stretch>
                <a:fillRect/>
              </a:stretch>
            </a:blipFill>
            <a:ln w="28575" cap="flat">
              <a:noFill/>
              <a:prstDash val="solid"/>
              <a:miter lim="800000"/>
            </a:ln>
            <a:effectLst>
              <a:innerShdw blurRad="114300">
                <a:prstClr val="black"/>
              </a:innerShdw>
            </a:effectLst>
          </p:spPr>
          <p:txBody>
            <a:bodyPr vert="horz" wrap="square" lIns="91440" tIns="45720" rIns="91440" bIns="45720" numCol="1" anchor="t" anchorCtr="0" compatLnSpc="1"/>
            <a:lstStyle/>
            <a:p>
              <a:endParaRPr lang="zh-CN" altLang="en-US">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par>
                                <p:cTn id="15" presetID="22" presetClass="entr" presetSubtype="1"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par>
                                <p:cTn id="18" presetID="22" presetClass="entr" presetSubtype="1"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par>
                                <p:cTn id="21" presetID="22" presetClass="entr" presetSubtype="1"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par>
                                <p:cTn id="24" presetID="2" presetClass="entr" presetSubtype="4" fill="hold" nodeType="withEffect">
                                  <p:stCondLst>
                                    <p:cond delay="40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ppt_x"/>
                                          </p:val>
                                        </p:tav>
                                        <p:tav tm="100000">
                                          <p:val>
                                            <p:strVal val="#ppt_x"/>
                                          </p:val>
                                        </p:tav>
                                      </p:tavLst>
                                    </p:anim>
                                    <p:anim calcmode="lin" valueType="num">
                                      <p:cBhvr additive="base">
                                        <p:cTn id="27" dur="500" fill="hold"/>
                                        <p:tgtEl>
                                          <p:spTgt spid="3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4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40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500" fill="hold"/>
                                        <p:tgtEl>
                                          <p:spTgt spid="41"/>
                                        </p:tgtEl>
                                        <p:attrNameLst>
                                          <p:attrName>ppt_x</p:attrName>
                                        </p:attrNameLst>
                                      </p:cBhvr>
                                      <p:tavLst>
                                        <p:tav tm="0">
                                          <p:val>
                                            <p:strVal val="#ppt_x"/>
                                          </p:val>
                                        </p:tav>
                                        <p:tav tm="100000">
                                          <p:val>
                                            <p:strVal val="#ppt_x"/>
                                          </p:val>
                                        </p:tav>
                                      </p:tavLst>
                                    </p:anim>
                                    <p:anim calcmode="lin" valueType="num">
                                      <p:cBhvr additive="base">
                                        <p:cTn id="35" dur="500" fill="hold"/>
                                        <p:tgtEl>
                                          <p:spTgt spid="41"/>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4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0" y="-5080"/>
            <a:ext cx="9144000" cy="5154295"/>
          </a:xfrm>
          <a:prstGeom prst="rect">
            <a:avLst/>
          </a:prstGeom>
          <a:solidFill>
            <a:schemeClr val="bg1">
              <a:lumMod val="6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对角圆角矩形 1"/>
          <p:cNvSpPr/>
          <p:nvPr/>
        </p:nvSpPr>
        <p:spPr>
          <a:xfrm>
            <a:off x="3199765" y="1409700"/>
            <a:ext cx="2744470" cy="1553210"/>
          </a:xfrm>
          <a:prstGeom prst="round2Diag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ac5f60206c83e1427bf4a725bbb2a25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94660" y="1725930"/>
            <a:ext cx="2908300" cy="1971675"/>
          </a:xfrm>
          <a:prstGeom prst="rect">
            <a:avLst/>
          </a:prstGeom>
        </p:spPr>
      </p:pic>
      <p:sp>
        <p:nvSpPr>
          <p:cNvPr id="3" name="矩形 2"/>
          <p:cNvSpPr/>
          <p:nvPr/>
        </p:nvSpPr>
        <p:spPr>
          <a:xfrm>
            <a:off x="3962921" y="1611428"/>
            <a:ext cx="1508760" cy="655955"/>
          </a:xfrm>
          <a:prstGeom prst="rect">
            <a:avLst/>
          </a:prstGeom>
        </p:spPr>
        <p:txBody>
          <a:bodyPr wrap="none" lIns="68580" tIns="34290" rIns="68580" bIns="34290">
            <a:spAutoFit/>
          </a:bodyPr>
          <a:lstStyle/>
          <a:p>
            <a:pPr defTabSz="913765">
              <a:spcBef>
                <a:spcPts val="0"/>
              </a:spcBef>
              <a:spcAft>
                <a:spcPts val="0"/>
              </a:spcAft>
              <a:defRPr/>
            </a:pPr>
            <a:r>
              <a:rPr lang="zh-CN" altLang="en-US" sz="3600" b="1" kern="0" dirty="0">
                <a:solidFill>
                  <a:schemeClr val="bg1"/>
                </a:solidFill>
                <a:cs typeface="+mn-ea"/>
                <a:sym typeface="+mn-lt"/>
              </a:rPr>
              <a:t>第三章</a:t>
            </a:r>
          </a:p>
        </p:txBody>
      </p:sp>
      <p:sp>
        <p:nvSpPr>
          <p:cNvPr id="4" name="矩形 3"/>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1383167" y="913562"/>
            <a:ext cx="3875493" cy="3959156"/>
            <a:chOff x="2256504" y="1294259"/>
            <a:chExt cx="5167324" cy="5278875"/>
          </a:xfrm>
        </p:grpSpPr>
        <p:grpSp>
          <p:nvGrpSpPr>
            <p:cNvPr id="9" name="组合 8"/>
            <p:cNvGrpSpPr/>
            <p:nvPr/>
          </p:nvGrpSpPr>
          <p:grpSpPr>
            <a:xfrm>
              <a:off x="4020386" y="5660148"/>
              <a:ext cx="3403442" cy="109703"/>
              <a:chOff x="4020597" y="1674310"/>
              <a:chExt cx="3403442" cy="109703"/>
            </a:xfrm>
          </p:grpSpPr>
          <p:cxnSp>
            <p:nvCxnSpPr>
              <p:cNvPr id="56" name="直接连接符 55"/>
              <p:cNvCxnSpPr>
                <a:stCxn id="30" idx="0"/>
              </p:cNvCxnSpPr>
              <p:nvPr/>
            </p:nvCxnSpPr>
            <p:spPr>
              <a:xfrm>
                <a:off x="4020597" y="1675424"/>
                <a:ext cx="3386044" cy="43551"/>
              </a:xfrm>
              <a:prstGeom prst="line">
                <a:avLst/>
              </a:prstGeom>
              <a:noFill/>
              <a:ln w="19050" cap="flat" cmpd="sng" algn="ctr">
                <a:solidFill>
                  <a:sysClr val="window" lastClr="FFFFFF">
                    <a:lumMod val="50000"/>
                  </a:sysClr>
                </a:solidFill>
                <a:prstDash val="sysDot"/>
                <a:miter lim="800000"/>
              </a:ln>
              <a:effectLst/>
            </p:spPr>
          </p:cxnSp>
          <p:sp>
            <p:nvSpPr>
              <p:cNvPr id="57" name="椭圆 56"/>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0" name="组合 9"/>
            <p:cNvGrpSpPr/>
            <p:nvPr/>
          </p:nvGrpSpPr>
          <p:grpSpPr>
            <a:xfrm>
              <a:off x="5185514" y="4663198"/>
              <a:ext cx="2238314" cy="109703"/>
              <a:chOff x="5185725" y="1674310"/>
              <a:chExt cx="2238314" cy="109703"/>
            </a:xfrm>
          </p:grpSpPr>
          <p:cxnSp>
            <p:nvCxnSpPr>
              <p:cNvPr id="54" name="直接连接符 53"/>
              <p:cNvCxnSpPr/>
              <p:nvPr/>
            </p:nvCxnSpPr>
            <p:spPr>
              <a:xfrm>
                <a:off x="5185725" y="1718973"/>
                <a:ext cx="2121855" cy="0"/>
              </a:xfrm>
              <a:prstGeom prst="line">
                <a:avLst/>
              </a:prstGeom>
              <a:noFill/>
              <a:ln w="19050" cap="flat" cmpd="sng" algn="ctr">
                <a:solidFill>
                  <a:sysClr val="window" lastClr="FFFFFF">
                    <a:lumMod val="50000"/>
                  </a:sysClr>
                </a:solidFill>
                <a:prstDash val="sysDot"/>
                <a:miter lim="800000"/>
              </a:ln>
              <a:effectLst/>
            </p:spPr>
          </p:cxnSp>
          <p:sp>
            <p:nvSpPr>
              <p:cNvPr id="55" name="椭圆 54"/>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1" name="组合 10"/>
            <p:cNvGrpSpPr/>
            <p:nvPr/>
          </p:nvGrpSpPr>
          <p:grpSpPr>
            <a:xfrm>
              <a:off x="5605970" y="3666248"/>
              <a:ext cx="1817858" cy="109703"/>
              <a:chOff x="5606181" y="1674310"/>
              <a:chExt cx="1817858" cy="109703"/>
            </a:xfrm>
          </p:grpSpPr>
          <p:cxnSp>
            <p:nvCxnSpPr>
              <p:cNvPr id="52" name="直接连接符 51"/>
              <p:cNvCxnSpPr/>
              <p:nvPr/>
            </p:nvCxnSpPr>
            <p:spPr>
              <a:xfrm flipV="1">
                <a:off x="5606181" y="1718973"/>
                <a:ext cx="1701399" cy="5094"/>
              </a:xfrm>
              <a:prstGeom prst="line">
                <a:avLst/>
              </a:prstGeom>
              <a:noFill/>
              <a:ln w="19050" cap="flat" cmpd="sng" algn="ctr">
                <a:solidFill>
                  <a:sysClr val="window" lastClr="FFFFFF">
                    <a:lumMod val="50000"/>
                  </a:sysClr>
                </a:solidFill>
                <a:prstDash val="sysDot"/>
                <a:miter lim="800000"/>
              </a:ln>
              <a:effectLst/>
            </p:spPr>
          </p:cxnSp>
          <p:sp>
            <p:nvSpPr>
              <p:cNvPr id="53" name="椭圆 5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2" name="组合 11"/>
            <p:cNvGrpSpPr/>
            <p:nvPr/>
          </p:nvGrpSpPr>
          <p:grpSpPr>
            <a:xfrm>
              <a:off x="5149222" y="2669299"/>
              <a:ext cx="2274606" cy="109703"/>
              <a:chOff x="5149433" y="1674310"/>
              <a:chExt cx="2274606" cy="109703"/>
            </a:xfrm>
          </p:grpSpPr>
          <p:cxnSp>
            <p:nvCxnSpPr>
              <p:cNvPr id="50" name="直接连接符 49"/>
              <p:cNvCxnSpPr/>
              <p:nvPr/>
            </p:nvCxnSpPr>
            <p:spPr>
              <a:xfrm flipV="1">
                <a:off x="5149433" y="1718973"/>
                <a:ext cx="2158147" cy="6462"/>
              </a:xfrm>
              <a:prstGeom prst="line">
                <a:avLst/>
              </a:prstGeom>
              <a:noFill/>
              <a:ln w="19050" cap="flat" cmpd="sng" algn="ctr">
                <a:solidFill>
                  <a:sysClr val="window" lastClr="FFFFFF">
                    <a:lumMod val="50000"/>
                  </a:sysClr>
                </a:solidFill>
                <a:prstDash val="sysDot"/>
                <a:miter lim="800000"/>
              </a:ln>
              <a:effectLst/>
            </p:spPr>
          </p:cxnSp>
          <p:sp>
            <p:nvSpPr>
              <p:cNvPr id="51" name="椭圆 50"/>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3" name="组合 12"/>
            <p:cNvGrpSpPr/>
            <p:nvPr/>
          </p:nvGrpSpPr>
          <p:grpSpPr>
            <a:xfrm>
              <a:off x="3904572" y="1672349"/>
              <a:ext cx="3519256" cy="109703"/>
              <a:chOff x="3904783" y="1674310"/>
              <a:chExt cx="3519256" cy="109703"/>
            </a:xfrm>
          </p:grpSpPr>
          <p:cxnSp>
            <p:nvCxnSpPr>
              <p:cNvPr id="48" name="直接连接符 47"/>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49" name="椭圆 48"/>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sp>
          <p:nvSpPr>
            <p:cNvPr id="14" name="任意多边形 13"/>
            <p:cNvSpPr/>
            <p:nvPr/>
          </p:nvSpPr>
          <p:spPr>
            <a:xfrm>
              <a:off x="3202547" y="1632858"/>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nvGrpSpPr>
            <p:cNvPr id="15" name="组合 14"/>
            <p:cNvGrpSpPr/>
            <p:nvPr/>
          </p:nvGrpSpPr>
          <p:grpSpPr>
            <a:xfrm>
              <a:off x="4310718" y="2285012"/>
              <a:ext cx="1114132" cy="1295559"/>
              <a:chOff x="3295850" y="2065379"/>
              <a:chExt cx="3592274" cy="4177307"/>
            </a:xfrm>
          </p:grpSpPr>
          <p:sp>
            <p:nvSpPr>
              <p:cNvPr id="44" name="圆角矩形 43"/>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5"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6" name="圆角矩形 45"/>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6" name="组合 15"/>
            <p:cNvGrpSpPr/>
            <p:nvPr/>
          </p:nvGrpSpPr>
          <p:grpSpPr>
            <a:xfrm>
              <a:off x="4775537" y="3272764"/>
              <a:ext cx="1114132" cy="1295559"/>
              <a:chOff x="3295850" y="2065379"/>
              <a:chExt cx="3592274" cy="4177307"/>
            </a:xfrm>
          </p:grpSpPr>
          <p:sp>
            <p:nvSpPr>
              <p:cNvPr id="40" name="圆角矩形 39"/>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2" name="圆角矩形 41"/>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4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7" name="组合 16"/>
            <p:cNvGrpSpPr/>
            <p:nvPr/>
          </p:nvGrpSpPr>
          <p:grpSpPr>
            <a:xfrm>
              <a:off x="4329267" y="4288104"/>
              <a:ext cx="1114132" cy="1295559"/>
              <a:chOff x="3295850" y="2065379"/>
              <a:chExt cx="3592274" cy="4177307"/>
            </a:xfrm>
          </p:grpSpPr>
          <p:sp>
            <p:nvSpPr>
              <p:cNvPr id="36" name="圆角矩形 35"/>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7"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8" name="圆角矩形 37"/>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9"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8" name="组合 17"/>
            <p:cNvGrpSpPr/>
            <p:nvPr/>
          </p:nvGrpSpPr>
          <p:grpSpPr>
            <a:xfrm>
              <a:off x="3156467" y="1294259"/>
              <a:ext cx="1114132" cy="1295559"/>
              <a:chOff x="3295850" y="2065379"/>
              <a:chExt cx="3592274" cy="4177307"/>
            </a:xfrm>
          </p:grpSpPr>
          <p:sp>
            <p:nvSpPr>
              <p:cNvPr id="32" name="圆角矩形 31"/>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3"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4" name="圆角矩形 33"/>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5"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grpSp>
          <p:nvGrpSpPr>
            <p:cNvPr id="19" name="组合 18"/>
            <p:cNvGrpSpPr/>
            <p:nvPr/>
          </p:nvGrpSpPr>
          <p:grpSpPr>
            <a:xfrm>
              <a:off x="3128624" y="5277575"/>
              <a:ext cx="1114132" cy="1295559"/>
              <a:chOff x="3295850" y="2065379"/>
              <a:chExt cx="3592274" cy="4177307"/>
            </a:xfrm>
          </p:grpSpPr>
          <p:sp>
            <p:nvSpPr>
              <p:cNvPr id="28" name="圆角矩形 27"/>
              <p:cNvSpPr/>
              <p:nvPr/>
            </p:nvSpPr>
            <p:spPr>
              <a:xfrm rot="2760000">
                <a:off x="3283362" y="2637924"/>
                <a:ext cx="4177307" cy="3032217"/>
              </a:xfrm>
              <a:prstGeom prst="roundRect">
                <a:avLst>
                  <a:gd name="adj" fmla="val 47577"/>
                </a:avLst>
              </a:prstGeom>
              <a:gradFill>
                <a:gsLst>
                  <a:gs pos="0">
                    <a:sysClr val="windowText" lastClr="000000"/>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2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0" name="圆角矩形 29"/>
              <p:cNvSpPr/>
              <p:nvPr/>
            </p:nvSpPr>
            <p:spPr>
              <a:xfrm rot="2760000">
                <a:off x="3499201" y="2940762"/>
                <a:ext cx="3639373" cy="2369532"/>
              </a:xfrm>
              <a:prstGeom prst="roundRect">
                <a:avLst>
                  <a:gd name="adj" fmla="val 47577"/>
                </a:avLst>
              </a:prstGeom>
              <a:gradFill>
                <a:gsLst>
                  <a:gs pos="0">
                    <a:sysClr val="windowText" lastClr="000000">
                      <a:alpha val="66000"/>
                    </a:sysClr>
                  </a:gs>
                  <a:gs pos="100000">
                    <a:srgbClr val="E8E8E8">
                      <a:alpha val="0"/>
                    </a:srgb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3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grpSp>
        <p:sp>
          <p:nvSpPr>
            <p:cNvPr id="20" name="Freeform 5"/>
            <p:cNvSpPr/>
            <p:nvPr/>
          </p:nvSpPr>
          <p:spPr bwMode="auto">
            <a:xfrm rot="10800000">
              <a:off x="2256504" y="275537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rotWithShape="1">
              <a:blip r:embed="rId2" cstate="screen">
                <a:extLst>
                  <a:ext uri="{28A0092B-C50C-407E-A947-70E740481C1C}">
                    <a14:useLocalDpi xmlns:a14="http://schemas.microsoft.com/office/drawing/2010/main"/>
                  </a:ext>
                </a:extLst>
              </a:blip>
              <a:stretch>
                <a:fillRect/>
              </a:stretch>
            </a:blip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21" name="文本框 88"/>
            <p:cNvSpPr txBox="1"/>
            <p:nvPr/>
          </p:nvSpPr>
          <p:spPr>
            <a:xfrm>
              <a:off x="3127543" y="1467551"/>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01</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2" name="文本框 89"/>
            <p:cNvSpPr txBox="1"/>
            <p:nvPr/>
          </p:nvSpPr>
          <p:spPr>
            <a:xfrm>
              <a:off x="3099701" y="5440679"/>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05</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3" name="文本框 90"/>
            <p:cNvSpPr txBox="1"/>
            <p:nvPr/>
          </p:nvSpPr>
          <p:spPr>
            <a:xfrm>
              <a:off x="4296907" y="4454837"/>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04</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4" name="文本框 91"/>
            <p:cNvSpPr txBox="1"/>
            <p:nvPr/>
          </p:nvSpPr>
          <p:spPr>
            <a:xfrm>
              <a:off x="4296907" y="2450735"/>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02</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sp>
          <p:nvSpPr>
            <p:cNvPr id="25" name="文本框 92"/>
            <p:cNvSpPr txBox="1"/>
            <p:nvPr/>
          </p:nvSpPr>
          <p:spPr>
            <a:xfrm>
              <a:off x="4752203" y="3439987"/>
              <a:ext cx="876300" cy="55399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rgbClr val="005A9E"/>
                  </a:solidFill>
                  <a:effectLst/>
                  <a:uLnTx/>
                  <a:uFillTx/>
                  <a:cs typeface="+mn-ea"/>
                  <a:sym typeface="+mn-lt"/>
                </a:rPr>
                <a:t>03</a:t>
              </a:r>
              <a:endParaRPr kumimoji="0" lang="zh-CN" altLang="en-US" sz="2100" b="0" i="0" u="none" strike="noStrike" kern="0" cap="none" spc="0" normalizeH="0" baseline="0" noProof="0" dirty="0">
                <a:ln>
                  <a:noFill/>
                </a:ln>
                <a:solidFill>
                  <a:srgbClr val="005A9E"/>
                </a:solidFill>
                <a:effectLst/>
                <a:uLnTx/>
                <a:uFillTx/>
                <a:cs typeface="+mn-ea"/>
                <a:sym typeface="+mn-lt"/>
              </a:endParaRPr>
            </a:p>
          </p:txBody>
        </p:sp>
      </p:grpSp>
      <p:sp>
        <p:nvSpPr>
          <p:cNvPr id="58" name="Freeform 5"/>
          <p:cNvSpPr/>
          <p:nvPr/>
        </p:nvSpPr>
        <p:spPr bwMode="auto">
          <a:xfrm rot="10800000">
            <a:off x="5372839" y="965752"/>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59" name="Freeform 5"/>
          <p:cNvSpPr/>
          <p:nvPr/>
        </p:nvSpPr>
        <p:spPr bwMode="auto">
          <a:xfrm rot="10800000">
            <a:off x="5372839" y="1721341"/>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0" name="Freeform 5"/>
          <p:cNvSpPr/>
          <p:nvPr/>
        </p:nvSpPr>
        <p:spPr bwMode="auto">
          <a:xfrm rot="10800000">
            <a:off x="5372839" y="2455446"/>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1" name="Freeform 5"/>
          <p:cNvSpPr/>
          <p:nvPr/>
        </p:nvSpPr>
        <p:spPr bwMode="auto">
          <a:xfrm rot="10800000">
            <a:off x="5372839" y="3207687"/>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2" name="Freeform 5"/>
          <p:cNvSpPr/>
          <p:nvPr/>
        </p:nvSpPr>
        <p:spPr bwMode="auto">
          <a:xfrm rot="10800000">
            <a:off x="5372839" y="3952781"/>
            <a:ext cx="614966" cy="5450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27000" dist="50800" dir="2700000" algn="tl" rotWithShape="0">
              <a:prstClr val="black">
                <a:alpha val="32000"/>
              </a:prstClr>
            </a:outerShdw>
          </a:effectLst>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63" name="组合 62"/>
          <p:cNvGrpSpPr/>
          <p:nvPr/>
        </p:nvGrpSpPr>
        <p:grpSpPr>
          <a:xfrm>
            <a:off x="6035064" y="971178"/>
            <a:ext cx="1725772" cy="572092"/>
            <a:chOff x="3451161" y="3865165"/>
            <a:chExt cx="2301029" cy="762790"/>
          </a:xfrm>
        </p:grpSpPr>
        <p:sp>
          <p:nvSpPr>
            <p:cNvPr id="64" name="文本框 128"/>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65" name="文本框 129"/>
            <p:cNvSpPr txBox="1"/>
            <p:nvPr/>
          </p:nvSpPr>
          <p:spPr>
            <a:xfrm>
              <a:off x="3457192" y="4135512"/>
              <a:ext cx="2294998" cy="492443"/>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66" name="组合 65"/>
          <p:cNvGrpSpPr/>
          <p:nvPr/>
        </p:nvGrpSpPr>
        <p:grpSpPr>
          <a:xfrm>
            <a:off x="6035064" y="1725063"/>
            <a:ext cx="1725772" cy="572092"/>
            <a:chOff x="3451161" y="3865165"/>
            <a:chExt cx="2301029" cy="762790"/>
          </a:xfrm>
        </p:grpSpPr>
        <p:sp>
          <p:nvSpPr>
            <p:cNvPr id="67" name="文本框 131"/>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68" name="文本框 132"/>
            <p:cNvSpPr txBox="1"/>
            <p:nvPr/>
          </p:nvSpPr>
          <p:spPr>
            <a:xfrm>
              <a:off x="3457192" y="4135512"/>
              <a:ext cx="2294998" cy="492443"/>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69" name="组合 68"/>
          <p:cNvGrpSpPr/>
          <p:nvPr/>
        </p:nvGrpSpPr>
        <p:grpSpPr>
          <a:xfrm>
            <a:off x="6035064" y="2459616"/>
            <a:ext cx="1725772" cy="572092"/>
            <a:chOff x="3451161" y="3865165"/>
            <a:chExt cx="2301029" cy="762790"/>
          </a:xfrm>
        </p:grpSpPr>
        <p:sp>
          <p:nvSpPr>
            <p:cNvPr id="70" name="文本框 134"/>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71" name="文本框 135"/>
            <p:cNvSpPr txBox="1"/>
            <p:nvPr/>
          </p:nvSpPr>
          <p:spPr>
            <a:xfrm>
              <a:off x="3457192" y="4135512"/>
              <a:ext cx="2294998" cy="492443"/>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72" name="组合 71"/>
          <p:cNvGrpSpPr/>
          <p:nvPr/>
        </p:nvGrpSpPr>
        <p:grpSpPr>
          <a:xfrm>
            <a:off x="6035064" y="3213501"/>
            <a:ext cx="1725772" cy="572092"/>
            <a:chOff x="3451161" y="3865165"/>
            <a:chExt cx="2301029" cy="762790"/>
          </a:xfrm>
        </p:grpSpPr>
        <p:sp>
          <p:nvSpPr>
            <p:cNvPr id="73" name="文本框 137"/>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74" name="文本框 138"/>
            <p:cNvSpPr txBox="1"/>
            <p:nvPr/>
          </p:nvSpPr>
          <p:spPr>
            <a:xfrm>
              <a:off x="3457192" y="4135512"/>
              <a:ext cx="2294998" cy="492443"/>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75" name="组合 74"/>
          <p:cNvGrpSpPr/>
          <p:nvPr/>
        </p:nvGrpSpPr>
        <p:grpSpPr>
          <a:xfrm>
            <a:off x="6035064" y="3962580"/>
            <a:ext cx="1725772" cy="572092"/>
            <a:chOff x="3451161" y="3865165"/>
            <a:chExt cx="2301029" cy="762790"/>
          </a:xfrm>
        </p:grpSpPr>
        <p:sp>
          <p:nvSpPr>
            <p:cNvPr id="76" name="文本框 140"/>
            <p:cNvSpPr txBox="1"/>
            <p:nvPr/>
          </p:nvSpPr>
          <p:spPr>
            <a:xfrm>
              <a:off x="3451161" y="3865165"/>
              <a:ext cx="1725052" cy="369332"/>
            </a:xfrm>
            <a:prstGeom prst="rect">
              <a:avLst/>
            </a:prstGeom>
            <a:noFill/>
          </p:spPr>
          <p:txBody>
            <a:bodyPr wrap="square" rtlCol="0">
              <a:spAutoFit/>
            </a:bodyPr>
            <a:lstStyle/>
            <a:p>
              <a:r>
                <a:rPr lang="zh-CN" altLang="en-US" sz="1200" dirty="0">
                  <a:solidFill>
                    <a:prstClr val="black">
                      <a:lumMod val="50000"/>
                      <a:lumOff val="50000"/>
                    </a:prstClr>
                  </a:solidFill>
                  <a:cs typeface="+mn-ea"/>
                  <a:sym typeface="+mn-lt"/>
                </a:rPr>
                <a:t>在此添加标题</a:t>
              </a:r>
            </a:p>
          </p:txBody>
        </p:sp>
        <p:sp>
          <p:nvSpPr>
            <p:cNvPr id="77" name="文本框 141"/>
            <p:cNvSpPr txBox="1"/>
            <p:nvPr/>
          </p:nvSpPr>
          <p:spPr>
            <a:xfrm>
              <a:off x="3457192" y="4135512"/>
              <a:ext cx="2294998" cy="492443"/>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78" name="Group 8"/>
          <p:cNvGrpSpPr>
            <a:grpSpLocks noChangeAspect="1"/>
          </p:cNvGrpSpPr>
          <p:nvPr/>
        </p:nvGrpSpPr>
        <p:grpSpPr bwMode="auto">
          <a:xfrm>
            <a:off x="5552783" y="1107032"/>
            <a:ext cx="248237" cy="271999"/>
            <a:chOff x="3437" y="2282"/>
            <a:chExt cx="679" cy="744"/>
          </a:xfrm>
          <a:solidFill>
            <a:srgbClr val="005A9E"/>
          </a:solidFill>
        </p:grpSpPr>
        <p:sp>
          <p:nvSpPr>
            <p:cNvPr id="79"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0"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81" name="Group 13"/>
          <p:cNvGrpSpPr>
            <a:grpSpLocks noChangeAspect="1"/>
          </p:cNvGrpSpPr>
          <p:nvPr/>
        </p:nvGrpSpPr>
        <p:grpSpPr bwMode="auto">
          <a:xfrm>
            <a:off x="5540797" y="1848270"/>
            <a:ext cx="272209" cy="275423"/>
            <a:chOff x="2426" y="2781"/>
            <a:chExt cx="593" cy="600"/>
          </a:xfrm>
          <a:solidFill>
            <a:schemeClr val="bg1">
              <a:lumMod val="65000"/>
            </a:schemeClr>
          </a:solidFill>
        </p:grpSpPr>
        <p:sp>
          <p:nvSpPr>
            <p:cNvPr id="82"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84" name="Group 18"/>
          <p:cNvGrpSpPr>
            <a:grpSpLocks noChangeAspect="1"/>
          </p:cNvGrpSpPr>
          <p:nvPr/>
        </p:nvGrpSpPr>
        <p:grpSpPr bwMode="auto">
          <a:xfrm>
            <a:off x="5535518" y="2597187"/>
            <a:ext cx="282767" cy="263487"/>
            <a:chOff x="3802" y="2858"/>
            <a:chExt cx="616" cy="574"/>
          </a:xfrm>
          <a:solidFill>
            <a:srgbClr val="005A9E"/>
          </a:solidFill>
        </p:grpSpPr>
        <p:sp>
          <p:nvSpPr>
            <p:cNvPr id="8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8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90" name="Group 26"/>
          <p:cNvGrpSpPr>
            <a:grpSpLocks noChangeAspect="1"/>
          </p:cNvGrpSpPr>
          <p:nvPr/>
        </p:nvGrpSpPr>
        <p:grpSpPr bwMode="auto">
          <a:xfrm>
            <a:off x="5493942" y="3381178"/>
            <a:ext cx="365920" cy="181408"/>
            <a:chOff x="5676" y="2597"/>
            <a:chExt cx="1061" cy="526"/>
          </a:xfrm>
          <a:solidFill>
            <a:schemeClr val="bg1">
              <a:lumMod val="65000"/>
            </a:schemeClr>
          </a:solidFill>
        </p:grpSpPr>
        <p:sp>
          <p:nvSpPr>
            <p:cNvPr id="91"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3"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6"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8"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9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1"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3"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sp>
        <p:nvSpPr>
          <p:cNvPr id="106" name="Freeform 108"/>
          <p:cNvSpPr>
            <a:spLocks noEditPoints="1"/>
          </p:cNvSpPr>
          <p:nvPr/>
        </p:nvSpPr>
        <p:spPr bwMode="auto">
          <a:xfrm>
            <a:off x="5538909" y="4076343"/>
            <a:ext cx="275982" cy="27697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rgbClr val="005A9E"/>
          </a:solidFill>
          <a:ln>
            <a:noFill/>
          </a:ln>
        </p:spPr>
        <p:txBody>
          <a:bodyPr vert="horz" wrap="square" lIns="68579" tIns="34289" rIns="68579" bIns="3428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500"/>
                                        <p:tgtEl>
                                          <p:spTgt spid="58"/>
                                        </p:tgtEl>
                                      </p:cBhvr>
                                    </p:animEffect>
                                  </p:childTnLst>
                                </p:cTn>
                              </p:par>
                              <p:par>
                                <p:cTn id="13" presetID="10" presetClass="entr" presetSubtype="0"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childTnLst>
                                </p:cTn>
                              </p:par>
                              <p:par>
                                <p:cTn id="16" presetID="10" presetClass="entr" presetSubtype="0" fill="hold" nodeType="withEffect">
                                  <p:stCondLst>
                                    <p:cond delay="0"/>
                                  </p:stCondLst>
                                  <p:childTnLst>
                                    <p:set>
                                      <p:cBhvr>
                                        <p:cTn id="17" dur="1" fill="hold">
                                          <p:stCondLst>
                                            <p:cond delay="0"/>
                                          </p:stCondLst>
                                        </p:cTn>
                                        <p:tgtEl>
                                          <p:spTgt spid="78"/>
                                        </p:tgtEl>
                                        <p:attrNameLst>
                                          <p:attrName>style.visibility</p:attrName>
                                        </p:attrNameLst>
                                      </p:cBhvr>
                                      <p:to>
                                        <p:strVal val="visible"/>
                                      </p:to>
                                    </p:set>
                                    <p:animEffect transition="in" filter="fade">
                                      <p:cBhvr>
                                        <p:cTn id="18" dur="500"/>
                                        <p:tgtEl>
                                          <p:spTgt spid="7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500"/>
                                        <p:tgtEl>
                                          <p:spTgt spid="59"/>
                                        </p:tgtEl>
                                      </p:cBhvr>
                                    </p:animEffect>
                                  </p:childTnLst>
                                </p:cTn>
                              </p:par>
                              <p:par>
                                <p:cTn id="24" presetID="10" presetClass="entr" presetSubtype="0" fill="hold" nodeType="with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par>
                                <p:cTn id="27" presetID="10" presetClass="entr" presetSubtype="0" fill="hold" nodeType="with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fade">
                                      <p:cBhvr>
                                        <p:cTn id="29" dur="500"/>
                                        <p:tgtEl>
                                          <p:spTgt spid="8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10"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childTnLst>
                                </p:cTn>
                              </p:par>
                              <p:par>
                                <p:cTn id="38" presetID="10" presetClass="entr" presetSubtype="0" fill="hold" nodeType="withEffect">
                                  <p:stCondLst>
                                    <p:cond delay="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500"/>
                                        <p:tgtEl>
                                          <p:spTgt spid="84"/>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500"/>
                                        <p:tgtEl>
                                          <p:spTgt spid="61"/>
                                        </p:tgtEl>
                                      </p:cBhvr>
                                    </p:animEffect>
                                  </p:childTnLst>
                                </p:cTn>
                              </p:par>
                              <p:par>
                                <p:cTn id="46" presetID="10" presetClass="entr" presetSubtype="0" fill="hold"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fade">
                                      <p:cBhvr>
                                        <p:cTn id="48" dur="500"/>
                                        <p:tgtEl>
                                          <p:spTgt spid="72"/>
                                        </p:tgtEl>
                                      </p:cBhvr>
                                    </p:animEffect>
                                  </p:childTnLst>
                                </p:cTn>
                              </p:par>
                              <p:par>
                                <p:cTn id="49" presetID="10" presetClass="entr" presetSubtype="0" fill="hold" nodeType="with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500"/>
                                        <p:tgtEl>
                                          <p:spTgt spid="9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childTnLst>
                                </p:cTn>
                              </p:par>
                              <p:par>
                                <p:cTn id="57" presetID="10" presetClass="entr" presetSubtype="0" fill="hold"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fade">
                                      <p:cBhvr>
                                        <p:cTn id="62"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10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圆角矩形 7"/>
          <p:cNvSpPr/>
          <p:nvPr/>
        </p:nvSpPr>
        <p:spPr bwMode="auto">
          <a:xfrm>
            <a:off x="3499560" y="1545636"/>
            <a:ext cx="2144881" cy="1148852"/>
          </a:xfrm>
          <a:prstGeom prst="roundRect">
            <a:avLst/>
          </a:prstGeom>
          <a:blipFill rotWithShape="1">
            <a:blip r:embed="rId2" cstate="screen">
              <a:extLst>
                <a:ext uri="{28A0092B-C50C-407E-A947-70E740481C1C}">
                  <a14:useLocalDpi xmlns:a14="http://schemas.microsoft.com/office/drawing/2010/main"/>
                </a:ext>
              </a:extLst>
            </a:blip>
            <a:stretch>
              <a:fillRect/>
            </a:stretch>
          </a:blip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sp>
        <p:nvSpPr>
          <p:cNvPr id="9" name="圆角矩形 8"/>
          <p:cNvSpPr/>
          <p:nvPr/>
        </p:nvSpPr>
        <p:spPr bwMode="auto">
          <a:xfrm>
            <a:off x="3499560" y="2949792"/>
            <a:ext cx="2144881" cy="1148852"/>
          </a:xfrm>
          <a:prstGeom prst="roundRect">
            <a:avLst/>
          </a:prstGeom>
          <a:blipFill rotWithShape="1">
            <a:blip r:embed="rId3"/>
            <a:stretch>
              <a:fillRect/>
            </a:stretch>
          </a:blipFill>
          <a:ln w="38100">
            <a:gradFill flip="none" rotWithShape="1">
              <a:gsLst>
                <a:gs pos="100000">
                  <a:srgbClr val="FFFFFF"/>
                </a:gs>
                <a:gs pos="0">
                  <a:srgbClr val="CECED0"/>
                </a:gs>
              </a:gsLst>
              <a:lin ang="18900000" scaled="0"/>
              <a:tileRect/>
            </a:grad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spcBef>
                <a:spcPts val="0"/>
              </a:spcBef>
              <a:spcAft>
                <a:spcPts val="0"/>
              </a:spcAft>
              <a:defRPr/>
            </a:pPr>
            <a:endParaRPr lang="zh-CN" altLang="en-US">
              <a:cs typeface="+mn-ea"/>
              <a:sym typeface="+mn-lt"/>
            </a:endParaRPr>
          </a:p>
        </p:txBody>
      </p:sp>
      <p:grpSp>
        <p:nvGrpSpPr>
          <p:cNvPr id="10" name="组合 9"/>
          <p:cNvGrpSpPr/>
          <p:nvPr/>
        </p:nvGrpSpPr>
        <p:grpSpPr>
          <a:xfrm>
            <a:off x="1634734" y="1707653"/>
            <a:ext cx="2073170" cy="849371"/>
            <a:chOff x="4304043" y="1286668"/>
            <a:chExt cx="3837944" cy="2757793"/>
          </a:xfrm>
          <a:solidFill>
            <a:srgbClr val="005A9E"/>
          </a:solidFill>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1634734" y="3126535"/>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878650" y="1624196"/>
            <a:ext cx="2408696" cy="986834"/>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p:cNvGrpSpPr/>
          <p:nvPr/>
        </p:nvGrpSpPr>
        <p:grpSpPr>
          <a:xfrm>
            <a:off x="852785" y="3043078"/>
            <a:ext cx="2408696" cy="986834"/>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圆角矩形 20"/>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a:off x="5469160" y="1684850"/>
            <a:ext cx="2073170" cy="849371"/>
            <a:chOff x="4304043" y="1286668"/>
            <a:chExt cx="3837944" cy="2757793"/>
          </a:xfrm>
          <a:solidFill>
            <a:schemeClr val="bg1">
              <a:lumMod val="65000"/>
            </a:schemeClr>
          </a:solidFill>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5469160" y="3103732"/>
            <a:ext cx="2073170" cy="849371"/>
            <a:chOff x="4304043" y="1286668"/>
            <a:chExt cx="3837944" cy="2757793"/>
          </a:xfrm>
          <a:solidFill>
            <a:srgbClr val="005A9E"/>
          </a:solidFill>
          <a:effectLst>
            <a:outerShdw blurRad="381000" dist="254000" dir="8100000" algn="tr" rotWithShape="0">
              <a:prstClr val="black">
                <a:alpha val="40000"/>
              </a:prstClr>
            </a:outerShdw>
          </a:effectLst>
        </p:grpSpPr>
        <p:sp>
          <p:nvSpPr>
            <p:cNvPr id="26" name="圆角矩形 25"/>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8" name="组合 27"/>
          <p:cNvGrpSpPr/>
          <p:nvPr/>
        </p:nvGrpSpPr>
        <p:grpSpPr>
          <a:xfrm>
            <a:off x="5889718" y="1624196"/>
            <a:ext cx="2408696" cy="986834"/>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1" name="组合 30"/>
          <p:cNvGrpSpPr/>
          <p:nvPr/>
        </p:nvGrpSpPr>
        <p:grpSpPr>
          <a:xfrm>
            <a:off x="5863853" y="3043078"/>
            <a:ext cx="2408696" cy="986834"/>
            <a:chOff x="4304043" y="1286668"/>
            <a:chExt cx="3837944" cy="2757793"/>
          </a:xfrm>
          <a:effectLst>
            <a:outerShdw blurRad="381000" dist="254000" dir="8100000" algn="tr" rotWithShape="0">
              <a:prstClr val="black">
                <a:alpha val="40000"/>
              </a:prstClr>
            </a:outerShdw>
          </a:effectLst>
        </p:grpSpPr>
        <p:sp>
          <p:nvSpPr>
            <p:cNvPr id="32" name="圆角矩形 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TextBox 35"/>
          <p:cNvSpPr txBox="1"/>
          <p:nvPr/>
        </p:nvSpPr>
        <p:spPr>
          <a:xfrm>
            <a:off x="1223645" y="1784350"/>
            <a:ext cx="1718310" cy="6692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37" name="TextBox 36"/>
          <p:cNvSpPr txBox="1"/>
          <p:nvPr/>
        </p:nvSpPr>
        <p:spPr>
          <a:xfrm>
            <a:off x="6285865" y="1784350"/>
            <a:ext cx="1718310" cy="6692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38" name="TextBox 37"/>
          <p:cNvSpPr txBox="1"/>
          <p:nvPr/>
        </p:nvSpPr>
        <p:spPr>
          <a:xfrm>
            <a:off x="1223645" y="3211195"/>
            <a:ext cx="1718310" cy="6692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39" name="TextBox 38"/>
          <p:cNvSpPr txBox="1"/>
          <p:nvPr/>
        </p:nvSpPr>
        <p:spPr>
          <a:xfrm>
            <a:off x="6285865" y="3211195"/>
            <a:ext cx="1718310" cy="669290"/>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right)">
                                      <p:cBhvr>
                                        <p:cTn id="16" dur="500"/>
                                        <p:tgtEl>
                                          <p:spTgt spid="10"/>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1000"/>
                                        <p:tgtEl>
                                          <p:spTgt spid="37"/>
                                        </p:tgtEl>
                                      </p:cBhvr>
                                    </p:animEffect>
                                    <p:anim calcmode="lin" valueType="num">
                                      <p:cBhvr>
                                        <p:cTn id="37" dur="1000" fill="hold"/>
                                        <p:tgtEl>
                                          <p:spTgt spid="37"/>
                                        </p:tgtEl>
                                        <p:attrNameLst>
                                          <p:attrName>ppt_x</p:attrName>
                                        </p:attrNameLst>
                                      </p:cBhvr>
                                      <p:tavLst>
                                        <p:tav tm="0">
                                          <p:val>
                                            <p:strVal val="#ppt_x"/>
                                          </p:val>
                                        </p:tav>
                                        <p:tav tm="100000">
                                          <p:val>
                                            <p:strVal val="#ppt_x"/>
                                          </p:val>
                                        </p:tav>
                                      </p:tavLst>
                                    </p:anim>
                                    <p:anim calcmode="lin" valueType="num">
                                      <p:cBhvr>
                                        <p:cTn id="38" dur="1000" fill="hold"/>
                                        <p:tgtEl>
                                          <p:spTgt spid="37"/>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2"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right)">
                                      <p:cBhvr>
                                        <p:cTn id="42" dur="500"/>
                                        <p:tgtEl>
                                          <p:spTgt spid="13"/>
                                        </p:tgtEl>
                                      </p:cBhvr>
                                    </p:animEffect>
                                  </p:childTnLst>
                                </p:cTn>
                              </p:par>
                            </p:childTnLst>
                          </p:cTn>
                        </p:par>
                        <p:par>
                          <p:cTn id="43" fill="hold">
                            <p:stCondLst>
                              <p:cond delay="3000"/>
                            </p:stCondLst>
                            <p:childTnLst>
                              <p:par>
                                <p:cTn id="44" presetID="22" presetClass="entr" presetSubtype="2"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right)">
                                      <p:cBhvr>
                                        <p:cTn id="46" dur="500"/>
                                        <p:tgtEl>
                                          <p:spTgt spid="19"/>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4000"/>
                            </p:stCondLst>
                            <p:childTnLst>
                              <p:par>
                                <p:cTn id="57" presetID="22" presetClass="entr" presetSubtype="8" fill="hold"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36" grpId="0"/>
      <p:bldP spid="37"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48" name="Oval 53"/>
          <p:cNvSpPr>
            <a:spLocks noChangeArrowheads="1"/>
          </p:cNvSpPr>
          <p:nvPr/>
        </p:nvSpPr>
        <p:spPr bwMode="auto">
          <a:xfrm>
            <a:off x="2210056" y="3208426"/>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49" name="Oval 53"/>
          <p:cNvSpPr>
            <a:spLocks noChangeArrowheads="1"/>
          </p:cNvSpPr>
          <p:nvPr/>
        </p:nvSpPr>
        <p:spPr bwMode="auto">
          <a:xfrm>
            <a:off x="3074450" y="2728604"/>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0" name="Oval 53"/>
          <p:cNvSpPr>
            <a:spLocks noChangeArrowheads="1"/>
          </p:cNvSpPr>
          <p:nvPr/>
        </p:nvSpPr>
        <p:spPr bwMode="auto">
          <a:xfrm>
            <a:off x="3884075" y="2249973"/>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1" name="Oval 53"/>
          <p:cNvSpPr>
            <a:spLocks noChangeArrowheads="1"/>
          </p:cNvSpPr>
          <p:nvPr/>
        </p:nvSpPr>
        <p:spPr bwMode="auto">
          <a:xfrm>
            <a:off x="4802046" y="1771342"/>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2" name="Oval 53"/>
          <p:cNvSpPr>
            <a:spLocks noChangeArrowheads="1"/>
          </p:cNvSpPr>
          <p:nvPr/>
        </p:nvSpPr>
        <p:spPr bwMode="auto">
          <a:xfrm>
            <a:off x="5666440" y="1292710"/>
            <a:ext cx="658533" cy="656807"/>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005A9E"/>
              </a:solidFill>
              <a:effectLst/>
              <a:uLnTx/>
              <a:uFillTx/>
              <a:cs typeface="+mn-ea"/>
              <a:sym typeface="+mn-lt"/>
            </a:endParaRPr>
          </a:p>
        </p:txBody>
      </p:sp>
      <p:sp>
        <p:nvSpPr>
          <p:cNvPr id="53" name="Freeform 504"/>
          <p:cNvSpPr/>
          <p:nvPr/>
        </p:nvSpPr>
        <p:spPr bwMode="auto">
          <a:xfrm>
            <a:off x="2070498" y="3939779"/>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4" name="Freeform 505"/>
          <p:cNvSpPr/>
          <p:nvPr/>
        </p:nvSpPr>
        <p:spPr bwMode="auto">
          <a:xfrm>
            <a:off x="2934891" y="3439716"/>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5" name="Freeform 506"/>
          <p:cNvSpPr/>
          <p:nvPr/>
        </p:nvSpPr>
        <p:spPr bwMode="auto">
          <a:xfrm>
            <a:off x="3798094" y="2951560"/>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6" name="Freeform 507"/>
          <p:cNvSpPr/>
          <p:nvPr/>
        </p:nvSpPr>
        <p:spPr bwMode="auto">
          <a:xfrm>
            <a:off x="4662488" y="2464594"/>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7" name="Freeform 508"/>
          <p:cNvSpPr/>
          <p:nvPr/>
        </p:nvSpPr>
        <p:spPr bwMode="auto">
          <a:xfrm>
            <a:off x="5543550" y="1977629"/>
            <a:ext cx="864394" cy="485775"/>
          </a:xfrm>
          <a:custGeom>
            <a:avLst/>
            <a:gdLst>
              <a:gd name="T0" fmla="*/ 0 w 726"/>
              <a:gd name="T1" fmla="*/ 2147483647 h 408"/>
              <a:gd name="T2" fmla="*/ 0 w 726"/>
              <a:gd name="T3" fmla="*/ 0 h 408"/>
              <a:gd name="T4" fmla="*/ 2147483647 w 726"/>
              <a:gd name="T5" fmla="*/ 0 h 408"/>
              <a:gd name="T6" fmla="*/ 0 60000 65536"/>
              <a:gd name="T7" fmla="*/ 0 60000 65536"/>
              <a:gd name="T8" fmla="*/ 0 60000 65536"/>
              <a:gd name="T9" fmla="*/ 0 w 726"/>
              <a:gd name="T10" fmla="*/ 0 h 408"/>
              <a:gd name="T11" fmla="*/ 726 w 726"/>
              <a:gd name="T12" fmla="*/ 408 h 408"/>
            </a:gdLst>
            <a:ahLst/>
            <a:cxnLst>
              <a:cxn ang="T6">
                <a:pos x="T0" y="T1"/>
              </a:cxn>
              <a:cxn ang="T7">
                <a:pos x="T2" y="T3"/>
              </a:cxn>
              <a:cxn ang="T8">
                <a:pos x="T4" y="T5"/>
              </a:cxn>
            </a:cxnLst>
            <a:rect l="T9" t="T10" r="T11" b="T12"/>
            <a:pathLst>
              <a:path w="726" h="408">
                <a:moveTo>
                  <a:pt x="0" y="408"/>
                </a:moveTo>
                <a:lnTo>
                  <a:pt x="0" y="0"/>
                </a:lnTo>
                <a:lnTo>
                  <a:pt x="726" y="0"/>
                </a:lnTo>
              </a:path>
            </a:pathLst>
          </a:custGeom>
          <a:noFill/>
          <a:ln w="19050">
            <a:solidFill>
              <a:schemeClr val="bg1">
                <a:lumMod val="65000"/>
              </a:schemeClr>
            </a:solidFill>
            <a:miter lim="800000"/>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547A1"/>
              </a:solidFill>
              <a:effectLst/>
              <a:uLnTx/>
              <a:uFillTx/>
              <a:cs typeface="+mn-ea"/>
              <a:sym typeface="+mn-lt"/>
            </a:endParaRPr>
          </a:p>
        </p:txBody>
      </p:sp>
      <p:sp>
        <p:nvSpPr>
          <p:cNvPr id="58" name="AutoShape 539"/>
          <p:cNvSpPr>
            <a:spLocks noChangeArrowheads="1"/>
          </p:cNvSpPr>
          <p:nvPr/>
        </p:nvSpPr>
        <p:spPr bwMode="auto">
          <a:xfrm rot="-4170198">
            <a:off x="1546623" y="3274219"/>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59" name="AutoShape 540"/>
          <p:cNvSpPr>
            <a:spLocks noChangeArrowheads="1"/>
          </p:cNvSpPr>
          <p:nvPr/>
        </p:nvSpPr>
        <p:spPr bwMode="auto">
          <a:xfrm rot="-4170198">
            <a:off x="2411016" y="2787254"/>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0" name="AutoShape 541"/>
          <p:cNvSpPr>
            <a:spLocks noChangeArrowheads="1"/>
          </p:cNvSpPr>
          <p:nvPr/>
        </p:nvSpPr>
        <p:spPr bwMode="auto">
          <a:xfrm rot="-4170198">
            <a:off x="3275410" y="2301479"/>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1" name="AutoShape 542"/>
          <p:cNvSpPr>
            <a:spLocks noChangeArrowheads="1"/>
          </p:cNvSpPr>
          <p:nvPr/>
        </p:nvSpPr>
        <p:spPr bwMode="auto">
          <a:xfrm rot="-4170198">
            <a:off x="4139804" y="1815704"/>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2" name="AutoShape 543"/>
          <p:cNvSpPr>
            <a:spLocks noChangeArrowheads="1"/>
          </p:cNvSpPr>
          <p:nvPr/>
        </p:nvSpPr>
        <p:spPr bwMode="auto">
          <a:xfrm rot="-4170198">
            <a:off x="5003007" y="1329929"/>
            <a:ext cx="702469" cy="70246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8 w 21600"/>
              <a:gd name="T19" fmla="*/ 3148 h 21600"/>
              <a:gd name="T20" fmla="*/ 18452 w 21600"/>
              <a:gd name="T21" fmla="*/ 1845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bg1">
              <a:lumMod val="65000"/>
            </a:schemeClr>
          </a:solidFill>
          <a:ln w="9525">
            <a:noFill/>
            <a:miter lim="800000"/>
          </a:ln>
        </p:spPr>
        <p:txBody>
          <a:bodyPr vert="eaVert" wrap="none"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3" name="Line 544"/>
          <p:cNvSpPr>
            <a:spLocks noChangeShapeType="1"/>
          </p:cNvSpPr>
          <p:nvPr/>
        </p:nvSpPr>
        <p:spPr bwMode="auto">
          <a:xfrm flipH="1">
            <a:off x="1169194" y="3382567"/>
            <a:ext cx="648891" cy="1190"/>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4" name="Line 545"/>
          <p:cNvSpPr>
            <a:spLocks noChangeShapeType="1"/>
          </p:cNvSpPr>
          <p:nvPr/>
        </p:nvSpPr>
        <p:spPr bwMode="auto">
          <a:xfrm flipH="1">
            <a:off x="1169194" y="2896792"/>
            <a:ext cx="1512094" cy="1190"/>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5" name="Line 546"/>
          <p:cNvSpPr>
            <a:spLocks noChangeShapeType="1"/>
          </p:cNvSpPr>
          <p:nvPr/>
        </p:nvSpPr>
        <p:spPr bwMode="auto">
          <a:xfrm flipH="1">
            <a:off x="1169194" y="2409825"/>
            <a:ext cx="2376488" cy="1191"/>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6" name="Line 547"/>
          <p:cNvSpPr>
            <a:spLocks noChangeShapeType="1"/>
          </p:cNvSpPr>
          <p:nvPr/>
        </p:nvSpPr>
        <p:spPr bwMode="auto">
          <a:xfrm flipH="1">
            <a:off x="1169194" y="1924050"/>
            <a:ext cx="3240881" cy="1191"/>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7" name="Line 548"/>
          <p:cNvSpPr>
            <a:spLocks noChangeShapeType="1"/>
          </p:cNvSpPr>
          <p:nvPr/>
        </p:nvSpPr>
        <p:spPr bwMode="auto">
          <a:xfrm flipH="1">
            <a:off x="1169194" y="1437085"/>
            <a:ext cx="4105275" cy="1190"/>
          </a:xfrm>
          <a:prstGeom prst="line">
            <a:avLst/>
          </a:prstGeom>
          <a:noFill/>
          <a:ln w="19050" cap="rnd">
            <a:solidFill>
              <a:schemeClr val="bg1">
                <a:lumMod val="65000"/>
              </a:schemeClr>
            </a:solidFill>
            <a:prstDash val="sysDot"/>
            <a:round/>
            <a:headEnd type="oval" w="med" len="med"/>
            <a:tailEnd type="oval"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5A9E"/>
              </a:solidFill>
              <a:effectLst/>
              <a:uLnTx/>
              <a:uFillTx/>
              <a:cs typeface="+mn-ea"/>
              <a:sym typeface="+mn-lt"/>
            </a:endParaRPr>
          </a:p>
        </p:txBody>
      </p:sp>
      <p:sp>
        <p:nvSpPr>
          <p:cNvPr id="68" name="Freeform 554"/>
          <p:cNvSpPr/>
          <p:nvPr/>
        </p:nvSpPr>
        <p:spPr bwMode="auto">
          <a:xfrm>
            <a:off x="1169194" y="951310"/>
            <a:ext cx="4968479" cy="3456384"/>
          </a:xfrm>
          <a:custGeom>
            <a:avLst/>
            <a:gdLst>
              <a:gd name="T0" fmla="*/ 0 w 4400"/>
              <a:gd name="T1" fmla="*/ 0 h 2903"/>
              <a:gd name="T2" fmla="*/ 0 w 4400"/>
              <a:gd name="T3" fmla="*/ 2147483647 h 2903"/>
              <a:gd name="T4" fmla="*/ 2147483647 w 4400"/>
              <a:gd name="T5" fmla="*/ 2147483647 h 2903"/>
              <a:gd name="T6" fmla="*/ 0 60000 65536"/>
              <a:gd name="T7" fmla="*/ 0 60000 65536"/>
              <a:gd name="T8" fmla="*/ 0 60000 65536"/>
              <a:gd name="T9" fmla="*/ 0 w 4400"/>
              <a:gd name="T10" fmla="*/ 0 h 2903"/>
              <a:gd name="T11" fmla="*/ 4400 w 4400"/>
              <a:gd name="T12" fmla="*/ 2903 h 2903"/>
            </a:gdLst>
            <a:ahLst/>
            <a:cxnLst>
              <a:cxn ang="T6">
                <a:pos x="T0" y="T1"/>
              </a:cxn>
              <a:cxn ang="T7">
                <a:pos x="T2" y="T3"/>
              </a:cxn>
              <a:cxn ang="T8">
                <a:pos x="T4" y="T5"/>
              </a:cxn>
            </a:cxnLst>
            <a:rect l="T9" t="T10" r="T11" b="T12"/>
            <a:pathLst>
              <a:path w="4400" h="2903">
                <a:moveTo>
                  <a:pt x="0" y="0"/>
                </a:moveTo>
                <a:lnTo>
                  <a:pt x="0" y="2903"/>
                </a:lnTo>
                <a:lnTo>
                  <a:pt x="4400" y="2903"/>
                </a:lnTo>
              </a:path>
            </a:pathLst>
          </a:custGeom>
          <a:noFill/>
          <a:ln w="38100">
            <a:solidFill>
              <a:srgbClr val="005A9E"/>
            </a:solidFill>
            <a:miter lim="800000"/>
            <a:headEnd type="triangle" w="med" len="med"/>
            <a:tailEnd type="triangle" w="med" len="med"/>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547A1"/>
              </a:solidFill>
              <a:effectLst/>
              <a:uLnTx/>
              <a:uFillTx/>
              <a:cs typeface="+mn-ea"/>
              <a:sym typeface="+mn-lt"/>
            </a:endParaRPr>
          </a:p>
        </p:txBody>
      </p:sp>
      <p:sp>
        <p:nvSpPr>
          <p:cNvPr id="69" name="Text Box 39"/>
          <p:cNvSpPr txBox="1">
            <a:spLocks noChangeArrowheads="1"/>
          </p:cNvSpPr>
          <p:nvPr/>
        </p:nvSpPr>
        <p:spPr bwMode="auto">
          <a:xfrm>
            <a:off x="413147" y="1276350"/>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1000</a:t>
            </a:r>
          </a:p>
        </p:txBody>
      </p:sp>
      <p:sp>
        <p:nvSpPr>
          <p:cNvPr id="70" name="Text Box 40"/>
          <p:cNvSpPr txBox="1">
            <a:spLocks noChangeArrowheads="1"/>
          </p:cNvSpPr>
          <p:nvPr/>
        </p:nvSpPr>
        <p:spPr bwMode="auto">
          <a:xfrm>
            <a:off x="414338" y="1782366"/>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900</a:t>
            </a:r>
          </a:p>
        </p:txBody>
      </p:sp>
      <p:sp>
        <p:nvSpPr>
          <p:cNvPr id="71" name="Text Box 41"/>
          <p:cNvSpPr txBox="1">
            <a:spLocks noChangeArrowheads="1"/>
          </p:cNvSpPr>
          <p:nvPr/>
        </p:nvSpPr>
        <p:spPr bwMode="auto">
          <a:xfrm>
            <a:off x="414338" y="2249091"/>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800</a:t>
            </a:r>
          </a:p>
        </p:txBody>
      </p:sp>
      <p:sp>
        <p:nvSpPr>
          <p:cNvPr id="72" name="Text Box 42"/>
          <p:cNvSpPr txBox="1">
            <a:spLocks noChangeArrowheads="1"/>
          </p:cNvSpPr>
          <p:nvPr/>
        </p:nvSpPr>
        <p:spPr bwMode="auto">
          <a:xfrm>
            <a:off x="413147" y="2725341"/>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500</a:t>
            </a:r>
          </a:p>
        </p:txBody>
      </p:sp>
      <p:sp>
        <p:nvSpPr>
          <p:cNvPr id="73" name="Text Box 43"/>
          <p:cNvSpPr txBox="1">
            <a:spLocks noChangeArrowheads="1"/>
          </p:cNvSpPr>
          <p:nvPr/>
        </p:nvSpPr>
        <p:spPr bwMode="auto">
          <a:xfrm>
            <a:off x="413147" y="3233738"/>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200</a:t>
            </a:r>
          </a:p>
        </p:txBody>
      </p:sp>
      <p:sp>
        <p:nvSpPr>
          <p:cNvPr id="74" name="Text Box 44"/>
          <p:cNvSpPr txBox="1">
            <a:spLocks noChangeArrowheads="1"/>
          </p:cNvSpPr>
          <p:nvPr/>
        </p:nvSpPr>
        <p:spPr bwMode="auto">
          <a:xfrm>
            <a:off x="413147" y="4246960"/>
            <a:ext cx="756047" cy="342900"/>
          </a:xfrm>
          <a:prstGeom prst="rect">
            <a:avLst/>
          </a:prstGeom>
          <a:noFill/>
          <a:ln w="9525">
            <a:noFill/>
            <a:miter lim="800000"/>
          </a:ln>
        </p:spPr>
        <p:txBody>
          <a:bodyPr lIns="68580" tIns="34290" rIns="68580" bIns="34290">
            <a:spAutoFit/>
          </a:bodyPr>
          <a:lstStyle/>
          <a:p>
            <a:pPr algn="r"/>
            <a:r>
              <a:rPr lang="en-US" altLang="zh-CN" sz="1800">
                <a:solidFill>
                  <a:srgbClr val="005A9E"/>
                </a:solidFill>
                <a:cs typeface="+mn-ea"/>
                <a:sym typeface="+mn-lt"/>
              </a:rPr>
              <a:t>0</a:t>
            </a:r>
          </a:p>
        </p:txBody>
      </p:sp>
      <p:sp>
        <p:nvSpPr>
          <p:cNvPr id="75" name="Text Box 45"/>
          <p:cNvSpPr txBox="1">
            <a:spLocks noChangeArrowheads="1"/>
          </p:cNvSpPr>
          <p:nvPr/>
        </p:nvSpPr>
        <p:spPr bwMode="auto">
          <a:xfrm>
            <a:off x="413147" y="4570810"/>
            <a:ext cx="756047" cy="205978"/>
          </a:xfrm>
          <a:prstGeom prst="rect">
            <a:avLst/>
          </a:prstGeom>
          <a:noFill/>
          <a:ln w="9525">
            <a:noFill/>
            <a:miter lim="800000"/>
          </a:ln>
        </p:spPr>
        <p:txBody>
          <a:bodyPr lIns="68580" tIns="34290" rIns="68580" bIns="34290">
            <a:spAutoFit/>
          </a:bodyPr>
          <a:lstStyle/>
          <a:p>
            <a:pPr algn="r"/>
            <a:r>
              <a:rPr lang="en-US" altLang="zh-CN" sz="900">
                <a:solidFill>
                  <a:srgbClr val="0547A1"/>
                </a:solidFill>
                <a:cs typeface="+mn-ea"/>
                <a:sym typeface="+mn-lt"/>
              </a:rPr>
              <a:t>(</a:t>
            </a:r>
            <a:r>
              <a:rPr lang="zh-CN" altLang="en-US" sz="900">
                <a:solidFill>
                  <a:srgbClr val="0547A1"/>
                </a:solidFill>
                <a:cs typeface="+mn-ea"/>
                <a:sym typeface="+mn-lt"/>
              </a:rPr>
              <a:t>万元</a:t>
            </a:r>
            <a:r>
              <a:rPr lang="en-US" altLang="zh-CN" sz="900">
                <a:solidFill>
                  <a:srgbClr val="0547A1"/>
                </a:solidFill>
                <a:cs typeface="+mn-ea"/>
                <a:sym typeface="+mn-lt"/>
              </a:rPr>
              <a:t>)</a:t>
            </a:r>
          </a:p>
        </p:txBody>
      </p:sp>
      <p:sp>
        <p:nvSpPr>
          <p:cNvPr id="76" name="Text Box 46"/>
          <p:cNvSpPr txBox="1">
            <a:spLocks noChangeArrowheads="1"/>
          </p:cNvSpPr>
          <p:nvPr/>
        </p:nvSpPr>
        <p:spPr bwMode="auto">
          <a:xfrm>
            <a:off x="2195513" y="4517231"/>
            <a:ext cx="756047" cy="253916"/>
          </a:xfrm>
          <a:prstGeom prst="rect">
            <a:avLst/>
          </a:prstGeom>
          <a:noFill/>
          <a:ln w="9525">
            <a:noFill/>
            <a:miter lim="800000"/>
          </a:ln>
        </p:spPr>
        <p:txBody>
          <a:bodyPr lIns="68580" tIns="34290" rIns="68580" bIns="34290">
            <a:spAutoFit/>
          </a:bodyPr>
          <a:lstStyle/>
          <a:p>
            <a:r>
              <a:rPr lang="zh-CN" altLang="en-US" sz="1200" dirty="0">
                <a:solidFill>
                  <a:srgbClr val="005A9E"/>
                </a:solidFill>
                <a:cs typeface="+mn-ea"/>
                <a:sym typeface="+mn-lt"/>
              </a:rPr>
              <a:t>输入文本</a:t>
            </a:r>
          </a:p>
        </p:txBody>
      </p:sp>
      <p:sp>
        <p:nvSpPr>
          <p:cNvPr id="77" name="Text Box 47"/>
          <p:cNvSpPr txBox="1">
            <a:spLocks noChangeArrowheads="1"/>
          </p:cNvSpPr>
          <p:nvPr/>
        </p:nvSpPr>
        <p:spPr bwMode="auto">
          <a:xfrm>
            <a:off x="3113485"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78" name="Text Box 48"/>
          <p:cNvSpPr txBox="1">
            <a:spLocks noChangeArrowheads="1"/>
          </p:cNvSpPr>
          <p:nvPr/>
        </p:nvSpPr>
        <p:spPr bwMode="auto">
          <a:xfrm>
            <a:off x="3976688"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79" name="Text Box 49"/>
          <p:cNvSpPr txBox="1">
            <a:spLocks noChangeArrowheads="1"/>
          </p:cNvSpPr>
          <p:nvPr/>
        </p:nvSpPr>
        <p:spPr bwMode="auto">
          <a:xfrm>
            <a:off x="4895851"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80" name="Text Box 50"/>
          <p:cNvSpPr txBox="1">
            <a:spLocks noChangeArrowheads="1"/>
          </p:cNvSpPr>
          <p:nvPr/>
        </p:nvSpPr>
        <p:spPr bwMode="auto">
          <a:xfrm>
            <a:off x="5705476" y="4517231"/>
            <a:ext cx="756047" cy="253916"/>
          </a:xfrm>
          <a:prstGeom prst="rect">
            <a:avLst/>
          </a:prstGeom>
          <a:noFill/>
          <a:ln w="9525">
            <a:noFill/>
            <a:miter lim="800000"/>
          </a:ln>
        </p:spPr>
        <p:txBody>
          <a:bodyPr lIns="68580" tIns="34290" rIns="68580" bIns="34290">
            <a:spAutoFit/>
          </a:bodyPr>
          <a:lstStyle/>
          <a:p>
            <a:r>
              <a:rPr lang="zh-CN" altLang="en-US" sz="1200">
                <a:solidFill>
                  <a:srgbClr val="005A9E"/>
                </a:solidFill>
                <a:cs typeface="+mn-ea"/>
                <a:sym typeface="+mn-lt"/>
              </a:rPr>
              <a:t>输入文本</a:t>
            </a:r>
          </a:p>
        </p:txBody>
      </p:sp>
      <p:sp>
        <p:nvSpPr>
          <p:cNvPr id="81" name="Rectangle 51"/>
          <p:cNvSpPr>
            <a:spLocks noChangeArrowheads="1"/>
          </p:cNvSpPr>
          <p:nvPr/>
        </p:nvSpPr>
        <p:spPr bwMode="auto">
          <a:xfrm>
            <a:off x="6785373" y="1903810"/>
            <a:ext cx="2106215" cy="1338828"/>
          </a:xfrm>
          <a:prstGeom prst="rect">
            <a:avLst/>
          </a:prstGeom>
          <a:noFill/>
          <a:ln w="9525">
            <a:noFill/>
            <a:miter lim="800000"/>
          </a:ln>
        </p:spPr>
        <p:txBody>
          <a:bodyPr lIns="68580" tIns="34290" rIns="68580" bIns="34290">
            <a:spAutoFit/>
          </a:bodyPr>
          <a:lstStyle/>
          <a:p>
            <a:pPr>
              <a:lnSpc>
                <a:spcPct val="150000"/>
              </a:lnSpc>
            </a:pPr>
            <a:r>
              <a:rPr lang="zh-CN" altLang="en-US" sz="1100" dirty="0">
                <a:cs typeface="+mn-ea"/>
                <a:sym typeface="+mn-lt"/>
              </a:rPr>
              <a:t>       添加文本内容添加文本内容添加文本内容添加文本添加文本内容添加文本内容添加文本内容添加文本添加文本内容添加文本内容</a:t>
            </a:r>
          </a:p>
        </p:txBody>
      </p:sp>
      <p:sp>
        <p:nvSpPr>
          <p:cNvPr id="82" name="Rectangle 52"/>
          <p:cNvSpPr>
            <a:spLocks noChangeArrowheads="1"/>
          </p:cNvSpPr>
          <p:nvPr/>
        </p:nvSpPr>
        <p:spPr bwMode="auto">
          <a:xfrm>
            <a:off x="6785372" y="1545432"/>
            <a:ext cx="1908215" cy="423193"/>
          </a:xfrm>
          <a:prstGeom prst="rect">
            <a:avLst/>
          </a:prstGeom>
          <a:noFill/>
          <a:ln w="9525">
            <a:noFill/>
            <a:miter lim="800000"/>
          </a:ln>
        </p:spPr>
        <p:txBody>
          <a:bodyPr wrap="none" lIns="68580" tIns="34290" rIns="68580" bIns="34290">
            <a:spAutoFit/>
          </a:bodyPr>
          <a:lstStyle/>
          <a:p>
            <a:r>
              <a:rPr lang="zh-CN" altLang="en-US" sz="2300" b="1" dirty="0">
                <a:solidFill>
                  <a:srgbClr val="005A9E"/>
                </a:solidFill>
                <a:cs typeface="+mn-ea"/>
                <a:sym typeface="+mn-lt"/>
              </a:rPr>
              <a:t>点击输入标题</a:t>
            </a:r>
          </a:p>
        </p:txBody>
      </p:sp>
      <p:sp>
        <p:nvSpPr>
          <p:cNvPr id="83" name="Rectangle 53"/>
          <p:cNvSpPr>
            <a:spLocks noChangeArrowheads="1"/>
          </p:cNvSpPr>
          <p:nvPr/>
        </p:nvSpPr>
        <p:spPr bwMode="auto">
          <a:xfrm>
            <a:off x="6731794" y="3396854"/>
            <a:ext cx="1358786" cy="346249"/>
          </a:xfrm>
          <a:prstGeom prst="rect">
            <a:avLst/>
          </a:prstGeom>
          <a:noFill/>
          <a:ln w="9525">
            <a:noFill/>
            <a:miter lim="800000"/>
          </a:ln>
        </p:spPr>
        <p:txBody>
          <a:bodyPr wrap="none" lIns="68580" tIns="34290" rIns="68580" bIns="34290">
            <a:spAutoFit/>
          </a:bodyPr>
          <a:lstStyle/>
          <a:p>
            <a:r>
              <a:rPr lang="zh-CN" altLang="en-US" sz="1800" b="1">
                <a:solidFill>
                  <a:srgbClr val="005A9E"/>
                </a:solidFill>
                <a:cs typeface="+mn-ea"/>
                <a:sym typeface="+mn-lt"/>
              </a:rPr>
              <a:t>全年销售额</a:t>
            </a:r>
            <a:r>
              <a:rPr lang="en-US" altLang="zh-CN" sz="1800" b="1">
                <a:solidFill>
                  <a:srgbClr val="005A9E"/>
                </a:solidFill>
                <a:cs typeface="+mn-ea"/>
                <a:sym typeface="+mn-lt"/>
              </a:rPr>
              <a:t>:</a:t>
            </a:r>
          </a:p>
        </p:txBody>
      </p:sp>
      <p:sp>
        <p:nvSpPr>
          <p:cNvPr id="84" name="Rectangle 54"/>
          <p:cNvSpPr>
            <a:spLocks noChangeArrowheads="1"/>
          </p:cNvSpPr>
          <p:nvPr/>
        </p:nvSpPr>
        <p:spPr bwMode="auto">
          <a:xfrm>
            <a:off x="6731794" y="3740944"/>
            <a:ext cx="1773562" cy="423193"/>
          </a:xfrm>
          <a:prstGeom prst="rect">
            <a:avLst/>
          </a:prstGeom>
          <a:noFill/>
          <a:ln w="9525">
            <a:noFill/>
            <a:miter lim="800000"/>
          </a:ln>
        </p:spPr>
        <p:txBody>
          <a:bodyPr wrap="none" lIns="68580" tIns="34290" rIns="68580" bIns="34290">
            <a:spAutoFit/>
          </a:bodyPr>
          <a:lstStyle/>
          <a:p>
            <a:r>
              <a:rPr lang="en-US" altLang="zh-CN" sz="2300" b="1">
                <a:solidFill>
                  <a:srgbClr val="005A9E"/>
                </a:solidFill>
                <a:cs typeface="+mn-ea"/>
                <a:sym typeface="+mn-lt"/>
              </a:rPr>
              <a:t>168,888,888</a:t>
            </a:r>
          </a:p>
        </p:txBody>
      </p:sp>
      <p:sp>
        <p:nvSpPr>
          <p:cNvPr id="85" name="Text Box 55"/>
          <p:cNvSpPr txBox="1">
            <a:spLocks noChangeArrowheads="1"/>
          </p:cNvSpPr>
          <p:nvPr/>
        </p:nvSpPr>
        <p:spPr bwMode="auto">
          <a:xfrm>
            <a:off x="2302669" y="3436144"/>
            <a:ext cx="648891"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1</a:t>
            </a:r>
            <a:r>
              <a:rPr lang="zh-CN" altLang="en-US" sz="1500">
                <a:solidFill>
                  <a:srgbClr val="005A9E"/>
                </a:solidFill>
                <a:cs typeface="+mn-ea"/>
                <a:sym typeface="+mn-lt"/>
              </a:rPr>
              <a:t>月</a:t>
            </a:r>
          </a:p>
        </p:txBody>
      </p:sp>
      <p:sp>
        <p:nvSpPr>
          <p:cNvPr id="86" name="Text Box 56"/>
          <p:cNvSpPr txBox="1">
            <a:spLocks noChangeArrowheads="1"/>
          </p:cNvSpPr>
          <p:nvPr/>
        </p:nvSpPr>
        <p:spPr bwMode="auto">
          <a:xfrm>
            <a:off x="3220642" y="2949179"/>
            <a:ext cx="648890"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3</a:t>
            </a:r>
            <a:r>
              <a:rPr lang="zh-CN" altLang="en-US" sz="1500">
                <a:solidFill>
                  <a:srgbClr val="005A9E"/>
                </a:solidFill>
                <a:cs typeface="+mn-ea"/>
                <a:sym typeface="+mn-lt"/>
              </a:rPr>
              <a:t>月</a:t>
            </a:r>
          </a:p>
        </p:txBody>
      </p:sp>
      <p:sp>
        <p:nvSpPr>
          <p:cNvPr id="87" name="Text Box 57"/>
          <p:cNvSpPr txBox="1">
            <a:spLocks noChangeArrowheads="1"/>
          </p:cNvSpPr>
          <p:nvPr/>
        </p:nvSpPr>
        <p:spPr bwMode="auto">
          <a:xfrm>
            <a:off x="5730479" y="1478757"/>
            <a:ext cx="648890" cy="297656"/>
          </a:xfrm>
          <a:prstGeom prst="rect">
            <a:avLst/>
          </a:prstGeom>
          <a:noFill/>
          <a:ln w="9525">
            <a:noFill/>
            <a:miter lim="800000"/>
          </a:ln>
        </p:spPr>
        <p:txBody>
          <a:bodyPr lIns="68580" tIns="34290" rIns="68580" bIns="34290">
            <a:spAutoFit/>
          </a:bodyPr>
          <a:lstStyle/>
          <a:p>
            <a:r>
              <a:rPr lang="en-US" altLang="zh-CN" sz="1500">
                <a:solidFill>
                  <a:srgbClr val="0547A1"/>
                </a:solidFill>
                <a:cs typeface="+mn-ea"/>
                <a:sym typeface="+mn-lt"/>
              </a:rPr>
              <a:t>11</a:t>
            </a:r>
            <a:r>
              <a:rPr lang="zh-CN" altLang="en-US" sz="1500">
                <a:solidFill>
                  <a:srgbClr val="0547A1"/>
                </a:solidFill>
                <a:cs typeface="+mn-ea"/>
                <a:sym typeface="+mn-lt"/>
              </a:rPr>
              <a:t>月</a:t>
            </a:r>
          </a:p>
        </p:txBody>
      </p:sp>
      <p:sp>
        <p:nvSpPr>
          <p:cNvPr id="88" name="Text Box 58"/>
          <p:cNvSpPr txBox="1">
            <a:spLocks noChangeArrowheads="1"/>
          </p:cNvSpPr>
          <p:nvPr/>
        </p:nvSpPr>
        <p:spPr bwMode="auto">
          <a:xfrm>
            <a:off x="4895850" y="1977629"/>
            <a:ext cx="648891"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8</a:t>
            </a:r>
            <a:r>
              <a:rPr lang="zh-CN" altLang="en-US" sz="1500">
                <a:solidFill>
                  <a:srgbClr val="005A9E"/>
                </a:solidFill>
                <a:cs typeface="+mn-ea"/>
                <a:sym typeface="+mn-lt"/>
              </a:rPr>
              <a:t>月</a:t>
            </a:r>
          </a:p>
        </p:txBody>
      </p:sp>
      <p:sp>
        <p:nvSpPr>
          <p:cNvPr id="89" name="Text Box 59"/>
          <p:cNvSpPr txBox="1">
            <a:spLocks noChangeArrowheads="1"/>
          </p:cNvSpPr>
          <p:nvPr/>
        </p:nvSpPr>
        <p:spPr bwMode="auto">
          <a:xfrm>
            <a:off x="3992167" y="2450307"/>
            <a:ext cx="648890" cy="297656"/>
          </a:xfrm>
          <a:prstGeom prst="rect">
            <a:avLst/>
          </a:prstGeom>
          <a:noFill/>
          <a:ln w="9525">
            <a:noFill/>
            <a:miter lim="800000"/>
          </a:ln>
        </p:spPr>
        <p:txBody>
          <a:bodyPr lIns="68580" tIns="34290" rIns="68580" bIns="34290">
            <a:spAutoFit/>
          </a:bodyPr>
          <a:lstStyle/>
          <a:p>
            <a:r>
              <a:rPr lang="en-US" altLang="zh-CN" sz="1500">
                <a:solidFill>
                  <a:srgbClr val="005A9E"/>
                </a:solidFill>
                <a:cs typeface="+mn-ea"/>
                <a:sym typeface="+mn-lt"/>
              </a:rPr>
              <a:t>5</a:t>
            </a:r>
            <a:r>
              <a:rPr lang="zh-CN" altLang="en-US" sz="1500">
                <a:solidFill>
                  <a:srgbClr val="005A9E"/>
                </a:solidFill>
                <a:cs typeface="+mn-ea"/>
                <a:sym typeface="+mn-lt"/>
              </a:rPr>
              <a:t>月</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ppt_x"/>
                                          </p:val>
                                        </p:tav>
                                        <p:tav tm="100000">
                                          <p:val>
                                            <p:strVal val="#ppt_x"/>
                                          </p:val>
                                        </p:tav>
                                      </p:tavLst>
                                    </p:anim>
                                    <p:anim calcmode="lin" valueType="num">
                                      <p:cBhvr additive="base">
                                        <p:cTn id="13" dur="500" fill="hold"/>
                                        <p:tgtEl>
                                          <p:spTgt spid="5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 calcmode="lin" valueType="num">
                                      <p:cBhvr additive="base">
                                        <p:cTn id="16" dur="500" fill="hold"/>
                                        <p:tgtEl>
                                          <p:spTgt spid="53"/>
                                        </p:tgtEl>
                                        <p:attrNameLst>
                                          <p:attrName>ppt_x</p:attrName>
                                        </p:attrNameLst>
                                      </p:cBhvr>
                                      <p:tavLst>
                                        <p:tav tm="0">
                                          <p:val>
                                            <p:strVal val="#ppt_x"/>
                                          </p:val>
                                        </p:tav>
                                        <p:tav tm="100000">
                                          <p:val>
                                            <p:strVal val="#ppt_x"/>
                                          </p:val>
                                        </p:tav>
                                      </p:tavLst>
                                    </p:anim>
                                    <p:anim calcmode="lin" valueType="num">
                                      <p:cBhvr additive="base">
                                        <p:cTn id="17" dur="500" fill="hold"/>
                                        <p:tgtEl>
                                          <p:spTgt spid="5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ppt_x"/>
                                          </p:val>
                                        </p:tav>
                                        <p:tav tm="100000">
                                          <p:val>
                                            <p:strVal val="#ppt_x"/>
                                          </p:val>
                                        </p:tav>
                                      </p:tavLst>
                                    </p:anim>
                                    <p:anim calcmode="lin" valueType="num">
                                      <p:cBhvr additive="base">
                                        <p:cTn id="21" dur="500" fill="hold"/>
                                        <p:tgtEl>
                                          <p:spTgt spid="5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500" fill="hold"/>
                                        <p:tgtEl>
                                          <p:spTgt spid="56"/>
                                        </p:tgtEl>
                                        <p:attrNameLst>
                                          <p:attrName>ppt_x</p:attrName>
                                        </p:attrNameLst>
                                      </p:cBhvr>
                                      <p:tavLst>
                                        <p:tav tm="0">
                                          <p:val>
                                            <p:strVal val="#ppt_x"/>
                                          </p:val>
                                        </p:tav>
                                        <p:tav tm="100000">
                                          <p:val>
                                            <p:strVal val="#ppt_x"/>
                                          </p:val>
                                        </p:tav>
                                      </p:tavLst>
                                    </p:anim>
                                    <p:anim calcmode="lin" valueType="num">
                                      <p:cBhvr additive="base">
                                        <p:cTn id="25" dur="500" fill="hold"/>
                                        <p:tgtEl>
                                          <p:spTgt spid="5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ppt_x"/>
                                          </p:val>
                                        </p:tav>
                                        <p:tav tm="100000">
                                          <p:val>
                                            <p:strVal val="#ppt_x"/>
                                          </p:val>
                                        </p:tav>
                                      </p:tavLst>
                                    </p:anim>
                                    <p:anim calcmode="lin" valueType="num">
                                      <p:cBhvr additive="base">
                                        <p:cTn id="29" dur="500" fill="hold"/>
                                        <p:tgtEl>
                                          <p:spTgt spid="57"/>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 calcmode="lin" valueType="num">
                                      <p:cBhvr additive="base">
                                        <p:cTn id="33" dur="500" fill="hold"/>
                                        <p:tgtEl>
                                          <p:spTgt spid="69"/>
                                        </p:tgtEl>
                                        <p:attrNameLst>
                                          <p:attrName>ppt_x</p:attrName>
                                        </p:attrNameLst>
                                      </p:cBhvr>
                                      <p:tavLst>
                                        <p:tav tm="0">
                                          <p:val>
                                            <p:strVal val="#ppt_x"/>
                                          </p:val>
                                        </p:tav>
                                        <p:tav tm="100000">
                                          <p:val>
                                            <p:strVal val="#ppt_x"/>
                                          </p:val>
                                        </p:tav>
                                      </p:tavLst>
                                    </p:anim>
                                    <p:anim calcmode="lin" valueType="num">
                                      <p:cBhvr additive="base">
                                        <p:cTn id="34" dur="500" fill="hold"/>
                                        <p:tgtEl>
                                          <p:spTgt spid="6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500" fill="hold"/>
                                        <p:tgtEl>
                                          <p:spTgt spid="70"/>
                                        </p:tgtEl>
                                        <p:attrNameLst>
                                          <p:attrName>ppt_x</p:attrName>
                                        </p:attrNameLst>
                                      </p:cBhvr>
                                      <p:tavLst>
                                        <p:tav tm="0">
                                          <p:val>
                                            <p:strVal val="#ppt_x"/>
                                          </p:val>
                                        </p:tav>
                                        <p:tav tm="100000">
                                          <p:val>
                                            <p:strVal val="#ppt_x"/>
                                          </p:val>
                                        </p:tav>
                                      </p:tavLst>
                                    </p:anim>
                                    <p:anim calcmode="lin" valueType="num">
                                      <p:cBhvr additive="base">
                                        <p:cTn id="38" dur="500" fill="hold"/>
                                        <p:tgtEl>
                                          <p:spTgt spid="7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1"/>
                                        </p:tgtEl>
                                        <p:attrNameLst>
                                          <p:attrName>style.visibility</p:attrName>
                                        </p:attrNameLst>
                                      </p:cBhvr>
                                      <p:to>
                                        <p:strVal val="visible"/>
                                      </p:to>
                                    </p:set>
                                    <p:anim calcmode="lin" valueType="num">
                                      <p:cBhvr additive="base">
                                        <p:cTn id="41" dur="500" fill="hold"/>
                                        <p:tgtEl>
                                          <p:spTgt spid="71"/>
                                        </p:tgtEl>
                                        <p:attrNameLst>
                                          <p:attrName>ppt_x</p:attrName>
                                        </p:attrNameLst>
                                      </p:cBhvr>
                                      <p:tavLst>
                                        <p:tav tm="0">
                                          <p:val>
                                            <p:strVal val="#ppt_x"/>
                                          </p:val>
                                        </p:tav>
                                        <p:tav tm="100000">
                                          <p:val>
                                            <p:strVal val="#ppt_x"/>
                                          </p:val>
                                        </p:tav>
                                      </p:tavLst>
                                    </p:anim>
                                    <p:anim calcmode="lin" valueType="num">
                                      <p:cBhvr additive="base">
                                        <p:cTn id="42" dur="500" fill="hold"/>
                                        <p:tgtEl>
                                          <p:spTgt spid="7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anim calcmode="lin" valueType="num">
                                      <p:cBhvr additive="base">
                                        <p:cTn id="45" dur="500" fill="hold"/>
                                        <p:tgtEl>
                                          <p:spTgt spid="72"/>
                                        </p:tgtEl>
                                        <p:attrNameLst>
                                          <p:attrName>ppt_x</p:attrName>
                                        </p:attrNameLst>
                                      </p:cBhvr>
                                      <p:tavLst>
                                        <p:tav tm="0">
                                          <p:val>
                                            <p:strVal val="#ppt_x"/>
                                          </p:val>
                                        </p:tav>
                                        <p:tav tm="100000">
                                          <p:val>
                                            <p:strVal val="#ppt_x"/>
                                          </p:val>
                                        </p:tav>
                                      </p:tavLst>
                                    </p:anim>
                                    <p:anim calcmode="lin" valueType="num">
                                      <p:cBhvr additive="base">
                                        <p:cTn id="46" dur="500" fill="hold"/>
                                        <p:tgtEl>
                                          <p:spTgt spid="7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anim calcmode="lin" valueType="num">
                                      <p:cBhvr additive="base">
                                        <p:cTn id="49" dur="500" fill="hold"/>
                                        <p:tgtEl>
                                          <p:spTgt spid="73"/>
                                        </p:tgtEl>
                                        <p:attrNameLst>
                                          <p:attrName>ppt_x</p:attrName>
                                        </p:attrNameLst>
                                      </p:cBhvr>
                                      <p:tavLst>
                                        <p:tav tm="0">
                                          <p:val>
                                            <p:strVal val="#ppt_x"/>
                                          </p:val>
                                        </p:tav>
                                        <p:tav tm="100000">
                                          <p:val>
                                            <p:strVal val="#ppt_x"/>
                                          </p:val>
                                        </p:tav>
                                      </p:tavLst>
                                    </p:anim>
                                    <p:anim calcmode="lin" valueType="num">
                                      <p:cBhvr additive="base">
                                        <p:cTn id="50" dur="500" fill="hold"/>
                                        <p:tgtEl>
                                          <p:spTgt spid="7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74"/>
                                        </p:tgtEl>
                                        <p:attrNameLst>
                                          <p:attrName>style.visibility</p:attrName>
                                        </p:attrNameLst>
                                      </p:cBhvr>
                                      <p:to>
                                        <p:strVal val="visible"/>
                                      </p:to>
                                    </p:set>
                                    <p:anim calcmode="lin" valueType="num">
                                      <p:cBhvr additive="base">
                                        <p:cTn id="53" dur="500" fill="hold"/>
                                        <p:tgtEl>
                                          <p:spTgt spid="74"/>
                                        </p:tgtEl>
                                        <p:attrNameLst>
                                          <p:attrName>ppt_x</p:attrName>
                                        </p:attrNameLst>
                                      </p:cBhvr>
                                      <p:tavLst>
                                        <p:tav tm="0">
                                          <p:val>
                                            <p:strVal val="#ppt_x"/>
                                          </p:val>
                                        </p:tav>
                                        <p:tav tm="100000">
                                          <p:val>
                                            <p:strVal val="#ppt_x"/>
                                          </p:val>
                                        </p:tav>
                                      </p:tavLst>
                                    </p:anim>
                                    <p:anim calcmode="lin" valueType="num">
                                      <p:cBhvr additive="base">
                                        <p:cTn id="54" dur="500" fill="hold"/>
                                        <p:tgtEl>
                                          <p:spTgt spid="7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additive="base">
                                        <p:cTn id="57" dur="500" fill="hold"/>
                                        <p:tgtEl>
                                          <p:spTgt spid="75"/>
                                        </p:tgtEl>
                                        <p:attrNameLst>
                                          <p:attrName>ppt_x</p:attrName>
                                        </p:attrNameLst>
                                      </p:cBhvr>
                                      <p:tavLst>
                                        <p:tav tm="0">
                                          <p:val>
                                            <p:strVal val="#ppt_x"/>
                                          </p:val>
                                        </p:tav>
                                        <p:tav tm="100000">
                                          <p:val>
                                            <p:strVal val="#ppt_x"/>
                                          </p:val>
                                        </p:tav>
                                      </p:tavLst>
                                    </p:anim>
                                    <p:anim calcmode="lin" valueType="num">
                                      <p:cBhvr additive="base">
                                        <p:cTn id="58" dur="500" fill="hold"/>
                                        <p:tgtEl>
                                          <p:spTgt spid="7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6"/>
                                        </p:tgtEl>
                                        <p:attrNameLst>
                                          <p:attrName>style.visibility</p:attrName>
                                        </p:attrNameLst>
                                      </p:cBhvr>
                                      <p:to>
                                        <p:strVal val="visible"/>
                                      </p:to>
                                    </p:set>
                                    <p:anim calcmode="lin" valueType="num">
                                      <p:cBhvr additive="base">
                                        <p:cTn id="61" dur="500" fill="hold"/>
                                        <p:tgtEl>
                                          <p:spTgt spid="76"/>
                                        </p:tgtEl>
                                        <p:attrNameLst>
                                          <p:attrName>ppt_x</p:attrName>
                                        </p:attrNameLst>
                                      </p:cBhvr>
                                      <p:tavLst>
                                        <p:tav tm="0">
                                          <p:val>
                                            <p:strVal val="#ppt_x"/>
                                          </p:val>
                                        </p:tav>
                                        <p:tav tm="100000">
                                          <p:val>
                                            <p:strVal val="#ppt_x"/>
                                          </p:val>
                                        </p:tav>
                                      </p:tavLst>
                                    </p:anim>
                                    <p:anim calcmode="lin" valueType="num">
                                      <p:cBhvr additive="base">
                                        <p:cTn id="62" dur="500" fill="hold"/>
                                        <p:tgtEl>
                                          <p:spTgt spid="76"/>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77"/>
                                        </p:tgtEl>
                                        <p:attrNameLst>
                                          <p:attrName>style.visibility</p:attrName>
                                        </p:attrNameLst>
                                      </p:cBhvr>
                                      <p:to>
                                        <p:strVal val="visible"/>
                                      </p:to>
                                    </p:set>
                                    <p:anim calcmode="lin" valueType="num">
                                      <p:cBhvr additive="base">
                                        <p:cTn id="65" dur="500" fill="hold"/>
                                        <p:tgtEl>
                                          <p:spTgt spid="77"/>
                                        </p:tgtEl>
                                        <p:attrNameLst>
                                          <p:attrName>ppt_x</p:attrName>
                                        </p:attrNameLst>
                                      </p:cBhvr>
                                      <p:tavLst>
                                        <p:tav tm="0">
                                          <p:val>
                                            <p:strVal val="#ppt_x"/>
                                          </p:val>
                                        </p:tav>
                                        <p:tav tm="100000">
                                          <p:val>
                                            <p:strVal val="#ppt_x"/>
                                          </p:val>
                                        </p:tav>
                                      </p:tavLst>
                                    </p:anim>
                                    <p:anim calcmode="lin" valueType="num">
                                      <p:cBhvr additive="base">
                                        <p:cTn id="66" dur="500" fill="hold"/>
                                        <p:tgtEl>
                                          <p:spTgt spid="77"/>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additive="base">
                                        <p:cTn id="69" dur="500" fill="hold"/>
                                        <p:tgtEl>
                                          <p:spTgt spid="78"/>
                                        </p:tgtEl>
                                        <p:attrNameLst>
                                          <p:attrName>ppt_x</p:attrName>
                                        </p:attrNameLst>
                                      </p:cBhvr>
                                      <p:tavLst>
                                        <p:tav tm="0">
                                          <p:val>
                                            <p:strVal val="#ppt_x"/>
                                          </p:val>
                                        </p:tav>
                                        <p:tav tm="100000">
                                          <p:val>
                                            <p:strVal val="#ppt_x"/>
                                          </p:val>
                                        </p:tav>
                                      </p:tavLst>
                                    </p:anim>
                                    <p:anim calcmode="lin" valueType="num">
                                      <p:cBhvr additive="base">
                                        <p:cTn id="70" dur="500" fill="hold"/>
                                        <p:tgtEl>
                                          <p:spTgt spid="78"/>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ppt_x"/>
                                          </p:val>
                                        </p:tav>
                                        <p:tav tm="100000">
                                          <p:val>
                                            <p:strVal val="#ppt_x"/>
                                          </p:val>
                                        </p:tav>
                                      </p:tavLst>
                                    </p:anim>
                                    <p:anim calcmode="lin" valueType="num">
                                      <p:cBhvr additive="base">
                                        <p:cTn id="74" dur="500" fill="hold"/>
                                        <p:tgtEl>
                                          <p:spTgt spid="79"/>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80"/>
                                        </p:tgtEl>
                                        <p:attrNameLst>
                                          <p:attrName>style.visibility</p:attrName>
                                        </p:attrNameLst>
                                      </p:cBhvr>
                                      <p:to>
                                        <p:strVal val="visible"/>
                                      </p:to>
                                    </p:set>
                                    <p:anim calcmode="lin" valueType="num">
                                      <p:cBhvr additive="base">
                                        <p:cTn id="77" dur="500" fill="hold"/>
                                        <p:tgtEl>
                                          <p:spTgt spid="80"/>
                                        </p:tgtEl>
                                        <p:attrNameLst>
                                          <p:attrName>ppt_x</p:attrName>
                                        </p:attrNameLst>
                                      </p:cBhvr>
                                      <p:tavLst>
                                        <p:tav tm="0">
                                          <p:val>
                                            <p:strVal val="#ppt_x"/>
                                          </p:val>
                                        </p:tav>
                                        <p:tav tm="100000">
                                          <p:val>
                                            <p:strVal val="#ppt_x"/>
                                          </p:val>
                                        </p:tav>
                                      </p:tavLst>
                                    </p:anim>
                                    <p:anim calcmode="lin" valueType="num">
                                      <p:cBhvr additive="base">
                                        <p:cTn id="78" dur="500" fill="hold"/>
                                        <p:tgtEl>
                                          <p:spTgt spid="8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63"/>
                                        </p:tgtEl>
                                        <p:attrNameLst>
                                          <p:attrName>style.visibility</p:attrName>
                                        </p:attrNameLst>
                                      </p:cBhvr>
                                      <p:to>
                                        <p:strVal val="visible"/>
                                      </p:to>
                                    </p:set>
                                    <p:anim calcmode="lin" valueType="num">
                                      <p:cBhvr additive="base">
                                        <p:cTn id="81" dur="500" fill="hold"/>
                                        <p:tgtEl>
                                          <p:spTgt spid="63"/>
                                        </p:tgtEl>
                                        <p:attrNameLst>
                                          <p:attrName>ppt_x</p:attrName>
                                        </p:attrNameLst>
                                      </p:cBhvr>
                                      <p:tavLst>
                                        <p:tav tm="0">
                                          <p:val>
                                            <p:strVal val="#ppt_x"/>
                                          </p:val>
                                        </p:tav>
                                        <p:tav tm="100000">
                                          <p:val>
                                            <p:strVal val="#ppt_x"/>
                                          </p:val>
                                        </p:tav>
                                      </p:tavLst>
                                    </p:anim>
                                    <p:anim calcmode="lin" valueType="num">
                                      <p:cBhvr additive="base">
                                        <p:cTn id="82" dur="500" fill="hold"/>
                                        <p:tgtEl>
                                          <p:spTgt spid="63"/>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64"/>
                                        </p:tgtEl>
                                        <p:attrNameLst>
                                          <p:attrName>style.visibility</p:attrName>
                                        </p:attrNameLst>
                                      </p:cBhvr>
                                      <p:to>
                                        <p:strVal val="visible"/>
                                      </p:to>
                                    </p:set>
                                    <p:anim calcmode="lin" valueType="num">
                                      <p:cBhvr additive="base">
                                        <p:cTn id="85" dur="500" fill="hold"/>
                                        <p:tgtEl>
                                          <p:spTgt spid="64"/>
                                        </p:tgtEl>
                                        <p:attrNameLst>
                                          <p:attrName>ppt_x</p:attrName>
                                        </p:attrNameLst>
                                      </p:cBhvr>
                                      <p:tavLst>
                                        <p:tav tm="0">
                                          <p:val>
                                            <p:strVal val="#ppt_x"/>
                                          </p:val>
                                        </p:tav>
                                        <p:tav tm="100000">
                                          <p:val>
                                            <p:strVal val="#ppt_x"/>
                                          </p:val>
                                        </p:tav>
                                      </p:tavLst>
                                    </p:anim>
                                    <p:anim calcmode="lin" valueType="num">
                                      <p:cBhvr additive="base">
                                        <p:cTn id="86" dur="500" fill="hold"/>
                                        <p:tgtEl>
                                          <p:spTgt spid="6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65"/>
                                        </p:tgtEl>
                                        <p:attrNameLst>
                                          <p:attrName>style.visibility</p:attrName>
                                        </p:attrNameLst>
                                      </p:cBhvr>
                                      <p:to>
                                        <p:strVal val="visible"/>
                                      </p:to>
                                    </p:set>
                                    <p:anim calcmode="lin" valueType="num">
                                      <p:cBhvr additive="base">
                                        <p:cTn id="89" dur="500" fill="hold"/>
                                        <p:tgtEl>
                                          <p:spTgt spid="65"/>
                                        </p:tgtEl>
                                        <p:attrNameLst>
                                          <p:attrName>ppt_x</p:attrName>
                                        </p:attrNameLst>
                                      </p:cBhvr>
                                      <p:tavLst>
                                        <p:tav tm="0">
                                          <p:val>
                                            <p:strVal val="#ppt_x"/>
                                          </p:val>
                                        </p:tav>
                                        <p:tav tm="100000">
                                          <p:val>
                                            <p:strVal val="#ppt_x"/>
                                          </p:val>
                                        </p:tav>
                                      </p:tavLst>
                                    </p:anim>
                                    <p:anim calcmode="lin" valueType="num">
                                      <p:cBhvr additive="base">
                                        <p:cTn id="90" dur="500" fill="hold"/>
                                        <p:tgtEl>
                                          <p:spTgt spid="65"/>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500" fill="hold"/>
                                        <p:tgtEl>
                                          <p:spTgt spid="66"/>
                                        </p:tgtEl>
                                        <p:attrNameLst>
                                          <p:attrName>ppt_x</p:attrName>
                                        </p:attrNameLst>
                                      </p:cBhvr>
                                      <p:tavLst>
                                        <p:tav tm="0">
                                          <p:val>
                                            <p:strVal val="#ppt_x"/>
                                          </p:val>
                                        </p:tav>
                                        <p:tav tm="100000">
                                          <p:val>
                                            <p:strVal val="#ppt_x"/>
                                          </p:val>
                                        </p:tav>
                                      </p:tavLst>
                                    </p:anim>
                                    <p:anim calcmode="lin" valueType="num">
                                      <p:cBhvr additive="base">
                                        <p:cTn id="94" dur="500" fill="hold"/>
                                        <p:tgtEl>
                                          <p:spTgt spid="66"/>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additive="base">
                                        <p:cTn id="97" dur="500" fill="hold"/>
                                        <p:tgtEl>
                                          <p:spTgt spid="67"/>
                                        </p:tgtEl>
                                        <p:attrNameLst>
                                          <p:attrName>ppt_x</p:attrName>
                                        </p:attrNameLst>
                                      </p:cBhvr>
                                      <p:tavLst>
                                        <p:tav tm="0">
                                          <p:val>
                                            <p:strVal val="#ppt_x"/>
                                          </p:val>
                                        </p:tav>
                                        <p:tav tm="100000">
                                          <p:val>
                                            <p:strVal val="#ppt_x"/>
                                          </p:val>
                                        </p:tav>
                                      </p:tavLst>
                                    </p:anim>
                                    <p:anim calcmode="lin" valueType="num">
                                      <p:cBhvr additive="base">
                                        <p:cTn id="98" dur="500" fill="hold"/>
                                        <p:tgtEl>
                                          <p:spTgt spid="67"/>
                                        </p:tgtEl>
                                        <p:attrNameLst>
                                          <p:attrName>ppt_y</p:attrName>
                                        </p:attrNameLst>
                                      </p:cBhvr>
                                      <p:tavLst>
                                        <p:tav tm="0">
                                          <p:val>
                                            <p:strVal val="1+#ppt_h/2"/>
                                          </p:val>
                                        </p:tav>
                                        <p:tav tm="100000">
                                          <p:val>
                                            <p:strVal val="#ppt_y"/>
                                          </p:val>
                                        </p:tav>
                                      </p:tavLst>
                                    </p:anim>
                                  </p:childTnLst>
                                </p:cTn>
                              </p:par>
                            </p:childTnLst>
                          </p:cTn>
                        </p:par>
                        <p:par>
                          <p:cTn id="99" fill="hold">
                            <p:stCondLst>
                              <p:cond delay="1500"/>
                            </p:stCondLst>
                            <p:childTnLst>
                              <p:par>
                                <p:cTn id="100" presetID="12" presetClass="entr" presetSubtype="8" fill="hold" nodeType="afterEffect">
                                  <p:stCondLst>
                                    <p:cond delay="0"/>
                                  </p:stCondLst>
                                  <p:childTnLst>
                                    <p:set>
                                      <p:cBhvr>
                                        <p:cTn id="101" dur="1" fill="hold">
                                          <p:stCondLst>
                                            <p:cond delay="0"/>
                                          </p:stCondLst>
                                        </p:cTn>
                                        <p:tgtEl>
                                          <p:spTgt spid="48"/>
                                        </p:tgtEl>
                                        <p:attrNameLst>
                                          <p:attrName>style.visibility</p:attrName>
                                        </p:attrNameLst>
                                      </p:cBhvr>
                                      <p:to>
                                        <p:strVal val="visible"/>
                                      </p:to>
                                    </p:set>
                                    <p:animEffect transition="in" filter="slide(fromLeft)">
                                      <p:cBhvr>
                                        <p:cTn id="102" dur="500"/>
                                        <p:tgtEl>
                                          <p:spTgt spid="48"/>
                                        </p:tgtEl>
                                      </p:cBhvr>
                                    </p:animEffect>
                                  </p:childTnLst>
                                </p:cTn>
                              </p:par>
                            </p:childTnLst>
                          </p:cTn>
                        </p:par>
                        <p:par>
                          <p:cTn id="103" fill="hold">
                            <p:stCondLst>
                              <p:cond delay="2000"/>
                            </p:stCondLst>
                            <p:childTnLst>
                              <p:par>
                                <p:cTn id="104" presetID="12" presetClass="entr" presetSubtype="8" fill="hold" nodeType="after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slide(fromLeft)">
                                      <p:cBhvr>
                                        <p:cTn id="106" dur="500"/>
                                        <p:tgtEl>
                                          <p:spTgt spid="49"/>
                                        </p:tgtEl>
                                      </p:cBhvr>
                                    </p:animEffect>
                                  </p:childTnLst>
                                </p:cTn>
                              </p:par>
                            </p:childTnLst>
                          </p:cTn>
                        </p:par>
                        <p:par>
                          <p:cTn id="107" fill="hold">
                            <p:stCondLst>
                              <p:cond delay="2500"/>
                            </p:stCondLst>
                            <p:childTnLst>
                              <p:par>
                                <p:cTn id="108" presetID="12" presetClass="entr" presetSubtype="8"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slide(fromLeft)">
                                      <p:cBhvr>
                                        <p:cTn id="110" dur="500"/>
                                        <p:tgtEl>
                                          <p:spTgt spid="50"/>
                                        </p:tgtEl>
                                      </p:cBhvr>
                                    </p:animEffect>
                                  </p:childTnLst>
                                </p:cTn>
                              </p:par>
                            </p:childTnLst>
                          </p:cTn>
                        </p:par>
                        <p:par>
                          <p:cTn id="111" fill="hold">
                            <p:stCondLst>
                              <p:cond delay="3000"/>
                            </p:stCondLst>
                            <p:childTnLst>
                              <p:par>
                                <p:cTn id="112" presetID="12" presetClass="entr" presetSubtype="8"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transition="in" filter="slide(fromLeft)">
                                      <p:cBhvr>
                                        <p:cTn id="114" dur="500"/>
                                        <p:tgtEl>
                                          <p:spTgt spid="51"/>
                                        </p:tgtEl>
                                      </p:cBhvr>
                                    </p:animEffect>
                                  </p:childTnLst>
                                </p:cTn>
                              </p:par>
                            </p:childTnLst>
                          </p:cTn>
                        </p:par>
                        <p:par>
                          <p:cTn id="115" fill="hold">
                            <p:stCondLst>
                              <p:cond delay="3500"/>
                            </p:stCondLst>
                            <p:childTnLst>
                              <p:par>
                                <p:cTn id="116" presetID="12" presetClass="entr" presetSubtype="8" fill="hold" nodeType="afterEffect">
                                  <p:stCondLst>
                                    <p:cond delay="0"/>
                                  </p:stCondLst>
                                  <p:childTnLst>
                                    <p:set>
                                      <p:cBhvr>
                                        <p:cTn id="117" dur="1" fill="hold">
                                          <p:stCondLst>
                                            <p:cond delay="0"/>
                                          </p:stCondLst>
                                        </p:cTn>
                                        <p:tgtEl>
                                          <p:spTgt spid="52"/>
                                        </p:tgtEl>
                                        <p:attrNameLst>
                                          <p:attrName>style.visibility</p:attrName>
                                        </p:attrNameLst>
                                      </p:cBhvr>
                                      <p:to>
                                        <p:strVal val="visible"/>
                                      </p:to>
                                    </p:set>
                                    <p:animEffect transition="in" filter="slide(fromLeft)">
                                      <p:cBhvr>
                                        <p:cTn id="118" dur="500"/>
                                        <p:tgtEl>
                                          <p:spTgt spid="52"/>
                                        </p:tgtEl>
                                      </p:cBhvr>
                                    </p:animEffect>
                                  </p:childTnLst>
                                </p:cTn>
                              </p:par>
                            </p:childTnLst>
                          </p:cTn>
                        </p:par>
                        <p:par>
                          <p:cTn id="119" fill="hold">
                            <p:stCondLst>
                              <p:cond delay="4000"/>
                            </p:stCondLst>
                            <p:childTnLst>
                              <p:par>
                                <p:cTn id="120" presetID="17" presetClass="entr" presetSubtype="10" fill="hold" grpId="0" nodeType="after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p:cTn id="122" dur="500" fill="hold"/>
                                        <p:tgtEl>
                                          <p:spTgt spid="58"/>
                                        </p:tgtEl>
                                        <p:attrNameLst>
                                          <p:attrName>ppt_w</p:attrName>
                                        </p:attrNameLst>
                                      </p:cBhvr>
                                      <p:tavLst>
                                        <p:tav tm="0">
                                          <p:val>
                                            <p:fltVal val="0"/>
                                          </p:val>
                                        </p:tav>
                                        <p:tav tm="100000">
                                          <p:val>
                                            <p:strVal val="#ppt_w"/>
                                          </p:val>
                                        </p:tav>
                                      </p:tavLst>
                                    </p:anim>
                                    <p:anim calcmode="lin" valueType="num">
                                      <p:cBhvr>
                                        <p:cTn id="123" dur="500" fill="hold"/>
                                        <p:tgtEl>
                                          <p:spTgt spid="58"/>
                                        </p:tgtEl>
                                        <p:attrNameLst>
                                          <p:attrName>ppt_h</p:attrName>
                                        </p:attrNameLst>
                                      </p:cBhvr>
                                      <p:tavLst>
                                        <p:tav tm="0">
                                          <p:val>
                                            <p:strVal val="#ppt_h"/>
                                          </p:val>
                                        </p:tav>
                                        <p:tav tm="100000">
                                          <p:val>
                                            <p:strVal val="#ppt_h"/>
                                          </p:val>
                                        </p:tav>
                                      </p:tavLst>
                                    </p:anim>
                                  </p:childTnLst>
                                </p:cTn>
                              </p:par>
                            </p:childTnLst>
                          </p:cTn>
                        </p:par>
                        <p:par>
                          <p:cTn id="124" fill="hold">
                            <p:stCondLst>
                              <p:cond delay="4500"/>
                            </p:stCondLst>
                            <p:childTnLst>
                              <p:par>
                                <p:cTn id="125" presetID="17" presetClass="entr" presetSubtype="10" fill="hold" grpId="0" nodeType="afterEffect">
                                  <p:stCondLst>
                                    <p:cond delay="0"/>
                                  </p:stCondLst>
                                  <p:childTnLst>
                                    <p:set>
                                      <p:cBhvr>
                                        <p:cTn id="126" dur="1" fill="hold">
                                          <p:stCondLst>
                                            <p:cond delay="0"/>
                                          </p:stCondLst>
                                        </p:cTn>
                                        <p:tgtEl>
                                          <p:spTgt spid="85"/>
                                        </p:tgtEl>
                                        <p:attrNameLst>
                                          <p:attrName>style.visibility</p:attrName>
                                        </p:attrNameLst>
                                      </p:cBhvr>
                                      <p:to>
                                        <p:strVal val="visible"/>
                                      </p:to>
                                    </p:set>
                                    <p:anim calcmode="lin" valueType="num">
                                      <p:cBhvr>
                                        <p:cTn id="127" dur="500" fill="hold"/>
                                        <p:tgtEl>
                                          <p:spTgt spid="85"/>
                                        </p:tgtEl>
                                        <p:attrNameLst>
                                          <p:attrName>ppt_w</p:attrName>
                                        </p:attrNameLst>
                                      </p:cBhvr>
                                      <p:tavLst>
                                        <p:tav tm="0">
                                          <p:val>
                                            <p:fltVal val="0"/>
                                          </p:val>
                                        </p:tav>
                                        <p:tav tm="100000">
                                          <p:val>
                                            <p:strVal val="#ppt_w"/>
                                          </p:val>
                                        </p:tav>
                                      </p:tavLst>
                                    </p:anim>
                                    <p:anim calcmode="lin" valueType="num">
                                      <p:cBhvr>
                                        <p:cTn id="128" dur="500" fill="hold"/>
                                        <p:tgtEl>
                                          <p:spTgt spid="85"/>
                                        </p:tgtEl>
                                        <p:attrNameLst>
                                          <p:attrName>ppt_h</p:attrName>
                                        </p:attrNameLst>
                                      </p:cBhvr>
                                      <p:tavLst>
                                        <p:tav tm="0">
                                          <p:val>
                                            <p:strVal val="#ppt_h"/>
                                          </p:val>
                                        </p:tav>
                                        <p:tav tm="100000">
                                          <p:val>
                                            <p:strVal val="#ppt_h"/>
                                          </p:val>
                                        </p:tav>
                                      </p:tavLst>
                                    </p:anim>
                                  </p:childTnLst>
                                </p:cTn>
                              </p:par>
                            </p:childTnLst>
                          </p:cTn>
                        </p:par>
                        <p:par>
                          <p:cTn id="129" fill="hold">
                            <p:stCondLst>
                              <p:cond delay="5000"/>
                            </p:stCondLst>
                            <p:childTnLst>
                              <p:par>
                                <p:cTn id="130" presetID="17" presetClass="entr" presetSubtype="10" fill="hold" grpId="0" nodeType="afterEffect">
                                  <p:stCondLst>
                                    <p:cond delay="0"/>
                                  </p:stCondLst>
                                  <p:childTnLst>
                                    <p:set>
                                      <p:cBhvr>
                                        <p:cTn id="131" dur="1" fill="hold">
                                          <p:stCondLst>
                                            <p:cond delay="0"/>
                                          </p:stCondLst>
                                        </p:cTn>
                                        <p:tgtEl>
                                          <p:spTgt spid="59"/>
                                        </p:tgtEl>
                                        <p:attrNameLst>
                                          <p:attrName>style.visibility</p:attrName>
                                        </p:attrNameLst>
                                      </p:cBhvr>
                                      <p:to>
                                        <p:strVal val="visible"/>
                                      </p:to>
                                    </p:set>
                                    <p:anim calcmode="lin" valueType="num">
                                      <p:cBhvr>
                                        <p:cTn id="132" dur="500" fill="hold"/>
                                        <p:tgtEl>
                                          <p:spTgt spid="59"/>
                                        </p:tgtEl>
                                        <p:attrNameLst>
                                          <p:attrName>ppt_w</p:attrName>
                                        </p:attrNameLst>
                                      </p:cBhvr>
                                      <p:tavLst>
                                        <p:tav tm="0">
                                          <p:val>
                                            <p:fltVal val="0"/>
                                          </p:val>
                                        </p:tav>
                                        <p:tav tm="100000">
                                          <p:val>
                                            <p:strVal val="#ppt_w"/>
                                          </p:val>
                                        </p:tav>
                                      </p:tavLst>
                                    </p:anim>
                                    <p:anim calcmode="lin" valueType="num">
                                      <p:cBhvr>
                                        <p:cTn id="133" dur="500" fill="hold"/>
                                        <p:tgtEl>
                                          <p:spTgt spid="59"/>
                                        </p:tgtEl>
                                        <p:attrNameLst>
                                          <p:attrName>ppt_h</p:attrName>
                                        </p:attrNameLst>
                                      </p:cBhvr>
                                      <p:tavLst>
                                        <p:tav tm="0">
                                          <p:val>
                                            <p:strVal val="#ppt_h"/>
                                          </p:val>
                                        </p:tav>
                                        <p:tav tm="100000">
                                          <p:val>
                                            <p:strVal val="#ppt_h"/>
                                          </p:val>
                                        </p:tav>
                                      </p:tavLst>
                                    </p:anim>
                                  </p:childTnLst>
                                </p:cTn>
                              </p:par>
                            </p:childTnLst>
                          </p:cTn>
                        </p:par>
                        <p:par>
                          <p:cTn id="134" fill="hold">
                            <p:stCondLst>
                              <p:cond delay="5500"/>
                            </p:stCondLst>
                            <p:childTnLst>
                              <p:par>
                                <p:cTn id="135" presetID="17" presetClass="entr" presetSubtype="10" fill="hold" grpId="0" nodeType="afterEffect">
                                  <p:stCondLst>
                                    <p:cond delay="0"/>
                                  </p:stCondLst>
                                  <p:childTnLst>
                                    <p:set>
                                      <p:cBhvr>
                                        <p:cTn id="136" dur="1" fill="hold">
                                          <p:stCondLst>
                                            <p:cond delay="0"/>
                                          </p:stCondLst>
                                        </p:cTn>
                                        <p:tgtEl>
                                          <p:spTgt spid="86"/>
                                        </p:tgtEl>
                                        <p:attrNameLst>
                                          <p:attrName>style.visibility</p:attrName>
                                        </p:attrNameLst>
                                      </p:cBhvr>
                                      <p:to>
                                        <p:strVal val="visible"/>
                                      </p:to>
                                    </p:set>
                                    <p:anim calcmode="lin" valueType="num">
                                      <p:cBhvr>
                                        <p:cTn id="137" dur="500" fill="hold"/>
                                        <p:tgtEl>
                                          <p:spTgt spid="86"/>
                                        </p:tgtEl>
                                        <p:attrNameLst>
                                          <p:attrName>ppt_w</p:attrName>
                                        </p:attrNameLst>
                                      </p:cBhvr>
                                      <p:tavLst>
                                        <p:tav tm="0">
                                          <p:val>
                                            <p:fltVal val="0"/>
                                          </p:val>
                                        </p:tav>
                                        <p:tav tm="100000">
                                          <p:val>
                                            <p:strVal val="#ppt_w"/>
                                          </p:val>
                                        </p:tav>
                                      </p:tavLst>
                                    </p:anim>
                                    <p:anim calcmode="lin" valueType="num">
                                      <p:cBhvr>
                                        <p:cTn id="138" dur="500" fill="hold"/>
                                        <p:tgtEl>
                                          <p:spTgt spid="86"/>
                                        </p:tgtEl>
                                        <p:attrNameLst>
                                          <p:attrName>ppt_h</p:attrName>
                                        </p:attrNameLst>
                                      </p:cBhvr>
                                      <p:tavLst>
                                        <p:tav tm="0">
                                          <p:val>
                                            <p:strVal val="#ppt_h"/>
                                          </p:val>
                                        </p:tav>
                                        <p:tav tm="100000">
                                          <p:val>
                                            <p:strVal val="#ppt_h"/>
                                          </p:val>
                                        </p:tav>
                                      </p:tavLst>
                                    </p:anim>
                                  </p:childTnLst>
                                </p:cTn>
                              </p:par>
                            </p:childTnLst>
                          </p:cTn>
                        </p:par>
                        <p:par>
                          <p:cTn id="139" fill="hold">
                            <p:stCondLst>
                              <p:cond delay="6000"/>
                            </p:stCondLst>
                            <p:childTnLst>
                              <p:par>
                                <p:cTn id="140" presetID="17" presetClass="entr" presetSubtype="10" fill="hold" grpId="0" nodeType="afterEffect">
                                  <p:stCondLst>
                                    <p:cond delay="0"/>
                                  </p:stCondLst>
                                  <p:childTnLst>
                                    <p:set>
                                      <p:cBhvr>
                                        <p:cTn id="141" dur="1" fill="hold">
                                          <p:stCondLst>
                                            <p:cond delay="0"/>
                                          </p:stCondLst>
                                        </p:cTn>
                                        <p:tgtEl>
                                          <p:spTgt spid="60"/>
                                        </p:tgtEl>
                                        <p:attrNameLst>
                                          <p:attrName>style.visibility</p:attrName>
                                        </p:attrNameLst>
                                      </p:cBhvr>
                                      <p:to>
                                        <p:strVal val="visible"/>
                                      </p:to>
                                    </p:set>
                                    <p:anim calcmode="lin" valueType="num">
                                      <p:cBhvr>
                                        <p:cTn id="142" dur="500" fill="hold"/>
                                        <p:tgtEl>
                                          <p:spTgt spid="60"/>
                                        </p:tgtEl>
                                        <p:attrNameLst>
                                          <p:attrName>ppt_w</p:attrName>
                                        </p:attrNameLst>
                                      </p:cBhvr>
                                      <p:tavLst>
                                        <p:tav tm="0">
                                          <p:val>
                                            <p:fltVal val="0"/>
                                          </p:val>
                                        </p:tav>
                                        <p:tav tm="100000">
                                          <p:val>
                                            <p:strVal val="#ppt_w"/>
                                          </p:val>
                                        </p:tav>
                                      </p:tavLst>
                                    </p:anim>
                                    <p:anim calcmode="lin" valueType="num">
                                      <p:cBhvr>
                                        <p:cTn id="143" dur="500" fill="hold"/>
                                        <p:tgtEl>
                                          <p:spTgt spid="60"/>
                                        </p:tgtEl>
                                        <p:attrNameLst>
                                          <p:attrName>ppt_h</p:attrName>
                                        </p:attrNameLst>
                                      </p:cBhvr>
                                      <p:tavLst>
                                        <p:tav tm="0">
                                          <p:val>
                                            <p:strVal val="#ppt_h"/>
                                          </p:val>
                                        </p:tav>
                                        <p:tav tm="100000">
                                          <p:val>
                                            <p:strVal val="#ppt_h"/>
                                          </p:val>
                                        </p:tav>
                                      </p:tavLst>
                                    </p:anim>
                                  </p:childTnLst>
                                </p:cTn>
                              </p:par>
                            </p:childTnLst>
                          </p:cTn>
                        </p:par>
                        <p:par>
                          <p:cTn id="144" fill="hold">
                            <p:stCondLst>
                              <p:cond delay="6500"/>
                            </p:stCondLst>
                            <p:childTnLst>
                              <p:par>
                                <p:cTn id="145" presetID="17" presetClass="entr" presetSubtype="10" fill="hold" grpId="0" nodeType="afterEffect">
                                  <p:stCondLst>
                                    <p:cond delay="0"/>
                                  </p:stCondLst>
                                  <p:childTnLst>
                                    <p:set>
                                      <p:cBhvr>
                                        <p:cTn id="146" dur="1" fill="hold">
                                          <p:stCondLst>
                                            <p:cond delay="0"/>
                                          </p:stCondLst>
                                        </p:cTn>
                                        <p:tgtEl>
                                          <p:spTgt spid="89"/>
                                        </p:tgtEl>
                                        <p:attrNameLst>
                                          <p:attrName>style.visibility</p:attrName>
                                        </p:attrNameLst>
                                      </p:cBhvr>
                                      <p:to>
                                        <p:strVal val="visible"/>
                                      </p:to>
                                    </p:set>
                                    <p:anim calcmode="lin" valueType="num">
                                      <p:cBhvr>
                                        <p:cTn id="147" dur="500" fill="hold"/>
                                        <p:tgtEl>
                                          <p:spTgt spid="89"/>
                                        </p:tgtEl>
                                        <p:attrNameLst>
                                          <p:attrName>ppt_w</p:attrName>
                                        </p:attrNameLst>
                                      </p:cBhvr>
                                      <p:tavLst>
                                        <p:tav tm="0">
                                          <p:val>
                                            <p:fltVal val="0"/>
                                          </p:val>
                                        </p:tav>
                                        <p:tav tm="100000">
                                          <p:val>
                                            <p:strVal val="#ppt_w"/>
                                          </p:val>
                                        </p:tav>
                                      </p:tavLst>
                                    </p:anim>
                                    <p:anim calcmode="lin" valueType="num">
                                      <p:cBhvr>
                                        <p:cTn id="148" dur="500" fill="hold"/>
                                        <p:tgtEl>
                                          <p:spTgt spid="89"/>
                                        </p:tgtEl>
                                        <p:attrNameLst>
                                          <p:attrName>ppt_h</p:attrName>
                                        </p:attrNameLst>
                                      </p:cBhvr>
                                      <p:tavLst>
                                        <p:tav tm="0">
                                          <p:val>
                                            <p:strVal val="#ppt_h"/>
                                          </p:val>
                                        </p:tav>
                                        <p:tav tm="100000">
                                          <p:val>
                                            <p:strVal val="#ppt_h"/>
                                          </p:val>
                                        </p:tav>
                                      </p:tavLst>
                                    </p:anim>
                                  </p:childTnLst>
                                </p:cTn>
                              </p:par>
                            </p:childTnLst>
                          </p:cTn>
                        </p:par>
                        <p:par>
                          <p:cTn id="149" fill="hold">
                            <p:stCondLst>
                              <p:cond delay="7000"/>
                            </p:stCondLst>
                            <p:childTnLst>
                              <p:par>
                                <p:cTn id="150" presetID="17" presetClass="entr" presetSubtype="10" fill="hold" grpId="0" nodeType="afterEffect">
                                  <p:stCondLst>
                                    <p:cond delay="0"/>
                                  </p:stCondLst>
                                  <p:childTnLst>
                                    <p:set>
                                      <p:cBhvr>
                                        <p:cTn id="151" dur="1" fill="hold">
                                          <p:stCondLst>
                                            <p:cond delay="0"/>
                                          </p:stCondLst>
                                        </p:cTn>
                                        <p:tgtEl>
                                          <p:spTgt spid="61"/>
                                        </p:tgtEl>
                                        <p:attrNameLst>
                                          <p:attrName>style.visibility</p:attrName>
                                        </p:attrNameLst>
                                      </p:cBhvr>
                                      <p:to>
                                        <p:strVal val="visible"/>
                                      </p:to>
                                    </p:set>
                                    <p:anim calcmode="lin" valueType="num">
                                      <p:cBhvr>
                                        <p:cTn id="152" dur="500" fill="hold"/>
                                        <p:tgtEl>
                                          <p:spTgt spid="61"/>
                                        </p:tgtEl>
                                        <p:attrNameLst>
                                          <p:attrName>ppt_w</p:attrName>
                                        </p:attrNameLst>
                                      </p:cBhvr>
                                      <p:tavLst>
                                        <p:tav tm="0">
                                          <p:val>
                                            <p:fltVal val="0"/>
                                          </p:val>
                                        </p:tav>
                                        <p:tav tm="100000">
                                          <p:val>
                                            <p:strVal val="#ppt_w"/>
                                          </p:val>
                                        </p:tav>
                                      </p:tavLst>
                                    </p:anim>
                                    <p:anim calcmode="lin" valueType="num">
                                      <p:cBhvr>
                                        <p:cTn id="153" dur="500" fill="hold"/>
                                        <p:tgtEl>
                                          <p:spTgt spid="61"/>
                                        </p:tgtEl>
                                        <p:attrNameLst>
                                          <p:attrName>ppt_h</p:attrName>
                                        </p:attrNameLst>
                                      </p:cBhvr>
                                      <p:tavLst>
                                        <p:tav tm="0">
                                          <p:val>
                                            <p:strVal val="#ppt_h"/>
                                          </p:val>
                                        </p:tav>
                                        <p:tav tm="100000">
                                          <p:val>
                                            <p:strVal val="#ppt_h"/>
                                          </p:val>
                                        </p:tav>
                                      </p:tavLst>
                                    </p:anim>
                                  </p:childTnLst>
                                </p:cTn>
                              </p:par>
                            </p:childTnLst>
                          </p:cTn>
                        </p:par>
                        <p:par>
                          <p:cTn id="154" fill="hold">
                            <p:stCondLst>
                              <p:cond delay="7500"/>
                            </p:stCondLst>
                            <p:childTnLst>
                              <p:par>
                                <p:cTn id="155" presetID="17" presetClass="entr" presetSubtype="10" fill="hold" grpId="0" nodeType="afterEffect">
                                  <p:stCondLst>
                                    <p:cond delay="0"/>
                                  </p:stCondLst>
                                  <p:childTnLst>
                                    <p:set>
                                      <p:cBhvr>
                                        <p:cTn id="156" dur="1" fill="hold">
                                          <p:stCondLst>
                                            <p:cond delay="0"/>
                                          </p:stCondLst>
                                        </p:cTn>
                                        <p:tgtEl>
                                          <p:spTgt spid="88"/>
                                        </p:tgtEl>
                                        <p:attrNameLst>
                                          <p:attrName>style.visibility</p:attrName>
                                        </p:attrNameLst>
                                      </p:cBhvr>
                                      <p:to>
                                        <p:strVal val="visible"/>
                                      </p:to>
                                    </p:set>
                                    <p:anim calcmode="lin" valueType="num">
                                      <p:cBhvr>
                                        <p:cTn id="157" dur="500" fill="hold"/>
                                        <p:tgtEl>
                                          <p:spTgt spid="88"/>
                                        </p:tgtEl>
                                        <p:attrNameLst>
                                          <p:attrName>ppt_w</p:attrName>
                                        </p:attrNameLst>
                                      </p:cBhvr>
                                      <p:tavLst>
                                        <p:tav tm="0">
                                          <p:val>
                                            <p:fltVal val="0"/>
                                          </p:val>
                                        </p:tav>
                                        <p:tav tm="100000">
                                          <p:val>
                                            <p:strVal val="#ppt_w"/>
                                          </p:val>
                                        </p:tav>
                                      </p:tavLst>
                                    </p:anim>
                                    <p:anim calcmode="lin" valueType="num">
                                      <p:cBhvr>
                                        <p:cTn id="158" dur="500" fill="hold"/>
                                        <p:tgtEl>
                                          <p:spTgt spid="88"/>
                                        </p:tgtEl>
                                        <p:attrNameLst>
                                          <p:attrName>ppt_h</p:attrName>
                                        </p:attrNameLst>
                                      </p:cBhvr>
                                      <p:tavLst>
                                        <p:tav tm="0">
                                          <p:val>
                                            <p:strVal val="#ppt_h"/>
                                          </p:val>
                                        </p:tav>
                                        <p:tav tm="100000">
                                          <p:val>
                                            <p:strVal val="#ppt_h"/>
                                          </p:val>
                                        </p:tav>
                                      </p:tavLst>
                                    </p:anim>
                                  </p:childTnLst>
                                </p:cTn>
                              </p:par>
                            </p:childTnLst>
                          </p:cTn>
                        </p:par>
                        <p:par>
                          <p:cTn id="159" fill="hold">
                            <p:stCondLst>
                              <p:cond delay="8000"/>
                            </p:stCondLst>
                            <p:childTnLst>
                              <p:par>
                                <p:cTn id="160" presetID="17" presetClass="entr" presetSubtype="10" fill="hold" grpId="0" nodeType="afterEffect">
                                  <p:stCondLst>
                                    <p:cond delay="0"/>
                                  </p:stCondLst>
                                  <p:childTnLst>
                                    <p:set>
                                      <p:cBhvr>
                                        <p:cTn id="161" dur="1" fill="hold">
                                          <p:stCondLst>
                                            <p:cond delay="0"/>
                                          </p:stCondLst>
                                        </p:cTn>
                                        <p:tgtEl>
                                          <p:spTgt spid="62"/>
                                        </p:tgtEl>
                                        <p:attrNameLst>
                                          <p:attrName>style.visibility</p:attrName>
                                        </p:attrNameLst>
                                      </p:cBhvr>
                                      <p:to>
                                        <p:strVal val="visible"/>
                                      </p:to>
                                    </p:set>
                                    <p:anim calcmode="lin" valueType="num">
                                      <p:cBhvr>
                                        <p:cTn id="162" dur="500" fill="hold"/>
                                        <p:tgtEl>
                                          <p:spTgt spid="62"/>
                                        </p:tgtEl>
                                        <p:attrNameLst>
                                          <p:attrName>ppt_w</p:attrName>
                                        </p:attrNameLst>
                                      </p:cBhvr>
                                      <p:tavLst>
                                        <p:tav tm="0">
                                          <p:val>
                                            <p:fltVal val="0"/>
                                          </p:val>
                                        </p:tav>
                                        <p:tav tm="100000">
                                          <p:val>
                                            <p:strVal val="#ppt_w"/>
                                          </p:val>
                                        </p:tav>
                                      </p:tavLst>
                                    </p:anim>
                                    <p:anim calcmode="lin" valueType="num">
                                      <p:cBhvr>
                                        <p:cTn id="163" dur="500" fill="hold"/>
                                        <p:tgtEl>
                                          <p:spTgt spid="62"/>
                                        </p:tgtEl>
                                        <p:attrNameLst>
                                          <p:attrName>ppt_h</p:attrName>
                                        </p:attrNameLst>
                                      </p:cBhvr>
                                      <p:tavLst>
                                        <p:tav tm="0">
                                          <p:val>
                                            <p:strVal val="#ppt_h"/>
                                          </p:val>
                                        </p:tav>
                                        <p:tav tm="100000">
                                          <p:val>
                                            <p:strVal val="#ppt_h"/>
                                          </p:val>
                                        </p:tav>
                                      </p:tavLst>
                                    </p:anim>
                                  </p:childTnLst>
                                </p:cTn>
                              </p:par>
                            </p:childTnLst>
                          </p:cTn>
                        </p:par>
                        <p:par>
                          <p:cTn id="164" fill="hold">
                            <p:stCondLst>
                              <p:cond delay="8500"/>
                            </p:stCondLst>
                            <p:childTnLst>
                              <p:par>
                                <p:cTn id="165" presetID="17" presetClass="entr" presetSubtype="10" fill="hold" grpId="0" nodeType="afterEffect">
                                  <p:stCondLst>
                                    <p:cond delay="0"/>
                                  </p:stCondLst>
                                  <p:childTnLst>
                                    <p:set>
                                      <p:cBhvr>
                                        <p:cTn id="166" dur="1" fill="hold">
                                          <p:stCondLst>
                                            <p:cond delay="0"/>
                                          </p:stCondLst>
                                        </p:cTn>
                                        <p:tgtEl>
                                          <p:spTgt spid="87"/>
                                        </p:tgtEl>
                                        <p:attrNameLst>
                                          <p:attrName>style.visibility</p:attrName>
                                        </p:attrNameLst>
                                      </p:cBhvr>
                                      <p:to>
                                        <p:strVal val="visible"/>
                                      </p:to>
                                    </p:set>
                                    <p:anim calcmode="lin" valueType="num">
                                      <p:cBhvr>
                                        <p:cTn id="167" dur="500" fill="hold"/>
                                        <p:tgtEl>
                                          <p:spTgt spid="87"/>
                                        </p:tgtEl>
                                        <p:attrNameLst>
                                          <p:attrName>ppt_w</p:attrName>
                                        </p:attrNameLst>
                                      </p:cBhvr>
                                      <p:tavLst>
                                        <p:tav tm="0">
                                          <p:val>
                                            <p:fltVal val="0"/>
                                          </p:val>
                                        </p:tav>
                                        <p:tav tm="100000">
                                          <p:val>
                                            <p:strVal val="#ppt_w"/>
                                          </p:val>
                                        </p:tav>
                                      </p:tavLst>
                                    </p:anim>
                                    <p:anim calcmode="lin" valueType="num">
                                      <p:cBhvr>
                                        <p:cTn id="168" dur="500" fill="hold"/>
                                        <p:tgtEl>
                                          <p:spTgt spid="87"/>
                                        </p:tgtEl>
                                        <p:attrNameLst>
                                          <p:attrName>ppt_h</p:attrName>
                                        </p:attrNameLst>
                                      </p:cBhvr>
                                      <p:tavLst>
                                        <p:tav tm="0">
                                          <p:val>
                                            <p:strVal val="#ppt_h"/>
                                          </p:val>
                                        </p:tav>
                                        <p:tav tm="100000">
                                          <p:val>
                                            <p:strVal val="#ppt_h"/>
                                          </p:val>
                                        </p:tav>
                                      </p:tavLst>
                                    </p:anim>
                                  </p:childTnLst>
                                </p:cTn>
                              </p:par>
                            </p:childTnLst>
                          </p:cTn>
                        </p:par>
                        <p:par>
                          <p:cTn id="169" fill="hold">
                            <p:stCondLst>
                              <p:cond delay="9000"/>
                            </p:stCondLst>
                            <p:childTnLst>
                              <p:par>
                                <p:cTn id="170" presetID="41" presetClass="entr" presetSubtype="0" fill="hold" nodeType="afterEffect">
                                  <p:stCondLst>
                                    <p:cond delay="0"/>
                                  </p:stCondLst>
                                  <p:iterate type="lt">
                                    <p:tmPct val="10000"/>
                                  </p:iterate>
                                  <p:childTnLst>
                                    <p:set>
                                      <p:cBhvr>
                                        <p:cTn id="171" dur="1" fill="hold">
                                          <p:stCondLst>
                                            <p:cond delay="0"/>
                                          </p:stCondLst>
                                        </p:cTn>
                                        <p:tgtEl>
                                          <p:spTgt spid="82">
                                            <p:txEl>
                                              <p:pRg st="0" end="0"/>
                                            </p:txEl>
                                          </p:spTgt>
                                        </p:tgtEl>
                                        <p:attrNameLst>
                                          <p:attrName>style.visibility</p:attrName>
                                        </p:attrNameLst>
                                      </p:cBhvr>
                                      <p:to>
                                        <p:strVal val="visible"/>
                                      </p:to>
                                    </p:set>
                                    <p:anim calcmode="lin" valueType="num">
                                      <p:cBhvr>
                                        <p:cTn id="172" dur="500" fill="hold"/>
                                        <p:tgtEl>
                                          <p:spTgt spid="8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3" dur="500" fill="hold"/>
                                        <p:tgtEl>
                                          <p:spTgt spid="82">
                                            <p:txEl>
                                              <p:pRg st="0" end="0"/>
                                            </p:txEl>
                                          </p:spTgt>
                                        </p:tgtEl>
                                        <p:attrNameLst>
                                          <p:attrName>ppt_y</p:attrName>
                                        </p:attrNameLst>
                                      </p:cBhvr>
                                      <p:tavLst>
                                        <p:tav tm="0">
                                          <p:val>
                                            <p:strVal val="#ppt_y"/>
                                          </p:val>
                                        </p:tav>
                                        <p:tav tm="100000">
                                          <p:val>
                                            <p:strVal val="#ppt_y"/>
                                          </p:val>
                                        </p:tav>
                                      </p:tavLst>
                                    </p:anim>
                                    <p:anim calcmode="lin" valueType="num">
                                      <p:cBhvr>
                                        <p:cTn id="174" dur="500" fill="hold"/>
                                        <p:tgtEl>
                                          <p:spTgt spid="8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5" dur="500" fill="hold"/>
                                        <p:tgtEl>
                                          <p:spTgt spid="8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76" dur="500" tmFilter="0,0; .5, 1; 1, 1"/>
                                        <p:tgtEl>
                                          <p:spTgt spid="82">
                                            <p:txEl>
                                              <p:pRg st="0" end="0"/>
                                            </p:txEl>
                                          </p:spTgt>
                                        </p:tgtEl>
                                      </p:cBhvr>
                                    </p:animEffect>
                                  </p:childTnLst>
                                </p:cTn>
                              </p:par>
                            </p:childTnLst>
                          </p:cTn>
                        </p:par>
                        <p:par>
                          <p:cTn id="177" fill="hold">
                            <p:stCondLst>
                              <p:cond delay="9750"/>
                            </p:stCondLst>
                            <p:childTnLst>
                              <p:par>
                                <p:cTn id="178" presetID="41" presetClass="entr" presetSubtype="0" fill="hold" nodeType="afterEffect">
                                  <p:stCondLst>
                                    <p:cond delay="0"/>
                                  </p:stCondLst>
                                  <p:iterate type="lt">
                                    <p:tmPct val="10000"/>
                                  </p:iterate>
                                  <p:childTnLst>
                                    <p:set>
                                      <p:cBhvr>
                                        <p:cTn id="179" dur="1" fill="hold">
                                          <p:stCondLst>
                                            <p:cond delay="0"/>
                                          </p:stCondLst>
                                        </p:cTn>
                                        <p:tgtEl>
                                          <p:spTgt spid="81">
                                            <p:txEl>
                                              <p:pRg st="0" end="0"/>
                                            </p:txEl>
                                          </p:spTgt>
                                        </p:tgtEl>
                                        <p:attrNameLst>
                                          <p:attrName>style.visibility</p:attrName>
                                        </p:attrNameLst>
                                      </p:cBhvr>
                                      <p:to>
                                        <p:strVal val="visible"/>
                                      </p:to>
                                    </p:set>
                                    <p:anim calcmode="lin" valueType="num">
                                      <p:cBhvr>
                                        <p:cTn id="180" dur="500" fill="hold"/>
                                        <p:tgtEl>
                                          <p:spTgt spid="8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1" dur="500" fill="hold"/>
                                        <p:tgtEl>
                                          <p:spTgt spid="81">
                                            <p:txEl>
                                              <p:pRg st="0" end="0"/>
                                            </p:txEl>
                                          </p:spTgt>
                                        </p:tgtEl>
                                        <p:attrNameLst>
                                          <p:attrName>ppt_y</p:attrName>
                                        </p:attrNameLst>
                                      </p:cBhvr>
                                      <p:tavLst>
                                        <p:tav tm="0">
                                          <p:val>
                                            <p:strVal val="#ppt_y"/>
                                          </p:val>
                                        </p:tav>
                                        <p:tav tm="100000">
                                          <p:val>
                                            <p:strVal val="#ppt_y"/>
                                          </p:val>
                                        </p:tav>
                                      </p:tavLst>
                                    </p:anim>
                                    <p:anim calcmode="lin" valueType="num">
                                      <p:cBhvr>
                                        <p:cTn id="182" dur="500" fill="hold"/>
                                        <p:tgtEl>
                                          <p:spTgt spid="8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3" dur="500" fill="hold"/>
                                        <p:tgtEl>
                                          <p:spTgt spid="8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4" dur="500" tmFilter="0,0; .5, 1; 1, 1"/>
                                        <p:tgtEl>
                                          <p:spTgt spid="81">
                                            <p:txEl>
                                              <p:pRg st="0" end="0"/>
                                            </p:txEl>
                                          </p:spTgt>
                                        </p:tgtEl>
                                      </p:cBhvr>
                                    </p:animEffect>
                                  </p:childTnLst>
                                </p:cTn>
                              </p:par>
                            </p:childTnLst>
                          </p:cTn>
                        </p:par>
                        <p:par>
                          <p:cTn id="185" fill="hold">
                            <p:stCondLst>
                              <p:cond delay="13350"/>
                            </p:stCondLst>
                            <p:childTnLst>
                              <p:par>
                                <p:cTn id="186" presetID="52" presetClass="entr" presetSubtype="0" fill="hold" nodeType="afterEffect">
                                  <p:stCondLst>
                                    <p:cond delay="0"/>
                                  </p:stCondLst>
                                  <p:childTnLst>
                                    <p:set>
                                      <p:cBhvr>
                                        <p:cTn id="187" dur="1" fill="hold">
                                          <p:stCondLst>
                                            <p:cond delay="0"/>
                                          </p:stCondLst>
                                        </p:cTn>
                                        <p:tgtEl>
                                          <p:spTgt spid="83">
                                            <p:txEl>
                                              <p:pRg st="0" end="0"/>
                                            </p:txEl>
                                          </p:spTgt>
                                        </p:tgtEl>
                                        <p:attrNameLst>
                                          <p:attrName>style.visibility</p:attrName>
                                        </p:attrNameLst>
                                      </p:cBhvr>
                                      <p:to>
                                        <p:strVal val="visible"/>
                                      </p:to>
                                    </p:set>
                                    <p:animScale>
                                      <p:cBhvr>
                                        <p:cTn id="188" dur="1000" decel="50000" fill="hold">
                                          <p:stCondLst>
                                            <p:cond delay="0"/>
                                          </p:stCondLst>
                                        </p:cTn>
                                        <p:tgtEl>
                                          <p:spTgt spid="8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9" dur="1000" decel="50000" fill="hold">
                                          <p:stCondLst>
                                            <p:cond delay="0"/>
                                          </p:stCondLst>
                                        </p:cTn>
                                        <p:tgtEl>
                                          <p:spTgt spid="83">
                                            <p:txEl>
                                              <p:pRg st="0" end="0"/>
                                            </p:txEl>
                                          </p:spTgt>
                                        </p:tgtEl>
                                        <p:attrNameLst>
                                          <p:attrName>ppt_x</p:attrName>
                                          <p:attrName>ppt_y</p:attrName>
                                        </p:attrNameLst>
                                      </p:cBhvr>
                                    </p:animMotion>
                                    <p:animEffect transition="in" filter="fade">
                                      <p:cBhvr>
                                        <p:cTn id="190" dur="1000"/>
                                        <p:tgtEl>
                                          <p:spTgt spid="83">
                                            <p:txEl>
                                              <p:pRg st="0" end="0"/>
                                            </p:txEl>
                                          </p:spTgt>
                                        </p:tgtEl>
                                      </p:cBhvr>
                                    </p:animEffect>
                                  </p:childTnLst>
                                </p:cTn>
                              </p:par>
                            </p:childTnLst>
                          </p:cTn>
                        </p:par>
                        <p:par>
                          <p:cTn id="191" fill="hold">
                            <p:stCondLst>
                              <p:cond delay="14350"/>
                            </p:stCondLst>
                            <p:childTnLst>
                              <p:par>
                                <p:cTn id="192" presetID="52" presetClass="entr" presetSubtype="0" fill="hold" nodeType="afterEffect">
                                  <p:stCondLst>
                                    <p:cond delay="0"/>
                                  </p:stCondLst>
                                  <p:childTnLst>
                                    <p:set>
                                      <p:cBhvr>
                                        <p:cTn id="193" dur="1" fill="hold">
                                          <p:stCondLst>
                                            <p:cond delay="0"/>
                                          </p:stCondLst>
                                        </p:cTn>
                                        <p:tgtEl>
                                          <p:spTgt spid="84">
                                            <p:txEl>
                                              <p:pRg st="0" end="0"/>
                                            </p:txEl>
                                          </p:spTgt>
                                        </p:tgtEl>
                                        <p:attrNameLst>
                                          <p:attrName>style.visibility</p:attrName>
                                        </p:attrNameLst>
                                      </p:cBhvr>
                                      <p:to>
                                        <p:strVal val="visible"/>
                                      </p:to>
                                    </p:set>
                                    <p:animScale>
                                      <p:cBhvr>
                                        <p:cTn id="194" dur="1000" decel="50000" fill="hold">
                                          <p:stCondLst>
                                            <p:cond delay="0"/>
                                          </p:stCondLst>
                                        </p:cTn>
                                        <p:tgtEl>
                                          <p:spTgt spid="8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5" dur="1000" decel="50000" fill="hold">
                                          <p:stCondLst>
                                            <p:cond delay="0"/>
                                          </p:stCondLst>
                                        </p:cTn>
                                        <p:tgtEl>
                                          <p:spTgt spid="84">
                                            <p:txEl>
                                              <p:pRg st="0" end="0"/>
                                            </p:txEl>
                                          </p:spTgt>
                                        </p:tgtEl>
                                        <p:attrNameLst>
                                          <p:attrName>ppt_x</p:attrName>
                                          <p:attrName>ppt_y</p:attrName>
                                        </p:attrNameLst>
                                      </p:cBhvr>
                                    </p:animMotion>
                                    <p:animEffect transition="in" filter="fade">
                                      <p:cBhvr>
                                        <p:cTn id="196" dur="1000"/>
                                        <p:tgtEl>
                                          <p:spTgt spid="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p:bldP spid="70" grpId="0"/>
      <p:bldP spid="71" grpId="0"/>
      <p:bldP spid="72" grpId="0"/>
      <p:bldP spid="73" grpId="0"/>
      <p:bldP spid="74" grpId="0"/>
      <p:bldP spid="75" grpId="0"/>
      <p:bldP spid="76" grpId="0"/>
      <p:bldP spid="77" grpId="0"/>
      <p:bldP spid="78" grpId="0"/>
      <p:bldP spid="79" grpId="0"/>
      <p:bldP spid="80" grpId="0"/>
      <p:bldP spid="85" grpId="0"/>
      <p:bldP spid="86" grpId="0"/>
      <p:bldP spid="87" grpId="0"/>
      <p:bldP spid="88" grpId="0"/>
      <p:bldP spid="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pic>
        <p:nvPicPr>
          <p:cNvPr id="8" name="图片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61367" y="1741815"/>
            <a:ext cx="4272055" cy="3225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1"/>
          <p:cNvSpPr>
            <a:spLocks noChangeArrowheads="1"/>
          </p:cNvSpPr>
          <p:nvPr/>
        </p:nvSpPr>
        <p:spPr bwMode="auto">
          <a:xfrm>
            <a:off x="1856612" y="997709"/>
            <a:ext cx="1606154" cy="556022"/>
          </a:xfrm>
          <a:prstGeom prst="rect">
            <a:avLst/>
          </a:prstGeom>
          <a:solidFill>
            <a:schemeClr val="bg1">
              <a:lumMod val="65000"/>
            </a:schemeClr>
          </a:solidFill>
          <a:ln w="25400" algn="ctr">
            <a:noFill/>
            <a:miter lim="800000"/>
          </a:ln>
          <a:effectLst>
            <a:outerShdw blurRad="50800" dist="38100" dir="2700000" algn="tl" rotWithShape="0">
              <a:prstClr val="black">
                <a:alpha val="40000"/>
              </a:prstClr>
            </a:outerShdw>
          </a:effectLst>
        </p:spPr>
        <p:txBody>
          <a:bodyPr lIns="68580" tIns="34290" rIns="68580" bIns="34290" anchor="ctr"/>
          <a:lstStyle/>
          <a:p>
            <a:pPr algn="ctr"/>
            <a:endParaRPr lang="zh-CN" altLang="en-US">
              <a:solidFill>
                <a:srgbClr val="FFFFFF"/>
              </a:solidFill>
              <a:cs typeface="+mn-ea"/>
              <a:sym typeface="+mn-lt"/>
            </a:endParaRPr>
          </a:p>
        </p:txBody>
      </p:sp>
      <p:sp>
        <p:nvSpPr>
          <p:cNvPr id="10" name="文本框 7"/>
          <p:cNvSpPr txBox="1">
            <a:spLocks noChangeArrowheads="1"/>
          </p:cNvSpPr>
          <p:nvPr/>
        </p:nvSpPr>
        <p:spPr bwMode="auto">
          <a:xfrm>
            <a:off x="2087724" y="1005576"/>
            <a:ext cx="1203722" cy="530915"/>
          </a:xfrm>
          <a:prstGeom prst="rect">
            <a:avLst/>
          </a:prstGeom>
          <a:noFill/>
          <a:ln w="9525">
            <a:noFill/>
            <a:miter lim="800000"/>
          </a:ln>
        </p:spPr>
        <p:txBody>
          <a:bodyPr lIns="68580" tIns="34290" rIns="68580" bIns="34290">
            <a:spAutoFit/>
          </a:bodyPr>
          <a:lstStyle/>
          <a:p>
            <a:pPr algn="just"/>
            <a:r>
              <a:rPr lang="zh-CN" altLang="en-US" sz="3000" b="1" dirty="0">
                <a:solidFill>
                  <a:schemeClr val="bg1"/>
                </a:solidFill>
                <a:cs typeface="+mn-ea"/>
                <a:sym typeface="+mn-lt"/>
              </a:rPr>
              <a:t>标  题</a:t>
            </a:r>
          </a:p>
        </p:txBody>
      </p:sp>
      <p:sp>
        <p:nvSpPr>
          <p:cNvPr id="11" name="燕尾形 9"/>
          <p:cNvSpPr>
            <a:spLocks noChangeArrowheads="1"/>
          </p:cNvSpPr>
          <p:nvPr/>
        </p:nvSpPr>
        <p:spPr bwMode="auto">
          <a:xfrm>
            <a:off x="1169622" y="1013188"/>
            <a:ext cx="355997" cy="535781"/>
          </a:xfrm>
          <a:prstGeom prst="chevron">
            <a:avLst>
              <a:gd name="adj" fmla="val 50000"/>
            </a:avLst>
          </a:prstGeom>
          <a:solidFill>
            <a:schemeClr val="bg1">
              <a:lumMod val="65000"/>
            </a:schemeClr>
          </a:solidFill>
          <a:ln w="3175" algn="ctr">
            <a:noFill/>
            <a:miter lim="800000"/>
          </a:ln>
          <a:effectLst>
            <a:outerShdw blurRad="50800" dist="38100" dir="2700000" algn="tl" rotWithShape="0">
              <a:prstClr val="black">
                <a:alpha val="40000"/>
              </a:prstClr>
            </a:outerShdw>
          </a:effectLst>
        </p:spPr>
        <p:txBody>
          <a:bodyPr lIns="68580" tIns="34290" rIns="68580" bIns="34290" anchor="ctr"/>
          <a:lstStyle/>
          <a:p>
            <a:pPr algn="ctr"/>
            <a:endParaRPr lang="zh-CN" altLang="en-US">
              <a:solidFill>
                <a:srgbClr val="FFFFFF"/>
              </a:solidFill>
              <a:cs typeface="+mn-ea"/>
              <a:sym typeface="+mn-lt"/>
            </a:endParaRPr>
          </a:p>
        </p:txBody>
      </p:sp>
      <p:sp>
        <p:nvSpPr>
          <p:cNvPr id="12" name="燕尾形 9"/>
          <p:cNvSpPr>
            <a:spLocks noChangeArrowheads="1"/>
          </p:cNvSpPr>
          <p:nvPr/>
        </p:nvSpPr>
        <p:spPr bwMode="auto">
          <a:xfrm>
            <a:off x="1464897" y="1013188"/>
            <a:ext cx="355997" cy="535781"/>
          </a:xfrm>
          <a:prstGeom prst="chevron">
            <a:avLst>
              <a:gd name="adj" fmla="val 50000"/>
            </a:avLst>
          </a:prstGeom>
          <a:solidFill>
            <a:srgbClr val="005A9E"/>
          </a:solidFill>
          <a:ln w="3175" algn="ctr">
            <a:noFill/>
            <a:miter lim="800000"/>
          </a:ln>
          <a:effectLst>
            <a:outerShdw blurRad="50800" dist="38100" dir="2700000" algn="tl" rotWithShape="0">
              <a:prstClr val="black">
                <a:alpha val="40000"/>
              </a:prstClr>
            </a:outerShdw>
          </a:effectLst>
        </p:spPr>
        <p:txBody>
          <a:bodyPr lIns="68580" tIns="34290" rIns="68580" bIns="34290" anchor="ctr"/>
          <a:lstStyle/>
          <a:p>
            <a:pPr algn="ctr"/>
            <a:endParaRPr lang="zh-CN" altLang="en-US">
              <a:solidFill>
                <a:srgbClr val="FFFFFF"/>
              </a:solidFill>
              <a:cs typeface="+mn-ea"/>
              <a:sym typeface="+mn-lt"/>
            </a:endParaRPr>
          </a:p>
        </p:txBody>
      </p:sp>
      <p:sp>
        <p:nvSpPr>
          <p:cNvPr id="13" name="燕尾形 9"/>
          <p:cNvSpPr>
            <a:spLocks noChangeArrowheads="1"/>
          </p:cNvSpPr>
          <p:nvPr/>
        </p:nvSpPr>
        <p:spPr bwMode="auto">
          <a:xfrm rot="10800000">
            <a:off x="3517534" y="1013188"/>
            <a:ext cx="355997" cy="535781"/>
          </a:xfrm>
          <a:prstGeom prst="chevron">
            <a:avLst>
              <a:gd name="adj" fmla="val 50000"/>
            </a:avLst>
          </a:prstGeom>
          <a:solidFill>
            <a:schemeClr val="bg1">
              <a:lumMod val="65000"/>
            </a:schemeClr>
          </a:solidFill>
          <a:ln w="3175" algn="ctr">
            <a:noFill/>
            <a:miter lim="800000"/>
          </a:ln>
          <a:effectLst>
            <a:outerShdw blurRad="50800" dist="38100" dir="2700000" algn="tl" rotWithShape="0">
              <a:prstClr val="black">
                <a:alpha val="40000"/>
              </a:prstClr>
            </a:outerShdw>
          </a:effectLst>
        </p:spPr>
        <p:txBody>
          <a:bodyPr rot="10800000" lIns="68580" tIns="34290" rIns="68580" bIns="34290" anchor="ctr"/>
          <a:lstStyle/>
          <a:p>
            <a:pPr algn="ctr"/>
            <a:endParaRPr lang="zh-CN" altLang="en-US">
              <a:solidFill>
                <a:srgbClr val="FFFFFF"/>
              </a:solidFill>
              <a:cs typeface="+mn-ea"/>
              <a:sym typeface="+mn-lt"/>
            </a:endParaRPr>
          </a:p>
        </p:txBody>
      </p:sp>
      <p:sp>
        <p:nvSpPr>
          <p:cNvPr id="14" name="燕尾形 9"/>
          <p:cNvSpPr>
            <a:spLocks noChangeArrowheads="1"/>
          </p:cNvSpPr>
          <p:nvPr/>
        </p:nvSpPr>
        <p:spPr bwMode="auto">
          <a:xfrm rot="10800000">
            <a:off x="3787807" y="1013188"/>
            <a:ext cx="355997" cy="535781"/>
          </a:xfrm>
          <a:prstGeom prst="chevron">
            <a:avLst>
              <a:gd name="adj" fmla="val 50000"/>
            </a:avLst>
          </a:prstGeom>
          <a:solidFill>
            <a:srgbClr val="005A9E"/>
          </a:solidFill>
          <a:ln w="3175" algn="ctr">
            <a:noFill/>
            <a:miter lim="800000"/>
          </a:ln>
          <a:effectLst>
            <a:outerShdw blurRad="50800" dist="38100" dir="2700000" algn="tl" rotWithShape="0">
              <a:prstClr val="black">
                <a:alpha val="40000"/>
              </a:prstClr>
            </a:outerShdw>
          </a:effectLst>
        </p:spPr>
        <p:txBody>
          <a:bodyPr rot="10800000" lIns="68580" tIns="34290" rIns="68580" bIns="34290" anchor="ctr"/>
          <a:lstStyle/>
          <a:p>
            <a:pPr algn="ctr"/>
            <a:endParaRPr lang="zh-CN" altLang="en-US">
              <a:solidFill>
                <a:srgbClr val="FFFFFF"/>
              </a:solidFill>
              <a:cs typeface="+mn-ea"/>
              <a:sym typeface="+mn-lt"/>
            </a:endParaRPr>
          </a:p>
        </p:txBody>
      </p:sp>
      <p:grpSp>
        <p:nvGrpSpPr>
          <p:cNvPr id="15" name="组合 14"/>
          <p:cNvGrpSpPr/>
          <p:nvPr/>
        </p:nvGrpSpPr>
        <p:grpSpPr>
          <a:xfrm>
            <a:off x="5281723" y="3953692"/>
            <a:ext cx="764561" cy="764734"/>
            <a:chOff x="3832873" y="2297208"/>
            <a:chExt cx="1516550" cy="1516550"/>
          </a:xfrm>
        </p:grpSpPr>
        <p:grpSp>
          <p:nvGrpSpPr>
            <p:cNvPr id="16" name="组合 1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19" name="椭圆 1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17" name="椭圆 16"/>
            <p:cNvSpPr/>
            <p:nvPr/>
          </p:nvSpPr>
          <p:spPr>
            <a:xfrm>
              <a:off x="3983164" y="2466913"/>
              <a:ext cx="1185736" cy="1185736"/>
            </a:xfrm>
            <a:prstGeom prst="ellipse">
              <a:avLst/>
            </a:prstGeom>
            <a:solidFill>
              <a:srgbClr val="005A9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5281723" y="2984830"/>
            <a:ext cx="764561" cy="764734"/>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22" name="椭圆 21"/>
            <p:cNvSpPr/>
            <p:nvPr/>
          </p:nvSpPr>
          <p:spPr>
            <a:xfrm>
              <a:off x="3983164" y="2466913"/>
              <a:ext cx="1185736" cy="1185736"/>
            </a:xfrm>
            <a:prstGeom prst="ellipse">
              <a:avLst/>
            </a:prstGeom>
            <a:solidFill>
              <a:schemeClr val="bg1">
                <a:lumMod val="65000"/>
              </a:schemeClr>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5" name="组合 24"/>
          <p:cNvGrpSpPr/>
          <p:nvPr/>
        </p:nvGrpSpPr>
        <p:grpSpPr>
          <a:xfrm>
            <a:off x="5281723" y="1966957"/>
            <a:ext cx="764561" cy="764734"/>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27" name="椭圆 26"/>
            <p:cNvSpPr/>
            <p:nvPr/>
          </p:nvSpPr>
          <p:spPr>
            <a:xfrm>
              <a:off x="3983164" y="2466913"/>
              <a:ext cx="1185736" cy="1185736"/>
            </a:xfrm>
            <a:prstGeom prst="ellipse">
              <a:avLst/>
            </a:prstGeom>
            <a:solidFill>
              <a:srgbClr val="005A9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0" name="组合 29"/>
          <p:cNvGrpSpPr/>
          <p:nvPr/>
        </p:nvGrpSpPr>
        <p:grpSpPr>
          <a:xfrm>
            <a:off x="5281723" y="951570"/>
            <a:ext cx="764561" cy="764734"/>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Text" lastClr="000000"/>
                  </a:solidFill>
                  <a:cs typeface="+mn-ea"/>
                  <a:sym typeface="+mn-lt"/>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3765">
                  <a:spcBef>
                    <a:spcPts val="0"/>
                  </a:spcBef>
                  <a:spcAft>
                    <a:spcPts val="0"/>
                  </a:spcAft>
                  <a:defRPr/>
                </a:pPr>
                <a:endParaRPr lang="zh-CN" altLang="en-US" kern="0">
                  <a:solidFill>
                    <a:sysClr val="window" lastClr="FFFFFF"/>
                  </a:solidFill>
                  <a:cs typeface="+mn-ea"/>
                  <a:sym typeface="+mn-lt"/>
                </a:endParaRPr>
              </a:p>
            </p:txBody>
          </p:sp>
        </p:grpSp>
        <p:sp>
          <p:nvSpPr>
            <p:cNvPr id="32" name="椭圆 31"/>
            <p:cNvSpPr/>
            <p:nvPr/>
          </p:nvSpPr>
          <p:spPr>
            <a:xfrm>
              <a:off x="3983164" y="2466913"/>
              <a:ext cx="1185736" cy="1185736"/>
            </a:xfrm>
            <a:prstGeom prst="ellipse">
              <a:avLst/>
            </a:prstGeom>
            <a:solidFill>
              <a:schemeClr val="bg1">
                <a:lumMod val="65000"/>
              </a:schemeClr>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5" name="Group 34"/>
          <p:cNvGrpSpPr/>
          <p:nvPr/>
        </p:nvGrpSpPr>
        <p:grpSpPr>
          <a:xfrm>
            <a:off x="5514302" y="1212093"/>
            <a:ext cx="299403" cy="243687"/>
            <a:chOff x="1550139" y="1314466"/>
            <a:chExt cx="509139" cy="414300"/>
          </a:xfrm>
          <a:solidFill>
            <a:schemeClr val="bg1"/>
          </a:solidFill>
        </p:grpSpPr>
        <p:sp>
          <p:nvSpPr>
            <p:cNvPr id="3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3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sp>
        <p:nvSpPr>
          <p:cNvPr id="39" name="Freeform 20"/>
          <p:cNvSpPr>
            <a:spLocks noEditPoints="1"/>
          </p:cNvSpPr>
          <p:nvPr/>
        </p:nvSpPr>
        <p:spPr bwMode="auto">
          <a:xfrm>
            <a:off x="5514851" y="2238931"/>
            <a:ext cx="298304" cy="202754"/>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8" tIns="45709" rIns="91418" bIns="45709" numCol="1" anchor="t" anchorCtr="0" compatLnSpc="1"/>
          <a:lstStyle/>
          <a:p>
            <a:endParaRPr lang="en-US">
              <a:cs typeface="+mn-ea"/>
              <a:sym typeface="+mn-lt"/>
            </a:endParaRPr>
          </a:p>
        </p:txBody>
      </p:sp>
      <p:grpSp>
        <p:nvGrpSpPr>
          <p:cNvPr id="40" name="Group 20"/>
          <p:cNvGrpSpPr/>
          <p:nvPr/>
        </p:nvGrpSpPr>
        <p:grpSpPr>
          <a:xfrm>
            <a:off x="5509344" y="3243892"/>
            <a:ext cx="309319" cy="214295"/>
            <a:chOff x="7416800" y="1122363"/>
            <a:chExt cx="366713" cy="254000"/>
          </a:xfrm>
          <a:solidFill>
            <a:schemeClr val="bg1"/>
          </a:solidFill>
        </p:grpSpPr>
        <p:sp>
          <p:nvSpPr>
            <p:cNvPr id="41"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sp>
          <p:nvSpPr>
            <p:cNvPr id="42"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cs typeface="+mn-ea"/>
                <a:sym typeface="+mn-lt"/>
              </a:endParaRPr>
            </a:p>
          </p:txBody>
        </p:sp>
      </p:grpSp>
      <p:grpSp>
        <p:nvGrpSpPr>
          <p:cNvPr id="43" name="组合 42"/>
          <p:cNvGrpSpPr/>
          <p:nvPr/>
        </p:nvGrpSpPr>
        <p:grpSpPr>
          <a:xfrm>
            <a:off x="5498749" y="4195929"/>
            <a:ext cx="316622" cy="302731"/>
            <a:chOff x="3294063" y="754063"/>
            <a:chExt cx="5600701" cy="5353051"/>
          </a:xfrm>
          <a:solidFill>
            <a:schemeClr val="bg1"/>
          </a:solidFill>
        </p:grpSpPr>
        <p:sp>
          <p:nvSpPr>
            <p:cNvPr id="44"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5"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6"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7"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8"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49"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0"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1"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2"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3"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sp>
          <p:nvSpPr>
            <p:cNvPr id="54"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3895">
                <a:spcBef>
                  <a:spcPts val="0"/>
                </a:spcBef>
                <a:spcAft>
                  <a:spcPts val="0"/>
                </a:spcAft>
              </a:pPr>
              <a:endParaRPr lang="zh-CN" altLang="en-US" sz="1400">
                <a:solidFill>
                  <a:prstClr val="black"/>
                </a:solidFill>
                <a:cs typeface="+mn-ea"/>
                <a:sym typeface="+mn-lt"/>
              </a:endParaRPr>
            </a:p>
          </p:txBody>
        </p:sp>
      </p:grpSp>
      <p:sp>
        <p:nvSpPr>
          <p:cNvPr id="55" name="TextBox 54"/>
          <p:cNvSpPr txBox="1"/>
          <p:nvPr/>
        </p:nvSpPr>
        <p:spPr>
          <a:xfrm>
            <a:off x="6091491" y="904412"/>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56" name="TextBox 55"/>
          <p:cNvSpPr txBox="1"/>
          <p:nvPr/>
        </p:nvSpPr>
        <p:spPr>
          <a:xfrm>
            <a:off x="6084168" y="1250633"/>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57" name="TextBox 56"/>
          <p:cNvSpPr txBox="1"/>
          <p:nvPr/>
        </p:nvSpPr>
        <p:spPr>
          <a:xfrm>
            <a:off x="6091491" y="1968383"/>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58" name="TextBox 57"/>
          <p:cNvSpPr txBox="1"/>
          <p:nvPr/>
        </p:nvSpPr>
        <p:spPr>
          <a:xfrm>
            <a:off x="6084168" y="2314605"/>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59" name="TextBox 58"/>
          <p:cNvSpPr txBox="1"/>
          <p:nvPr/>
        </p:nvSpPr>
        <p:spPr>
          <a:xfrm>
            <a:off x="6091491" y="2946322"/>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60" name="TextBox 59"/>
          <p:cNvSpPr txBox="1"/>
          <p:nvPr/>
        </p:nvSpPr>
        <p:spPr>
          <a:xfrm>
            <a:off x="6084168" y="3292543"/>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sp>
        <p:nvSpPr>
          <p:cNvPr id="61" name="TextBox 60"/>
          <p:cNvSpPr txBox="1"/>
          <p:nvPr/>
        </p:nvSpPr>
        <p:spPr>
          <a:xfrm>
            <a:off x="6091491" y="3940025"/>
            <a:ext cx="1056044" cy="346221"/>
          </a:xfrm>
          <a:prstGeom prst="rect">
            <a:avLst/>
          </a:prstGeom>
          <a:noFill/>
        </p:spPr>
        <p:txBody>
          <a:bodyPr wrap="square" lIns="68554" tIns="34277" rIns="68554" bIns="34277" rtlCol="0">
            <a:spAutoFit/>
          </a:bodyPr>
          <a:lstStyle/>
          <a:p>
            <a:pPr>
              <a:buNone/>
            </a:pPr>
            <a:r>
              <a:rPr lang="zh-CN" altLang="en-US" b="1" dirty="0">
                <a:solidFill>
                  <a:srgbClr val="005A9E"/>
                </a:solidFill>
                <a:cs typeface="+mn-ea"/>
                <a:sym typeface="+mn-lt"/>
              </a:rPr>
              <a:t>添加标题</a:t>
            </a:r>
          </a:p>
        </p:txBody>
      </p:sp>
      <p:sp>
        <p:nvSpPr>
          <p:cNvPr id="62" name="TextBox 61"/>
          <p:cNvSpPr txBox="1"/>
          <p:nvPr/>
        </p:nvSpPr>
        <p:spPr>
          <a:xfrm>
            <a:off x="6084168" y="4286246"/>
            <a:ext cx="2305505" cy="678621"/>
          </a:xfrm>
          <a:prstGeom prst="rect">
            <a:avLst/>
          </a:prstGeom>
          <a:noFill/>
        </p:spPr>
        <p:txBody>
          <a:bodyPr wrap="square" lIns="68554" tIns="34277" rIns="68554" bIns="34277" rtlCol="0">
            <a:spAutoFit/>
          </a:bodyPr>
          <a:lstStyle/>
          <a:p>
            <a:pPr>
              <a:lnSpc>
                <a:spcPct val="120000"/>
              </a:lnSpc>
            </a:pPr>
            <a:r>
              <a:rPr lang="zh-CN" altLang="en-US" sz="1100" dirty="0">
                <a:cs typeface="+mn-ea"/>
                <a:sym typeface="+mn-lt"/>
              </a:rPr>
              <a:t>在此录入上述图表的综合描述说明，在此录入上述图表的综合描述说明。</a:t>
            </a:r>
          </a:p>
        </p:txBody>
      </p:sp>
      <p:pic>
        <p:nvPicPr>
          <p:cNvPr id="63" name="Picture 2" descr="C:\Users\Administrator\Desktop\室内设计\u=3927446951,4200708574&amp;fm=21&amp;gp=0.jpgu=3927446951,4200708574&amp;fm=21&amp;gp=0"/>
          <p:cNvPicPr>
            <a:picLocks noChangeAspect="1" noChangeArrowheads="1"/>
          </p:cNvPicPr>
          <p:nvPr/>
        </p:nvPicPr>
        <p:blipFill>
          <a:blip r:embed="rId3"/>
          <a:srcRect/>
          <a:stretch>
            <a:fillRect/>
          </a:stretch>
        </p:blipFill>
        <p:spPr bwMode="auto">
          <a:xfrm>
            <a:off x="635635" y="1930400"/>
            <a:ext cx="3926840" cy="21767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Right)">
                                      <p:cBhvr>
                                        <p:cTn id="11" dur="500"/>
                                        <p:tgtEl>
                                          <p:spTgt spid="13"/>
                                        </p:tgtEl>
                                      </p:cBhvr>
                                    </p:animEffect>
                                  </p:childTnLst>
                                </p:cTn>
                              </p:par>
                              <p:par>
                                <p:cTn id="12" presetID="12" presetClass="entr" presetSubtype="2"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slide(fromRight)">
                                      <p:cBhvr>
                                        <p:cTn id="14" dur="500"/>
                                        <p:tgtEl>
                                          <p:spTgt spid="14"/>
                                        </p:tgtEl>
                                      </p:cBhvr>
                                    </p:animEffect>
                                  </p:childTnLst>
                                </p:cTn>
                              </p:par>
                              <p:par>
                                <p:cTn id="15" presetID="12" presetClass="entr" presetSubtype="8"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slide(fromLeft)">
                                      <p:cBhvr>
                                        <p:cTn id="17" dur="500"/>
                                        <p:tgtEl>
                                          <p:spTgt spid="11"/>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slide(fromLeft)">
                                      <p:cBhvr>
                                        <p:cTn id="20" dur="500"/>
                                        <p:tgtEl>
                                          <p:spTgt spid="12"/>
                                        </p:tgtEl>
                                      </p:cBhvr>
                                    </p:animEffect>
                                  </p:childTnLst>
                                </p:cTn>
                              </p:par>
                              <p:par>
                                <p:cTn id="21" presetID="2" presetClass="entr" presetSubtype="1"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6" presetClass="entr" presetSubtype="16" fill="hold" nodeType="after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circle(in)">
                                      <p:cBhvr>
                                        <p:cTn id="34" dur="2000"/>
                                        <p:tgtEl>
                                          <p:spTgt spid="63"/>
                                        </p:tgtEl>
                                      </p:cBhvr>
                                    </p:animEffect>
                                  </p:childTnLst>
                                </p:cTn>
                              </p:par>
                              <p:par>
                                <p:cTn id="35" presetID="23" presetClass="entr" presetSubtype="36" fill="hold" nodeType="withEffect">
                                  <p:stCondLst>
                                    <p:cond delay="4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6*min(max(#ppt_w*#ppt_h,.3),1)-7.4)/-.7*#ppt_w"/>
                                          </p:val>
                                        </p:tav>
                                        <p:tav tm="100000">
                                          <p:val>
                                            <p:strVal val="#ppt_w"/>
                                          </p:val>
                                        </p:tav>
                                      </p:tavLst>
                                    </p:anim>
                                    <p:anim calcmode="lin" valueType="num">
                                      <p:cBhvr>
                                        <p:cTn id="38" dur="500" fill="hold"/>
                                        <p:tgtEl>
                                          <p:spTgt spid="20"/>
                                        </p:tgtEl>
                                        <p:attrNameLst>
                                          <p:attrName>ppt_h</p:attrName>
                                        </p:attrNameLst>
                                      </p:cBhvr>
                                      <p:tavLst>
                                        <p:tav tm="0">
                                          <p:val>
                                            <p:strVal val="(6*min(max(#ppt_w*#ppt_h,.3),1)-7.4)/-.7*#ppt_h"/>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strVal val="1+(6*min(max(#ppt_w*#ppt_h,.3),1)-7.4)/-.7*#ppt_h/2"/>
                                          </p:val>
                                        </p:tav>
                                        <p:tav tm="100000">
                                          <p:val>
                                            <p:strVal val="#ppt_y"/>
                                          </p:val>
                                        </p:tav>
                                      </p:tavLst>
                                    </p:anim>
                                  </p:childTnLst>
                                </p:cTn>
                              </p:par>
                              <p:par>
                                <p:cTn id="41" presetID="23" presetClass="entr" presetSubtype="36" fill="hold" nodeType="withEffect">
                                  <p:stCondLst>
                                    <p:cond delay="6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strVal val="(6*min(max(#ppt_w*#ppt_h,.3),1)-7.4)/-.7*#ppt_w"/>
                                          </p:val>
                                        </p:tav>
                                        <p:tav tm="100000">
                                          <p:val>
                                            <p:strVal val="#ppt_w"/>
                                          </p:val>
                                        </p:tav>
                                      </p:tavLst>
                                    </p:anim>
                                    <p:anim calcmode="lin" valueType="num">
                                      <p:cBhvr>
                                        <p:cTn id="44" dur="500" fill="hold"/>
                                        <p:tgtEl>
                                          <p:spTgt spid="25"/>
                                        </p:tgtEl>
                                        <p:attrNameLst>
                                          <p:attrName>ppt_h</p:attrName>
                                        </p:attrNameLst>
                                      </p:cBhvr>
                                      <p:tavLst>
                                        <p:tav tm="0">
                                          <p:val>
                                            <p:strVal val="(6*min(max(#ppt_w*#ppt_h,.3),1)-7.4)/-.7*#ppt_h"/>
                                          </p:val>
                                        </p:tav>
                                        <p:tav tm="100000">
                                          <p:val>
                                            <p:strVal val="#ppt_h"/>
                                          </p:val>
                                        </p:tav>
                                      </p:tavLst>
                                    </p:anim>
                                    <p:anim calcmode="lin" valueType="num">
                                      <p:cBhvr>
                                        <p:cTn id="45" dur="500" fill="hold"/>
                                        <p:tgtEl>
                                          <p:spTgt spid="25"/>
                                        </p:tgtEl>
                                        <p:attrNameLst>
                                          <p:attrName>ppt_x</p:attrName>
                                        </p:attrNameLst>
                                      </p:cBhvr>
                                      <p:tavLst>
                                        <p:tav tm="0">
                                          <p:val>
                                            <p:fltVal val="0.5"/>
                                          </p:val>
                                        </p:tav>
                                        <p:tav tm="100000">
                                          <p:val>
                                            <p:strVal val="#ppt_x"/>
                                          </p:val>
                                        </p:tav>
                                      </p:tavLst>
                                    </p:anim>
                                    <p:anim calcmode="lin" valueType="num">
                                      <p:cBhvr>
                                        <p:cTn id="46" dur="500" fill="hold"/>
                                        <p:tgtEl>
                                          <p:spTgt spid="25"/>
                                        </p:tgtEl>
                                        <p:attrNameLst>
                                          <p:attrName>ppt_y</p:attrName>
                                        </p:attrNameLst>
                                      </p:cBhvr>
                                      <p:tavLst>
                                        <p:tav tm="0">
                                          <p:val>
                                            <p:strVal val="1+(6*min(max(#ppt_w*#ppt_h,.3),1)-7.4)/-.7*#ppt_h/2"/>
                                          </p:val>
                                        </p:tav>
                                        <p:tav tm="100000">
                                          <p:val>
                                            <p:strVal val="#ppt_y"/>
                                          </p:val>
                                        </p:tav>
                                      </p:tavLst>
                                    </p:anim>
                                  </p:childTnLst>
                                </p:cTn>
                              </p:par>
                              <p:par>
                                <p:cTn id="47" presetID="23" presetClass="entr" presetSubtype="36" fill="hold" nodeType="withEffect">
                                  <p:stCondLst>
                                    <p:cond delay="90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strVal val="(6*min(max(#ppt_w*#ppt_h,.3),1)-7.4)/-.7*#ppt_w"/>
                                          </p:val>
                                        </p:tav>
                                        <p:tav tm="100000">
                                          <p:val>
                                            <p:strVal val="#ppt_w"/>
                                          </p:val>
                                        </p:tav>
                                      </p:tavLst>
                                    </p:anim>
                                    <p:anim calcmode="lin" valueType="num">
                                      <p:cBhvr>
                                        <p:cTn id="50" dur="500" fill="hold"/>
                                        <p:tgtEl>
                                          <p:spTgt spid="30"/>
                                        </p:tgtEl>
                                        <p:attrNameLst>
                                          <p:attrName>ppt_h</p:attrName>
                                        </p:attrNameLst>
                                      </p:cBhvr>
                                      <p:tavLst>
                                        <p:tav tm="0">
                                          <p:val>
                                            <p:strVal val="(6*min(max(#ppt_w*#ppt_h,.3),1)-7.4)/-.7*#ppt_h"/>
                                          </p:val>
                                        </p:tav>
                                        <p:tav tm="100000">
                                          <p:val>
                                            <p:strVal val="#ppt_h"/>
                                          </p:val>
                                        </p:tav>
                                      </p:tavLst>
                                    </p:anim>
                                    <p:anim calcmode="lin" valueType="num">
                                      <p:cBhvr>
                                        <p:cTn id="51" dur="500" fill="hold"/>
                                        <p:tgtEl>
                                          <p:spTgt spid="30"/>
                                        </p:tgtEl>
                                        <p:attrNameLst>
                                          <p:attrName>ppt_x</p:attrName>
                                        </p:attrNameLst>
                                      </p:cBhvr>
                                      <p:tavLst>
                                        <p:tav tm="0">
                                          <p:val>
                                            <p:fltVal val="0.5"/>
                                          </p:val>
                                        </p:tav>
                                        <p:tav tm="100000">
                                          <p:val>
                                            <p:strVal val="#ppt_x"/>
                                          </p:val>
                                        </p:tav>
                                      </p:tavLst>
                                    </p:anim>
                                    <p:anim calcmode="lin" valueType="num">
                                      <p:cBhvr>
                                        <p:cTn id="52" dur="500" fill="hold"/>
                                        <p:tgtEl>
                                          <p:spTgt spid="30"/>
                                        </p:tgtEl>
                                        <p:attrNameLst>
                                          <p:attrName>ppt_y</p:attrName>
                                        </p:attrNameLst>
                                      </p:cBhvr>
                                      <p:tavLst>
                                        <p:tav tm="0">
                                          <p:val>
                                            <p:strVal val="1+(6*min(max(#ppt_w*#ppt_h,.3),1)-7.4)/-.7*#ppt_h/2"/>
                                          </p:val>
                                        </p:tav>
                                        <p:tav tm="100000">
                                          <p:val>
                                            <p:strVal val="#ppt_y"/>
                                          </p:val>
                                        </p:tav>
                                      </p:tavLst>
                                    </p:anim>
                                  </p:childTnLst>
                                </p:cTn>
                              </p:par>
                              <p:par>
                                <p:cTn id="53" presetID="23" presetClass="entr" presetSubtype="36" fill="hold" nodeType="withEffect">
                                  <p:stCondLst>
                                    <p:cond delay="11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strVal val="(6*min(max(#ppt_w*#ppt_h,.3),1)-7.4)/-.7*#ppt_w"/>
                                          </p:val>
                                        </p:tav>
                                        <p:tav tm="100000">
                                          <p:val>
                                            <p:strVal val="#ppt_w"/>
                                          </p:val>
                                        </p:tav>
                                      </p:tavLst>
                                    </p:anim>
                                    <p:anim calcmode="lin" valueType="num">
                                      <p:cBhvr>
                                        <p:cTn id="56" dur="500" fill="hold"/>
                                        <p:tgtEl>
                                          <p:spTgt spid="15"/>
                                        </p:tgtEl>
                                        <p:attrNameLst>
                                          <p:attrName>ppt_h</p:attrName>
                                        </p:attrNameLst>
                                      </p:cBhvr>
                                      <p:tavLst>
                                        <p:tav tm="0">
                                          <p:val>
                                            <p:strVal val="(6*min(max(#ppt_w*#ppt_h,.3),1)-7.4)/-.7*#ppt_h"/>
                                          </p:val>
                                        </p:tav>
                                        <p:tav tm="100000">
                                          <p:val>
                                            <p:strVal val="#ppt_h"/>
                                          </p:val>
                                        </p:tav>
                                      </p:tavLst>
                                    </p:anim>
                                    <p:anim calcmode="lin" valueType="num">
                                      <p:cBhvr>
                                        <p:cTn id="57" dur="500" fill="hold"/>
                                        <p:tgtEl>
                                          <p:spTgt spid="15"/>
                                        </p:tgtEl>
                                        <p:attrNameLst>
                                          <p:attrName>ppt_x</p:attrName>
                                        </p:attrNameLst>
                                      </p:cBhvr>
                                      <p:tavLst>
                                        <p:tav tm="0">
                                          <p:val>
                                            <p:fltVal val="0.5"/>
                                          </p:val>
                                        </p:tav>
                                        <p:tav tm="100000">
                                          <p:val>
                                            <p:strVal val="#ppt_x"/>
                                          </p:val>
                                        </p:tav>
                                      </p:tavLst>
                                    </p:anim>
                                    <p:anim calcmode="lin" valueType="num">
                                      <p:cBhvr>
                                        <p:cTn id="58"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9" fill="hold">
                            <p:stCondLst>
                              <p:cond delay="4000"/>
                            </p:stCondLst>
                            <p:childTnLst>
                              <p:par>
                                <p:cTn id="60" presetID="31" presetClass="entr" presetSubtype="0"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p:cTn id="62" dur="500" fill="hold"/>
                                        <p:tgtEl>
                                          <p:spTgt spid="35"/>
                                        </p:tgtEl>
                                        <p:attrNameLst>
                                          <p:attrName>ppt_w</p:attrName>
                                        </p:attrNameLst>
                                      </p:cBhvr>
                                      <p:tavLst>
                                        <p:tav tm="0">
                                          <p:val>
                                            <p:fltVal val="0"/>
                                          </p:val>
                                        </p:tav>
                                        <p:tav tm="100000">
                                          <p:val>
                                            <p:strVal val="#ppt_w"/>
                                          </p:val>
                                        </p:tav>
                                      </p:tavLst>
                                    </p:anim>
                                    <p:anim calcmode="lin" valueType="num">
                                      <p:cBhvr>
                                        <p:cTn id="63" dur="500" fill="hold"/>
                                        <p:tgtEl>
                                          <p:spTgt spid="35"/>
                                        </p:tgtEl>
                                        <p:attrNameLst>
                                          <p:attrName>ppt_h</p:attrName>
                                        </p:attrNameLst>
                                      </p:cBhvr>
                                      <p:tavLst>
                                        <p:tav tm="0">
                                          <p:val>
                                            <p:fltVal val="0"/>
                                          </p:val>
                                        </p:tav>
                                        <p:tav tm="100000">
                                          <p:val>
                                            <p:strVal val="#ppt_h"/>
                                          </p:val>
                                        </p:tav>
                                      </p:tavLst>
                                    </p:anim>
                                    <p:anim calcmode="lin" valueType="num">
                                      <p:cBhvr>
                                        <p:cTn id="64" dur="500" fill="hold"/>
                                        <p:tgtEl>
                                          <p:spTgt spid="35"/>
                                        </p:tgtEl>
                                        <p:attrNameLst>
                                          <p:attrName>style.rotation</p:attrName>
                                        </p:attrNameLst>
                                      </p:cBhvr>
                                      <p:tavLst>
                                        <p:tav tm="0">
                                          <p:val>
                                            <p:fltVal val="90"/>
                                          </p:val>
                                        </p:tav>
                                        <p:tav tm="100000">
                                          <p:val>
                                            <p:fltVal val="0"/>
                                          </p:val>
                                        </p:tav>
                                      </p:tavLst>
                                    </p:anim>
                                    <p:animEffect transition="in" filter="fade">
                                      <p:cBhvr>
                                        <p:cTn id="65" dur="500"/>
                                        <p:tgtEl>
                                          <p:spTgt spid="35"/>
                                        </p:tgtEl>
                                      </p:cBhvr>
                                    </p:animEffect>
                                  </p:childTnLst>
                                </p:cTn>
                              </p:par>
                            </p:childTnLst>
                          </p:cTn>
                        </p:par>
                        <p:par>
                          <p:cTn id="66" fill="hold">
                            <p:stCondLst>
                              <p:cond delay="4500"/>
                            </p:stCondLst>
                            <p:childTnLst>
                              <p:par>
                                <p:cTn id="67" presetID="31"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p:cTn id="69" dur="500" fill="hold"/>
                                        <p:tgtEl>
                                          <p:spTgt spid="39"/>
                                        </p:tgtEl>
                                        <p:attrNameLst>
                                          <p:attrName>ppt_w</p:attrName>
                                        </p:attrNameLst>
                                      </p:cBhvr>
                                      <p:tavLst>
                                        <p:tav tm="0">
                                          <p:val>
                                            <p:fltVal val="0"/>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anim calcmode="lin" valueType="num">
                                      <p:cBhvr>
                                        <p:cTn id="71" dur="500" fill="hold"/>
                                        <p:tgtEl>
                                          <p:spTgt spid="39"/>
                                        </p:tgtEl>
                                        <p:attrNameLst>
                                          <p:attrName>style.rotation</p:attrName>
                                        </p:attrNameLst>
                                      </p:cBhvr>
                                      <p:tavLst>
                                        <p:tav tm="0">
                                          <p:val>
                                            <p:fltVal val="90"/>
                                          </p:val>
                                        </p:tav>
                                        <p:tav tm="100000">
                                          <p:val>
                                            <p:fltVal val="0"/>
                                          </p:val>
                                        </p:tav>
                                      </p:tavLst>
                                    </p:anim>
                                    <p:animEffect transition="in" filter="fade">
                                      <p:cBhvr>
                                        <p:cTn id="72" dur="500"/>
                                        <p:tgtEl>
                                          <p:spTgt spid="39"/>
                                        </p:tgtEl>
                                      </p:cBhvr>
                                    </p:animEffect>
                                  </p:childTnLst>
                                </p:cTn>
                              </p:par>
                            </p:childTnLst>
                          </p:cTn>
                        </p:par>
                        <p:par>
                          <p:cTn id="73" fill="hold">
                            <p:stCondLst>
                              <p:cond delay="5000"/>
                            </p:stCondLst>
                            <p:childTnLst>
                              <p:par>
                                <p:cTn id="74" presetID="31" presetClass="entr" presetSubtype="0" fill="hold" nodeType="after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p:cTn id="76" dur="500" fill="hold"/>
                                        <p:tgtEl>
                                          <p:spTgt spid="40"/>
                                        </p:tgtEl>
                                        <p:attrNameLst>
                                          <p:attrName>ppt_w</p:attrName>
                                        </p:attrNameLst>
                                      </p:cBhvr>
                                      <p:tavLst>
                                        <p:tav tm="0">
                                          <p:val>
                                            <p:fltVal val="0"/>
                                          </p:val>
                                        </p:tav>
                                        <p:tav tm="100000">
                                          <p:val>
                                            <p:strVal val="#ppt_w"/>
                                          </p:val>
                                        </p:tav>
                                      </p:tavLst>
                                    </p:anim>
                                    <p:anim calcmode="lin" valueType="num">
                                      <p:cBhvr>
                                        <p:cTn id="77" dur="500" fill="hold"/>
                                        <p:tgtEl>
                                          <p:spTgt spid="40"/>
                                        </p:tgtEl>
                                        <p:attrNameLst>
                                          <p:attrName>ppt_h</p:attrName>
                                        </p:attrNameLst>
                                      </p:cBhvr>
                                      <p:tavLst>
                                        <p:tav tm="0">
                                          <p:val>
                                            <p:fltVal val="0"/>
                                          </p:val>
                                        </p:tav>
                                        <p:tav tm="100000">
                                          <p:val>
                                            <p:strVal val="#ppt_h"/>
                                          </p:val>
                                        </p:tav>
                                      </p:tavLst>
                                    </p:anim>
                                    <p:anim calcmode="lin" valueType="num">
                                      <p:cBhvr>
                                        <p:cTn id="78" dur="500" fill="hold"/>
                                        <p:tgtEl>
                                          <p:spTgt spid="40"/>
                                        </p:tgtEl>
                                        <p:attrNameLst>
                                          <p:attrName>style.rotation</p:attrName>
                                        </p:attrNameLst>
                                      </p:cBhvr>
                                      <p:tavLst>
                                        <p:tav tm="0">
                                          <p:val>
                                            <p:fltVal val="90"/>
                                          </p:val>
                                        </p:tav>
                                        <p:tav tm="100000">
                                          <p:val>
                                            <p:fltVal val="0"/>
                                          </p:val>
                                        </p:tav>
                                      </p:tavLst>
                                    </p:anim>
                                    <p:animEffect transition="in" filter="fade">
                                      <p:cBhvr>
                                        <p:cTn id="79" dur="500"/>
                                        <p:tgtEl>
                                          <p:spTgt spid="40"/>
                                        </p:tgtEl>
                                      </p:cBhvr>
                                    </p:animEffect>
                                  </p:childTnLst>
                                </p:cTn>
                              </p:par>
                            </p:childTnLst>
                          </p:cTn>
                        </p:par>
                        <p:par>
                          <p:cTn id="80" fill="hold">
                            <p:stCondLst>
                              <p:cond delay="5500"/>
                            </p:stCondLst>
                            <p:childTnLst>
                              <p:par>
                                <p:cTn id="81" presetID="31" presetClass="entr" presetSubtype="0" fill="hold" nodeType="afterEffect">
                                  <p:stCondLst>
                                    <p:cond delay="0"/>
                                  </p:stCondLst>
                                  <p:childTnLst>
                                    <p:set>
                                      <p:cBhvr>
                                        <p:cTn id="82" dur="1" fill="hold">
                                          <p:stCondLst>
                                            <p:cond delay="0"/>
                                          </p:stCondLst>
                                        </p:cTn>
                                        <p:tgtEl>
                                          <p:spTgt spid="43"/>
                                        </p:tgtEl>
                                        <p:attrNameLst>
                                          <p:attrName>style.visibility</p:attrName>
                                        </p:attrNameLst>
                                      </p:cBhvr>
                                      <p:to>
                                        <p:strVal val="visible"/>
                                      </p:to>
                                    </p:set>
                                    <p:anim calcmode="lin" valueType="num">
                                      <p:cBhvr>
                                        <p:cTn id="83" dur="500" fill="hold"/>
                                        <p:tgtEl>
                                          <p:spTgt spid="43"/>
                                        </p:tgtEl>
                                        <p:attrNameLst>
                                          <p:attrName>ppt_w</p:attrName>
                                        </p:attrNameLst>
                                      </p:cBhvr>
                                      <p:tavLst>
                                        <p:tav tm="0">
                                          <p:val>
                                            <p:fltVal val="0"/>
                                          </p:val>
                                        </p:tav>
                                        <p:tav tm="100000">
                                          <p:val>
                                            <p:strVal val="#ppt_w"/>
                                          </p:val>
                                        </p:tav>
                                      </p:tavLst>
                                    </p:anim>
                                    <p:anim calcmode="lin" valueType="num">
                                      <p:cBhvr>
                                        <p:cTn id="84" dur="500" fill="hold"/>
                                        <p:tgtEl>
                                          <p:spTgt spid="43"/>
                                        </p:tgtEl>
                                        <p:attrNameLst>
                                          <p:attrName>ppt_h</p:attrName>
                                        </p:attrNameLst>
                                      </p:cBhvr>
                                      <p:tavLst>
                                        <p:tav tm="0">
                                          <p:val>
                                            <p:fltVal val="0"/>
                                          </p:val>
                                        </p:tav>
                                        <p:tav tm="100000">
                                          <p:val>
                                            <p:strVal val="#ppt_h"/>
                                          </p:val>
                                        </p:tav>
                                      </p:tavLst>
                                    </p:anim>
                                    <p:anim calcmode="lin" valueType="num">
                                      <p:cBhvr>
                                        <p:cTn id="85" dur="500" fill="hold"/>
                                        <p:tgtEl>
                                          <p:spTgt spid="43"/>
                                        </p:tgtEl>
                                        <p:attrNameLst>
                                          <p:attrName>style.rotation</p:attrName>
                                        </p:attrNameLst>
                                      </p:cBhvr>
                                      <p:tavLst>
                                        <p:tav tm="0">
                                          <p:val>
                                            <p:fltVal val="90"/>
                                          </p:val>
                                        </p:tav>
                                        <p:tav tm="100000">
                                          <p:val>
                                            <p:fltVal val="0"/>
                                          </p:val>
                                        </p:tav>
                                      </p:tavLst>
                                    </p:anim>
                                    <p:animEffect transition="in" filter="fade">
                                      <p:cBhvr>
                                        <p:cTn id="86" dur="500"/>
                                        <p:tgtEl>
                                          <p:spTgt spid="4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left)">
                                      <p:cBhvr>
                                        <p:cTn id="89" dur="500"/>
                                        <p:tgtEl>
                                          <p:spTgt spid="55"/>
                                        </p:tgtEl>
                                      </p:cBhvr>
                                    </p:animEffect>
                                  </p:childTnLst>
                                </p:cTn>
                              </p:par>
                              <p:par>
                                <p:cTn id="90" presetID="42" presetClass="entr" presetSubtype="0" fill="hold" grpId="0" nodeType="with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fade">
                                      <p:cBhvr>
                                        <p:cTn id="92" dur="1000"/>
                                        <p:tgtEl>
                                          <p:spTgt spid="56"/>
                                        </p:tgtEl>
                                      </p:cBhvr>
                                    </p:animEffect>
                                    <p:anim calcmode="lin" valueType="num">
                                      <p:cBhvr>
                                        <p:cTn id="93" dur="1000" fill="hold"/>
                                        <p:tgtEl>
                                          <p:spTgt spid="56"/>
                                        </p:tgtEl>
                                        <p:attrNameLst>
                                          <p:attrName>ppt_x</p:attrName>
                                        </p:attrNameLst>
                                      </p:cBhvr>
                                      <p:tavLst>
                                        <p:tav tm="0">
                                          <p:val>
                                            <p:strVal val="#ppt_x"/>
                                          </p:val>
                                        </p:tav>
                                        <p:tav tm="100000">
                                          <p:val>
                                            <p:strVal val="#ppt_x"/>
                                          </p:val>
                                        </p:tav>
                                      </p:tavLst>
                                    </p:anim>
                                    <p:anim calcmode="lin" valueType="num">
                                      <p:cBhvr>
                                        <p:cTn id="94" dur="1000" fill="hold"/>
                                        <p:tgtEl>
                                          <p:spTgt spid="56"/>
                                        </p:tgtEl>
                                        <p:attrNameLst>
                                          <p:attrName>ppt_y</p:attrName>
                                        </p:attrNameLst>
                                      </p:cBhvr>
                                      <p:tavLst>
                                        <p:tav tm="0">
                                          <p:val>
                                            <p:strVal val="#ppt_y+.1"/>
                                          </p:val>
                                        </p:tav>
                                        <p:tav tm="100000">
                                          <p:val>
                                            <p:strVal val="#ppt_y"/>
                                          </p:val>
                                        </p:tav>
                                      </p:tavLst>
                                    </p:anim>
                                  </p:childTnLst>
                                </p:cTn>
                              </p:par>
                              <p:par>
                                <p:cTn id="95" presetID="22" presetClass="entr" presetSubtype="8" fill="hold" grpId="0" nodeType="with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wipe(left)">
                                      <p:cBhvr>
                                        <p:cTn id="97" dur="500"/>
                                        <p:tgtEl>
                                          <p:spTgt spid="57"/>
                                        </p:tgtEl>
                                      </p:cBhvr>
                                    </p:animEffect>
                                  </p:childTnLst>
                                </p:cTn>
                              </p:par>
                              <p:par>
                                <p:cTn id="98" presetID="42" presetClass="entr" presetSubtype="0" fill="hold" grpId="0" nodeType="with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1000"/>
                                        <p:tgtEl>
                                          <p:spTgt spid="58"/>
                                        </p:tgtEl>
                                      </p:cBhvr>
                                    </p:animEffect>
                                    <p:anim calcmode="lin" valueType="num">
                                      <p:cBhvr>
                                        <p:cTn id="101" dur="1000" fill="hold"/>
                                        <p:tgtEl>
                                          <p:spTgt spid="58"/>
                                        </p:tgtEl>
                                        <p:attrNameLst>
                                          <p:attrName>ppt_x</p:attrName>
                                        </p:attrNameLst>
                                      </p:cBhvr>
                                      <p:tavLst>
                                        <p:tav tm="0">
                                          <p:val>
                                            <p:strVal val="#ppt_x"/>
                                          </p:val>
                                        </p:tav>
                                        <p:tav tm="100000">
                                          <p:val>
                                            <p:strVal val="#ppt_x"/>
                                          </p:val>
                                        </p:tav>
                                      </p:tavLst>
                                    </p:anim>
                                    <p:anim calcmode="lin" valueType="num">
                                      <p:cBhvr>
                                        <p:cTn id="102" dur="1000" fill="hold"/>
                                        <p:tgtEl>
                                          <p:spTgt spid="58"/>
                                        </p:tgtEl>
                                        <p:attrNameLst>
                                          <p:attrName>ppt_y</p:attrName>
                                        </p:attrNameLst>
                                      </p:cBhvr>
                                      <p:tavLst>
                                        <p:tav tm="0">
                                          <p:val>
                                            <p:strVal val="#ppt_y+.1"/>
                                          </p:val>
                                        </p:tav>
                                        <p:tav tm="100000">
                                          <p:val>
                                            <p:strVal val="#ppt_y"/>
                                          </p:val>
                                        </p:tav>
                                      </p:tavLst>
                                    </p:anim>
                                  </p:childTnLst>
                                </p:cTn>
                              </p:par>
                              <p:par>
                                <p:cTn id="103" presetID="22" presetClass="entr" presetSubtype="8" fill="hold" grpId="0" nodeType="with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wipe(left)">
                                      <p:cBhvr>
                                        <p:cTn id="105" dur="500"/>
                                        <p:tgtEl>
                                          <p:spTgt spid="59"/>
                                        </p:tgtEl>
                                      </p:cBhvr>
                                    </p:animEffect>
                                  </p:childTnLst>
                                </p:cTn>
                              </p:par>
                              <p:par>
                                <p:cTn id="106" presetID="42" presetClass="entr" presetSubtype="0" fill="hold" grpId="0" nodeType="with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fade">
                                      <p:cBhvr>
                                        <p:cTn id="108" dur="1000"/>
                                        <p:tgtEl>
                                          <p:spTgt spid="60"/>
                                        </p:tgtEl>
                                      </p:cBhvr>
                                    </p:animEffect>
                                    <p:anim calcmode="lin" valueType="num">
                                      <p:cBhvr>
                                        <p:cTn id="109" dur="1000" fill="hold"/>
                                        <p:tgtEl>
                                          <p:spTgt spid="60"/>
                                        </p:tgtEl>
                                        <p:attrNameLst>
                                          <p:attrName>ppt_x</p:attrName>
                                        </p:attrNameLst>
                                      </p:cBhvr>
                                      <p:tavLst>
                                        <p:tav tm="0">
                                          <p:val>
                                            <p:strVal val="#ppt_x"/>
                                          </p:val>
                                        </p:tav>
                                        <p:tav tm="100000">
                                          <p:val>
                                            <p:strVal val="#ppt_x"/>
                                          </p:val>
                                        </p:tav>
                                      </p:tavLst>
                                    </p:anim>
                                    <p:anim calcmode="lin" valueType="num">
                                      <p:cBhvr>
                                        <p:cTn id="110" dur="1000" fill="hold"/>
                                        <p:tgtEl>
                                          <p:spTgt spid="60"/>
                                        </p:tgtEl>
                                        <p:attrNameLst>
                                          <p:attrName>ppt_y</p:attrName>
                                        </p:attrNameLst>
                                      </p:cBhvr>
                                      <p:tavLst>
                                        <p:tav tm="0">
                                          <p:val>
                                            <p:strVal val="#ppt_y+.1"/>
                                          </p:val>
                                        </p:tav>
                                        <p:tav tm="100000">
                                          <p:val>
                                            <p:strVal val="#ppt_y"/>
                                          </p:val>
                                        </p:tav>
                                      </p:tavLst>
                                    </p:anim>
                                  </p:childTnLst>
                                </p:cTn>
                              </p:par>
                              <p:par>
                                <p:cTn id="111" presetID="22" presetClass="entr" presetSubtype="8" fill="hold" grpId="0" nodeType="withEffect">
                                  <p:stCondLst>
                                    <p:cond delay="0"/>
                                  </p:stCondLst>
                                  <p:childTnLst>
                                    <p:set>
                                      <p:cBhvr>
                                        <p:cTn id="112" dur="1" fill="hold">
                                          <p:stCondLst>
                                            <p:cond delay="0"/>
                                          </p:stCondLst>
                                        </p:cTn>
                                        <p:tgtEl>
                                          <p:spTgt spid="61"/>
                                        </p:tgtEl>
                                        <p:attrNameLst>
                                          <p:attrName>style.visibility</p:attrName>
                                        </p:attrNameLst>
                                      </p:cBhvr>
                                      <p:to>
                                        <p:strVal val="visible"/>
                                      </p:to>
                                    </p:set>
                                    <p:animEffect transition="in" filter="wipe(left)">
                                      <p:cBhvr>
                                        <p:cTn id="113" dur="500"/>
                                        <p:tgtEl>
                                          <p:spTgt spid="61"/>
                                        </p:tgtEl>
                                      </p:cBhvr>
                                    </p:animEffect>
                                  </p:childTnLst>
                                </p:cTn>
                              </p:par>
                              <p:par>
                                <p:cTn id="114" presetID="42" presetClass="entr" presetSubtype="0"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fade">
                                      <p:cBhvr>
                                        <p:cTn id="116" dur="1000"/>
                                        <p:tgtEl>
                                          <p:spTgt spid="62"/>
                                        </p:tgtEl>
                                      </p:cBhvr>
                                    </p:animEffect>
                                    <p:anim calcmode="lin" valueType="num">
                                      <p:cBhvr>
                                        <p:cTn id="117" dur="1000" fill="hold"/>
                                        <p:tgtEl>
                                          <p:spTgt spid="62"/>
                                        </p:tgtEl>
                                        <p:attrNameLst>
                                          <p:attrName>ppt_x</p:attrName>
                                        </p:attrNameLst>
                                      </p:cBhvr>
                                      <p:tavLst>
                                        <p:tav tm="0">
                                          <p:val>
                                            <p:strVal val="#ppt_x"/>
                                          </p:val>
                                        </p:tav>
                                        <p:tav tm="100000">
                                          <p:val>
                                            <p:strVal val="#ppt_x"/>
                                          </p:val>
                                        </p:tav>
                                      </p:tavLst>
                                    </p:anim>
                                    <p:anim calcmode="lin" valueType="num">
                                      <p:cBhvr>
                                        <p:cTn id="118"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animBg="1"/>
      <p:bldP spid="13" grpId="0" animBg="1"/>
      <p:bldP spid="14" grpId="0" animBg="1"/>
      <p:bldP spid="39" grpId="0" animBg="1"/>
      <p:bldP spid="55" grpId="0"/>
      <p:bldP spid="56" grpId="0"/>
      <p:bldP spid="57" grpId="0"/>
      <p:bldP spid="58" grpId="0"/>
      <p:bldP spid="59" grpId="0"/>
      <p:bldP spid="60" grpId="0"/>
      <p:bldP spid="61" grpId="0"/>
      <p:bldP spid="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1010346" y="1424048"/>
            <a:ext cx="1574856" cy="1574856"/>
            <a:chOff x="1700542" y="2014192"/>
            <a:chExt cx="2099808" cy="2099808"/>
          </a:xfrm>
        </p:grpSpPr>
        <p:sp>
          <p:nvSpPr>
            <p:cNvPr id="9" name="椭圆 8"/>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10" name="饼形 9"/>
            <p:cNvSpPr/>
            <p:nvPr/>
          </p:nvSpPr>
          <p:spPr>
            <a:xfrm>
              <a:off x="1703333" y="2016983"/>
              <a:ext cx="2094226" cy="2094226"/>
            </a:xfrm>
            <a:prstGeom prst="pie">
              <a:avLst>
                <a:gd name="adj1" fmla="val 8513754"/>
                <a:gd name="adj2" fmla="val 16200000"/>
              </a:avLst>
            </a:prstGeom>
            <a:solidFill>
              <a:schemeClr val="bg1">
                <a:lumMod val="65000"/>
              </a:schemeClr>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11" name="组合 10"/>
            <p:cNvGrpSpPr/>
            <p:nvPr/>
          </p:nvGrpSpPr>
          <p:grpSpPr>
            <a:xfrm>
              <a:off x="2006264" y="2319914"/>
              <a:ext cx="1488364" cy="1488364"/>
              <a:chOff x="2727446" y="2928691"/>
              <a:chExt cx="1782374" cy="1782374"/>
            </a:xfrm>
          </p:grpSpPr>
          <p:sp>
            <p:nvSpPr>
              <p:cNvPr id="12" name="椭圆 11"/>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13" name="文本框 3"/>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a:ln>
                      <a:noFill/>
                    </a:ln>
                    <a:solidFill>
                      <a:sysClr val="window" lastClr="FFFFFF">
                        <a:lumMod val="50000"/>
                      </a:sysClr>
                    </a:solidFill>
                    <a:effectLst/>
                    <a:uLnTx/>
                    <a:uFillTx/>
                    <a:cs typeface="+mn-ea"/>
                    <a:sym typeface="+mn-lt"/>
                  </a:rPr>
                  <a:t>36%</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4" name="组合 13"/>
          <p:cNvGrpSpPr/>
          <p:nvPr/>
        </p:nvGrpSpPr>
        <p:grpSpPr>
          <a:xfrm>
            <a:off x="2870249" y="1424048"/>
            <a:ext cx="1574856" cy="1574856"/>
            <a:chOff x="1700542" y="2014192"/>
            <a:chExt cx="2099808" cy="2099808"/>
          </a:xfrm>
        </p:grpSpPr>
        <p:sp>
          <p:nvSpPr>
            <p:cNvPr id="15" name="椭圆 14"/>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16" name="饼形 15"/>
            <p:cNvSpPr/>
            <p:nvPr/>
          </p:nvSpPr>
          <p:spPr>
            <a:xfrm>
              <a:off x="1703333" y="2016983"/>
              <a:ext cx="2094226" cy="2094226"/>
            </a:xfrm>
            <a:prstGeom prst="pie">
              <a:avLst>
                <a:gd name="adj1" fmla="val 5437694"/>
                <a:gd name="adj2" fmla="val 16200000"/>
              </a:avLst>
            </a:prstGeom>
            <a:solidFill>
              <a:srgbClr val="005A9E"/>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17" name="组合 16"/>
            <p:cNvGrpSpPr/>
            <p:nvPr/>
          </p:nvGrpSpPr>
          <p:grpSpPr>
            <a:xfrm>
              <a:off x="2006264" y="2319914"/>
              <a:ext cx="1488364" cy="1488364"/>
              <a:chOff x="2727446" y="2928691"/>
              <a:chExt cx="1782374" cy="1782374"/>
            </a:xfrm>
          </p:grpSpPr>
          <p:sp>
            <p:nvSpPr>
              <p:cNvPr id="18" name="椭圆 17"/>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19" name="文本框 13"/>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a:ln>
                      <a:noFill/>
                    </a:ln>
                    <a:solidFill>
                      <a:sysClr val="window" lastClr="FFFFFF">
                        <a:lumMod val="50000"/>
                      </a:sysClr>
                    </a:solidFill>
                    <a:effectLst/>
                    <a:uLnTx/>
                    <a:uFillTx/>
                    <a:cs typeface="+mn-ea"/>
                    <a:sym typeface="+mn-lt"/>
                  </a:rPr>
                  <a:t>50%</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20" name="组合 19"/>
          <p:cNvGrpSpPr/>
          <p:nvPr/>
        </p:nvGrpSpPr>
        <p:grpSpPr>
          <a:xfrm>
            <a:off x="4730151" y="1424048"/>
            <a:ext cx="1574856" cy="1574856"/>
            <a:chOff x="1700542" y="2014192"/>
            <a:chExt cx="2099808" cy="2099808"/>
          </a:xfrm>
        </p:grpSpPr>
        <p:sp>
          <p:nvSpPr>
            <p:cNvPr id="21" name="椭圆 20"/>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22" name="饼形 21"/>
            <p:cNvSpPr/>
            <p:nvPr/>
          </p:nvSpPr>
          <p:spPr>
            <a:xfrm>
              <a:off x="1703333" y="2016983"/>
              <a:ext cx="2094226" cy="2094226"/>
            </a:xfrm>
            <a:prstGeom prst="pie">
              <a:avLst>
                <a:gd name="adj1" fmla="val 1008999"/>
                <a:gd name="adj2" fmla="val 16200000"/>
              </a:avLst>
            </a:prstGeom>
            <a:solidFill>
              <a:schemeClr val="bg1">
                <a:lumMod val="65000"/>
              </a:schemeClr>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23" name="组合 22"/>
            <p:cNvGrpSpPr/>
            <p:nvPr/>
          </p:nvGrpSpPr>
          <p:grpSpPr>
            <a:xfrm>
              <a:off x="2006264" y="2319914"/>
              <a:ext cx="1488364" cy="1488364"/>
              <a:chOff x="2727446" y="2928691"/>
              <a:chExt cx="1782374" cy="1782374"/>
            </a:xfrm>
          </p:grpSpPr>
          <p:sp>
            <p:nvSpPr>
              <p:cNvPr id="24" name="椭圆 23"/>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25" name="文本框 19"/>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a:ln>
                      <a:noFill/>
                    </a:ln>
                    <a:solidFill>
                      <a:sysClr val="window" lastClr="FFFFFF">
                        <a:lumMod val="50000"/>
                      </a:sysClr>
                    </a:solidFill>
                    <a:effectLst/>
                    <a:uLnTx/>
                    <a:uFillTx/>
                    <a:cs typeface="+mn-ea"/>
                    <a:sym typeface="+mn-lt"/>
                  </a:rPr>
                  <a:t>72%</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26" name="组合 25"/>
          <p:cNvGrpSpPr/>
          <p:nvPr/>
        </p:nvGrpSpPr>
        <p:grpSpPr>
          <a:xfrm>
            <a:off x="6590053" y="1424048"/>
            <a:ext cx="1574856" cy="1574856"/>
            <a:chOff x="1700542" y="2014192"/>
            <a:chExt cx="2099808" cy="2099808"/>
          </a:xfrm>
        </p:grpSpPr>
        <p:sp>
          <p:nvSpPr>
            <p:cNvPr id="27" name="椭圆 26"/>
            <p:cNvSpPr/>
            <p:nvPr/>
          </p:nvSpPr>
          <p:spPr>
            <a:xfrm>
              <a:off x="1700542" y="2014192"/>
              <a:ext cx="2099808" cy="2099808"/>
            </a:xfrm>
            <a:prstGeom prst="ellipse">
              <a:avLst/>
            </a:prstGeom>
            <a:solidFill>
              <a:sysClr val="window" lastClr="FFFFFF">
                <a:lumMod val="85000"/>
              </a:sysClr>
            </a:solidFill>
            <a:ln w="12700" cap="flat" cmpd="sng" algn="ctr">
              <a:noFill/>
              <a:prstDash val="solid"/>
              <a:miter lim="800000"/>
            </a:ln>
            <a:effectLst>
              <a:innerShdw blurRad="2286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 lastClr="FFFFFF"/>
                </a:solidFill>
                <a:effectLst/>
                <a:uLnTx/>
                <a:uFillTx/>
                <a:cs typeface="+mn-ea"/>
                <a:sym typeface="+mn-lt"/>
              </a:endParaRPr>
            </a:p>
          </p:txBody>
        </p:sp>
        <p:sp>
          <p:nvSpPr>
            <p:cNvPr id="28" name="饼形 27"/>
            <p:cNvSpPr/>
            <p:nvPr/>
          </p:nvSpPr>
          <p:spPr>
            <a:xfrm>
              <a:off x="1703333" y="2016983"/>
              <a:ext cx="2094226" cy="2094226"/>
            </a:xfrm>
            <a:prstGeom prst="pie">
              <a:avLst>
                <a:gd name="adj1" fmla="val 18475869"/>
                <a:gd name="adj2" fmla="val 16200000"/>
              </a:avLst>
            </a:prstGeom>
            <a:solidFill>
              <a:srgbClr val="005A9E"/>
            </a:solidFill>
            <a:ln w="12700" cap="flat" cmpd="sng" algn="ctr">
              <a:noFill/>
              <a:prstDash val="solid"/>
              <a:miter lim="800000"/>
            </a:ln>
            <a:effectLst>
              <a:innerShdw blurRad="63500" dist="50800" dir="126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7200" b="0" i="0" u="none" strike="noStrike" kern="0" cap="none" spc="0" normalizeH="0" baseline="0" noProof="0">
                <a:ln>
                  <a:noFill/>
                </a:ln>
                <a:solidFill>
                  <a:sysClr val="windowText" lastClr="000000"/>
                </a:solidFill>
                <a:effectLst/>
                <a:uLnTx/>
                <a:uFillTx/>
                <a:cs typeface="+mn-ea"/>
                <a:sym typeface="+mn-lt"/>
              </a:endParaRPr>
            </a:p>
          </p:txBody>
        </p:sp>
        <p:grpSp>
          <p:nvGrpSpPr>
            <p:cNvPr id="29" name="组合 28"/>
            <p:cNvGrpSpPr/>
            <p:nvPr/>
          </p:nvGrpSpPr>
          <p:grpSpPr>
            <a:xfrm>
              <a:off x="2006264" y="2319914"/>
              <a:ext cx="1488364" cy="1488364"/>
              <a:chOff x="2727446" y="2928691"/>
              <a:chExt cx="1782374" cy="1782374"/>
            </a:xfrm>
          </p:grpSpPr>
          <p:sp>
            <p:nvSpPr>
              <p:cNvPr id="30" name="椭圆 29"/>
              <p:cNvSpPr/>
              <p:nvPr/>
            </p:nvSpPr>
            <p:spPr>
              <a:xfrm>
                <a:off x="2727446" y="2928691"/>
                <a:ext cx="1782374" cy="1782374"/>
              </a:xfrm>
              <a:prstGeom prst="ellipse">
                <a:avLst/>
              </a:pr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a:ln>
                    <a:noFill/>
                  </a:ln>
                  <a:solidFill>
                    <a:sysClr val="window" lastClr="FFFFFF"/>
                  </a:solidFill>
                  <a:effectLst/>
                  <a:uLnTx/>
                  <a:uFillTx/>
                  <a:cs typeface="+mn-ea"/>
                  <a:sym typeface="+mn-lt"/>
                </a:endParaRPr>
              </a:p>
            </p:txBody>
          </p:sp>
          <p:sp>
            <p:nvSpPr>
              <p:cNvPr id="31" name="文本框 25"/>
              <p:cNvSpPr txBox="1"/>
              <p:nvPr/>
            </p:nvSpPr>
            <p:spPr>
              <a:xfrm>
                <a:off x="3092125" y="3435154"/>
                <a:ext cx="1400583" cy="8108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a:ln>
                      <a:noFill/>
                    </a:ln>
                    <a:solidFill>
                      <a:sysClr val="window" lastClr="FFFFFF">
                        <a:lumMod val="50000"/>
                      </a:sysClr>
                    </a:solidFill>
                    <a:effectLst/>
                    <a:uLnTx/>
                    <a:uFillTx/>
                    <a:cs typeface="+mn-ea"/>
                    <a:sym typeface="+mn-lt"/>
                  </a:rPr>
                  <a:t>93%</a:t>
                </a:r>
                <a:endParaRPr kumimoji="0" lang="zh-CN" altLang="en-US" sz="27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32" name="组合 31"/>
          <p:cNvGrpSpPr/>
          <p:nvPr/>
        </p:nvGrpSpPr>
        <p:grpSpPr>
          <a:xfrm>
            <a:off x="914400" y="3184843"/>
            <a:ext cx="1607344" cy="1154360"/>
            <a:chOff x="1219200" y="4246457"/>
            <a:chExt cx="2143125" cy="1539146"/>
          </a:xfrm>
        </p:grpSpPr>
        <p:sp>
          <p:nvSpPr>
            <p:cNvPr id="33" name="MH_SubTitle_1"/>
            <p:cNvSpPr>
              <a:spLocks noChangeArrowheads="1"/>
            </p:cNvSpPr>
            <p:nvPr/>
          </p:nvSpPr>
          <p:spPr bwMode="auto">
            <a:xfrm flipH="1">
              <a:off x="1417665"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单击添加标题</a:t>
              </a:r>
            </a:p>
          </p:txBody>
        </p:sp>
        <p:sp>
          <p:nvSpPr>
            <p:cNvPr id="34" name="Rectangle 5"/>
            <p:cNvSpPr/>
            <p:nvPr/>
          </p:nvSpPr>
          <p:spPr bwMode="auto">
            <a:xfrm>
              <a:off x="1299503"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35" name="直接连接符 34"/>
            <p:cNvCxnSpPr/>
            <p:nvPr/>
          </p:nvCxnSpPr>
          <p:spPr>
            <a:xfrm>
              <a:off x="1219200"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36" name="组合 35"/>
          <p:cNvGrpSpPr/>
          <p:nvPr/>
        </p:nvGrpSpPr>
        <p:grpSpPr>
          <a:xfrm>
            <a:off x="2810022" y="3184843"/>
            <a:ext cx="1607344" cy="1154360"/>
            <a:chOff x="3746695" y="4246457"/>
            <a:chExt cx="2143125" cy="1539146"/>
          </a:xfrm>
        </p:grpSpPr>
        <p:sp>
          <p:nvSpPr>
            <p:cNvPr id="37" name="MH_SubTitle_1"/>
            <p:cNvSpPr>
              <a:spLocks noChangeArrowheads="1"/>
            </p:cNvSpPr>
            <p:nvPr/>
          </p:nvSpPr>
          <p:spPr bwMode="auto">
            <a:xfrm flipH="1">
              <a:off x="3936732"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单击添加标题</a:t>
              </a:r>
            </a:p>
          </p:txBody>
        </p:sp>
        <p:sp>
          <p:nvSpPr>
            <p:cNvPr id="38" name="Rectangle 5"/>
            <p:cNvSpPr/>
            <p:nvPr/>
          </p:nvSpPr>
          <p:spPr bwMode="auto">
            <a:xfrm>
              <a:off x="3826998"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39" name="直接连接符 38"/>
            <p:cNvCxnSpPr/>
            <p:nvPr/>
          </p:nvCxnSpPr>
          <p:spPr>
            <a:xfrm>
              <a:off x="3746695"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40" name="组合 39"/>
          <p:cNvGrpSpPr/>
          <p:nvPr/>
        </p:nvGrpSpPr>
        <p:grpSpPr>
          <a:xfrm>
            <a:off x="4730151" y="3184843"/>
            <a:ext cx="1607344" cy="1154360"/>
            <a:chOff x="6306868" y="4246457"/>
            <a:chExt cx="2143125" cy="1539146"/>
          </a:xfrm>
        </p:grpSpPr>
        <p:sp>
          <p:nvSpPr>
            <p:cNvPr id="41" name="MH_SubTitle_1"/>
            <p:cNvSpPr>
              <a:spLocks noChangeArrowheads="1"/>
            </p:cNvSpPr>
            <p:nvPr/>
          </p:nvSpPr>
          <p:spPr bwMode="auto">
            <a:xfrm flipH="1">
              <a:off x="6455799"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单击添加标题</a:t>
              </a:r>
            </a:p>
          </p:txBody>
        </p:sp>
        <p:sp>
          <p:nvSpPr>
            <p:cNvPr id="42" name="Rectangle 5"/>
            <p:cNvSpPr/>
            <p:nvPr/>
          </p:nvSpPr>
          <p:spPr bwMode="auto">
            <a:xfrm>
              <a:off x="6387171"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43" name="直接连接符 42"/>
            <p:cNvCxnSpPr/>
            <p:nvPr/>
          </p:nvCxnSpPr>
          <p:spPr>
            <a:xfrm>
              <a:off x="6306868"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grpSp>
        <p:nvGrpSpPr>
          <p:cNvPr id="44" name="组合 43"/>
          <p:cNvGrpSpPr/>
          <p:nvPr/>
        </p:nvGrpSpPr>
        <p:grpSpPr>
          <a:xfrm>
            <a:off x="6591738" y="3184843"/>
            <a:ext cx="1607344" cy="1154360"/>
            <a:chOff x="8788983" y="4246457"/>
            <a:chExt cx="2143125" cy="1539146"/>
          </a:xfrm>
        </p:grpSpPr>
        <p:sp>
          <p:nvSpPr>
            <p:cNvPr id="45" name="MH_SubTitle_1"/>
            <p:cNvSpPr>
              <a:spLocks noChangeArrowheads="1"/>
            </p:cNvSpPr>
            <p:nvPr/>
          </p:nvSpPr>
          <p:spPr bwMode="auto">
            <a:xfrm flipH="1">
              <a:off x="8974866" y="4246457"/>
              <a:ext cx="1785104" cy="430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单击添加标题</a:t>
              </a:r>
            </a:p>
          </p:txBody>
        </p:sp>
        <p:sp>
          <p:nvSpPr>
            <p:cNvPr id="46" name="Rectangle 5"/>
            <p:cNvSpPr/>
            <p:nvPr/>
          </p:nvSpPr>
          <p:spPr bwMode="auto">
            <a:xfrm>
              <a:off x="8869286" y="4872157"/>
              <a:ext cx="2014468" cy="91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cxnSp>
          <p:nvCxnSpPr>
            <p:cNvPr id="47" name="直接连接符 46"/>
            <p:cNvCxnSpPr/>
            <p:nvPr/>
          </p:nvCxnSpPr>
          <p:spPr>
            <a:xfrm>
              <a:off x="8788983" y="4709427"/>
              <a:ext cx="2143125" cy="0"/>
            </a:xfrm>
            <a:prstGeom prst="line">
              <a:avLst/>
            </a:prstGeom>
            <a:noFill/>
            <a:ln w="19050" cap="flat" cmpd="sng" algn="ctr">
              <a:solidFill>
                <a:srgbClr val="E7E6E6">
                  <a:lumMod val="50000"/>
                </a:srgbClr>
              </a:solidFill>
              <a:prstDash val="sysDot"/>
              <a:miter lim="800000"/>
              <a:headEnd type="oval"/>
              <a:tailEnd type="oval"/>
            </a:ln>
            <a:effectLst/>
          </p:spPr>
        </p:cxn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2" presetClass="entr" presetSubtype="1" fill="hold" nodeType="withEffect">
                                  <p:stCondLst>
                                    <p:cond delay="500"/>
                                  </p:stCondLst>
                                  <p:childTnLst>
                                    <p:set>
                                      <p:cBhvr>
                                        <p:cTn id="10" dur="1" fill="hold">
                                          <p:stCondLst>
                                            <p:cond delay="0"/>
                                          </p:stCondLst>
                                        </p:cTn>
                                        <p:tgtEl>
                                          <p:spTgt spid="32"/>
                                        </p:tgtEl>
                                        <p:attrNameLst>
                                          <p:attrName>style.visibility</p:attrName>
                                        </p:attrNameLst>
                                      </p:cBhvr>
                                      <p:to>
                                        <p:strVal val="visible"/>
                                      </p:to>
                                    </p:set>
                                    <p:animEffect transition="in" filter="wipe(up)">
                                      <p:cBhvr>
                                        <p:cTn id="11" dur="500"/>
                                        <p:tgtEl>
                                          <p:spTgt spid="32"/>
                                        </p:tgtEl>
                                      </p:cBhvr>
                                    </p:animEffect>
                                  </p:childTnLst>
                                </p:cTn>
                              </p:par>
                              <p:par>
                                <p:cTn id="12" presetID="2" presetClass="entr" presetSubtype="1" decel="100000" fill="hold" nodeType="withEffect">
                                  <p:stCondLst>
                                    <p:cond delay="20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0-#ppt_h/2"/>
                                          </p:val>
                                        </p:tav>
                                        <p:tav tm="100000">
                                          <p:val>
                                            <p:strVal val="#ppt_y"/>
                                          </p:val>
                                        </p:tav>
                                      </p:tavLst>
                                    </p:anim>
                                  </p:childTnLst>
                                </p:cTn>
                              </p:par>
                              <p:par>
                                <p:cTn id="16" presetID="22" presetClass="entr" presetSubtype="1" fill="hold" nodeType="withEffect">
                                  <p:stCondLst>
                                    <p:cond delay="700"/>
                                  </p:stCondLst>
                                  <p:childTnLst>
                                    <p:set>
                                      <p:cBhvr>
                                        <p:cTn id="17" dur="1" fill="hold">
                                          <p:stCondLst>
                                            <p:cond delay="0"/>
                                          </p:stCondLst>
                                        </p:cTn>
                                        <p:tgtEl>
                                          <p:spTgt spid="36"/>
                                        </p:tgtEl>
                                        <p:attrNameLst>
                                          <p:attrName>style.visibility</p:attrName>
                                        </p:attrNameLst>
                                      </p:cBhvr>
                                      <p:to>
                                        <p:strVal val="visible"/>
                                      </p:to>
                                    </p:set>
                                    <p:animEffect transition="in" filter="wipe(up)">
                                      <p:cBhvr>
                                        <p:cTn id="18" dur="500"/>
                                        <p:tgtEl>
                                          <p:spTgt spid="36"/>
                                        </p:tgtEl>
                                      </p:cBhvr>
                                    </p:animEffect>
                                  </p:childTnLst>
                                </p:cTn>
                              </p:par>
                              <p:par>
                                <p:cTn id="19" presetID="2" presetClass="entr" presetSubtype="1" decel="100000" fill="hold" nodeType="withEffect">
                                  <p:stCondLst>
                                    <p:cond delay="40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0-#ppt_h/2"/>
                                          </p:val>
                                        </p:tav>
                                        <p:tav tm="100000">
                                          <p:val>
                                            <p:strVal val="#ppt_y"/>
                                          </p:val>
                                        </p:tav>
                                      </p:tavLst>
                                    </p:anim>
                                  </p:childTnLst>
                                </p:cTn>
                              </p:par>
                              <p:par>
                                <p:cTn id="23" presetID="22" presetClass="entr" presetSubtype="1" fill="hold" nodeType="withEffect">
                                  <p:stCondLst>
                                    <p:cond delay="90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par>
                                <p:cTn id="26" presetID="2" presetClass="entr" presetSubtype="1" decel="100000" fill="hold" nodeType="withEffect">
                                  <p:stCondLst>
                                    <p:cond delay="7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0-#ppt_h/2"/>
                                          </p:val>
                                        </p:tav>
                                        <p:tav tm="100000">
                                          <p:val>
                                            <p:strVal val="#ppt_y"/>
                                          </p:val>
                                        </p:tav>
                                      </p:tavLst>
                                    </p:anim>
                                  </p:childTnLst>
                                </p:cTn>
                              </p:par>
                              <p:par>
                                <p:cTn id="30" presetID="22" presetClass="entr" presetSubtype="1" fill="hold" nodeType="withEffect">
                                  <p:stCondLst>
                                    <p:cond delay="1100"/>
                                  </p:stCondLst>
                                  <p:childTnLst>
                                    <p:set>
                                      <p:cBhvr>
                                        <p:cTn id="31" dur="1" fill="hold">
                                          <p:stCondLst>
                                            <p:cond delay="0"/>
                                          </p:stCondLst>
                                        </p:cTn>
                                        <p:tgtEl>
                                          <p:spTgt spid="44"/>
                                        </p:tgtEl>
                                        <p:attrNameLst>
                                          <p:attrName>style.visibility</p:attrName>
                                        </p:attrNameLst>
                                      </p:cBhvr>
                                      <p:to>
                                        <p:strVal val="visible"/>
                                      </p:to>
                                    </p:set>
                                    <p:animEffect transition="in" filter="wipe(up)">
                                      <p:cBhvr>
                                        <p:cTn id="3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4364990"/>
            <a:ext cx="9150350" cy="757555"/>
          </a:xfrm>
          <a:prstGeom prst="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1166041" y="2669911"/>
            <a:ext cx="1638756" cy="481965"/>
          </a:xfrm>
          <a:prstGeom prst="rect">
            <a:avLst/>
          </a:prstGeom>
        </p:spPr>
        <p:txBody>
          <a:bodyPr wrap="square" lIns="91418" tIns="45709" rIns="91418" bIns="45709">
            <a:spAutoFit/>
          </a:bodyPr>
          <a:lstStyle/>
          <a:p>
            <a:pPr defTabSz="933450">
              <a:spcBef>
                <a:spcPts val="0"/>
              </a:spcBef>
              <a:spcAft>
                <a:spcPts val="0"/>
              </a:spcAft>
              <a:defRPr/>
            </a:pPr>
            <a:r>
              <a:rPr lang="zh-CN" altLang="en-US" sz="2400" b="1" kern="0" dirty="0">
                <a:solidFill>
                  <a:srgbClr val="005A9E"/>
                </a:solidFill>
                <a:cs typeface="+mn-ea"/>
                <a:sym typeface="+mn-lt"/>
              </a:rPr>
              <a:t>目  录</a:t>
            </a:r>
          </a:p>
        </p:txBody>
      </p:sp>
      <p:sp>
        <p:nvSpPr>
          <p:cNvPr id="49" name="Rectangle 4"/>
          <p:cNvSpPr txBox="1">
            <a:spLocks noChangeArrowheads="1"/>
          </p:cNvSpPr>
          <p:nvPr/>
        </p:nvSpPr>
        <p:spPr bwMode="auto">
          <a:xfrm>
            <a:off x="1778000" y="2720975"/>
            <a:ext cx="241617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2400" kern="0" dirty="0">
                <a:solidFill>
                  <a:srgbClr val="005A9E"/>
                </a:solidFill>
                <a:latin typeface="+mn-lt"/>
                <a:ea typeface="+mn-ea"/>
                <a:cs typeface="+mn-ea"/>
                <a:sym typeface="+mn-lt"/>
              </a:rPr>
              <a:t>CONTENTS</a:t>
            </a:r>
          </a:p>
        </p:txBody>
      </p:sp>
      <p:sp>
        <p:nvSpPr>
          <p:cNvPr id="34" name="六边形 33"/>
          <p:cNvSpPr/>
          <p:nvPr/>
        </p:nvSpPr>
        <p:spPr>
          <a:xfrm>
            <a:off x="4349115" y="827405"/>
            <a:ext cx="3484880" cy="49466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 name="六边形 3"/>
          <p:cNvSpPr/>
          <p:nvPr/>
        </p:nvSpPr>
        <p:spPr>
          <a:xfrm>
            <a:off x="4528820" y="875665"/>
            <a:ext cx="3233420" cy="398145"/>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5" name="Rectangle 7"/>
          <p:cNvSpPr>
            <a:spLocks noChangeArrowheads="1"/>
          </p:cNvSpPr>
          <p:nvPr/>
        </p:nvSpPr>
        <p:spPr bwMode="auto">
          <a:xfrm>
            <a:off x="5192395" y="901065"/>
            <a:ext cx="2773680" cy="394970"/>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bg1"/>
                </a:solidFill>
                <a:cs typeface="+mn-ea"/>
                <a:sym typeface="+mn-lt"/>
              </a:rPr>
              <a:t>此处添加文字标题</a:t>
            </a:r>
          </a:p>
        </p:txBody>
      </p:sp>
      <p:grpSp>
        <p:nvGrpSpPr>
          <p:cNvPr id="6" name="组合 5"/>
          <p:cNvGrpSpPr/>
          <p:nvPr/>
        </p:nvGrpSpPr>
        <p:grpSpPr>
          <a:xfrm rot="16200000">
            <a:off x="4541838" y="788035"/>
            <a:ext cx="556895" cy="628650"/>
            <a:chOff x="8439634" y="3544648"/>
            <a:chExt cx="1611146" cy="1817848"/>
          </a:xfrm>
        </p:grpSpPr>
        <p:sp>
          <p:nvSpPr>
            <p:cNvPr id="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8"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9" name="Rectangle 7"/>
          <p:cNvSpPr>
            <a:spLocks noChangeArrowheads="1"/>
          </p:cNvSpPr>
          <p:nvPr/>
        </p:nvSpPr>
        <p:spPr bwMode="auto">
          <a:xfrm>
            <a:off x="4639945" y="862330"/>
            <a:ext cx="217170" cy="480060"/>
          </a:xfrm>
          <a:prstGeom prst="rect">
            <a:avLst/>
          </a:prstGeom>
          <a:noFill/>
          <a:ln w="9525">
            <a:noFill/>
            <a:miter lim="800000"/>
          </a:ln>
        </p:spPr>
        <p:txBody>
          <a:bodyPr wrap="square" lIns="68580" tIns="34290" rIns="68580" bIns="34290">
            <a:spAutoFit/>
          </a:bodyPr>
          <a:lstStyle/>
          <a:p>
            <a:r>
              <a:rPr lang="en-US" altLang="zh-CN" sz="2700" dirty="0">
                <a:solidFill>
                  <a:schemeClr val="bg1"/>
                </a:solidFill>
                <a:cs typeface="+mn-ea"/>
                <a:sym typeface="+mn-lt"/>
              </a:rPr>
              <a:t>1</a:t>
            </a:r>
          </a:p>
        </p:txBody>
      </p:sp>
      <p:sp>
        <p:nvSpPr>
          <p:cNvPr id="10" name="六边形 9"/>
          <p:cNvSpPr/>
          <p:nvPr/>
        </p:nvSpPr>
        <p:spPr>
          <a:xfrm>
            <a:off x="4349115" y="1624965"/>
            <a:ext cx="3484880" cy="49466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12" name="六边形 11"/>
          <p:cNvSpPr/>
          <p:nvPr/>
        </p:nvSpPr>
        <p:spPr>
          <a:xfrm>
            <a:off x="4528820" y="1673225"/>
            <a:ext cx="3233420" cy="398145"/>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13" name="Rectangle 7"/>
          <p:cNvSpPr>
            <a:spLocks noChangeArrowheads="1"/>
          </p:cNvSpPr>
          <p:nvPr/>
        </p:nvSpPr>
        <p:spPr bwMode="auto">
          <a:xfrm>
            <a:off x="5192395" y="1698625"/>
            <a:ext cx="2773680" cy="394970"/>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bg1"/>
                </a:solidFill>
                <a:cs typeface="+mn-ea"/>
                <a:sym typeface="+mn-lt"/>
              </a:rPr>
              <a:t>此处添加文字标题</a:t>
            </a:r>
          </a:p>
        </p:txBody>
      </p:sp>
      <p:grpSp>
        <p:nvGrpSpPr>
          <p:cNvPr id="14" name="组合 13"/>
          <p:cNvGrpSpPr/>
          <p:nvPr/>
        </p:nvGrpSpPr>
        <p:grpSpPr>
          <a:xfrm rot="16200000">
            <a:off x="4541838" y="1585595"/>
            <a:ext cx="556895" cy="628650"/>
            <a:chOff x="8439634" y="3544648"/>
            <a:chExt cx="1611146" cy="1817848"/>
          </a:xfrm>
        </p:grpSpPr>
        <p:sp>
          <p:nvSpPr>
            <p:cNvPr id="15"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6"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7" name="Rectangle 7"/>
          <p:cNvSpPr>
            <a:spLocks noChangeArrowheads="1"/>
          </p:cNvSpPr>
          <p:nvPr/>
        </p:nvSpPr>
        <p:spPr bwMode="auto">
          <a:xfrm>
            <a:off x="4639945" y="1659890"/>
            <a:ext cx="217170" cy="480060"/>
          </a:xfrm>
          <a:prstGeom prst="rect">
            <a:avLst/>
          </a:prstGeom>
          <a:noFill/>
          <a:ln w="9525">
            <a:noFill/>
            <a:miter lim="800000"/>
          </a:ln>
        </p:spPr>
        <p:txBody>
          <a:bodyPr wrap="square" lIns="68580" tIns="34290" rIns="68580" bIns="34290">
            <a:spAutoFit/>
          </a:bodyPr>
          <a:lstStyle/>
          <a:p>
            <a:r>
              <a:rPr lang="en-US" altLang="zh-CN" sz="2700" dirty="0">
                <a:solidFill>
                  <a:schemeClr val="bg1"/>
                </a:solidFill>
                <a:cs typeface="+mn-ea"/>
                <a:sym typeface="+mn-lt"/>
              </a:rPr>
              <a:t>1</a:t>
            </a:r>
          </a:p>
        </p:txBody>
      </p:sp>
      <p:sp>
        <p:nvSpPr>
          <p:cNvPr id="18" name="六边形 17"/>
          <p:cNvSpPr/>
          <p:nvPr/>
        </p:nvSpPr>
        <p:spPr>
          <a:xfrm>
            <a:off x="4337685" y="2476500"/>
            <a:ext cx="3484880" cy="49466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19" name="六边形 18"/>
          <p:cNvSpPr/>
          <p:nvPr/>
        </p:nvSpPr>
        <p:spPr>
          <a:xfrm>
            <a:off x="4517390" y="2524760"/>
            <a:ext cx="3233420" cy="398145"/>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20" name="Rectangle 7"/>
          <p:cNvSpPr>
            <a:spLocks noChangeArrowheads="1"/>
          </p:cNvSpPr>
          <p:nvPr/>
        </p:nvSpPr>
        <p:spPr bwMode="auto">
          <a:xfrm>
            <a:off x="5180965" y="2550160"/>
            <a:ext cx="2773680" cy="394970"/>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bg1"/>
                </a:solidFill>
                <a:cs typeface="+mn-ea"/>
                <a:sym typeface="+mn-lt"/>
              </a:rPr>
              <a:t>此处添加文字标题</a:t>
            </a:r>
          </a:p>
        </p:txBody>
      </p:sp>
      <p:grpSp>
        <p:nvGrpSpPr>
          <p:cNvPr id="21" name="组合 20"/>
          <p:cNvGrpSpPr/>
          <p:nvPr/>
        </p:nvGrpSpPr>
        <p:grpSpPr>
          <a:xfrm rot="16200000">
            <a:off x="4530408" y="2437130"/>
            <a:ext cx="556895" cy="628650"/>
            <a:chOff x="8439634" y="3544648"/>
            <a:chExt cx="1611146" cy="1817848"/>
          </a:xfrm>
        </p:grpSpPr>
        <p:sp>
          <p:nvSpPr>
            <p:cNvPr id="2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2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24" name="Rectangle 7"/>
          <p:cNvSpPr>
            <a:spLocks noChangeArrowheads="1"/>
          </p:cNvSpPr>
          <p:nvPr/>
        </p:nvSpPr>
        <p:spPr bwMode="auto">
          <a:xfrm>
            <a:off x="4628515" y="2511425"/>
            <a:ext cx="217170" cy="480060"/>
          </a:xfrm>
          <a:prstGeom prst="rect">
            <a:avLst/>
          </a:prstGeom>
          <a:noFill/>
          <a:ln w="9525">
            <a:noFill/>
            <a:miter lim="800000"/>
          </a:ln>
        </p:spPr>
        <p:txBody>
          <a:bodyPr wrap="square" lIns="68580" tIns="34290" rIns="68580" bIns="34290">
            <a:spAutoFit/>
          </a:bodyPr>
          <a:lstStyle/>
          <a:p>
            <a:r>
              <a:rPr lang="en-US" altLang="zh-CN" sz="2700" dirty="0">
                <a:solidFill>
                  <a:schemeClr val="bg1"/>
                </a:solidFill>
                <a:cs typeface="+mn-ea"/>
                <a:sym typeface="+mn-lt"/>
              </a:rPr>
              <a:t>1</a:t>
            </a:r>
          </a:p>
        </p:txBody>
      </p:sp>
      <p:sp>
        <p:nvSpPr>
          <p:cNvPr id="25" name="六边形 24"/>
          <p:cNvSpPr/>
          <p:nvPr/>
        </p:nvSpPr>
        <p:spPr>
          <a:xfrm>
            <a:off x="4337685" y="3274060"/>
            <a:ext cx="3484880" cy="49466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26" name="六边形 25"/>
          <p:cNvSpPr/>
          <p:nvPr/>
        </p:nvSpPr>
        <p:spPr>
          <a:xfrm>
            <a:off x="4517390" y="3322320"/>
            <a:ext cx="3233420" cy="398145"/>
          </a:xfrm>
          <a:prstGeom prst="hexagon">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27" name="Rectangle 7"/>
          <p:cNvSpPr>
            <a:spLocks noChangeArrowheads="1"/>
          </p:cNvSpPr>
          <p:nvPr/>
        </p:nvSpPr>
        <p:spPr bwMode="auto">
          <a:xfrm>
            <a:off x="5180965" y="3347720"/>
            <a:ext cx="2773680" cy="394970"/>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bg1"/>
                </a:solidFill>
                <a:cs typeface="+mn-ea"/>
                <a:sym typeface="+mn-lt"/>
              </a:rPr>
              <a:t>此处添加文字标题</a:t>
            </a:r>
          </a:p>
        </p:txBody>
      </p:sp>
      <p:grpSp>
        <p:nvGrpSpPr>
          <p:cNvPr id="28" name="组合 27"/>
          <p:cNvGrpSpPr/>
          <p:nvPr/>
        </p:nvGrpSpPr>
        <p:grpSpPr>
          <a:xfrm rot="16200000">
            <a:off x="4530408" y="3234690"/>
            <a:ext cx="556895" cy="628650"/>
            <a:chOff x="8439634" y="3544648"/>
            <a:chExt cx="1611146" cy="1817848"/>
          </a:xfrm>
        </p:grpSpPr>
        <p:sp>
          <p:nvSpPr>
            <p:cNvPr id="29"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30"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5A9E"/>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31" name="Rectangle 7"/>
          <p:cNvSpPr>
            <a:spLocks noChangeArrowheads="1"/>
          </p:cNvSpPr>
          <p:nvPr/>
        </p:nvSpPr>
        <p:spPr bwMode="auto">
          <a:xfrm>
            <a:off x="4628515" y="3308985"/>
            <a:ext cx="217170" cy="480060"/>
          </a:xfrm>
          <a:prstGeom prst="rect">
            <a:avLst/>
          </a:prstGeom>
          <a:noFill/>
          <a:ln w="9525">
            <a:noFill/>
            <a:miter lim="800000"/>
          </a:ln>
        </p:spPr>
        <p:txBody>
          <a:bodyPr wrap="square" lIns="68580" tIns="34290" rIns="68580" bIns="34290">
            <a:spAutoFit/>
          </a:bodyPr>
          <a:lstStyle/>
          <a:p>
            <a:r>
              <a:rPr lang="en-US" altLang="zh-CN" sz="2700" dirty="0">
                <a:solidFill>
                  <a:schemeClr val="bg1"/>
                </a:solidFill>
                <a:cs typeface="+mn-ea"/>
                <a:sym typeface="+mn-lt"/>
              </a:rPr>
              <a:t>1</a:t>
            </a:r>
          </a:p>
        </p:txBody>
      </p:sp>
      <p:pic>
        <p:nvPicPr>
          <p:cNvPr id="33" name="图片 32" descr="ecf9417e76f5a9e9df8a8ee2ad8175e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47115" y="1089660"/>
            <a:ext cx="3068955" cy="15805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0" fill="hold"/>
                                        <p:tgtEl>
                                          <p:spTgt spid="48"/>
                                        </p:tgtEl>
                                        <p:attrNameLst>
                                          <p:attrName>ppt_w</p:attrName>
                                        </p:attrNameLst>
                                      </p:cBhvr>
                                      <p:tavLst>
                                        <p:tav tm="0">
                                          <p:val>
                                            <p:fltVal val="0"/>
                                          </p:val>
                                        </p:tav>
                                        <p:tav tm="100000">
                                          <p:val>
                                            <p:strVal val="#ppt_w"/>
                                          </p:val>
                                        </p:tav>
                                      </p:tavLst>
                                    </p:anim>
                                    <p:anim calcmode="lin" valueType="num">
                                      <p:cBhvr>
                                        <p:cTn id="8" dur="1000" fill="hold"/>
                                        <p:tgtEl>
                                          <p:spTgt spid="48"/>
                                        </p:tgtEl>
                                        <p:attrNameLst>
                                          <p:attrName>ppt_h</p:attrName>
                                        </p:attrNameLst>
                                      </p:cBhvr>
                                      <p:tavLst>
                                        <p:tav tm="0">
                                          <p:val>
                                            <p:fltVal val="0"/>
                                          </p:val>
                                        </p:tav>
                                        <p:tav tm="100000">
                                          <p:val>
                                            <p:strVal val="#ppt_h"/>
                                          </p:val>
                                        </p:tav>
                                      </p:tavLst>
                                    </p:anim>
                                    <p:anim calcmode="lin" valueType="num">
                                      <p:cBhvr>
                                        <p:cTn id="9" dur="1000" fill="hold"/>
                                        <p:tgtEl>
                                          <p:spTgt spid="48"/>
                                        </p:tgtEl>
                                        <p:attrNameLst>
                                          <p:attrName>style.rotation</p:attrName>
                                        </p:attrNameLst>
                                      </p:cBhvr>
                                      <p:tavLst>
                                        <p:tav tm="0">
                                          <p:val>
                                            <p:fltVal val="90"/>
                                          </p:val>
                                        </p:tav>
                                        <p:tav tm="100000">
                                          <p:val>
                                            <p:fltVal val="0"/>
                                          </p:val>
                                        </p:tav>
                                      </p:tavLst>
                                    </p:anim>
                                    <p:animEffect transition="in" filter="fade">
                                      <p:cBhvr>
                                        <p:cTn id="10" dur="1000"/>
                                        <p:tgtEl>
                                          <p:spTgt spid="48"/>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p:cTn id="14" dur="500" fill="hold"/>
                                        <p:tgtEl>
                                          <p:spTgt spid="49"/>
                                        </p:tgtEl>
                                        <p:attrNameLst>
                                          <p:attrName>ppt_w</p:attrName>
                                        </p:attrNameLst>
                                      </p:cBhvr>
                                      <p:tavLst>
                                        <p:tav tm="0">
                                          <p:val>
                                            <p:fltVal val="0"/>
                                          </p:val>
                                        </p:tav>
                                        <p:tav tm="100000">
                                          <p:val>
                                            <p:strVal val="#ppt_w"/>
                                          </p:val>
                                        </p:tav>
                                      </p:tavLst>
                                    </p:anim>
                                    <p:anim calcmode="lin" valueType="num">
                                      <p:cBhvr>
                                        <p:cTn id="15" dur="500" fill="hold"/>
                                        <p:tgtEl>
                                          <p:spTgt spid="49"/>
                                        </p:tgtEl>
                                        <p:attrNameLst>
                                          <p:attrName>ppt_h</p:attrName>
                                        </p:attrNameLst>
                                      </p:cBhvr>
                                      <p:tavLst>
                                        <p:tav tm="0">
                                          <p:val>
                                            <p:fltVal val="0"/>
                                          </p:val>
                                        </p:tav>
                                        <p:tav tm="100000">
                                          <p:val>
                                            <p:strVal val="#ppt_h"/>
                                          </p:val>
                                        </p:tav>
                                      </p:tavLst>
                                    </p:anim>
                                    <p:animEffect transition="in" filter="fade">
                                      <p:cBhvr>
                                        <p:cTn id="16" dur="500"/>
                                        <p:tgtEl>
                                          <p:spTgt spid="49"/>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0-#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1+#ppt_w/2"/>
                                          </p:val>
                                        </p:tav>
                                        <p:tav tm="100000">
                                          <p:val>
                                            <p:strVal val="#ppt_x"/>
                                          </p:val>
                                        </p:tav>
                                      </p:tavLst>
                                    </p:anim>
                                    <p:anim calcmode="lin" valueType="num">
                                      <p:cBhvr additive="base">
                                        <p:cTn id="25" dur="500" fill="hold"/>
                                        <p:tgtEl>
                                          <p:spTgt spid="3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9"/>
                                        </p:tgtEl>
                                        <p:attrNameLst>
                                          <p:attrName>ppt_y</p:attrName>
                                        </p:attrNameLst>
                                      </p:cBhvr>
                                      <p:tavLst>
                                        <p:tav tm="0">
                                          <p:val>
                                            <p:strVal val="#ppt_y"/>
                                          </p:val>
                                        </p:tav>
                                        <p:tav tm="100000">
                                          <p:val>
                                            <p:strVal val="#ppt_y"/>
                                          </p:val>
                                        </p:tav>
                                      </p:tavLst>
                                    </p:anim>
                                    <p:anim calcmode="lin" valueType="num">
                                      <p:cBhvr>
                                        <p:cTn id="3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9"/>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3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
                                        </p:tgtEl>
                                        <p:attrNameLst>
                                          <p:attrName>ppt_y</p:attrName>
                                        </p:attrNameLst>
                                      </p:cBhvr>
                                      <p:tavLst>
                                        <p:tav tm="0">
                                          <p:val>
                                            <p:strVal val="#ppt_y"/>
                                          </p:val>
                                        </p:tav>
                                        <p:tav tm="100000">
                                          <p:val>
                                            <p:strVal val="#ppt_y"/>
                                          </p:val>
                                        </p:tav>
                                      </p:tavLst>
                                    </p:anim>
                                    <p:anim calcmode="lin" valueType="num">
                                      <p:cBhvr>
                                        <p:cTn id="4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
                                        </p:tgtEl>
                                      </p:cBhvr>
                                    </p:animEffect>
                                  </p:childTnLst>
                                </p:cTn>
                              </p:par>
                            </p:childTnLst>
                          </p:cTn>
                        </p:par>
                        <p:par>
                          <p:cTn id="46" fill="hold">
                            <p:stCondLst>
                              <p:cond delay="3849"/>
                            </p:stCondLst>
                            <p:childTnLst>
                              <p:par>
                                <p:cTn id="47" presetID="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childTnLst>
                          </p:cTn>
                        </p:par>
                        <p:par>
                          <p:cTn id="55" fill="hold">
                            <p:stCondLst>
                              <p:cond delay="4349"/>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7"/>
                                        </p:tgtEl>
                                        <p:attrNameLst>
                                          <p:attrName>ppt_y</p:attrName>
                                        </p:attrNameLst>
                                      </p:cBhvr>
                                      <p:tavLst>
                                        <p:tav tm="0">
                                          <p:val>
                                            <p:strVal val="#ppt_y"/>
                                          </p:val>
                                        </p:tav>
                                        <p:tav tm="100000">
                                          <p:val>
                                            <p:strVal val="#ppt_y"/>
                                          </p:val>
                                        </p:tav>
                                      </p:tavLst>
                                    </p:anim>
                                    <p:anim calcmode="lin" valueType="num">
                                      <p:cBhvr>
                                        <p:cTn id="6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7"/>
                                        </p:tgtEl>
                                      </p:cBhvr>
                                    </p:animEffect>
                                  </p:childTnLst>
                                </p:cTn>
                              </p:par>
                            </p:childTnLst>
                          </p:cTn>
                        </p:par>
                        <p:par>
                          <p:cTn id="63" fill="hold">
                            <p:stCondLst>
                              <p:cond delay="4849"/>
                            </p:stCondLst>
                            <p:childTnLst>
                              <p:par>
                                <p:cTn id="64" presetID="14" presetClass="entr" presetSubtype="1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randombar(horizontal)">
                                      <p:cBhvr>
                                        <p:cTn id="66" dur="500"/>
                                        <p:tgtEl>
                                          <p:spTgt spid="12"/>
                                        </p:tgtEl>
                                      </p:cBhvr>
                                    </p:animEffect>
                                  </p:childTnLst>
                                </p:cTn>
                              </p:par>
                            </p:childTnLst>
                          </p:cTn>
                        </p:par>
                        <p:par>
                          <p:cTn id="67" fill="hold">
                            <p:stCondLst>
                              <p:cond delay="5349"/>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3"/>
                                        </p:tgtEl>
                                        <p:attrNameLst>
                                          <p:attrName>ppt_y</p:attrName>
                                        </p:attrNameLst>
                                      </p:cBhvr>
                                      <p:tavLst>
                                        <p:tav tm="0">
                                          <p:val>
                                            <p:strVal val="#ppt_y"/>
                                          </p:val>
                                        </p:tav>
                                        <p:tav tm="100000">
                                          <p:val>
                                            <p:strVal val="#ppt_y"/>
                                          </p:val>
                                        </p:tav>
                                      </p:tavLst>
                                    </p:anim>
                                    <p:anim calcmode="lin" valueType="num">
                                      <p:cBhvr>
                                        <p:cTn id="7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3"/>
                                        </p:tgtEl>
                                      </p:cBhvr>
                                    </p:animEffect>
                                  </p:childTnLst>
                                </p:cTn>
                              </p:par>
                            </p:childTnLst>
                          </p:cTn>
                        </p:par>
                        <p:par>
                          <p:cTn id="75" fill="hold">
                            <p:stCondLst>
                              <p:cond delay="6199"/>
                            </p:stCondLst>
                            <p:childTnLst>
                              <p:par>
                                <p:cTn id="76" presetID="2" presetClass="entr" presetSubtype="8" fill="hold"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fill="hold"/>
                                        <p:tgtEl>
                                          <p:spTgt spid="21"/>
                                        </p:tgtEl>
                                        <p:attrNameLst>
                                          <p:attrName>ppt_x</p:attrName>
                                        </p:attrNameLst>
                                      </p:cBhvr>
                                      <p:tavLst>
                                        <p:tav tm="0">
                                          <p:val>
                                            <p:strVal val="0-#ppt_w/2"/>
                                          </p:val>
                                        </p:tav>
                                        <p:tav tm="100000">
                                          <p:val>
                                            <p:strVal val="#ppt_x"/>
                                          </p:val>
                                        </p:tav>
                                      </p:tavLst>
                                    </p:anim>
                                    <p:anim calcmode="lin" valueType="num">
                                      <p:cBhvr additive="base">
                                        <p:cTn id="79" dur="500" fill="hold"/>
                                        <p:tgtEl>
                                          <p:spTgt spid="2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fill="hold"/>
                                        <p:tgtEl>
                                          <p:spTgt spid="18"/>
                                        </p:tgtEl>
                                        <p:attrNameLst>
                                          <p:attrName>ppt_x</p:attrName>
                                        </p:attrNameLst>
                                      </p:cBhvr>
                                      <p:tavLst>
                                        <p:tav tm="0">
                                          <p:val>
                                            <p:strVal val="1+#ppt_w/2"/>
                                          </p:val>
                                        </p:tav>
                                        <p:tav tm="100000">
                                          <p:val>
                                            <p:strVal val="#ppt_x"/>
                                          </p:val>
                                        </p:tav>
                                      </p:tavLst>
                                    </p:anim>
                                    <p:anim calcmode="lin" valueType="num">
                                      <p:cBhvr additive="base">
                                        <p:cTn id="83" dur="500" fill="hold"/>
                                        <p:tgtEl>
                                          <p:spTgt spid="18"/>
                                        </p:tgtEl>
                                        <p:attrNameLst>
                                          <p:attrName>ppt_y</p:attrName>
                                        </p:attrNameLst>
                                      </p:cBhvr>
                                      <p:tavLst>
                                        <p:tav tm="0">
                                          <p:val>
                                            <p:strVal val="#ppt_y"/>
                                          </p:val>
                                        </p:tav>
                                        <p:tav tm="100000">
                                          <p:val>
                                            <p:strVal val="#ppt_y"/>
                                          </p:val>
                                        </p:tav>
                                      </p:tavLst>
                                    </p:anim>
                                  </p:childTnLst>
                                </p:cTn>
                              </p:par>
                            </p:childTnLst>
                          </p:cTn>
                        </p:par>
                        <p:par>
                          <p:cTn id="84" fill="hold">
                            <p:stCondLst>
                              <p:cond delay="6699"/>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24"/>
                                        </p:tgtEl>
                                        <p:attrNameLst>
                                          <p:attrName>ppt_y</p:attrName>
                                        </p:attrNameLst>
                                      </p:cBhvr>
                                      <p:tavLst>
                                        <p:tav tm="0">
                                          <p:val>
                                            <p:strVal val="#ppt_y"/>
                                          </p:val>
                                        </p:tav>
                                        <p:tav tm="100000">
                                          <p:val>
                                            <p:strVal val="#ppt_y"/>
                                          </p:val>
                                        </p:tav>
                                      </p:tavLst>
                                    </p:anim>
                                    <p:anim calcmode="lin" valueType="num">
                                      <p:cBhvr>
                                        <p:cTn id="8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24"/>
                                        </p:tgtEl>
                                      </p:cBhvr>
                                    </p:animEffect>
                                  </p:childTnLst>
                                </p:cTn>
                              </p:par>
                            </p:childTnLst>
                          </p:cTn>
                        </p:par>
                        <p:par>
                          <p:cTn id="92" fill="hold">
                            <p:stCondLst>
                              <p:cond delay="7199"/>
                            </p:stCondLst>
                            <p:childTnLst>
                              <p:par>
                                <p:cTn id="93" presetID="14" presetClass="entr" presetSubtype="10"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randombar(horizontal)">
                                      <p:cBhvr>
                                        <p:cTn id="95" dur="500"/>
                                        <p:tgtEl>
                                          <p:spTgt spid="19"/>
                                        </p:tgtEl>
                                      </p:cBhvr>
                                    </p:animEffect>
                                  </p:childTnLst>
                                </p:cTn>
                              </p:par>
                            </p:childTnLst>
                          </p:cTn>
                        </p:par>
                        <p:par>
                          <p:cTn id="96" fill="hold">
                            <p:stCondLst>
                              <p:cond delay="7699"/>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20"/>
                                        </p:tgtEl>
                                        <p:attrNameLst>
                                          <p:attrName>style.visibility</p:attrName>
                                        </p:attrNameLst>
                                      </p:cBhvr>
                                      <p:to>
                                        <p:strVal val="visible"/>
                                      </p:to>
                                    </p:set>
                                    <p:anim calcmode="lin" valueType="num">
                                      <p:cBhvr>
                                        <p:cTn id="9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20"/>
                                        </p:tgtEl>
                                        <p:attrNameLst>
                                          <p:attrName>ppt_y</p:attrName>
                                        </p:attrNameLst>
                                      </p:cBhvr>
                                      <p:tavLst>
                                        <p:tav tm="0">
                                          <p:val>
                                            <p:strVal val="#ppt_y"/>
                                          </p:val>
                                        </p:tav>
                                        <p:tav tm="100000">
                                          <p:val>
                                            <p:strVal val="#ppt_y"/>
                                          </p:val>
                                        </p:tav>
                                      </p:tavLst>
                                    </p:anim>
                                    <p:anim calcmode="lin" valueType="num">
                                      <p:cBhvr>
                                        <p:cTn id="10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20"/>
                                        </p:tgtEl>
                                      </p:cBhvr>
                                    </p:animEffect>
                                  </p:childTnLst>
                                </p:cTn>
                              </p:par>
                            </p:childTnLst>
                          </p:cTn>
                        </p:par>
                        <p:par>
                          <p:cTn id="104" fill="hold">
                            <p:stCondLst>
                              <p:cond delay="8549"/>
                            </p:stCondLst>
                            <p:childTnLst>
                              <p:par>
                                <p:cTn id="105" presetID="2" presetClass="entr" presetSubtype="8" fill="hold" nodeType="afterEffect">
                                  <p:stCondLst>
                                    <p:cond delay="0"/>
                                  </p:stCondLst>
                                  <p:childTnLst>
                                    <p:set>
                                      <p:cBhvr>
                                        <p:cTn id="106" dur="1" fill="hold">
                                          <p:stCondLst>
                                            <p:cond delay="0"/>
                                          </p:stCondLst>
                                        </p:cTn>
                                        <p:tgtEl>
                                          <p:spTgt spid="28"/>
                                        </p:tgtEl>
                                        <p:attrNameLst>
                                          <p:attrName>style.visibility</p:attrName>
                                        </p:attrNameLst>
                                      </p:cBhvr>
                                      <p:to>
                                        <p:strVal val="visible"/>
                                      </p:to>
                                    </p:set>
                                    <p:anim calcmode="lin" valueType="num">
                                      <p:cBhvr additive="base">
                                        <p:cTn id="107" dur="500" fill="hold"/>
                                        <p:tgtEl>
                                          <p:spTgt spid="28"/>
                                        </p:tgtEl>
                                        <p:attrNameLst>
                                          <p:attrName>ppt_x</p:attrName>
                                        </p:attrNameLst>
                                      </p:cBhvr>
                                      <p:tavLst>
                                        <p:tav tm="0">
                                          <p:val>
                                            <p:strVal val="0-#ppt_w/2"/>
                                          </p:val>
                                        </p:tav>
                                        <p:tav tm="100000">
                                          <p:val>
                                            <p:strVal val="#ppt_x"/>
                                          </p:val>
                                        </p:tav>
                                      </p:tavLst>
                                    </p:anim>
                                    <p:anim calcmode="lin" valueType="num">
                                      <p:cBhvr additive="base">
                                        <p:cTn id="108" dur="500" fill="hold"/>
                                        <p:tgtEl>
                                          <p:spTgt spid="28"/>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additive="base">
                                        <p:cTn id="111" dur="500" fill="hold"/>
                                        <p:tgtEl>
                                          <p:spTgt spid="25"/>
                                        </p:tgtEl>
                                        <p:attrNameLst>
                                          <p:attrName>ppt_x</p:attrName>
                                        </p:attrNameLst>
                                      </p:cBhvr>
                                      <p:tavLst>
                                        <p:tav tm="0">
                                          <p:val>
                                            <p:strVal val="1+#ppt_w/2"/>
                                          </p:val>
                                        </p:tav>
                                        <p:tav tm="100000">
                                          <p:val>
                                            <p:strVal val="#ppt_x"/>
                                          </p:val>
                                        </p:tav>
                                      </p:tavLst>
                                    </p:anim>
                                    <p:anim calcmode="lin" valueType="num">
                                      <p:cBhvr additive="base">
                                        <p:cTn id="112" dur="500" fill="hold"/>
                                        <p:tgtEl>
                                          <p:spTgt spid="25"/>
                                        </p:tgtEl>
                                        <p:attrNameLst>
                                          <p:attrName>ppt_y</p:attrName>
                                        </p:attrNameLst>
                                      </p:cBhvr>
                                      <p:tavLst>
                                        <p:tav tm="0">
                                          <p:val>
                                            <p:strVal val="#ppt_y"/>
                                          </p:val>
                                        </p:tav>
                                        <p:tav tm="100000">
                                          <p:val>
                                            <p:strVal val="#ppt_y"/>
                                          </p:val>
                                        </p:tav>
                                      </p:tavLst>
                                    </p:anim>
                                  </p:childTnLst>
                                </p:cTn>
                              </p:par>
                            </p:childTnLst>
                          </p:cTn>
                        </p:par>
                        <p:par>
                          <p:cTn id="113" fill="hold">
                            <p:stCondLst>
                              <p:cond delay="9049"/>
                            </p:stCondLst>
                            <p:childTnLst>
                              <p:par>
                                <p:cTn id="114" presetID="41" presetClass="entr" presetSubtype="0" fill="hold" grpId="0" nodeType="afterEffect">
                                  <p:stCondLst>
                                    <p:cond delay="0"/>
                                  </p:stCondLst>
                                  <p:iterate type="lt">
                                    <p:tmPct val="10000"/>
                                  </p:iterate>
                                  <p:childTnLst>
                                    <p:set>
                                      <p:cBhvr>
                                        <p:cTn id="115" dur="1" fill="hold">
                                          <p:stCondLst>
                                            <p:cond delay="0"/>
                                          </p:stCondLst>
                                        </p:cTn>
                                        <p:tgtEl>
                                          <p:spTgt spid="31"/>
                                        </p:tgtEl>
                                        <p:attrNameLst>
                                          <p:attrName>style.visibility</p:attrName>
                                        </p:attrNameLst>
                                      </p:cBhvr>
                                      <p:to>
                                        <p:strVal val="visible"/>
                                      </p:to>
                                    </p:set>
                                    <p:anim calcmode="lin" valueType="num">
                                      <p:cBhvr>
                                        <p:cTn id="11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17" dur="500" fill="hold"/>
                                        <p:tgtEl>
                                          <p:spTgt spid="31"/>
                                        </p:tgtEl>
                                        <p:attrNameLst>
                                          <p:attrName>ppt_y</p:attrName>
                                        </p:attrNameLst>
                                      </p:cBhvr>
                                      <p:tavLst>
                                        <p:tav tm="0">
                                          <p:val>
                                            <p:strVal val="#ppt_y"/>
                                          </p:val>
                                        </p:tav>
                                        <p:tav tm="100000">
                                          <p:val>
                                            <p:strVal val="#ppt_y"/>
                                          </p:val>
                                        </p:tav>
                                      </p:tavLst>
                                    </p:anim>
                                    <p:anim calcmode="lin" valueType="num">
                                      <p:cBhvr>
                                        <p:cTn id="11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19"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20" dur="500" tmFilter="0,0; .5, 1; 1, 1"/>
                                        <p:tgtEl>
                                          <p:spTgt spid="31"/>
                                        </p:tgtEl>
                                      </p:cBhvr>
                                    </p:animEffect>
                                  </p:childTnLst>
                                </p:cTn>
                              </p:par>
                            </p:childTnLst>
                          </p:cTn>
                        </p:par>
                        <p:par>
                          <p:cTn id="121" fill="hold">
                            <p:stCondLst>
                              <p:cond delay="9549"/>
                            </p:stCondLst>
                            <p:childTnLst>
                              <p:par>
                                <p:cTn id="122" presetID="14" presetClass="entr" presetSubtype="10" fill="hold" grpId="0" nodeType="afterEffect">
                                  <p:stCondLst>
                                    <p:cond delay="0"/>
                                  </p:stCondLst>
                                  <p:childTnLst>
                                    <p:set>
                                      <p:cBhvr>
                                        <p:cTn id="123" dur="1" fill="hold">
                                          <p:stCondLst>
                                            <p:cond delay="0"/>
                                          </p:stCondLst>
                                        </p:cTn>
                                        <p:tgtEl>
                                          <p:spTgt spid="26"/>
                                        </p:tgtEl>
                                        <p:attrNameLst>
                                          <p:attrName>style.visibility</p:attrName>
                                        </p:attrNameLst>
                                      </p:cBhvr>
                                      <p:to>
                                        <p:strVal val="visible"/>
                                      </p:to>
                                    </p:set>
                                    <p:animEffect transition="in" filter="randombar(horizontal)">
                                      <p:cBhvr>
                                        <p:cTn id="124" dur="500"/>
                                        <p:tgtEl>
                                          <p:spTgt spid="26"/>
                                        </p:tgtEl>
                                      </p:cBhvr>
                                    </p:animEffect>
                                  </p:childTnLst>
                                </p:cTn>
                              </p:par>
                            </p:childTnLst>
                          </p:cTn>
                        </p:par>
                        <p:par>
                          <p:cTn id="125" fill="hold">
                            <p:stCondLst>
                              <p:cond delay="10049"/>
                            </p:stCondLst>
                            <p:childTnLst>
                              <p:par>
                                <p:cTn id="126" presetID="41" presetClass="entr" presetSubtype="0" fill="hold" grpId="0" nodeType="afterEffect">
                                  <p:stCondLst>
                                    <p:cond delay="0"/>
                                  </p:stCondLst>
                                  <p:iterate type="lt">
                                    <p:tmPct val="10000"/>
                                  </p:iterate>
                                  <p:childTnLst>
                                    <p:set>
                                      <p:cBhvr>
                                        <p:cTn id="127" dur="1" fill="hold">
                                          <p:stCondLst>
                                            <p:cond delay="0"/>
                                          </p:stCondLst>
                                        </p:cTn>
                                        <p:tgtEl>
                                          <p:spTgt spid="27"/>
                                        </p:tgtEl>
                                        <p:attrNameLst>
                                          <p:attrName>style.visibility</p:attrName>
                                        </p:attrNameLst>
                                      </p:cBhvr>
                                      <p:to>
                                        <p:strVal val="visible"/>
                                      </p:to>
                                    </p:set>
                                    <p:anim calcmode="lin" valueType="num">
                                      <p:cBhvr>
                                        <p:cTn id="12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29" dur="500" fill="hold"/>
                                        <p:tgtEl>
                                          <p:spTgt spid="27"/>
                                        </p:tgtEl>
                                        <p:attrNameLst>
                                          <p:attrName>ppt_y</p:attrName>
                                        </p:attrNameLst>
                                      </p:cBhvr>
                                      <p:tavLst>
                                        <p:tav tm="0">
                                          <p:val>
                                            <p:strVal val="#ppt_y"/>
                                          </p:val>
                                        </p:tav>
                                        <p:tav tm="100000">
                                          <p:val>
                                            <p:strVal val="#ppt_y"/>
                                          </p:val>
                                        </p:tav>
                                      </p:tavLst>
                                    </p:anim>
                                    <p:anim calcmode="lin" valueType="num">
                                      <p:cBhvr>
                                        <p:cTn id="13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3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bldLvl="0" animBg="1"/>
      <p:bldP spid="34" grpId="0" bldLvl="0" animBg="1"/>
      <p:bldP spid="4" grpId="0" bldLvl="0" animBg="1"/>
      <p:bldP spid="5" grpId="0"/>
      <p:bldP spid="9" grpId="0"/>
      <p:bldP spid="10" grpId="0" bldLvl="0" animBg="1"/>
      <p:bldP spid="12" grpId="0" bldLvl="0" animBg="1"/>
      <p:bldP spid="13" grpId="0"/>
      <p:bldP spid="17" grpId="0"/>
      <p:bldP spid="18" grpId="0" bldLvl="0" animBg="1"/>
      <p:bldP spid="19" grpId="0" bldLvl="0" animBg="1"/>
      <p:bldP spid="20" grpId="0"/>
      <p:bldP spid="24" grpId="0"/>
      <p:bldP spid="25" grpId="0" bldLvl="0" animBg="1"/>
      <p:bldP spid="26" grpId="0" bldLvl="0" animBg="1"/>
      <p:bldP spid="27"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3"/>
          <p:cNvGrpSpPr/>
          <p:nvPr/>
        </p:nvGrpSpPr>
        <p:grpSpPr bwMode="auto">
          <a:xfrm>
            <a:off x="3245644" y="1477156"/>
            <a:ext cx="2652713" cy="1600200"/>
            <a:chOff x="0" y="0"/>
            <a:chExt cx="3536515" cy="2133600"/>
          </a:xfrm>
        </p:grpSpPr>
        <p:pic>
          <p:nvPicPr>
            <p:cNvPr id="9"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8"/>
            <p:cNvSpPr>
              <a:spLocks noChangeArrowheads="1"/>
            </p:cNvSpPr>
            <p:nvPr/>
          </p:nvSpPr>
          <p:spPr bwMode="auto">
            <a:xfrm>
              <a:off x="519687" y="255892"/>
              <a:ext cx="2450592" cy="1530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2400">
                <a:cs typeface="+mn-ea"/>
                <a:sym typeface="+mn-lt"/>
              </a:endParaRPr>
            </a:p>
          </p:txBody>
        </p:sp>
      </p:grpSp>
      <p:grpSp>
        <p:nvGrpSpPr>
          <p:cNvPr id="11" name="组合 2"/>
          <p:cNvGrpSpPr/>
          <p:nvPr/>
        </p:nvGrpSpPr>
        <p:grpSpPr bwMode="auto">
          <a:xfrm>
            <a:off x="654844" y="1477156"/>
            <a:ext cx="2652713" cy="1600200"/>
            <a:chOff x="0" y="0"/>
            <a:chExt cx="3536515" cy="2133600"/>
          </a:xfrm>
        </p:grpSpPr>
        <p:pic>
          <p:nvPicPr>
            <p:cNvPr id="12"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9"/>
            <p:cNvSpPr>
              <a:spLocks noChangeArrowheads="1"/>
            </p:cNvSpPr>
            <p:nvPr/>
          </p:nvSpPr>
          <p:spPr bwMode="auto">
            <a:xfrm>
              <a:off x="524581" y="255892"/>
              <a:ext cx="2450592" cy="153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2400">
                <a:cs typeface="+mn-ea"/>
                <a:sym typeface="+mn-lt"/>
              </a:endParaRPr>
            </a:p>
          </p:txBody>
        </p:sp>
      </p:grpSp>
      <p:grpSp>
        <p:nvGrpSpPr>
          <p:cNvPr id="14" name="组合 13"/>
          <p:cNvGrpSpPr/>
          <p:nvPr/>
        </p:nvGrpSpPr>
        <p:grpSpPr bwMode="auto">
          <a:xfrm>
            <a:off x="5836444" y="1477156"/>
            <a:ext cx="2651522" cy="1600200"/>
            <a:chOff x="0" y="0"/>
            <a:chExt cx="3536515" cy="2133600"/>
          </a:xfrm>
        </p:grpSpPr>
        <p:pic>
          <p:nvPicPr>
            <p:cNvPr id="15" name="Picture 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0"/>
            <p:cNvSpPr>
              <a:spLocks noChangeArrowheads="1"/>
            </p:cNvSpPr>
            <p:nvPr/>
          </p:nvSpPr>
          <p:spPr bwMode="auto">
            <a:xfrm>
              <a:off x="515715" y="255890"/>
              <a:ext cx="2450592" cy="153000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000000"/>
                  </a:solidFill>
                  <a:bevel/>
                </a14:hiddenLine>
              </a:ext>
            </a:extLst>
          </p:spPr>
          <p:txBody>
            <a:bodyPr anchor="ctr"/>
            <a:lstStyle/>
            <a:p>
              <a:pPr algn="ctr"/>
              <a:endParaRPr lang="zh-CN" altLang="zh-CN" sz="2400">
                <a:cs typeface="+mn-ea"/>
                <a:sym typeface="+mn-lt"/>
              </a:endParaRPr>
            </a:p>
          </p:txBody>
        </p:sp>
      </p:grpSp>
      <p:sp>
        <p:nvSpPr>
          <p:cNvPr id="17" name="矩形 37"/>
          <p:cNvSpPr>
            <a:spLocks noChangeArrowheads="1"/>
          </p:cNvSpPr>
          <p:nvPr/>
        </p:nvSpPr>
        <p:spPr bwMode="auto">
          <a:xfrm>
            <a:off x="987028" y="960425"/>
            <a:ext cx="7194947" cy="487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dirty="0">
                <a:cs typeface="+mn-ea"/>
                <a:sym typeface="+mn-lt"/>
              </a:rPr>
              <a:t>点击在此录入上述图表的综合描述说明，在此录入上述图表的综合描述说明。在此录入上述图表的综合描述说明，在此录入上述图表的综合描述说明，在此录入上述图表的综合描述说明。</a:t>
            </a:r>
            <a:endParaRPr lang="zh-CN" altLang="en-US" dirty="0">
              <a:cs typeface="+mn-ea"/>
              <a:sym typeface="+mn-lt"/>
            </a:endParaRPr>
          </a:p>
        </p:txBody>
      </p:sp>
      <p:sp>
        <p:nvSpPr>
          <p:cNvPr id="18" name="矩形 38"/>
          <p:cNvSpPr>
            <a:spLocks noChangeArrowheads="1"/>
          </p:cNvSpPr>
          <p:nvPr/>
        </p:nvSpPr>
        <p:spPr bwMode="auto">
          <a:xfrm>
            <a:off x="1266151" y="3235709"/>
            <a:ext cx="1431290" cy="34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700" b="1" dirty="0">
                <a:solidFill>
                  <a:srgbClr val="005A9E"/>
                </a:solidFill>
                <a:cs typeface="+mn-ea"/>
                <a:sym typeface="+mn-lt"/>
              </a:rPr>
              <a:t>此处添加标题</a:t>
            </a:r>
          </a:p>
        </p:txBody>
      </p:sp>
      <p:sp>
        <p:nvSpPr>
          <p:cNvPr id="19" name="矩形 47"/>
          <p:cNvSpPr>
            <a:spLocks noChangeArrowheads="1"/>
          </p:cNvSpPr>
          <p:nvPr/>
        </p:nvSpPr>
        <p:spPr bwMode="auto">
          <a:xfrm>
            <a:off x="1108472" y="371434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dirty="0">
                <a:cs typeface="+mn-ea"/>
                <a:sym typeface="+mn-lt"/>
              </a:rPr>
              <a:t>在此录入上述图表的描述说明，在此录入上述图表的描述说明，在此录入上述图表的描述说明。</a:t>
            </a:r>
            <a:endParaRPr lang="zh-CN" altLang="en-US" dirty="0">
              <a:cs typeface="+mn-ea"/>
              <a:sym typeface="+mn-lt"/>
            </a:endParaRPr>
          </a:p>
        </p:txBody>
      </p:sp>
      <p:sp>
        <p:nvSpPr>
          <p:cNvPr id="20" name="矩形 51"/>
          <p:cNvSpPr>
            <a:spLocks noChangeArrowheads="1"/>
          </p:cNvSpPr>
          <p:nvPr/>
        </p:nvSpPr>
        <p:spPr bwMode="auto">
          <a:xfrm>
            <a:off x="3856951" y="3235709"/>
            <a:ext cx="1431290" cy="34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700" b="1" dirty="0">
                <a:solidFill>
                  <a:srgbClr val="005A9E"/>
                </a:solidFill>
                <a:cs typeface="+mn-ea"/>
                <a:sym typeface="+mn-lt"/>
              </a:rPr>
              <a:t>此处添加标题</a:t>
            </a:r>
          </a:p>
        </p:txBody>
      </p:sp>
      <p:sp>
        <p:nvSpPr>
          <p:cNvPr id="21" name="矩形 47"/>
          <p:cNvSpPr>
            <a:spLocks noChangeArrowheads="1"/>
          </p:cNvSpPr>
          <p:nvPr/>
        </p:nvSpPr>
        <p:spPr bwMode="auto">
          <a:xfrm>
            <a:off x="3698082" y="371434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a:cs typeface="+mn-ea"/>
                <a:sym typeface="+mn-lt"/>
              </a:rPr>
              <a:t>在此录入上述图表的描述说明，在此录入上述图表的描述说明，在此录入上述图表的描述说明。</a:t>
            </a:r>
            <a:endParaRPr lang="zh-CN" altLang="en-US">
              <a:cs typeface="+mn-ea"/>
              <a:sym typeface="+mn-lt"/>
            </a:endParaRPr>
          </a:p>
        </p:txBody>
      </p:sp>
      <p:sp>
        <p:nvSpPr>
          <p:cNvPr id="22" name="矩形 53"/>
          <p:cNvSpPr>
            <a:spLocks noChangeArrowheads="1"/>
          </p:cNvSpPr>
          <p:nvPr/>
        </p:nvSpPr>
        <p:spPr bwMode="auto">
          <a:xfrm>
            <a:off x="6446560" y="3235709"/>
            <a:ext cx="1431290" cy="344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ctr"/>
            <a:r>
              <a:rPr lang="zh-CN" altLang="en-US" sz="1700" b="1" dirty="0">
                <a:solidFill>
                  <a:srgbClr val="005A9E"/>
                </a:solidFill>
                <a:cs typeface="+mn-ea"/>
                <a:sym typeface="+mn-lt"/>
              </a:rPr>
              <a:t>此处添加标题</a:t>
            </a:r>
          </a:p>
        </p:txBody>
      </p:sp>
      <p:sp>
        <p:nvSpPr>
          <p:cNvPr id="23" name="矩形 47"/>
          <p:cNvSpPr>
            <a:spLocks noChangeArrowheads="1"/>
          </p:cNvSpPr>
          <p:nvPr/>
        </p:nvSpPr>
        <p:spPr bwMode="auto">
          <a:xfrm>
            <a:off x="6288882" y="371434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p>
            <a:pPr algn="ctr">
              <a:lnSpc>
                <a:spcPct val="130000"/>
              </a:lnSpc>
            </a:pPr>
            <a:r>
              <a:rPr lang="zh-CN" altLang="en-US" sz="1100">
                <a:cs typeface="+mn-ea"/>
                <a:sym typeface="+mn-lt"/>
              </a:rPr>
              <a:t>在此录入上述图表的描述说明，在此录入上述图表的描述说明，在此录入上述图表的描述说明。</a:t>
            </a:r>
            <a:endParaRPr lang="zh-CN" altLang="en-US">
              <a:cs typeface="+mn-ea"/>
              <a:sym typeface="+mn-lt"/>
            </a:endParaRPr>
          </a:p>
        </p:txBody>
      </p:sp>
      <p:sp>
        <p:nvSpPr>
          <p:cNvPr id="24" name="矩形 36"/>
          <p:cNvSpPr>
            <a:spLocks noChangeArrowheads="1"/>
          </p:cNvSpPr>
          <p:nvPr/>
        </p:nvSpPr>
        <p:spPr bwMode="auto">
          <a:xfrm>
            <a:off x="1335882" y="3597865"/>
            <a:ext cx="1350169" cy="34289"/>
          </a:xfrm>
          <a:prstGeom prst="rect">
            <a:avLst/>
          </a:prstGeom>
          <a:solidFill>
            <a:schemeClr val="bg1">
              <a:lumMod val="6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25" name="矩形 36"/>
          <p:cNvSpPr>
            <a:spLocks noChangeArrowheads="1"/>
          </p:cNvSpPr>
          <p:nvPr/>
        </p:nvSpPr>
        <p:spPr bwMode="auto">
          <a:xfrm>
            <a:off x="3932188" y="3597865"/>
            <a:ext cx="1350169" cy="34289"/>
          </a:xfrm>
          <a:prstGeom prst="rect">
            <a:avLst/>
          </a:prstGeom>
          <a:solidFill>
            <a:schemeClr val="bg1">
              <a:lumMod val="6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26" name="矩形 36"/>
          <p:cNvSpPr>
            <a:spLocks noChangeArrowheads="1"/>
          </p:cNvSpPr>
          <p:nvPr/>
        </p:nvSpPr>
        <p:spPr bwMode="auto">
          <a:xfrm>
            <a:off x="6516291" y="3597865"/>
            <a:ext cx="1350169" cy="34289"/>
          </a:xfrm>
          <a:prstGeom prst="rect">
            <a:avLst/>
          </a:prstGeom>
          <a:solidFill>
            <a:schemeClr val="bg1">
              <a:lumMod val="6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p:tgtEl>
                                          <p:spTgt spid="8"/>
                                        </p:tgtEl>
                                        <p:attrNameLst>
                                          <p:attrName>ppt_y</p:attrName>
                                        </p:attrNameLst>
                                      </p:cBhvr>
                                      <p:tavLst>
                                        <p:tav tm="0">
                                          <p:val>
                                            <p:strVal val="#ppt_y-#ppt_h*1.125000"/>
                                          </p:val>
                                        </p:tav>
                                        <p:tav tm="100000">
                                          <p:val>
                                            <p:strVal val="#ppt_y"/>
                                          </p:val>
                                        </p:tav>
                                      </p:tavLst>
                                    </p:anim>
                                    <p:animEffect>
                                      <p:cBhvr>
                                        <p:cTn id="12" dur="500"/>
                                        <p:tgtEl>
                                          <p:spTgt spid="8"/>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p:tgtEl>
                                          <p:spTgt spid="11"/>
                                        </p:tgtEl>
                                        <p:attrNameLst>
                                          <p:attrName>ppt_x</p:attrName>
                                        </p:attrNameLst>
                                      </p:cBhvr>
                                      <p:tavLst>
                                        <p:tav tm="0">
                                          <p:val>
                                            <p:strVal val="#ppt_x+#ppt_w*1.125000"/>
                                          </p:val>
                                        </p:tav>
                                        <p:tav tm="100000">
                                          <p:val>
                                            <p:strVal val="#ppt_x"/>
                                          </p:val>
                                        </p:tav>
                                      </p:tavLst>
                                    </p:anim>
                                    <p:animEffect>
                                      <p:cBhvr>
                                        <p:cTn id="17" dur="500"/>
                                        <p:tgtEl>
                                          <p:spTgt spid="11"/>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p:tgtEl>
                                          <p:spTgt spid="14"/>
                                        </p:tgtEl>
                                        <p:attrNameLst>
                                          <p:attrName>ppt_x</p:attrName>
                                        </p:attrNameLst>
                                      </p:cBhvr>
                                      <p:tavLst>
                                        <p:tav tm="0">
                                          <p:val>
                                            <p:strVal val="#ppt_x-#ppt_w*1.125000"/>
                                          </p:val>
                                        </p:tav>
                                        <p:tav tm="100000">
                                          <p:val>
                                            <p:strVal val="#ppt_x"/>
                                          </p:val>
                                        </p:tav>
                                      </p:tavLst>
                                    </p:anim>
                                    <p:animEffect>
                                      <p:cBhvr>
                                        <p:cTn id="22" dur="500"/>
                                        <p:tgtEl>
                                          <p:spTgt spid="14"/>
                                        </p:tgtEl>
                                      </p:cBhvr>
                                    </p:animEffect>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9" presetClass="entr" presetSubtype="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ppt_x</p:attrName>
                                        </p:attrNameLst>
                                      </p:cBhvr>
                                      <p:tavLst>
                                        <p:tav tm="0">
                                          <p:val>
                                            <p:strVal val="#ppt_x-.2"/>
                                          </p:val>
                                        </p:tav>
                                        <p:tav tm="100000">
                                          <p:val>
                                            <p:strVal val="#ppt_x"/>
                                          </p:val>
                                        </p:tav>
                                      </p:tavLst>
                                    </p:anim>
                                    <p:anim calcmode="lin" valueType="num">
                                      <p:cBhvr>
                                        <p:cTn id="32" dur="5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33" dur="500"/>
                                        <p:tgtEl>
                                          <p:spTgt spid="25"/>
                                        </p:tgtEl>
                                      </p:cBhvr>
                                    </p:animEffect>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9"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ppt_x</p:attrName>
                                        </p:attrNameLst>
                                      </p:cBhvr>
                                      <p:tavLst>
                                        <p:tav tm="0">
                                          <p:val>
                                            <p:strVal val="#ppt_x-.2"/>
                                          </p:val>
                                        </p:tav>
                                        <p:tav tm="100000">
                                          <p:val>
                                            <p:strVal val="#ppt_x"/>
                                          </p:val>
                                        </p:tav>
                                      </p:tavLst>
                                    </p:anim>
                                    <p:anim calcmode="lin" valueType="num">
                                      <p:cBhvr>
                                        <p:cTn id="43" dur="5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44" dur="500"/>
                                        <p:tgtEl>
                                          <p:spTgt spid="24"/>
                                        </p:tgtEl>
                                      </p:cBhvr>
                                    </p:animEffect>
                                  </p:childTnLst>
                                </p:cTn>
                              </p:par>
                            </p:childTnLst>
                          </p:cTn>
                        </p:par>
                        <p:par>
                          <p:cTn id="45" fill="hold">
                            <p:stCondLst>
                              <p:cond delay="4000"/>
                            </p:stCondLst>
                            <p:childTnLst>
                              <p:par>
                                <p:cTn id="46" presetID="23" presetClass="entr" presetSubtype="16"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childTnLst>
                                </p:cTn>
                              </p:par>
                            </p:childTnLst>
                          </p:cTn>
                        </p:par>
                        <p:par>
                          <p:cTn id="50" fill="hold">
                            <p:stCondLst>
                              <p:cond delay="4500"/>
                            </p:stCondLst>
                            <p:childTnLst>
                              <p:par>
                                <p:cTn id="51" presetID="29"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ppt_x</p:attrName>
                                        </p:attrNameLst>
                                      </p:cBhvr>
                                      <p:tavLst>
                                        <p:tav tm="0">
                                          <p:val>
                                            <p:strVal val="#ppt_x-.2"/>
                                          </p:val>
                                        </p:tav>
                                        <p:tav tm="100000">
                                          <p:val>
                                            <p:strVal val="#ppt_x"/>
                                          </p:val>
                                        </p:tav>
                                      </p:tavLst>
                                    </p:anim>
                                    <p:anim calcmode="lin" valueType="num">
                                      <p:cBhvr>
                                        <p:cTn id="54" dur="5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55" dur="500"/>
                                        <p:tgtEl>
                                          <p:spTgt spid="26"/>
                                        </p:tgtEl>
                                      </p:cBhvr>
                                    </p:animEffect>
                                  </p:childTnLst>
                                </p:cTn>
                              </p:par>
                            </p:childTnLst>
                          </p:cTn>
                        </p:par>
                        <p:par>
                          <p:cTn id="56" fill="hold">
                            <p:stCondLst>
                              <p:cond delay="5000"/>
                            </p:stCondLst>
                            <p:childTnLst>
                              <p:par>
                                <p:cTn id="57" presetID="23" presetClass="entr" presetSubtype="16"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childTnLst>
                                </p:cTn>
                              </p:par>
                            </p:childTnLst>
                          </p:cTn>
                        </p:par>
                        <p:par>
                          <p:cTn id="61" fill="hold">
                            <p:stCondLst>
                              <p:cond delay="5500"/>
                            </p:stCondLst>
                            <p:childTnLst>
                              <p:par>
                                <p:cTn id="62" presetID="23" presetClass="entr" presetSubtype="16"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childTnLst>
                                </p:cTn>
                              </p:par>
                            </p:childTnLst>
                          </p:cTn>
                        </p:par>
                        <p:par>
                          <p:cTn id="66" fill="hold">
                            <p:stCondLst>
                              <p:cond delay="6000"/>
                            </p:stCondLst>
                            <p:childTnLst>
                              <p:par>
                                <p:cTn id="67" presetID="23" presetClass="entr" presetSubtype="16"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500" fill="hold"/>
                                        <p:tgtEl>
                                          <p:spTgt spid="23"/>
                                        </p:tgtEl>
                                        <p:attrNameLst>
                                          <p:attrName>ppt_w</p:attrName>
                                        </p:attrNameLst>
                                      </p:cBhvr>
                                      <p:tavLst>
                                        <p:tav tm="0">
                                          <p:val>
                                            <p:fltVal val="0"/>
                                          </p:val>
                                        </p:tav>
                                        <p:tav tm="100000">
                                          <p:val>
                                            <p:strVal val="#ppt_w"/>
                                          </p:val>
                                        </p:tav>
                                      </p:tavLst>
                                    </p:anim>
                                    <p:anim calcmode="lin" valueType="num">
                                      <p:cBhvr>
                                        <p:cTn id="70"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animBg="1"/>
      <p:bldP spid="25"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pic>
        <p:nvPicPr>
          <p:cNvPr id="8" name="椭圆 44"/>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14400" y="1460897"/>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9" name="空心弧 40"/>
          <p:cNvSpPr/>
          <p:nvPr/>
        </p:nvSpPr>
        <p:spPr bwMode="auto">
          <a:xfrm rot="5400000">
            <a:off x="742950" y="1257300"/>
            <a:ext cx="3068241" cy="3068241"/>
          </a:xfrm>
          <a:custGeom>
            <a:avLst/>
            <a:gdLst>
              <a:gd name="T0" fmla="*/ 25488 w 4091171"/>
              <a:gd name="T1" fmla="*/ 2045583 h 4091173"/>
              <a:gd name="T2" fmla="*/ 4065677 w 4091171"/>
              <a:gd name="T3" fmla="*/ 2049671 h 4091173"/>
              <a:gd name="T4" fmla="*/ 2045586 w 4091171"/>
              <a:gd name="T5" fmla="*/ 2045587 h 4091173"/>
              <a:gd name="T6" fmla="*/ 5898240 60000 65536"/>
              <a:gd name="T7" fmla="*/ 5898240 60000 65536"/>
              <a:gd name="T8" fmla="*/ 5898240 60000 65536"/>
              <a:gd name="T9" fmla="*/ 0 w 4091171"/>
              <a:gd name="T10" fmla="*/ 0 h 4091173"/>
              <a:gd name="T11" fmla="*/ 4091171 w 4091171"/>
              <a:gd name="T12" fmla="*/ 2049724 h 4091173"/>
            </a:gdLst>
            <a:ahLst/>
            <a:cxnLst>
              <a:cxn ang="T6">
                <a:pos x="T0" y="T1"/>
              </a:cxn>
              <a:cxn ang="T7">
                <a:pos x="T2" y="T3"/>
              </a:cxn>
              <a:cxn ang="T8">
                <a:pos x="T4" y="T5"/>
              </a:cxn>
            </a:cxnLst>
            <a:rect l="T9" t="T10" r="T11" b="T12"/>
            <a:pathLst>
              <a:path w="4091171" h="4091173">
                <a:moveTo>
                  <a:pt x="0" y="2045584"/>
                </a:moveTo>
                <a:lnTo>
                  <a:pt x="0" y="2045584"/>
                </a:lnTo>
                <a:cubicBezTo>
                  <a:pt x="1" y="915838"/>
                  <a:pt x="915840" y="-2"/>
                  <a:pt x="2045586" y="-1"/>
                </a:cubicBezTo>
                <a:cubicBezTo>
                  <a:pt x="3175331" y="-1"/>
                  <a:pt x="4091172" y="915839"/>
                  <a:pt x="4091172" y="2045586"/>
                </a:cubicBezTo>
                <a:cubicBezTo>
                  <a:pt x="4091172" y="2046966"/>
                  <a:pt x="4091170" y="2048347"/>
                  <a:pt x="4091167" y="2049727"/>
                </a:cubicBezTo>
                <a:lnTo>
                  <a:pt x="4040191" y="2049621"/>
                </a:lnTo>
                <a:lnTo>
                  <a:pt x="4040190" y="2049620"/>
                </a:lnTo>
                <a:cubicBezTo>
                  <a:pt x="4040193" y="2048276"/>
                  <a:pt x="4040195" y="2046931"/>
                  <a:pt x="4040195" y="2045587"/>
                </a:cubicBezTo>
                <a:cubicBezTo>
                  <a:pt x="4040195" y="943993"/>
                  <a:pt x="3147177" y="50976"/>
                  <a:pt x="2045585" y="50976"/>
                </a:cubicBezTo>
                <a:cubicBezTo>
                  <a:pt x="943992" y="50976"/>
                  <a:pt x="50975" y="943993"/>
                  <a:pt x="50975" y="2045587"/>
                </a:cubicBezTo>
                <a:cubicBezTo>
                  <a:pt x="50974" y="2045587"/>
                  <a:pt x="50975" y="2045588"/>
                  <a:pt x="50975" y="2045589"/>
                </a:cubicBezTo>
                <a:close/>
              </a:path>
            </a:pathLst>
          </a:custGeom>
          <a:solidFill>
            <a:schemeClr val="bg1">
              <a:lumMod val="65000"/>
            </a:schemeClr>
          </a:solidFill>
          <a:ln>
            <a:noFill/>
          </a:ln>
        </p:spPr>
        <p:txBody>
          <a:bodyPr lIns="68573" tIns="34287" rIns="68573" bIns="34287"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 name="椭圆 41"/>
          <p:cNvSpPr>
            <a:spLocks noChangeArrowheads="1"/>
          </p:cNvSpPr>
          <p:nvPr/>
        </p:nvSpPr>
        <p:spPr bwMode="auto">
          <a:xfrm>
            <a:off x="2849166" y="1275160"/>
            <a:ext cx="384572" cy="384572"/>
          </a:xfrm>
          <a:prstGeom prst="ellipse">
            <a:avLst/>
          </a:prstGeom>
          <a:solidFill>
            <a:srgbClr val="005A9E"/>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sp>
        <p:nvSpPr>
          <p:cNvPr id="11" name="椭圆 42"/>
          <p:cNvSpPr>
            <a:spLocks noChangeArrowheads="1"/>
          </p:cNvSpPr>
          <p:nvPr/>
        </p:nvSpPr>
        <p:spPr bwMode="auto">
          <a:xfrm>
            <a:off x="3496866" y="2089547"/>
            <a:ext cx="384572" cy="384572"/>
          </a:xfrm>
          <a:prstGeom prst="ellipse">
            <a:avLst/>
          </a:prstGeom>
          <a:solidFill>
            <a:schemeClr val="bg1">
              <a:lumMod val="65000"/>
            </a:schemeClr>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sp>
        <p:nvSpPr>
          <p:cNvPr id="12" name="椭圆 43"/>
          <p:cNvSpPr>
            <a:spLocks noChangeArrowheads="1"/>
          </p:cNvSpPr>
          <p:nvPr/>
        </p:nvSpPr>
        <p:spPr bwMode="auto">
          <a:xfrm>
            <a:off x="3505201" y="3040857"/>
            <a:ext cx="384572" cy="384572"/>
          </a:xfrm>
          <a:prstGeom prst="ellipse">
            <a:avLst/>
          </a:prstGeom>
          <a:solidFill>
            <a:srgbClr val="005A9E"/>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sp>
        <p:nvSpPr>
          <p:cNvPr id="13" name="椭圆 44"/>
          <p:cNvSpPr>
            <a:spLocks noChangeArrowheads="1"/>
          </p:cNvSpPr>
          <p:nvPr/>
        </p:nvSpPr>
        <p:spPr bwMode="auto">
          <a:xfrm>
            <a:off x="2852738" y="3877866"/>
            <a:ext cx="384572" cy="384572"/>
          </a:xfrm>
          <a:prstGeom prst="ellipse">
            <a:avLst/>
          </a:prstGeom>
          <a:solidFill>
            <a:schemeClr val="bg1">
              <a:lumMod val="65000"/>
            </a:schemeClr>
          </a:solidFill>
          <a:ln>
            <a:noFill/>
          </a:ln>
        </p:spPr>
        <p:txBody>
          <a:bodyPr lIns="68573" tIns="34287" rIns="68573" bIns="34287" anchor="ctr"/>
          <a:lstStyle/>
          <a:p>
            <a:pPr algn="ctr" defTabSz="683895"/>
            <a:endParaRPr lang="zh-CN" altLang="en-US" sz="1800">
              <a:solidFill>
                <a:srgbClr val="006CB8"/>
              </a:solidFill>
              <a:cs typeface="+mn-ea"/>
              <a:sym typeface="+mn-lt"/>
            </a:endParaRPr>
          </a:p>
        </p:txBody>
      </p:sp>
      <p:cxnSp>
        <p:nvCxnSpPr>
          <p:cNvPr id="14" name="直接连接符 52"/>
          <p:cNvCxnSpPr>
            <a:cxnSpLocks noChangeShapeType="1"/>
          </p:cNvCxnSpPr>
          <p:nvPr/>
        </p:nvCxnSpPr>
        <p:spPr bwMode="auto">
          <a:xfrm>
            <a:off x="3257550" y="1494235"/>
            <a:ext cx="1081088"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5"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8385" y="1019175"/>
            <a:ext cx="1027509" cy="1027510"/>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直接连接符 58"/>
          <p:cNvCxnSpPr>
            <a:cxnSpLocks noChangeShapeType="1"/>
          </p:cNvCxnSpPr>
          <p:nvPr/>
        </p:nvCxnSpPr>
        <p:spPr bwMode="auto">
          <a:xfrm>
            <a:off x="3257551" y="4073129"/>
            <a:ext cx="1079897"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7"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8385" y="3601641"/>
            <a:ext cx="1027509" cy="1027509"/>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直接连接符 62"/>
          <p:cNvCxnSpPr>
            <a:cxnSpLocks noChangeShapeType="1"/>
          </p:cNvCxnSpPr>
          <p:nvPr/>
        </p:nvCxnSpPr>
        <p:spPr bwMode="auto">
          <a:xfrm flipV="1">
            <a:off x="3886200" y="2286000"/>
            <a:ext cx="1810941" cy="5954"/>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19"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75697" y="1804988"/>
            <a:ext cx="1027509" cy="1027510"/>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直接连接符 66"/>
          <p:cNvCxnSpPr>
            <a:cxnSpLocks noChangeShapeType="1"/>
          </p:cNvCxnSpPr>
          <p:nvPr/>
        </p:nvCxnSpPr>
        <p:spPr bwMode="auto">
          <a:xfrm>
            <a:off x="3886200" y="3257550"/>
            <a:ext cx="1778794" cy="0"/>
          </a:xfrm>
          <a:prstGeom prst="line">
            <a:avLst/>
          </a:prstGeom>
          <a:noFill/>
          <a:ln w="25400" algn="ctr">
            <a:solidFill>
              <a:srgbClr val="0547A1"/>
            </a:solidFill>
            <a:prstDash val="sysDot"/>
            <a:miter lim="800000"/>
          </a:ln>
          <a:extLst>
            <a:ext uri="{909E8E84-426E-40DD-AFC4-6F175D3DCCD1}">
              <a14:hiddenFill xmlns:a14="http://schemas.microsoft.com/office/drawing/2010/main">
                <a:noFill/>
              </a14:hiddenFill>
            </a:ext>
          </a:extLst>
        </p:spPr>
      </p:cxnSp>
      <p:pic>
        <p:nvPicPr>
          <p:cNvPr id="21" name="椭圆 4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66172" y="2775347"/>
            <a:ext cx="1027509" cy="1027509"/>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5143500" y="1014413"/>
            <a:ext cx="1281113" cy="297656"/>
          </a:xfrm>
          <a:prstGeom prst="rect">
            <a:avLst/>
          </a:prstGeom>
        </p:spPr>
        <p:txBody>
          <a:bodyPr wrap="none" lIns="68573" tIns="34287" rIns="68573" bIns="34287">
            <a:spAutoFit/>
          </a:bodyPr>
          <a:lstStyle/>
          <a:p>
            <a:pPr defTabSz="683895"/>
            <a:r>
              <a:rPr lang="zh-CN" altLang="en-US" sz="1500" b="1" dirty="0">
                <a:solidFill>
                  <a:srgbClr val="0547A1"/>
                </a:solidFill>
                <a:cs typeface="+mn-ea"/>
                <a:sym typeface="+mn-lt"/>
              </a:rPr>
              <a:t>添加标题内容</a:t>
            </a:r>
          </a:p>
        </p:txBody>
      </p:sp>
      <p:sp>
        <p:nvSpPr>
          <p:cNvPr id="23" name="矩形 47"/>
          <p:cNvSpPr>
            <a:spLocks noChangeArrowheads="1"/>
          </p:cNvSpPr>
          <p:nvPr/>
        </p:nvSpPr>
        <p:spPr bwMode="auto">
          <a:xfrm>
            <a:off x="5145881" y="1289447"/>
            <a:ext cx="2282429" cy="627858"/>
          </a:xfrm>
          <a:prstGeom prst="rect">
            <a:avLst/>
          </a:prstGeom>
          <a:noFill/>
          <a:ln>
            <a:noFill/>
          </a:ln>
        </p:spPr>
        <p:txBody>
          <a:bodyPr lIns="68573" tIns="34287" rIns="68573" bIns="34287">
            <a:spAutoFit/>
          </a:bodyPr>
          <a:lstStyle/>
          <a:p>
            <a:pPr defTabSz="683895">
              <a:lnSpc>
                <a:spcPct val="110000"/>
              </a:lnSpc>
            </a:pPr>
            <a:r>
              <a:rPr lang="zh-CN" altLang="en-US" sz="1100">
                <a:cs typeface="+mn-ea"/>
                <a:sym typeface="+mn-lt"/>
              </a:rPr>
              <a:t>在此录入图表的描述说明，在此录入图表的描述说明，在此录入上述图表的描述说明。</a:t>
            </a:r>
          </a:p>
        </p:txBody>
      </p:sp>
      <p:sp>
        <p:nvSpPr>
          <p:cNvPr id="24" name="矩形 23"/>
          <p:cNvSpPr/>
          <p:nvPr/>
        </p:nvSpPr>
        <p:spPr>
          <a:xfrm>
            <a:off x="5143500" y="3676651"/>
            <a:ext cx="1281113" cy="297656"/>
          </a:xfrm>
          <a:prstGeom prst="rect">
            <a:avLst/>
          </a:prstGeom>
        </p:spPr>
        <p:txBody>
          <a:bodyPr wrap="none" lIns="68573" tIns="34287" rIns="68573" bIns="34287">
            <a:spAutoFit/>
          </a:bodyPr>
          <a:lstStyle/>
          <a:p>
            <a:pPr defTabSz="683895"/>
            <a:r>
              <a:rPr lang="zh-CN" altLang="en-US" sz="1500" b="1">
                <a:solidFill>
                  <a:srgbClr val="0547A1"/>
                </a:solidFill>
                <a:cs typeface="+mn-ea"/>
                <a:sym typeface="+mn-lt"/>
              </a:rPr>
              <a:t>添加标题内容</a:t>
            </a:r>
          </a:p>
        </p:txBody>
      </p:sp>
      <p:sp>
        <p:nvSpPr>
          <p:cNvPr id="25" name="矩形 47"/>
          <p:cNvSpPr>
            <a:spLocks noChangeArrowheads="1"/>
          </p:cNvSpPr>
          <p:nvPr/>
        </p:nvSpPr>
        <p:spPr bwMode="auto">
          <a:xfrm>
            <a:off x="5145881" y="3952876"/>
            <a:ext cx="2282429" cy="627858"/>
          </a:xfrm>
          <a:prstGeom prst="rect">
            <a:avLst/>
          </a:prstGeom>
          <a:noFill/>
          <a:ln>
            <a:noFill/>
          </a:ln>
        </p:spPr>
        <p:txBody>
          <a:bodyPr lIns="68573" tIns="34287" rIns="68573" bIns="34287">
            <a:spAutoFit/>
          </a:bodyPr>
          <a:lstStyle/>
          <a:p>
            <a:pPr defTabSz="683895">
              <a:lnSpc>
                <a:spcPct val="110000"/>
              </a:lnSpc>
            </a:pPr>
            <a:r>
              <a:rPr lang="zh-CN" altLang="en-US" sz="1100">
                <a:cs typeface="+mn-ea"/>
                <a:sym typeface="+mn-lt"/>
              </a:rPr>
              <a:t>在此录入图表的描述说明，在此录入上述图表的描述说明，在此录入上述图表的描述说明。</a:t>
            </a:r>
          </a:p>
        </p:txBody>
      </p:sp>
      <p:sp>
        <p:nvSpPr>
          <p:cNvPr id="26" name="矩形 25"/>
          <p:cNvSpPr/>
          <p:nvPr/>
        </p:nvSpPr>
        <p:spPr>
          <a:xfrm>
            <a:off x="6513910" y="1943100"/>
            <a:ext cx="1281113" cy="297656"/>
          </a:xfrm>
          <a:prstGeom prst="rect">
            <a:avLst/>
          </a:prstGeom>
        </p:spPr>
        <p:txBody>
          <a:bodyPr wrap="none" lIns="68573" tIns="34287" rIns="68573" bIns="34287">
            <a:spAutoFit/>
          </a:bodyPr>
          <a:lstStyle/>
          <a:p>
            <a:pPr defTabSz="683895"/>
            <a:r>
              <a:rPr lang="zh-CN" altLang="en-US" sz="1500" b="1" dirty="0">
                <a:solidFill>
                  <a:srgbClr val="0547A1"/>
                </a:solidFill>
                <a:cs typeface="+mn-ea"/>
                <a:sym typeface="+mn-lt"/>
              </a:rPr>
              <a:t>添加标题内容</a:t>
            </a:r>
          </a:p>
        </p:txBody>
      </p:sp>
      <p:sp>
        <p:nvSpPr>
          <p:cNvPr id="27" name="矩形 47"/>
          <p:cNvSpPr>
            <a:spLocks noChangeArrowheads="1"/>
          </p:cNvSpPr>
          <p:nvPr/>
        </p:nvSpPr>
        <p:spPr bwMode="auto">
          <a:xfrm>
            <a:off x="6516291" y="2218135"/>
            <a:ext cx="1912144" cy="441653"/>
          </a:xfrm>
          <a:prstGeom prst="rect">
            <a:avLst/>
          </a:prstGeom>
          <a:noFill/>
          <a:ln>
            <a:noFill/>
          </a:ln>
        </p:spPr>
        <p:txBody>
          <a:bodyPr lIns="68573" tIns="34287" rIns="68573" bIns="34287">
            <a:spAutoFit/>
          </a:bodyPr>
          <a:lstStyle/>
          <a:p>
            <a:pPr defTabSz="683895">
              <a:lnSpc>
                <a:spcPct val="110000"/>
              </a:lnSpc>
            </a:pPr>
            <a:r>
              <a:rPr lang="zh-CN" altLang="en-US" sz="1100">
                <a:cs typeface="+mn-ea"/>
                <a:sym typeface="+mn-lt"/>
              </a:rPr>
              <a:t>在此录入图表的描述说明，在此录入图表的描述说明。</a:t>
            </a:r>
          </a:p>
        </p:txBody>
      </p:sp>
      <p:sp>
        <p:nvSpPr>
          <p:cNvPr id="28" name="矩形 27"/>
          <p:cNvSpPr/>
          <p:nvPr/>
        </p:nvSpPr>
        <p:spPr>
          <a:xfrm>
            <a:off x="6513910" y="2951560"/>
            <a:ext cx="1281113" cy="297656"/>
          </a:xfrm>
          <a:prstGeom prst="rect">
            <a:avLst/>
          </a:prstGeom>
        </p:spPr>
        <p:txBody>
          <a:bodyPr wrap="none" lIns="68573" tIns="34287" rIns="68573" bIns="34287">
            <a:spAutoFit/>
          </a:bodyPr>
          <a:lstStyle/>
          <a:p>
            <a:pPr defTabSz="683895"/>
            <a:r>
              <a:rPr lang="zh-CN" altLang="en-US" sz="1500" b="1" dirty="0">
                <a:solidFill>
                  <a:srgbClr val="0547A1"/>
                </a:solidFill>
                <a:cs typeface="+mn-ea"/>
                <a:sym typeface="+mn-lt"/>
              </a:rPr>
              <a:t>添加标题内容</a:t>
            </a:r>
          </a:p>
        </p:txBody>
      </p:sp>
      <p:sp>
        <p:nvSpPr>
          <p:cNvPr id="29" name="矩形 47"/>
          <p:cNvSpPr>
            <a:spLocks noChangeArrowheads="1"/>
          </p:cNvSpPr>
          <p:nvPr/>
        </p:nvSpPr>
        <p:spPr bwMode="auto">
          <a:xfrm>
            <a:off x="6516291" y="3226594"/>
            <a:ext cx="1912144" cy="441653"/>
          </a:xfrm>
          <a:prstGeom prst="rect">
            <a:avLst/>
          </a:prstGeom>
          <a:noFill/>
          <a:ln>
            <a:noFill/>
          </a:ln>
        </p:spPr>
        <p:txBody>
          <a:bodyPr lIns="68573" tIns="34287" rIns="68573" bIns="34287">
            <a:spAutoFit/>
          </a:bodyPr>
          <a:lstStyle/>
          <a:p>
            <a:pPr defTabSz="683895">
              <a:lnSpc>
                <a:spcPct val="110000"/>
              </a:lnSpc>
            </a:pPr>
            <a:r>
              <a:rPr lang="zh-CN" altLang="en-US" sz="1100" dirty="0">
                <a:cs typeface="+mn-ea"/>
                <a:sym typeface="+mn-lt"/>
              </a:rPr>
              <a:t>在此录入图表的描述说明，在此录入图表的描述说明。</a:t>
            </a:r>
          </a:p>
        </p:txBody>
      </p:sp>
      <p:sp>
        <p:nvSpPr>
          <p:cNvPr id="31" name="矩形 71"/>
          <p:cNvSpPr>
            <a:spLocks noChangeArrowheads="1"/>
          </p:cNvSpPr>
          <p:nvPr/>
        </p:nvSpPr>
        <p:spPr bwMode="auto">
          <a:xfrm>
            <a:off x="4542235" y="1257301"/>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dirty="0">
                <a:solidFill>
                  <a:srgbClr val="0547A1"/>
                </a:solidFill>
                <a:cs typeface="+mn-ea"/>
                <a:sym typeface="+mn-lt"/>
              </a:rPr>
              <a:t>1</a:t>
            </a:r>
          </a:p>
        </p:txBody>
      </p:sp>
      <p:sp>
        <p:nvSpPr>
          <p:cNvPr id="32" name="矩形 71"/>
          <p:cNvSpPr>
            <a:spLocks noChangeArrowheads="1"/>
          </p:cNvSpPr>
          <p:nvPr/>
        </p:nvSpPr>
        <p:spPr bwMode="auto">
          <a:xfrm>
            <a:off x="5885260" y="2057401"/>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dirty="0">
                <a:solidFill>
                  <a:srgbClr val="0547A1"/>
                </a:solidFill>
                <a:cs typeface="+mn-ea"/>
                <a:sym typeface="+mn-lt"/>
              </a:rPr>
              <a:t>2</a:t>
            </a:r>
          </a:p>
        </p:txBody>
      </p:sp>
      <p:sp>
        <p:nvSpPr>
          <p:cNvPr id="33" name="矩形 71"/>
          <p:cNvSpPr>
            <a:spLocks noChangeArrowheads="1"/>
          </p:cNvSpPr>
          <p:nvPr/>
        </p:nvSpPr>
        <p:spPr bwMode="auto">
          <a:xfrm>
            <a:off x="5885260" y="3028951"/>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a:solidFill>
                  <a:srgbClr val="0547A1"/>
                </a:solidFill>
                <a:cs typeface="+mn-ea"/>
                <a:sym typeface="+mn-lt"/>
              </a:rPr>
              <a:t>3</a:t>
            </a:r>
          </a:p>
        </p:txBody>
      </p:sp>
      <p:sp>
        <p:nvSpPr>
          <p:cNvPr id="34" name="矩形 71"/>
          <p:cNvSpPr>
            <a:spLocks noChangeArrowheads="1"/>
          </p:cNvSpPr>
          <p:nvPr/>
        </p:nvSpPr>
        <p:spPr bwMode="auto">
          <a:xfrm>
            <a:off x="4542235" y="3874294"/>
            <a:ext cx="314325" cy="42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defTabSz="683895"/>
            <a:r>
              <a:rPr lang="en-US" altLang="zh-CN" sz="2300" b="1">
                <a:solidFill>
                  <a:srgbClr val="0547A1"/>
                </a:solidFill>
                <a:cs typeface="+mn-ea"/>
                <a:sym typeface="+mn-lt"/>
              </a:rPr>
              <a:t>4</a:t>
            </a:r>
          </a:p>
        </p:txBody>
      </p:sp>
      <p:sp>
        <p:nvSpPr>
          <p:cNvPr id="184" name=" 184"/>
          <p:cNvSpPr/>
          <p:nvPr/>
        </p:nvSpPr>
        <p:spPr>
          <a:xfrm>
            <a:off x="1100455" y="1645285"/>
            <a:ext cx="2228850" cy="2228850"/>
          </a:xfrm>
          <a:prstGeom prst="ellipse">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350"/>
                                        <p:tgtEl>
                                          <p:spTgt spid="9"/>
                                        </p:tgtEl>
                                      </p:cBhvr>
                                    </p:animEffect>
                                  </p:childTnLst>
                                </p:cTn>
                              </p:par>
                            </p:childTnLst>
                          </p:cTn>
                        </p:par>
                        <p:par>
                          <p:cTn id="12" fill="hold">
                            <p:stCondLst>
                              <p:cond delay="500"/>
                            </p:stCondLst>
                            <p:childTnLst>
                              <p:par>
                                <p:cTn id="13" presetID="47"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par>
                          <p:cTn id="36" fill="hold">
                            <p:stCondLst>
                              <p:cond delay="4500"/>
                            </p:stCondLst>
                            <p:childTnLst>
                              <p:par>
                                <p:cTn id="37" presetID="2" presetClass="entr" presetSubtype="2"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1+#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1+#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12" presetClass="entr" presetSubtype="4"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slide(fromBottom)">
                                      <p:cBhvr>
                                        <p:cTn id="48" dur="500"/>
                                        <p:tgtEl>
                                          <p:spTgt spid="31"/>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6500"/>
                            </p:stCondLst>
                            <p:childTnLst>
                              <p:par>
                                <p:cTn id="58" presetID="2" presetClass="entr" presetSubtype="2"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1+#ppt_w/2"/>
                                          </p:val>
                                        </p:tav>
                                        <p:tav tm="100000">
                                          <p:val>
                                            <p:strVal val="#ppt_x"/>
                                          </p:val>
                                        </p:tav>
                                      </p:tavLst>
                                    </p:anim>
                                    <p:anim calcmode="lin" valueType="num">
                                      <p:cBhvr additive="base">
                                        <p:cTn id="61" dur="500" fill="hold"/>
                                        <p:tgtEl>
                                          <p:spTgt spid="18"/>
                                        </p:tgtEl>
                                        <p:attrNameLst>
                                          <p:attrName>ppt_y</p:attrName>
                                        </p:attrNameLst>
                                      </p:cBhvr>
                                      <p:tavLst>
                                        <p:tav tm="0">
                                          <p:val>
                                            <p:strVal val="#ppt_y"/>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1+#ppt_w/2"/>
                                          </p:val>
                                        </p:tav>
                                        <p:tav tm="100000">
                                          <p:val>
                                            <p:strVal val="#ppt_x"/>
                                          </p:val>
                                        </p:tav>
                                      </p:tavLst>
                                    </p:anim>
                                    <p:anim calcmode="lin" valueType="num">
                                      <p:cBhvr additive="base">
                                        <p:cTn id="65" dur="500" fill="hold"/>
                                        <p:tgtEl>
                                          <p:spTgt spid="19"/>
                                        </p:tgtEl>
                                        <p:attrNameLst>
                                          <p:attrName>ppt_y</p:attrName>
                                        </p:attrNameLst>
                                      </p:cBhvr>
                                      <p:tavLst>
                                        <p:tav tm="0">
                                          <p:val>
                                            <p:strVal val="#ppt_y"/>
                                          </p:val>
                                        </p:tav>
                                        <p:tav tm="100000">
                                          <p:val>
                                            <p:strVal val="#ppt_y"/>
                                          </p:val>
                                        </p:tav>
                                      </p:tavLst>
                                    </p:anim>
                                  </p:childTnLst>
                                </p:cTn>
                              </p:par>
                            </p:childTnLst>
                          </p:cTn>
                        </p:par>
                        <p:par>
                          <p:cTn id="66" fill="hold">
                            <p:stCondLst>
                              <p:cond delay="7000"/>
                            </p:stCondLst>
                            <p:childTnLst>
                              <p:par>
                                <p:cTn id="67" presetID="12" presetClass="entr" presetSubtype="4"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slide(fromBottom)">
                                      <p:cBhvr>
                                        <p:cTn id="69" dur="500"/>
                                        <p:tgtEl>
                                          <p:spTgt spid="32"/>
                                        </p:tgtEl>
                                      </p:cBhvr>
                                    </p:animEffect>
                                  </p:childTnLst>
                                </p:cTn>
                              </p:par>
                            </p:childTnLst>
                          </p:cTn>
                        </p:par>
                        <p:par>
                          <p:cTn id="70" fill="hold">
                            <p:stCondLst>
                              <p:cond delay="7500"/>
                            </p:stCondLst>
                            <p:childTnLst>
                              <p:par>
                                <p:cTn id="71" presetID="22" presetClass="entr" presetSubtype="8"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left)">
                                      <p:cBhvr>
                                        <p:cTn id="73" dur="500"/>
                                        <p:tgtEl>
                                          <p:spTgt spid="26"/>
                                        </p:tgtEl>
                                      </p:cBhvr>
                                    </p:animEffect>
                                  </p:childTnLst>
                                </p:cTn>
                              </p:par>
                            </p:childTnLst>
                          </p:cTn>
                        </p:par>
                        <p:par>
                          <p:cTn id="74" fill="hold">
                            <p:stCondLst>
                              <p:cond delay="8000"/>
                            </p:stCondLst>
                            <p:childTnLst>
                              <p:par>
                                <p:cTn id="75" presetID="22" presetClass="entr" presetSubtype="8"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left)">
                                      <p:cBhvr>
                                        <p:cTn id="77" dur="500"/>
                                        <p:tgtEl>
                                          <p:spTgt spid="27"/>
                                        </p:tgtEl>
                                      </p:cBhvr>
                                    </p:animEffect>
                                  </p:childTnLst>
                                </p:cTn>
                              </p:par>
                              <p:par>
                                <p:cTn id="78" presetID="2" presetClass="entr" presetSubtype="2" fill="hold"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1+#ppt_w/2"/>
                                          </p:val>
                                        </p:tav>
                                        <p:tav tm="100000">
                                          <p:val>
                                            <p:strVal val="#ppt_x"/>
                                          </p:val>
                                        </p:tav>
                                      </p:tavLst>
                                    </p:anim>
                                    <p:anim calcmode="lin" valueType="num">
                                      <p:cBhvr additive="base">
                                        <p:cTn id="81" dur="500" fill="hold"/>
                                        <p:tgtEl>
                                          <p:spTgt spid="20"/>
                                        </p:tgtEl>
                                        <p:attrNameLst>
                                          <p:attrName>ppt_y</p:attrName>
                                        </p:attrNameLst>
                                      </p:cBhvr>
                                      <p:tavLst>
                                        <p:tav tm="0">
                                          <p:val>
                                            <p:strVal val="#ppt_y"/>
                                          </p:val>
                                        </p:tav>
                                        <p:tav tm="100000">
                                          <p:val>
                                            <p:strVal val="#ppt_y"/>
                                          </p:val>
                                        </p:tav>
                                      </p:tavLst>
                                    </p:anim>
                                  </p:childTnLst>
                                </p:cTn>
                              </p:par>
                              <p:par>
                                <p:cTn id="82" presetID="2" presetClass="entr" presetSubtype="2" fill="hold" nodeType="with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1+#ppt_w/2"/>
                                          </p:val>
                                        </p:tav>
                                        <p:tav tm="100000">
                                          <p:val>
                                            <p:strVal val="#ppt_x"/>
                                          </p:val>
                                        </p:tav>
                                      </p:tavLst>
                                    </p:anim>
                                    <p:anim calcmode="lin" valueType="num">
                                      <p:cBhvr additive="base">
                                        <p:cTn id="85" dur="500" fill="hold"/>
                                        <p:tgtEl>
                                          <p:spTgt spid="21"/>
                                        </p:tgtEl>
                                        <p:attrNameLst>
                                          <p:attrName>ppt_y</p:attrName>
                                        </p:attrNameLst>
                                      </p:cBhvr>
                                      <p:tavLst>
                                        <p:tav tm="0">
                                          <p:val>
                                            <p:strVal val="#ppt_y"/>
                                          </p:val>
                                        </p:tav>
                                        <p:tav tm="100000">
                                          <p:val>
                                            <p:strVal val="#ppt_y"/>
                                          </p:val>
                                        </p:tav>
                                      </p:tavLst>
                                    </p:anim>
                                  </p:childTnLst>
                                </p:cTn>
                              </p:par>
                            </p:childTnLst>
                          </p:cTn>
                        </p:par>
                        <p:par>
                          <p:cTn id="86" fill="hold">
                            <p:stCondLst>
                              <p:cond delay="8500"/>
                            </p:stCondLst>
                            <p:childTnLst>
                              <p:par>
                                <p:cTn id="87" presetID="12" presetClass="entr" presetSubtype="4" fill="hold" grpId="0" nodeType="after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slide(fromBottom)">
                                      <p:cBhvr>
                                        <p:cTn id="89" dur="500"/>
                                        <p:tgtEl>
                                          <p:spTgt spid="33"/>
                                        </p:tgtEl>
                                      </p:cBhvr>
                                    </p:animEffect>
                                  </p:childTnLst>
                                </p:cTn>
                              </p:par>
                            </p:childTnLst>
                          </p:cTn>
                        </p:par>
                        <p:par>
                          <p:cTn id="90" fill="hold">
                            <p:stCondLst>
                              <p:cond delay="9000"/>
                            </p:stCondLst>
                            <p:childTnLst>
                              <p:par>
                                <p:cTn id="91" presetID="22" presetClass="entr" presetSubtype="8"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wipe(left)">
                                      <p:cBhvr>
                                        <p:cTn id="93" dur="500"/>
                                        <p:tgtEl>
                                          <p:spTgt spid="28"/>
                                        </p:tgtEl>
                                      </p:cBhvr>
                                    </p:animEffect>
                                  </p:childTnLst>
                                </p:cTn>
                              </p:par>
                            </p:childTnLst>
                          </p:cTn>
                        </p:par>
                        <p:par>
                          <p:cTn id="94" fill="hold">
                            <p:stCondLst>
                              <p:cond delay="9500"/>
                            </p:stCondLst>
                            <p:childTnLst>
                              <p:par>
                                <p:cTn id="95" presetID="22" presetClass="entr" presetSubtype="8"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10000"/>
                            </p:stCondLst>
                            <p:childTnLst>
                              <p:par>
                                <p:cTn id="99" presetID="2" presetClass="entr" presetSubtype="2" fill="hold" nodeType="afterEffect">
                                  <p:stCondLst>
                                    <p:cond delay="0"/>
                                  </p:stCondLst>
                                  <p:childTnLst>
                                    <p:set>
                                      <p:cBhvr>
                                        <p:cTn id="100" dur="1" fill="hold">
                                          <p:stCondLst>
                                            <p:cond delay="0"/>
                                          </p:stCondLst>
                                        </p:cTn>
                                        <p:tgtEl>
                                          <p:spTgt spid="16"/>
                                        </p:tgtEl>
                                        <p:attrNameLst>
                                          <p:attrName>style.visibility</p:attrName>
                                        </p:attrNameLst>
                                      </p:cBhvr>
                                      <p:to>
                                        <p:strVal val="visible"/>
                                      </p:to>
                                    </p:set>
                                    <p:anim calcmode="lin" valueType="num">
                                      <p:cBhvr additive="base">
                                        <p:cTn id="101" dur="500" fill="hold"/>
                                        <p:tgtEl>
                                          <p:spTgt spid="16"/>
                                        </p:tgtEl>
                                        <p:attrNameLst>
                                          <p:attrName>ppt_x</p:attrName>
                                        </p:attrNameLst>
                                      </p:cBhvr>
                                      <p:tavLst>
                                        <p:tav tm="0">
                                          <p:val>
                                            <p:strVal val="1+#ppt_w/2"/>
                                          </p:val>
                                        </p:tav>
                                        <p:tav tm="100000">
                                          <p:val>
                                            <p:strVal val="#ppt_x"/>
                                          </p:val>
                                        </p:tav>
                                      </p:tavLst>
                                    </p:anim>
                                    <p:anim calcmode="lin" valueType="num">
                                      <p:cBhvr additive="base">
                                        <p:cTn id="102" dur="500" fill="hold"/>
                                        <p:tgtEl>
                                          <p:spTgt spid="16"/>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stCondLst>
                                    <p:cond delay="0"/>
                                  </p:stCondLst>
                                  <p:childTnLst>
                                    <p:set>
                                      <p:cBhvr>
                                        <p:cTn id="104" dur="1" fill="hold">
                                          <p:stCondLst>
                                            <p:cond delay="0"/>
                                          </p:stCondLst>
                                        </p:cTn>
                                        <p:tgtEl>
                                          <p:spTgt spid="17"/>
                                        </p:tgtEl>
                                        <p:attrNameLst>
                                          <p:attrName>style.visibility</p:attrName>
                                        </p:attrNameLst>
                                      </p:cBhvr>
                                      <p:to>
                                        <p:strVal val="visible"/>
                                      </p:to>
                                    </p:set>
                                    <p:anim calcmode="lin" valueType="num">
                                      <p:cBhvr additive="base">
                                        <p:cTn id="105" dur="500" fill="hold"/>
                                        <p:tgtEl>
                                          <p:spTgt spid="17"/>
                                        </p:tgtEl>
                                        <p:attrNameLst>
                                          <p:attrName>ppt_x</p:attrName>
                                        </p:attrNameLst>
                                      </p:cBhvr>
                                      <p:tavLst>
                                        <p:tav tm="0">
                                          <p:val>
                                            <p:strVal val="1+#ppt_w/2"/>
                                          </p:val>
                                        </p:tav>
                                        <p:tav tm="100000">
                                          <p:val>
                                            <p:strVal val="#ppt_x"/>
                                          </p:val>
                                        </p:tav>
                                      </p:tavLst>
                                    </p:anim>
                                    <p:anim calcmode="lin" valueType="num">
                                      <p:cBhvr additive="base">
                                        <p:cTn id="106" dur="500" fill="hold"/>
                                        <p:tgtEl>
                                          <p:spTgt spid="17"/>
                                        </p:tgtEl>
                                        <p:attrNameLst>
                                          <p:attrName>ppt_y</p:attrName>
                                        </p:attrNameLst>
                                      </p:cBhvr>
                                      <p:tavLst>
                                        <p:tav tm="0">
                                          <p:val>
                                            <p:strVal val="#ppt_y"/>
                                          </p:val>
                                        </p:tav>
                                        <p:tav tm="100000">
                                          <p:val>
                                            <p:strVal val="#ppt_y"/>
                                          </p:val>
                                        </p:tav>
                                      </p:tavLst>
                                    </p:anim>
                                  </p:childTnLst>
                                </p:cTn>
                              </p:par>
                            </p:childTnLst>
                          </p:cTn>
                        </p:par>
                        <p:par>
                          <p:cTn id="107" fill="hold">
                            <p:stCondLst>
                              <p:cond delay="10500"/>
                            </p:stCondLst>
                            <p:childTnLst>
                              <p:par>
                                <p:cTn id="108" presetID="12" presetClass="entr" presetSubtype="4" fill="hold" grpId="0" nodeType="afterEffect">
                                  <p:stCondLst>
                                    <p:cond delay="0"/>
                                  </p:stCondLst>
                                  <p:childTnLst>
                                    <p:set>
                                      <p:cBhvr>
                                        <p:cTn id="109" dur="1" fill="hold">
                                          <p:stCondLst>
                                            <p:cond delay="0"/>
                                          </p:stCondLst>
                                        </p:cTn>
                                        <p:tgtEl>
                                          <p:spTgt spid="34"/>
                                        </p:tgtEl>
                                        <p:attrNameLst>
                                          <p:attrName>style.visibility</p:attrName>
                                        </p:attrNameLst>
                                      </p:cBhvr>
                                      <p:to>
                                        <p:strVal val="visible"/>
                                      </p:to>
                                    </p:set>
                                    <p:animEffect transition="in" filter="slide(fromBottom)">
                                      <p:cBhvr>
                                        <p:cTn id="110" dur="500"/>
                                        <p:tgtEl>
                                          <p:spTgt spid="34"/>
                                        </p:tgtEl>
                                      </p:cBhvr>
                                    </p:animEffect>
                                  </p:childTnLst>
                                </p:cTn>
                              </p:par>
                            </p:childTnLst>
                          </p:cTn>
                        </p:par>
                        <p:par>
                          <p:cTn id="111" fill="hold">
                            <p:stCondLst>
                              <p:cond delay="11000"/>
                            </p:stCondLst>
                            <p:childTnLst>
                              <p:par>
                                <p:cTn id="112" presetID="22" presetClass="entr" presetSubtype="8" fill="hold" grpId="0" nodeType="afterEffect">
                                  <p:stCondLst>
                                    <p:cond delay="0"/>
                                  </p:stCondLst>
                                  <p:childTnLst>
                                    <p:set>
                                      <p:cBhvr>
                                        <p:cTn id="113" dur="1" fill="hold">
                                          <p:stCondLst>
                                            <p:cond delay="0"/>
                                          </p:stCondLst>
                                        </p:cTn>
                                        <p:tgtEl>
                                          <p:spTgt spid="24"/>
                                        </p:tgtEl>
                                        <p:attrNameLst>
                                          <p:attrName>style.visibility</p:attrName>
                                        </p:attrNameLst>
                                      </p:cBhvr>
                                      <p:to>
                                        <p:strVal val="visible"/>
                                      </p:to>
                                    </p:set>
                                    <p:animEffect transition="in" filter="wipe(left)">
                                      <p:cBhvr>
                                        <p:cTn id="114" dur="500"/>
                                        <p:tgtEl>
                                          <p:spTgt spid="24"/>
                                        </p:tgtEl>
                                      </p:cBhvr>
                                    </p:animEffect>
                                  </p:childTnLst>
                                </p:cTn>
                              </p:par>
                            </p:childTnLst>
                          </p:cTn>
                        </p:par>
                        <p:par>
                          <p:cTn id="115" fill="hold">
                            <p:stCondLst>
                              <p:cond delay="11500"/>
                            </p:stCondLst>
                            <p:childTnLst>
                              <p:par>
                                <p:cTn id="116" presetID="22" presetClass="entr" presetSubtype="8" fill="hold" grpId="0" nodeType="after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left)">
                                      <p:cBhvr>
                                        <p:cTn id="11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23" grpId="0"/>
      <p:bldP spid="24" grpId="0"/>
      <p:bldP spid="25" grpId="0"/>
      <p:bldP spid="26" grpId="0"/>
      <p:bldP spid="27" grpId="0"/>
      <p:bldP spid="28" grpId="0"/>
      <p:bldP spid="29" grpId="0"/>
      <p:bldP spid="31" grpId="0"/>
      <p:bldP spid="32" grpId="0"/>
      <p:bldP spid="33" grpId="0"/>
      <p:bldP spid="3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8" name="MH_Other_6"/>
          <p:cNvSpPr>
            <a:spLocks noEditPoints="1"/>
          </p:cNvSpPr>
          <p:nvPr>
            <p:custDataLst>
              <p:tags r:id="rId1"/>
            </p:custDataLst>
          </p:nvPr>
        </p:nvSpPr>
        <p:spPr bwMode="auto">
          <a:xfrm>
            <a:off x="3534369" y="2523836"/>
            <a:ext cx="2064137" cy="2064138"/>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 name="MH_Other_12"/>
          <p:cNvSpPr/>
          <p:nvPr>
            <p:custDataLst>
              <p:tags r:id="rId2"/>
            </p:custDataLst>
          </p:nvPr>
        </p:nvSpPr>
        <p:spPr bwMode="auto">
          <a:xfrm>
            <a:off x="3934460" y="2899410"/>
            <a:ext cx="1275080" cy="1295400"/>
          </a:xfrm>
          <a:prstGeom prst="ellipse">
            <a:avLst/>
          </a:prstGeom>
          <a:blipFill rotWithShape="1">
            <a:blip r:embed="rId14" cstate="screen">
              <a:extLst>
                <a:ext uri="{28A0092B-C50C-407E-A947-70E740481C1C}">
                  <a14:useLocalDpi xmlns:a14="http://schemas.microsoft.com/office/drawing/2010/main"/>
                </a:ext>
              </a:extLst>
            </a:blip>
            <a:stretch>
              <a:fillRect/>
            </a:stretch>
          </a:blipFill>
          <a:ln w="19050" cap="flat">
            <a:gradFill>
              <a:gsLst>
                <a:gs pos="0">
                  <a:sysClr val="window" lastClr="FFFFFF"/>
                </a:gs>
                <a:gs pos="100000">
                  <a:srgbClr val="DDDDDD"/>
                </a:gs>
              </a:gsLst>
              <a:lin ang="5400000" scaled="1"/>
            </a:gradFill>
            <a:prstDash val="solid"/>
            <a:miter lim="800000"/>
          </a:ln>
          <a:effectLst>
            <a:outerShdw blurRad="152400" dist="50800" dir="8100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14" name="组合 13"/>
          <p:cNvGrpSpPr/>
          <p:nvPr/>
        </p:nvGrpSpPr>
        <p:grpSpPr>
          <a:xfrm>
            <a:off x="2810728" y="3427868"/>
            <a:ext cx="753705" cy="766147"/>
            <a:chOff x="2810728" y="3427868"/>
            <a:chExt cx="753705" cy="766147"/>
          </a:xfrm>
        </p:grpSpPr>
        <p:pic>
          <p:nvPicPr>
            <p:cNvPr id="24" name="MH_Other_5"/>
            <p:cNvPicPr>
              <a:picLocks noChangeAspect="1"/>
            </p:cNvPicPr>
            <p:nvPr>
              <p:custDataLst>
                <p:tags r:id="rId12"/>
              </p:custDataLst>
            </p:nvPr>
          </p:nvPicPr>
          <p:blipFill>
            <a:blip r:embed="rId15" cstate="screen">
              <a:extLst>
                <a:ext uri="{28A0092B-C50C-407E-A947-70E740481C1C}">
                  <a14:useLocalDpi xmlns:a14="http://schemas.microsoft.com/office/drawing/2010/main"/>
                </a:ext>
              </a:extLst>
            </a:blip>
            <a:stretch>
              <a:fillRect/>
            </a:stretch>
          </p:blipFill>
          <p:spPr>
            <a:xfrm>
              <a:off x="2810728" y="3427868"/>
              <a:ext cx="753705" cy="766147"/>
            </a:xfrm>
            <a:prstGeom prst="rect">
              <a:avLst/>
            </a:prstGeom>
            <a:effectLst>
              <a:outerShdw blurRad="50800" dist="38100" dir="8100000" sx="102000" sy="102000" algn="tr" rotWithShape="0">
                <a:prstClr val="black">
                  <a:alpha val="40000"/>
                </a:prstClr>
              </a:outerShdw>
            </a:effectLst>
          </p:spPr>
        </p:pic>
        <p:sp>
          <p:nvSpPr>
            <p:cNvPr id="25" name="Freeform 458"/>
            <p:cNvSpPr/>
            <p:nvPr/>
          </p:nvSpPr>
          <p:spPr bwMode="auto">
            <a:xfrm>
              <a:off x="3077001" y="3685846"/>
              <a:ext cx="219089" cy="250192"/>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005A9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3" name="组合 12"/>
          <p:cNvGrpSpPr/>
          <p:nvPr/>
        </p:nvGrpSpPr>
        <p:grpSpPr>
          <a:xfrm>
            <a:off x="3106197" y="2292644"/>
            <a:ext cx="754742" cy="767183"/>
            <a:chOff x="3106197" y="2292644"/>
            <a:chExt cx="754742" cy="767183"/>
          </a:xfrm>
        </p:grpSpPr>
        <p:pic>
          <p:nvPicPr>
            <p:cNvPr id="27" name="MH_Other_1"/>
            <p:cNvPicPr>
              <a:picLocks noChangeAspect="1"/>
            </p:cNvPicPr>
            <p:nvPr>
              <p:custDataLst>
                <p:tags r:id="rId11"/>
              </p:custDataLst>
            </p:nvPr>
          </p:nvPicPr>
          <p:blipFill>
            <a:blip r:embed="rId15" cstate="screen">
              <a:extLst>
                <a:ext uri="{28A0092B-C50C-407E-A947-70E740481C1C}">
                  <a14:useLocalDpi xmlns:a14="http://schemas.microsoft.com/office/drawing/2010/main"/>
                </a:ext>
              </a:extLst>
            </a:blip>
            <a:stretch>
              <a:fillRect/>
            </a:stretch>
          </p:blipFill>
          <p:spPr>
            <a:xfrm>
              <a:off x="3106197" y="2292644"/>
              <a:ext cx="754742" cy="767183"/>
            </a:xfrm>
            <a:prstGeom prst="rect">
              <a:avLst/>
            </a:prstGeom>
            <a:effectLst>
              <a:outerShdw blurRad="50800" dist="38100" dir="8100000" sx="102000" sy="102000" algn="tr" rotWithShape="0">
                <a:prstClr val="black">
                  <a:alpha val="40000"/>
                </a:prstClr>
              </a:outerShdw>
            </a:effectLst>
          </p:spPr>
        </p:pic>
        <p:grpSp>
          <p:nvGrpSpPr>
            <p:cNvPr id="28" name="组合 27"/>
            <p:cNvGrpSpPr/>
            <p:nvPr/>
          </p:nvGrpSpPr>
          <p:grpSpPr>
            <a:xfrm>
              <a:off x="3358471" y="2555872"/>
              <a:ext cx="250194" cy="240726"/>
              <a:chOff x="7156593" y="1239730"/>
              <a:chExt cx="293688" cy="282574"/>
            </a:xfrm>
            <a:solidFill>
              <a:srgbClr val="005A9E"/>
            </a:solidFill>
          </p:grpSpPr>
          <p:sp>
            <p:nvSpPr>
              <p:cNvPr id="29" name="Freeform 573"/>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0" name="Freeform 574"/>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12" name="组合 11"/>
          <p:cNvGrpSpPr/>
          <p:nvPr/>
        </p:nvGrpSpPr>
        <p:grpSpPr>
          <a:xfrm>
            <a:off x="4177143" y="1717257"/>
            <a:ext cx="753705" cy="766147"/>
            <a:chOff x="4177143" y="1717257"/>
            <a:chExt cx="753705" cy="766147"/>
          </a:xfrm>
        </p:grpSpPr>
        <p:pic>
          <p:nvPicPr>
            <p:cNvPr id="32" name="MH_Other_2"/>
            <p:cNvPicPr>
              <a:picLocks noChangeAspect="1"/>
            </p:cNvPicPr>
            <p:nvPr>
              <p:custDataLst>
                <p:tags r:id="rId10"/>
              </p:custDataLst>
            </p:nvPr>
          </p:nvPicPr>
          <p:blipFill>
            <a:blip r:embed="rId15" cstate="screen">
              <a:extLst>
                <a:ext uri="{28A0092B-C50C-407E-A947-70E740481C1C}">
                  <a14:useLocalDpi xmlns:a14="http://schemas.microsoft.com/office/drawing/2010/main"/>
                </a:ext>
              </a:extLst>
            </a:blip>
            <a:stretch>
              <a:fillRect/>
            </a:stretch>
          </p:blipFill>
          <p:spPr>
            <a:xfrm>
              <a:off x="4177143" y="1717257"/>
              <a:ext cx="753705" cy="766147"/>
            </a:xfrm>
            <a:prstGeom prst="rect">
              <a:avLst/>
            </a:prstGeom>
            <a:effectLst>
              <a:outerShdw blurRad="50800" dist="38100" dir="8100000" sx="102000" sy="102000" algn="tr" rotWithShape="0">
                <a:prstClr val="black">
                  <a:alpha val="40000"/>
                </a:prstClr>
              </a:outerShdw>
            </a:effectLst>
          </p:spPr>
        </p:pic>
        <p:grpSp>
          <p:nvGrpSpPr>
            <p:cNvPr id="33" name="组合 32"/>
            <p:cNvGrpSpPr/>
            <p:nvPr/>
          </p:nvGrpSpPr>
          <p:grpSpPr>
            <a:xfrm>
              <a:off x="4444745" y="1995478"/>
              <a:ext cx="229907" cy="174458"/>
              <a:chOff x="10269681" y="2490680"/>
              <a:chExt cx="269875" cy="204787"/>
            </a:xfrm>
            <a:solidFill>
              <a:schemeClr val="bg1">
                <a:lumMod val="65000"/>
              </a:schemeClr>
            </a:solidFill>
          </p:grpSpPr>
          <p:sp>
            <p:nvSpPr>
              <p:cNvPr id="34" name="Freeform 382"/>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5" name="Rectangle 383"/>
              <p:cNvSpPr>
                <a:spLocks noChangeArrowheads="1"/>
              </p:cNvSpPr>
              <p:nvPr/>
            </p:nvSpPr>
            <p:spPr bwMode="auto">
              <a:xfrm>
                <a:off x="10301431" y="2538305"/>
                <a:ext cx="41275"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6" name="Rectangle 384"/>
              <p:cNvSpPr>
                <a:spLocks noChangeArrowheads="1"/>
              </p:cNvSpPr>
              <p:nvPr/>
            </p:nvSpPr>
            <p:spPr bwMode="auto">
              <a:xfrm>
                <a:off x="10361756" y="2490680"/>
                <a:ext cx="36513" cy="177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7" name="Rectangle 385"/>
              <p:cNvSpPr>
                <a:spLocks noChangeArrowheads="1"/>
              </p:cNvSpPr>
              <p:nvPr/>
            </p:nvSpPr>
            <p:spPr bwMode="auto">
              <a:xfrm>
                <a:off x="10414143" y="2547830"/>
                <a:ext cx="41275" cy="120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8" name="Rectangle 386"/>
              <p:cNvSpPr>
                <a:spLocks noChangeArrowheads="1"/>
              </p:cNvSpPr>
              <p:nvPr/>
            </p:nvSpPr>
            <p:spPr bwMode="auto">
              <a:xfrm>
                <a:off x="10474468" y="2587517"/>
                <a:ext cx="36513" cy="809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11" name="组合 10"/>
          <p:cNvGrpSpPr/>
          <p:nvPr/>
        </p:nvGrpSpPr>
        <p:grpSpPr>
          <a:xfrm>
            <a:off x="5311330" y="2292644"/>
            <a:ext cx="754742" cy="767183"/>
            <a:chOff x="5311330" y="2292644"/>
            <a:chExt cx="754742" cy="767183"/>
          </a:xfrm>
        </p:grpSpPr>
        <p:pic>
          <p:nvPicPr>
            <p:cNvPr id="40" name="MH_Other_3"/>
            <p:cNvPicPr>
              <a:picLocks noChangeAspect="1"/>
            </p:cNvPicPr>
            <p:nvPr>
              <p:custDataLst>
                <p:tags r:id="rId9"/>
              </p:custDataLst>
            </p:nvPr>
          </p:nvPicPr>
          <p:blipFill>
            <a:blip r:embed="rId15" cstate="screen">
              <a:extLst>
                <a:ext uri="{28A0092B-C50C-407E-A947-70E740481C1C}">
                  <a14:useLocalDpi xmlns:a14="http://schemas.microsoft.com/office/drawing/2010/main"/>
                </a:ext>
              </a:extLst>
            </a:blip>
            <a:stretch>
              <a:fillRect/>
            </a:stretch>
          </p:blipFill>
          <p:spPr>
            <a:xfrm>
              <a:off x="5311330" y="2292644"/>
              <a:ext cx="754742" cy="767183"/>
            </a:xfrm>
            <a:prstGeom prst="rect">
              <a:avLst/>
            </a:prstGeom>
            <a:effectLst>
              <a:outerShdw blurRad="50800" dist="38100" dir="8100000" sx="102000" sy="102000" algn="tr" rotWithShape="0">
                <a:prstClr val="black">
                  <a:alpha val="40000"/>
                </a:prstClr>
              </a:outerShdw>
            </a:effectLst>
          </p:spPr>
        </p:pic>
        <p:sp>
          <p:nvSpPr>
            <p:cNvPr id="41" name="Freeform 177"/>
            <p:cNvSpPr>
              <a:spLocks noEditPoints="1"/>
            </p:cNvSpPr>
            <p:nvPr/>
          </p:nvSpPr>
          <p:spPr bwMode="auto">
            <a:xfrm>
              <a:off x="5590744" y="2561499"/>
              <a:ext cx="232471" cy="192516"/>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005A9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9" name="组合 8"/>
          <p:cNvGrpSpPr/>
          <p:nvPr/>
        </p:nvGrpSpPr>
        <p:grpSpPr>
          <a:xfrm>
            <a:off x="5583992" y="3427868"/>
            <a:ext cx="753706" cy="766147"/>
            <a:chOff x="5583992" y="3427868"/>
            <a:chExt cx="753706" cy="766147"/>
          </a:xfrm>
        </p:grpSpPr>
        <p:pic>
          <p:nvPicPr>
            <p:cNvPr id="43" name="MH_Other_4"/>
            <p:cNvPicPr>
              <a:picLocks noChangeAspect="1"/>
            </p:cNvPicPr>
            <p:nvPr>
              <p:custDataLst>
                <p:tags r:id="rId8"/>
              </p:custDataLst>
            </p:nvPr>
          </p:nvPicPr>
          <p:blipFill>
            <a:blip r:embed="rId15" cstate="screen">
              <a:extLst>
                <a:ext uri="{28A0092B-C50C-407E-A947-70E740481C1C}">
                  <a14:useLocalDpi xmlns:a14="http://schemas.microsoft.com/office/drawing/2010/main"/>
                </a:ext>
              </a:extLst>
            </a:blip>
            <a:stretch>
              <a:fillRect/>
            </a:stretch>
          </p:blipFill>
          <p:spPr>
            <a:xfrm>
              <a:off x="5583992" y="3427868"/>
              <a:ext cx="753706" cy="766147"/>
            </a:xfrm>
            <a:prstGeom prst="rect">
              <a:avLst/>
            </a:prstGeom>
            <a:effectLst>
              <a:outerShdw blurRad="50800" dist="38100" dir="8100000" sx="102000" sy="102000" algn="tr" rotWithShape="0">
                <a:prstClr val="black">
                  <a:alpha val="40000"/>
                </a:prstClr>
              </a:outerShdw>
            </a:effectLst>
          </p:spPr>
        </p:pic>
        <p:grpSp>
          <p:nvGrpSpPr>
            <p:cNvPr id="44" name="组合 43"/>
            <p:cNvGrpSpPr/>
            <p:nvPr/>
          </p:nvGrpSpPr>
          <p:grpSpPr>
            <a:xfrm>
              <a:off x="5850655" y="3687630"/>
              <a:ext cx="234893" cy="234893"/>
              <a:chOff x="2996839" y="1292034"/>
              <a:chExt cx="275727" cy="275728"/>
            </a:xfrm>
            <a:solidFill>
              <a:schemeClr val="bg1">
                <a:lumMod val="65000"/>
              </a:schemeClr>
            </a:solidFill>
          </p:grpSpPr>
          <p:sp>
            <p:nvSpPr>
              <p:cNvPr id="45"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6"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7"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sp>
        <p:nvSpPr>
          <p:cNvPr id="48" name="MH_SubTitle_1"/>
          <p:cNvSpPr txBox="1">
            <a:spLocks noChangeArrowheads="1"/>
          </p:cNvSpPr>
          <p:nvPr>
            <p:custDataLst>
              <p:tags r:id="rId3"/>
            </p:custDataLst>
          </p:nvPr>
        </p:nvSpPr>
        <p:spPr bwMode="auto">
          <a:xfrm>
            <a:off x="3434311" y="1210070"/>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49" name="MH_SubTitle_1"/>
          <p:cNvSpPr txBox="1">
            <a:spLocks noChangeArrowheads="1"/>
          </p:cNvSpPr>
          <p:nvPr>
            <p:custDataLst>
              <p:tags r:id="rId4"/>
            </p:custDataLst>
          </p:nvPr>
        </p:nvSpPr>
        <p:spPr bwMode="auto">
          <a:xfrm>
            <a:off x="6128413" y="2366679"/>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50" name="MH_SubTitle_1"/>
          <p:cNvSpPr txBox="1">
            <a:spLocks noChangeArrowheads="1"/>
          </p:cNvSpPr>
          <p:nvPr>
            <p:custDataLst>
              <p:tags r:id="rId5"/>
            </p:custDataLst>
          </p:nvPr>
        </p:nvSpPr>
        <p:spPr bwMode="auto">
          <a:xfrm>
            <a:off x="6463912" y="3526592"/>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51" name="MH_SubTitle_1"/>
          <p:cNvSpPr txBox="1">
            <a:spLocks noChangeArrowheads="1"/>
          </p:cNvSpPr>
          <p:nvPr>
            <p:custDataLst>
              <p:tags r:id="rId6"/>
            </p:custDataLst>
          </p:nvPr>
        </p:nvSpPr>
        <p:spPr bwMode="auto">
          <a:xfrm>
            <a:off x="609504" y="2234195"/>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
        <p:nvSpPr>
          <p:cNvPr id="52" name="MH_SubTitle_1"/>
          <p:cNvSpPr txBox="1">
            <a:spLocks noChangeArrowheads="1"/>
          </p:cNvSpPr>
          <p:nvPr>
            <p:custDataLst>
              <p:tags r:id="rId7"/>
            </p:custDataLst>
          </p:nvPr>
        </p:nvSpPr>
        <p:spPr bwMode="auto">
          <a:xfrm>
            <a:off x="239913" y="3494085"/>
            <a:ext cx="2335578" cy="460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Times New Roman" panose="02020603050405020304" pitchFamily="18" charset="0"/>
                <a:ea typeface="微软雅黑" panose="020B0503020204020204" charset="-122"/>
              </a:defRPr>
            </a:lvl1pPr>
            <a:lvl2pPr marL="742950" indent="-285750">
              <a:defRPr>
                <a:solidFill>
                  <a:schemeClr val="tx1"/>
                </a:solidFill>
                <a:latin typeface="Times New Roman" panose="02020603050405020304" pitchFamily="18" charset="0"/>
                <a:ea typeface="微软雅黑" panose="020B0503020204020204" charset="-122"/>
              </a:defRPr>
            </a:lvl2pPr>
            <a:lvl3pPr marL="1143000" indent="-228600">
              <a:defRPr>
                <a:solidFill>
                  <a:schemeClr val="tx1"/>
                </a:solidFill>
                <a:latin typeface="Times New Roman" panose="02020603050405020304" pitchFamily="18" charset="0"/>
                <a:ea typeface="微软雅黑" panose="020B0503020204020204" charset="-122"/>
              </a:defRPr>
            </a:lvl3pPr>
            <a:lvl4pPr marL="1600200" indent="-228600">
              <a:defRPr>
                <a:solidFill>
                  <a:schemeClr val="tx1"/>
                </a:solidFill>
                <a:latin typeface="Times New Roman" panose="02020603050405020304" pitchFamily="18" charset="0"/>
                <a:ea typeface="微软雅黑" panose="020B0503020204020204" charset="-122"/>
              </a:defRPr>
            </a:lvl4pPr>
            <a:lvl5pPr marL="2057400" indent="-228600">
              <a:defRPr>
                <a:solidFill>
                  <a:schemeClr val="tx1"/>
                </a:solidFill>
                <a:latin typeface="Times New Roman" panose="02020603050405020304" pitchFamily="18" charset="0"/>
                <a:ea typeface="微软雅黑" panose="020B050302020402020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charset="-122"/>
              </a:defRPr>
            </a:lvl9pPr>
          </a:lstStyle>
          <a:p>
            <a:pPr marL="0" marR="0" lvl="0" indent="0" algn="r" defTabSz="914400" eaLnBrk="1" fontAlgn="auto" latinLnBrk="0" hangingPunct="1">
              <a:lnSpc>
                <a:spcPct val="130000"/>
              </a:lnSpc>
              <a:spcBef>
                <a:spcPts val="0"/>
              </a:spcBef>
              <a:spcAft>
                <a:spcPts val="0"/>
              </a:spcAft>
              <a:buClrTx/>
              <a:buSzTx/>
              <a:buFontTx/>
              <a:buNone/>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rPr>
              <a:t>此处添加详细文本描述，建议与标题相关并符合整体语言风格。</a:t>
            </a:r>
            <a:endParaRPr kumimoji="0" lang="en-US" altLang="zh-CN" sz="1100" b="0" i="0" u="none" strike="noStrike" kern="0" cap="none" spc="0" normalizeH="0" baseline="0" noProof="0" dirty="0">
              <a:ln>
                <a:noFill/>
              </a:ln>
              <a:solidFill>
                <a:sysClr val="window" lastClr="FFFFFF">
                  <a:lumMod val="50000"/>
                </a:sysClr>
              </a:solidFill>
              <a:effectLst/>
              <a:uLnTx/>
              <a:uFillTx/>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2000"/>
                                        <p:tgtEl>
                                          <p:spTgt spid="8"/>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48"/>
                                        </p:tgtEl>
                                        <p:attrNameLst>
                                          <p:attrName>style.visibility</p:attrName>
                                        </p:attrNameLst>
                                      </p:cBhvr>
                                      <p:to>
                                        <p:strVal val="visible"/>
                                      </p:to>
                                    </p:set>
                                    <p:animEffect transition="in" filter="wipe(down)">
                                      <p:cBhvr>
                                        <p:cTn id="26" dur="500"/>
                                        <p:tgtEl>
                                          <p:spTgt spid="48"/>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49"/>
                                        </p:tgtEl>
                                        <p:attrNameLst>
                                          <p:attrName>style.visibility</p:attrName>
                                        </p:attrNameLst>
                                      </p:cBhvr>
                                      <p:to>
                                        <p:strVal val="visible"/>
                                      </p:to>
                                    </p:set>
                                    <p:animEffect transition="in" filter="wipe(left)">
                                      <p:cBhvr>
                                        <p:cTn id="29" dur="500"/>
                                        <p:tgtEl>
                                          <p:spTgt spid="49"/>
                                        </p:tgtEl>
                                      </p:cBhvr>
                                    </p:animEffect>
                                  </p:childTnLst>
                                </p:cTn>
                              </p:par>
                              <p:par>
                                <p:cTn id="30" presetID="22" presetClass="entr" presetSubtype="8" fill="hold" grpId="0" nodeType="withEffect">
                                  <p:stCondLst>
                                    <p:cond delay="1200"/>
                                  </p:stCondLst>
                                  <p:childTnLst>
                                    <p:set>
                                      <p:cBhvr>
                                        <p:cTn id="31" dur="1" fill="hold">
                                          <p:stCondLst>
                                            <p:cond delay="0"/>
                                          </p:stCondLst>
                                        </p:cTn>
                                        <p:tgtEl>
                                          <p:spTgt spid="50"/>
                                        </p:tgtEl>
                                        <p:attrNameLst>
                                          <p:attrName>style.visibility</p:attrName>
                                        </p:attrNameLst>
                                      </p:cBhvr>
                                      <p:to>
                                        <p:strVal val="visible"/>
                                      </p:to>
                                    </p:set>
                                    <p:animEffect transition="in" filter="wipe(left)">
                                      <p:cBhvr>
                                        <p:cTn id="32" dur="500"/>
                                        <p:tgtEl>
                                          <p:spTgt spid="50"/>
                                        </p:tgtEl>
                                      </p:cBhvr>
                                    </p:animEffect>
                                  </p:childTnLst>
                                </p:cTn>
                              </p:par>
                              <p:par>
                                <p:cTn id="33" presetID="22" presetClass="entr" presetSubtype="2" fill="hold" grpId="0" nodeType="withEffect">
                                  <p:stCondLst>
                                    <p:cond delay="1500"/>
                                  </p:stCondLst>
                                  <p:childTnLst>
                                    <p:set>
                                      <p:cBhvr>
                                        <p:cTn id="34" dur="1" fill="hold">
                                          <p:stCondLst>
                                            <p:cond delay="0"/>
                                          </p:stCondLst>
                                        </p:cTn>
                                        <p:tgtEl>
                                          <p:spTgt spid="52"/>
                                        </p:tgtEl>
                                        <p:attrNameLst>
                                          <p:attrName>style.visibility</p:attrName>
                                        </p:attrNameLst>
                                      </p:cBhvr>
                                      <p:to>
                                        <p:strVal val="visible"/>
                                      </p:to>
                                    </p:set>
                                    <p:animEffect transition="in" filter="wipe(right)">
                                      <p:cBhvr>
                                        <p:cTn id="35" dur="500"/>
                                        <p:tgtEl>
                                          <p:spTgt spid="52"/>
                                        </p:tgtEl>
                                      </p:cBhvr>
                                    </p:animEffect>
                                  </p:childTnLst>
                                </p:cTn>
                              </p:par>
                              <p:par>
                                <p:cTn id="36" presetID="22" presetClass="entr" presetSubtype="2" fill="hold" grpId="0" nodeType="withEffect">
                                  <p:stCondLst>
                                    <p:cond delay="2000"/>
                                  </p:stCondLst>
                                  <p:childTnLst>
                                    <p:set>
                                      <p:cBhvr>
                                        <p:cTn id="37" dur="1" fill="hold">
                                          <p:stCondLst>
                                            <p:cond delay="0"/>
                                          </p:stCondLst>
                                        </p:cTn>
                                        <p:tgtEl>
                                          <p:spTgt spid="51"/>
                                        </p:tgtEl>
                                        <p:attrNameLst>
                                          <p:attrName>style.visibility</p:attrName>
                                        </p:attrNameLst>
                                      </p:cBhvr>
                                      <p:to>
                                        <p:strVal val="visible"/>
                                      </p:to>
                                    </p:set>
                                    <p:animEffect transition="in" filter="wipe(right)">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8" grpId="0"/>
      <p:bldP spid="49" grpId="0"/>
      <p:bldP spid="50" grpId="0"/>
      <p:bldP spid="51" grpId="0"/>
      <p:bldP spid="5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0" y="-20955"/>
            <a:ext cx="9119235" cy="5154295"/>
          </a:xfrm>
          <a:prstGeom prst="rect">
            <a:avLst/>
          </a:prstGeom>
          <a:solidFill>
            <a:schemeClr val="bg1">
              <a:lumMod val="6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对角圆角矩形 1"/>
          <p:cNvSpPr/>
          <p:nvPr/>
        </p:nvSpPr>
        <p:spPr>
          <a:xfrm>
            <a:off x="3345180" y="1481455"/>
            <a:ext cx="2744470" cy="1553210"/>
          </a:xfrm>
          <a:prstGeom prst="round2Diag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62cb4fce11b966a43a916a2017a225d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4535" y="868680"/>
            <a:ext cx="2905760" cy="2905760"/>
          </a:xfrm>
          <a:prstGeom prst="rect">
            <a:avLst/>
          </a:prstGeom>
        </p:spPr>
      </p:pic>
      <p:sp>
        <p:nvSpPr>
          <p:cNvPr id="3" name="矩形 2"/>
          <p:cNvSpPr/>
          <p:nvPr/>
        </p:nvSpPr>
        <p:spPr>
          <a:xfrm>
            <a:off x="3962921" y="1611428"/>
            <a:ext cx="1508760" cy="655955"/>
          </a:xfrm>
          <a:prstGeom prst="rect">
            <a:avLst/>
          </a:prstGeom>
        </p:spPr>
        <p:txBody>
          <a:bodyPr wrap="none" lIns="68580" tIns="34290" rIns="68580" bIns="34290">
            <a:spAutoFit/>
          </a:bodyPr>
          <a:lstStyle/>
          <a:p>
            <a:pPr defTabSz="913765">
              <a:spcBef>
                <a:spcPts val="0"/>
              </a:spcBef>
              <a:spcAft>
                <a:spcPts val="0"/>
              </a:spcAft>
              <a:defRPr/>
            </a:pPr>
            <a:r>
              <a:rPr lang="zh-CN" altLang="en-US" sz="3600" b="1" kern="0" dirty="0">
                <a:solidFill>
                  <a:schemeClr val="bg1"/>
                </a:solidFill>
                <a:cs typeface="+mn-ea"/>
                <a:sym typeface="+mn-lt"/>
              </a:rPr>
              <a:t>第四章</a:t>
            </a:r>
          </a:p>
        </p:txBody>
      </p:sp>
      <p:sp>
        <p:nvSpPr>
          <p:cNvPr id="4" name="矩形 3"/>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38" name="组合 37"/>
          <p:cNvGrpSpPr/>
          <p:nvPr/>
        </p:nvGrpSpPr>
        <p:grpSpPr>
          <a:xfrm>
            <a:off x="2381885" y="902335"/>
            <a:ext cx="2326005" cy="2326640"/>
            <a:chOff x="2987040" y="1497648"/>
            <a:chExt cx="3383280" cy="3383640"/>
          </a:xfrm>
        </p:grpSpPr>
        <p:sp>
          <p:nvSpPr>
            <p:cNvPr id="52" name="任意多边形 51"/>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8100000" scaled="1"/>
              <a:tileRect/>
            </a:gradFill>
            <a:ln w="28575" cap="flat" cmpd="sng" algn="ctr">
              <a:gradFill flip="none" rotWithShape="1">
                <a:gsLst>
                  <a:gs pos="0">
                    <a:sysClr val="window" lastClr="FFFFFF"/>
                  </a:gs>
                  <a:gs pos="100000">
                    <a:sysClr val="window" lastClr="FFFFFF">
                      <a:lumMod val="85000"/>
                    </a:sysClr>
                  </a:gs>
                </a:gsLst>
                <a:lin ang="81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椭圆 52"/>
            <p:cNvSpPr/>
            <p:nvPr/>
          </p:nvSpPr>
          <p:spPr>
            <a:xfrm>
              <a:off x="3197860" y="1708648"/>
              <a:ext cx="2961640" cy="2961640"/>
            </a:xfrm>
            <a:prstGeom prst="ellipse">
              <a:avLst/>
            </a:prstGeom>
            <a:blipFill rotWithShape="1">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135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9" name="组合 38"/>
          <p:cNvGrpSpPr/>
          <p:nvPr/>
        </p:nvGrpSpPr>
        <p:grpSpPr>
          <a:xfrm flipH="1">
            <a:off x="4792980" y="1276350"/>
            <a:ext cx="1952625" cy="1952625"/>
            <a:chOff x="6748780" y="1497648"/>
            <a:chExt cx="3383280" cy="3383640"/>
          </a:xfrm>
        </p:grpSpPr>
        <p:sp>
          <p:nvSpPr>
            <p:cNvPr id="50" name="任意多边形 4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2700000" scaled="1"/>
              <a:tileRect/>
            </a:gradFill>
            <a:ln w="285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椭圆 50"/>
            <p:cNvSpPr/>
            <p:nvPr/>
          </p:nvSpPr>
          <p:spPr>
            <a:xfrm>
              <a:off x="6959600" y="1708648"/>
              <a:ext cx="2961640" cy="296164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189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0" name="组合 39"/>
          <p:cNvGrpSpPr/>
          <p:nvPr/>
        </p:nvGrpSpPr>
        <p:grpSpPr>
          <a:xfrm flipH="1" flipV="1">
            <a:off x="4792980" y="3310255"/>
            <a:ext cx="1565275" cy="1565275"/>
            <a:chOff x="6748780" y="1497648"/>
            <a:chExt cx="3383280" cy="3383640"/>
          </a:xfrm>
        </p:grpSpPr>
        <p:sp>
          <p:nvSpPr>
            <p:cNvPr id="48" name="任意多边形 4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8900000" scaled="1"/>
              <a:tileRect/>
            </a:gradFill>
            <a:ln w="28575" cap="flat" cmpd="sng" algn="ctr">
              <a:gradFill flip="none" rotWithShape="1">
                <a:gsLst>
                  <a:gs pos="0">
                    <a:sysClr val="window" lastClr="FFFFFF"/>
                  </a:gs>
                  <a:gs pos="100000">
                    <a:sysClr val="window" lastClr="FFFFFF">
                      <a:lumMod val="85000"/>
                    </a:sysClr>
                  </a:gs>
                </a:gsLst>
                <a:lin ang="189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椭圆 48"/>
            <p:cNvSpPr/>
            <p:nvPr/>
          </p:nvSpPr>
          <p:spPr>
            <a:xfrm>
              <a:off x="6959600" y="1708648"/>
              <a:ext cx="2961640" cy="296164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27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1" name="组合 40"/>
          <p:cNvGrpSpPr/>
          <p:nvPr/>
        </p:nvGrpSpPr>
        <p:grpSpPr>
          <a:xfrm flipV="1">
            <a:off x="3531235" y="3303270"/>
            <a:ext cx="1174750" cy="1174750"/>
            <a:chOff x="6748780" y="1497648"/>
            <a:chExt cx="3383280" cy="3383640"/>
          </a:xfrm>
        </p:grpSpPr>
        <p:sp>
          <p:nvSpPr>
            <p:cNvPr id="46" name="任意多边形 45"/>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ysClr val="window" lastClr="FFFFFF">
                    <a:lumMod val="95000"/>
                  </a:sysClr>
                </a:gs>
                <a:gs pos="0">
                  <a:srgbClr val="D1D1D1"/>
                </a:gs>
              </a:gsLst>
              <a:lin ang="13500000" scaled="0"/>
              <a:tileRect/>
            </a:gradFill>
            <a:ln w="28575" cap="flat" cmpd="sng" algn="ctr">
              <a:gradFill flip="none" rotWithShape="1">
                <a:gsLst>
                  <a:gs pos="0">
                    <a:sysClr val="window" lastClr="FFFFFF"/>
                  </a:gs>
                  <a:gs pos="100000">
                    <a:sysClr val="window" lastClr="FFFFFF">
                      <a:lumMod val="85000"/>
                    </a:sysClr>
                  </a:gs>
                </a:gsLst>
                <a:lin ang="13500000" scaled="0"/>
                <a:tileRect/>
              </a:gradFill>
              <a:prstDash val="solid"/>
              <a:miter lim="800000"/>
            </a:ln>
            <a:effectLst>
              <a:outerShdw blurRad="127000" dist="635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7" name="椭圆 46"/>
            <p:cNvSpPr/>
            <p:nvPr/>
          </p:nvSpPr>
          <p:spPr>
            <a:xfrm>
              <a:off x="6959600" y="1708648"/>
              <a:ext cx="2961640" cy="296164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114300" dist="25400" dir="8100000">
                <a:prstClr val="black">
                  <a:alpha val="4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4" name="组合 53"/>
          <p:cNvGrpSpPr/>
          <p:nvPr/>
        </p:nvGrpSpPr>
        <p:grpSpPr>
          <a:xfrm>
            <a:off x="2138277" y="3614988"/>
            <a:ext cx="1331149" cy="739287"/>
            <a:chOff x="3756821" y="3849925"/>
            <a:chExt cx="1774865" cy="985716"/>
          </a:xfrm>
        </p:grpSpPr>
        <p:sp>
          <p:nvSpPr>
            <p:cNvPr id="55" name="文本框 46"/>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56" name="文本框 47"/>
            <p:cNvSpPr txBox="1"/>
            <p:nvPr/>
          </p:nvSpPr>
          <p:spPr>
            <a:xfrm>
              <a:off x="3762897" y="4158533"/>
              <a:ext cx="1734230" cy="67710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57" name="组合 56"/>
          <p:cNvGrpSpPr/>
          <p:nvPr/>
        </p:nvGrpSpPr>
        <p:grpSpPr>
          <a:xfrm>
            <a:off x="6543605" y="3614988"/>
            <a:ext cx="1331149" cy="739287"/>
            <a:chOff x="3756821" y="3849925"/>
            <a:chExt cx="1774865" cy="985716"/>
          </a:xfrm>
        </p:grpSpPr>
        <p:sp>
          <p:nvSpPr>
            <p:cNvPr id="58" name="文本框 50"/>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59" name="文本框 51"/>
            <p:cNvSpPr txBox="1"/>
            <p:nvPr/>
          </p:nvSpPr>
          <p:spPr>
            <a:xfrm>
              <a:off x="3762897" y="4158533"/>
              <a:ext cx="1734230" cy="67710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60" name="组合 59"/>
          <p:cNvGrpSpPr/>
          <p:nvPr/>
        </p:nvGrpSpPr>
        <p:grpSpPr>
          <a:xfrm>
            <a:off x="6878358" y="1903223"/>
            <a:ext cx="1331149" cy="739287"/>
            <a:chOff x="3756821" y="3849925"/>
            <a:chExt cx="1774865" cy="985716"/>
          </a:xfrm>
        </p:grpSpPr>
        <p:sp>
          <p:nvSpPr>
            <p:cNvPr id="61" name="文本框 53"/>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62" name="文本框 54"/>
            <p:cNvSpPr txBox="1"/>
            <p:nvPr/>
          </p:nvSpPr>
          <p:spPr>
            <a:xfrm>
              <a:off x="3762897" y="4158533"/>
              <a:ext cx="1734230" cy="67710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grpSp>
        <p:nvGrpSpPr>
          <p:cNvPr id="63" name="组合 62"/>
          <p:cNvGrpSpPr/>
          <p:nvPr/>
        </p:nvGrpSpPr>
        <p:grpSpPr>
          <a:xfrm>
            <a:off x="934496" y="1676283"/>
            <a:ext cx="1331149" cy="739287"/>
            <a:chOff x="3756821" y="3849925"/>
            <a:chExt cx="1774865" cy="985716"/>
          </a:xfrm>
        </p:grpSpPr>
        <p:sp>
          <p:nvSpPr>
            <p:cNvPr id="64" name="文本框 56"/>
            <p:cNvSpPr txBox="1"/>
            <p:nvPr/>
          </p:nvSpPr>
          <p:spPr>
            <a:xfrm>
              <a:off x="3756821" y="3849925"/>
              <a:ext cx="1774865" cy="430887"/>
            </a:xfrm>
            <a:prstGeom prst="rect">
              <a:avLst/>
            </a:prstGeom>
            <a:noFill/>
          </p:spPr>
          <p:txBody>
            <a:bodyPr wrap="square" rtlCol="0">
              <a:spAutoFit/>
            </a:bodyPr>
            <a:lstStyle/>
            <a:p>
              <a:r>
                <a:rPr lang="zh-CN" altLang="en-US" sz="1500" dirty="0">
                  <a:solidFill>
                    <a:srgbClr val="005A9E"/>
                  </a:solidFill>
                  <a:cs typeface="+mn-ea"/>
                  <a:sym typeface="+mn-lt"/>
                </a:rPr>
                <a:t>在此添加标题</a:t>
              </a:r>
            </a:p>
          </p:txBody>
        </p:sp>
        <p:sp>
          <p:nvSpPr>
            <p:cNvPr id="65" name="文本框 57"/>
            <p:cNvSpPr txBox="1"/>
            <p:nvPr/>
          </p:nvSpPr>
          <p:spPr>
            <a:xfrm>
              <a:off x="3762897" y="4158533"/>
              <a:ext cx="1734230" cy="677108"/>
            </a:xfrm>
            <a:prstGeom prst="rect">
              <a:avLst/>
            </a:prstGeom>
            <a:noFill/>
          </p:spPr>
          <p:txBody>
            <a:bodyPr wrap="square" rtlCol="0">
              <a:spAutoFit/>
            </a:bodyPr>
            <a:lstStyle/>
            <a:p>
              <a:pPr algn="just"/>
              <a:r>
                <a:rPr lang="zh-CN" altLang="en-US" sz="900" dirty="0">
                  <a:solidFill>
                    <a:prstClr val="black">
                      <a:lumMod val="50000"/>
                      <a:lumOff val="50000"/>
                    </a:prstClr>
                  </a:solidFill>
                  <a:cs typeface="+mn-ea"/>
                  <a:sym typeface="+mn-lt"/>
                </a:rPr>
                <a:t>此处添加文本内容此处添加文本内容此处添加文本信息内容</a:t>
              </a: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p:tgtEl>
                                          <p:spTgt spid="63"/>
                                        </p:tgtEl>
                                        <p:attrNameLst>
                                          <p:attrName>ppt_y</p:attrName>
                                        </p:attrNameLst>
                                      </p:cBhvr>
                                      <p:tavLst>
                                        <p:tav tm="0">
                                          <p:val>
                                            <p:strVal val="#ppt_y+#ppt_h*1.125000"/>
                                          </p:val>
                                        </p:tav>
                                        <p:tav tm="100000">
                                          <p:val>
                                            <p:strVal val="#ppt_y"/>
                                          </p:val>
                                        </p:tav>
                                      </p:tavLst>
                                    </p:anim>
                                    <p:animEffect transition="in" filter="wipe(up)">
                                      <p:cBhvr>
                                        <p:cTn id="8" dur="500"/>
                                        <p:tgtEl>
                                          <p:spTgt spid="63"/>
                                        </p:tgtEl>
                                      </p:cBhvr>
                                    </p:animEffect>
                                  </p:childTnLst>
                                </p:cTn>
                              </p:par>
                              <p:par>
                                <p:cTn id="9" presetID="12" presetClass="entr" presetSubtype="4"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p:tgtEl>
                                          <p:spTgt spid="54"/>
                                        </p:tgtEl>
                                        <p:attrNameLst>
                                          <p:attrName>ppt_y</p:attrName>
                                        </p:attrNameLst>
                                      </p:cBhvr>
                                      <p:tavLst>
                                        <p:tav tm="0">
                                          <p:val>
                                            <p:strVal val="#ppt_y+#ppt_h*1.125000"/>
                                          </p:val>
                                        </p:tav>
                                        <p:tav tm="100000">
                                          <p:val>
                                            <p:strVal val="#ppt_y"/>
                                          </p:val>
                                        </p:tav>
                                      </p:tavLst>
                                    </p:anim>
                                    <p:animEffect transition="in" filter="wipe(up)">
                                      <p:cBhvr>
                                        <p:cTn id="12" dur="500"/>
                                        <p:tgtEl>
                                          <p:spTgt spid="54"/>
                                        </p:tgtEl>
                                      </p:cBhvr>
                                    </p:animEffect>
                                  </p:childTnLst>
                                </p:cTn>
                              </p:par>
                              <p:par>
                                <p:cTn id="13" presetID="12" presetClass="entr" presetSubtype="4"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p:tgtEl>
                                          <p:spTgt spid="60"/>
                                        </p:tgtEl>
                                        <p:attrNameLst>
                                          <p:attrName>ppt_y</p:attrName>
                                        </p:attrNameLst>
                                      </p:cBhvr>
                                      <p:tavLst>
                                        <p:tav tm="0">
                                          <p:val>
                                            <p:strVal val="#ppt_y+#ppt_h*1.125000"/>
                                          </p:val>
                                        </p:tav>
                                        <p:tav tm="100000">
                                          <p:val>
                                            <p:strVal val="#ppt_y"/>
                                          </p:val>
                                        </p:tav>
                                      </p:tavLst>
                                    </p:anim>
                                    <p:animEffect transition="in" filter="wipe(up)">
                                      <p:cBhvr>
                                        <p:cTn id="16" dur="500"/>
                                        <p:tgtEl>
                                          <p:spTgt spid="60"/>
                                        </p:tgtEl>
                                      </p:cBhvr>
                                    </p:animEffect>
                                  </p:childTnLst>
                                </p:cTn>
                              </p:par>
                              <p:par>
                                <p:cTn id="17" presetID="12" presetClass="entr" presetSubtype="4"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p:tgtEl>
                                          <p:spTgt spid="57"/>
                                        </p:tgtEl>
                                        <p:attrNameLst>
                                          <p:attrName>ppt_y</p:attrName>
                                        </p:attrNameLst>
                                      </p:cBhvr>
                                      <p:tavLst>
                                        <p:tav tm="0">
                                          <p:val>
                                            <p:strVal val="#ppt_y+#ppt_h*1.125000"/>
                                          </p:val>
                                        </p:tav>
                                        <p:tav tm="100000">
                                          <p:val>
                                            <p:strVal val="#ppt_y"/>
                                          </p:val>
                                        </p:tav>
                                      </p:tavLst>
                                    </p:anim>
                                    <p:animEffect transition="in" filter="wipe(up)">
                                      <p:cBhvr>
                                        <p:cTn id="2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此处</a:t>
            </a:r>
            <a:r>
              <a:rPr lang="zh-CN" altLang="en-US" sz="2400" b="1" kern="0" dirty="0">
                <a:cs typeface="+mn-ea"/>
                <a:sym typeface="+mn-lt"/>
              </a:rPr>
              <a:t>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2737068" y="1027850"/>
            <a:ext cx="4380702" cy="937815"/>
            <a:chOff x="903371" y="249943"/>
            <a:chExt cx="2831223" cy="679699"/>
          </a:xfrm>
        </p:grpSpPr>
        <p:sp>
          <p:nvSpPr>
            <p:cNvPr id="9" name="任意多边形 8"/>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0" name="任意多边形 9"/>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95000"/>
                  </a:srgbClr>
                </a:solidFill>
                <a:effectLst/>
                <a:uLnTx/>
                <a:uFillTx/>
                <a:cs typeface="+mn-ea"/>
                <a:sym typeface="+mn-lt"/>
              </a:endParaRPr>
            </a:p>
          </p:txBody>
        </p:sp>
      </p:grpSp>
      <p:grpSp>
        <p:nvGrpSpPr>
          <p:cNvPr id="11" name="组合 10"/>
          <p:cNvGrpSpPr/>
          <p:nvPr/>
        </p:nvGrpSpPr>
        <p:grpSpPr>
          <a:xfrm rot="16200000">
            <a:off x="1838316" y="768793"/>
            <a:ext cx="1343470" cy="1515830"/>
            <a:chOff x="8439634" y="3544648"/>
            <a:chExt cx="1611146" cy="1817848"/>
          </a:xfrm>
        </p:grpSpPr>
        <p:sp>
          <p:nvSpPr>
            <p:cNvPr id="1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13"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rotWithShape="1">
              <a:blip r:embed="rId2" cstate="screen">
                <a:extLst>
                  <a:ext uri="{28A0092B-C50C-407E-A947-70E740481C1C}">
                    <a14:useLocalDpi xmlns:a14="http://schemas.microsoft.com/office/drawing/2010/main"/>
                  </a:ext>
                </a:extLst>
              </a:blip>
              <a:stretch>
                <a:fillRect/>
              </a:stretch>
            </a:blip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grpSp>
      <p:grpSp>
        <p:nvGrpSpPr>
          <p:cNvPr id="14" name="组合 13"/>
          <p:cNvGrpSpPr/>
          <p:nvPr/>
        </p:nvGrpSpPr>
        <p:grpSpPr>
          <a:xfrm>
            <a:off x="2560056" y="2392307"/>
            <a:ext cx="4390575" cy="937815"/>
            <a:chOff x="903371" y="249943"/>
            <a:chExt cx="2831223" cy="679699"/>
          </a:xfrm>
        </p:grpSpPr>
        <p:sp>
          <p:nvSpPr>
            <p:cNvPr id="15" name="任意多边形 1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6" name="任意多边形 1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95000"/>
                  </a:srgbClr>
                </a:solidFill>
                <a:effectLst/>
                <a:uLnTx/>
                <a:uFillTx/>
                <a:cs typeface="+mn-ea"/>
                <a:sym typeface="+mn-lt"/>
              </a:endParaRPr>
            </a:p>
          </p:txBody>
        </p:sp>
      </p:grpSp>
      <p:grpSp>
        <p:nvGrpSpPr>
          <p:cNvPr id="17" name="组合 16"/>
          <p:cNvGrpSpPr/>
          <p:nvPr/>
        </p:nvGrpSpPr>
        <p:grpSpPr>
          <a:xfrm>
            <a:off x="2737068" y="3638730"/>
            <a:ext cx="4571236" cy="937815"/>
            <a:chOff x="903371" y="249943"/>
            <a:chExt cx="2831223" cy="679699"/>
          </a:xfrm>
        </p:grpSpPr>
        <p:sp>
          <p:nvSpPr>
            <p:cNvPr id="18" name="任意多边形 1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rgbClr val="FFFFFF">
                    <a:lumMod val="95000"/>
                  </a:srgbClr>
                </a:gs>
                <a:gs pos="0">
                  <a:srgbClr val="D3D3D3"/>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9" name="任意多边形 1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rgbClr val="FFFFFF">
                      <a:lumMod val="75000"/>
                    </a:srgbClr>
                  </a:gs>
                  <a:gs pos="100000">
                    <a:srgbClr val="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lumMod val="95000"/>
                  </a:srgbClr>
                </a:solidFill>
                <a:effectLst/>
                <a:uLnTx/>
                <a:uFillTx/>
                <a:cs typeface="+mn-ea"/>
                <a:sym typeface="+mn-lt"/>
              </a:endParaRPr>
            </a:p>
          </p:txBody>
        </p:sp>
      </p:grpSp>
      <p:grpSp>
        <p:nvGrpSpPr>
          <p:cNvPr id="20" name="组合 19"/>
          <p:cNvGrpSpPr/>
          <p:nvPr/>
        </p:nvGrpSpPr>
        <p:grpSpPr>
          <a:xfrm rot="16200000">
            <a:off x="1838316" y="3379673"/>
            <a:ext cx="1343470" cy="1515830"/>
            <a:chOff x="8439634" y="3544648"/>
            <a:chExt cx="1611146" cy="1817848"/>
          </a:xfrm>
        </p:grpSpPr>
        <p:sp>
          <p:nvSpPr>
            <p:cNvPr id="2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2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rotWithShape="1">
              <a:blip r:embed="rId3" cstate="screen">
                <a:extLst>
                  <a:ext uri="{28A0092B-C50C-407E-A947-70E740481C1C}">
                    <a14:useLocalDpi xmlns:a14="http://schemas.microsoft.com/office/drawing/2010/main"/>
                  </a:ext>
                </a:extLst>
              </a:blip>
              <a:stretch>
                <a:fillRect/>
              </a:stretch>
            </a:blip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grpSp>
      <p:grpSp>
        <p:nvGrpSpPr>
          <p:cNvPr id="23" name="组合 22"/>
          <p:cNvGrpSpPr/>
          <p:nvPr/>
        </p:nvGrpSpPr>
        <p:grpSpPr>
          <a:xfrm rot="16200000">
            <a:off x="6446035" y="2133250"/>
            <a:ext cx="1343470" cy="1515830"/>
            <a:chOff x="8439634" y="3544648"/>
            <a:chExt cx="1611146" cy="1817848"/>
          </a:xfrm>
        </p:grpSpPr>
        <p:sp>
          <p:nvSpPr>
            <p:cNvPr id="2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FFFF">
                    <a:lumMod val="97000"/>
                  </a:srgbClr>
                </a:gs>
                <a:gs pos="100000">
                  <a:srgbClr val="FFFFFF">
                    <a:lumMod val="85000"/>
                  </a:srgbClr>
                </a:gs>
              </a:gsLst>
              <a:lin ang="2700000" scaled="1"/>
              <a:tileRect/>
            </a:gradFill>
            <a:ln w="19050">
              <a:gradFill flip="none" rotWithShape="1">
                <a:gsLst>
                  <a:gs pos="100000">
                    <a:srgbClr val="FFFFFF">
                      <a:lumMod val="75000"/>
                    </a:srgbClr>
                  </a:gs>
                  <a:gs pos="0">
                    <a:srgbClr val="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sp>
          <p:nvSpPr>
            <p:cNvPr id="2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blipFill rotWithShape="1">
              <a:blip r:embed="rId4" cstate="screen">
                <a:extLst>
                  <a:ext uri="{28A0092B-C50C-407E-A947-70E740481C1C}">
                    <a14:useLocalDpi xmlns:a14="http://schemas.microsoft.com/office/drawing/2010/main"/>
                  </a:ext>
                </a:extLst>
              </a:blip>
              <a:stretch>
                <a:fillRect/>
              </a:stretch>
            </a:blipFill>
            <a:ln w="15875">
              <a:gradFill flip="none" rotWithShape="1">
                <a:gsLst>
                  <a:gs pos="0">
                    <a:srgbClr val="FFFFFF">
                      <a:lumMod val="65000"/>
                    </a:srgbClr>
                  </a:gs>
                  <a:gs pos="100000">
                    <a:srgbClr val="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bg1"/>
                </a:solidFill>
                <a:effectLst/>
                <a:uLnTx/>
                <a:uFillTx/>
                <a:cs typeface="+mn-ea"/>
                <a:sym typeface="+mn-lt"/>
              </a:endParaRPr>
            </a:p>
          </p:txBody>
        </p:sp>
      </p:grpSp>
      <p:sp>
        <p:nvSpPr>
          <p:cNvPr id="26" name="Rectangle 31"/>
          <p:cNvSpPr>
            <a:spLocks noChangeArrowheads="1"/>
          </p:cNvSpPr>
          <p:nvPr/>
        </p:nvSpPr>
        <p:spPr bwMode="auto">
          <a:xfrm>
            <a:off x="3267966" y="1220347"/>
            <a:ext cx="3534774" cy="577081"/>
          </a:xfrm>
          <a:prstGeom prst="rect">
            <a:avLst/>
          </a:prstGeom>
          <a:noFill/>
          <a:ln w="9525">
            <a:noFill/>
            <a:miter lim="800000"/>
          </a:ln>
        </p:spPr>
        <p:txBody>
          <a:bodyPr wrap="square" lIns="68580" tIns="34290" rIns="68580" bIns="34290">
            <a:spAutoFit/>
          </a:bodyPr>
          <a:lstStyle/>
          <a:p>
            <a:pPr>
              <a:lnSpc>
                <a:spcPct val="150000"/>
              </a:lnSpc>
            </a:pPr>
            <a:r>
              <a:rPr lang="zh-CN" altLang="en-US" sz="1100" dirty="0">
                <a:cs typeface="+mn-ea"/>
                <a:sym typeface="+mn-lt"/>
              </a:rPr>
              <a:t>添加文本内容添加文本内容添加文本内容添加文本添加文本内容添加文本内容添加文本内容添加文本</a:t>
            </a:r>
          </a:p>
        </p:txBody>
      </p:sp>
      <p:sp>
        <p:nvSpPr>
          <p:cNvPr id="28" name="Rectangle 31"/>
          <p:cNvSpPr>
            <a:spLocks noChangeArrowheads="1"/>
          </p:cNvSpPr>
          <p:nvPr/>
        </p:nvSpPr>
        <p:spPr bwMode="auto">
          <a:xfrm>
            <a:off x="2987825" y="2584214"/>
            <a:ext cx="3412812" cy="577081"/>
          </a:xfrm>
          <a:prstGeom prst="rect">
            <a:avLst/>
          </a:prstGeom>
          <a:noFill/>
          <a:ln w="9525">
            <a:noFill/>
            <a:miter lim="800000"/>
          </a:ln>
        </p:spPr>
        <p:txBody>
          <a:bodyPr wrap="square" lIns="68580" tIns="34290" rIns="68580" bIns="34290">
            <a:spAutoFit/>
          </a:bodyPr>
          <a:lstStyle/>
          <a:p>
            <a:pPr>
              <a:lnSpc>
                <a:spcPct val="150000"/>
              </a:lnSpc>
            </a:pPr>
            <a:r>
              <a:rPr lang="zh-CN" altLang="en-US" sz="1100" dirty="0">
                <a:cs typeface="+mn-ea"/>
                <a:sym typeface="+mn-lt"/>
              </a:rPr>
              <a:t>添加文本内容添加文本内容添加文本内容添加文本添加文本内容添加文本内容添加文本内容添加文本</a:t>
            </a:r>
          </a:p>
        </p:txBody>
      </p:sp>
      <p:sp>
        <p:nvSpPr>
          <p:cNvPr id="30" name="Rectangle 31"/>
          <p:cNvSpPr>
            <a:spLocks noChangeArrowheads="1"/>
          </p:cNvSpPr>
          <p:nvPr/>
        </p:nvSpPr>
        <p:spPr bwMode="auto">
          <a:xfrm>
            <a:off x="3192445" y="3860588"/>
            <a:ext cx="3610295" cy="577081"/>
          </a:xfrm>
          <a:prstGeom prst="rect">
            <a:avLst/>
          </a:prstGeom>
          <a:noFill/>
          <a:ln w="9525">
            <a:noFill/>
            <a:miter lim="800000"/>
          </a:ln>
        </p:spPr>
        <p:txBody>
          <a:bodyPr wrap="square" lIns="68580" tIns="34290" rIns="68580" bIns="34290">
            <a:spAutoFit/>
          </a:bodyPr>
          <a:lstStyle/>
          <a:p>
            <a:pPr>
              <a:lnSpc>
                <a:spcPct val="150000"/>
              </a:lnSpc>
            </a:pPr>
            <a:r>
              <a:rPr lang="zh-CN" altLang="en-US" sz="1100" dirty="0">
                <a:cs typeface="+mn-ea"/>
                <a:sym typeface="+mn-lt"/>
              </a:rPr>
              <a:t>添加文本内容添加文本内容添加文本内容添加文本添加文本内容添加文本内容添加文本内容添加文本</a:t>
            </a: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animEffect transition="in" filter="fade">
                                      <p:cBhvr>
                                        <p:cTn id="29" dur="500"/>
                                        <p:tgtEl>
                                          <p:spTgt spid="20"/>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3000"/>
                            </p:stCondLst>
                            <p:childTnLst>
                              <p:par>
                                <p:cTn id="35" presetID="29"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ppt_x</p:attrName>
                                        </p:attrNameLst>
                                      </p:cBhvr>
                                      <p:tavLst>
                                        <p:tav tm="0">
                                          <p:val>
                                            <p:strVal val="#ppt_x-.2"/>
                                          </p:val>
                                        </p:tav>
                                        <p:tav tm="100000">
                                          <p:val>
                                            <p:strVal val="#ppt_x"/>
                                          </p:val>
                                        </p:tav>
                                      </p:tavLst>
                                    </p:anim>
                                    <p:anim calcmode="lin" valueType="num">
                                      <p:cBhvr>
                                        <p:cTn id="38" dur="10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39" dur="1000"/>
                                        <p:tgtEl>
                                          <p:spTgt spid="26"/>
                                        </p:tgtEl>
                                      </p:cBhvr>
                                    </p:animEffect>
                                  </p:childTnLst>
                                </p:cTn>
                              </p:par>
                            </p:childTnLst>
                          </p:cTn>
                        </p:par>
                        <p:par>
                          <p:cTn id="40" fill="hold">
                            <p:stCondLst>
                              <p:cond delay="4000"/>
                            </p:stCondLst>
                            <p:childTnLst>
                              <p:par>
                                <p:cTn id="41" presetID="29" presetClass="entr" presetSubtype="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p:cTn id="43" dur="1000" fill="hold"/>
                                        <p:tgtEl>
                                          <p:spTgt spid="28"/>
                                        </p:tgtEl>
                                        <p:attrNameLst>
                                          <p:attrName>ppt_x</p:attrName>
                                        </p:attrNameLst>
                                      </p:cBhvr>
                                      <p:tavLst>
                                        <p:tav tm="0">
                                          <p:val>
                                            <p:strVal val="#ppt_x-.2"/>
                                          </p:val>
                                        </p:tav>
                                        <p:tav tm="100000">
                                          <p:val>
                                            <p:strVal val="#ppt_x"/>
                                          </p:val>
                                        </p:tav>
                                      </p:tavLst>
                                    </p:anim>
                                    <p:anim calcmode="lin" valueType="num">
                                      <p:cBhvr>
                                        <p:cTn id="44"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8"/>
                                        </p:tgtEl>
                                      </p:cBhvr>
                                    </p:animEffect>
                                  </p:childTnLst>
                                </p:cTn>
                              </p:par>
                            </p:childTnLst>
                          </p:cTn>
                        </p:par>
                        <p:par>
                          <p:cTn id="46" fill="hold">
                            <p:stCondLst>
                              <p:cond delay="5000"/>
                            </p:stCondLst>
                            <p:childTnLst>
                              <p:par>
                                <p:cTn id="47" presetID="29"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1000" fill="hold"/>
                                        <p:tgtEl>
                                          <p:spTgt spid="30"/>
                                        </p:tgtEl>
                                        <p:attrNameLst>
                                          <p:attrName>ppt_x</p:attrName>
                                        </p:attrNameLst>
                                      </p:cBhvr>
                                      <p:tavLst>
                                        <p:tav tm="0">
                                          <p:val>
                                            <p:strVal val="#ppt_x-.2"/>
                                          </p:val>
                                        </p:tav>
                                        <p:tav tm="100000">
                                          <p:val>
                                            <p:strVal val="#ppt_x"/>
                                          </p:val>
                                        </p:tav>
                                      </p:tavLst>
                                    </p:anim>
                                    <p:anim calcmode="lin" valueType="num">
                                      <p:cBhvr>
                                        <p:cTn id="50"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5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8" name="组合 7"/>
          <p:cNvGrpSpPr/>
          <p:nvPr/>
        </p:nvGrpSpPr>
        <p:grpSpPr>
          <a:xfrm>
            <a:off x="940425" y="1806689"/>
            <a:ext cx="2071112" cy="2071112"/>
            <a:chOff x="1689963" y="2421800"/>
            <a:chExt cx="2642282" cy="2642282"/>
          </a:xfrm>
        </p:grpSpPr>
        <p:sp>
          <p:nvSpPr>
            <p:cNvPr id="9" name="椭圆 8"/>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pic>
          <p:nvPicPr>
            <p:cNvPr id="10" name="图片 9" descr="C:\Users\Administrator\Desktop\室内设计\7.jpg7"/>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898164" y="2577343"/>
              <a:ext cx="2226210" cy="2305601"/>
            </a:xfrm>
            <a:prstGeom prst="ellipse">
              <a:avLst/>
            </a:prstGeom>
            <a:effectLst>
              <a:innerShdw blurRad="114300">
                <a:prstClr val="black"/>
              </a:innerShdw>
            </a:effectLst>
          </p:spPr>
        </p:pic>
      </p:grpSp>
      <p:grpSp>
        <p:nvGrpSpPr>
          <p:cNvPr id="11" name="组合 10"/>
          <p:cNvGrpSpPr/>
          <p:nvPr/>
        </p:nvGrpSpPr>
        <p:grpSpPr>
          <a:xfrm>
            <a:off x="3924849" y="1211725"/>
            <a:ext cx="4039108" cy="898560"/>
            <a:chOff x="5233132" y="1615633"/>
            <a:chExt cx="5385477" cy="1198080"/>
          </a:xfrm>
        </p:grpSpPr>
        <p:grpSp>
          <p:nvGrpSpPr>
            <p:cNvPr id="12" name="组合 11"/>
            <p:cNvGrpSpPr/>
            <p:nvPr/>
          </p:nvGrpSpPr>
          <p:grpSpPr>
            <a:xfrm>
              <a:off x="5442041" y="1615633"/>
              <a:ext cx="5176568" cy="1198080"/>
              <a:chOff x="5841004" y="1447486"/>
              <a:chExt cx="5176568" cy="1198080"/>
            </a:xfrm>
          </p:grpSpPr>
          <p:sp>
            <p:nvSpPr>
              <p:cNvPr id="14" name="MH_SubTitle_1"/>
              <p:cNvSpPr>
                <a:spLocks noChangeArrowheads="1"/>
              </p:cNvSpPr>
              <p:nvPr/>
            </p:nvSpPr>
            <p:spPr bwMode="auto">
              <a:xfrm flipH="1">
                <a:off x="5841004" y="1447486"/>
                <a:ext cx="2275840" cy="447887"/>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15"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cxnSp>
          <p:nvCxnSpPr>
            <p:cNvPr id="13" name="直接连接符 12"/>
            <p:cNvCxnSpPr/>
            <p:nvPr/>
          </p:nvCxnSpPr>
          <p:spPr>
            <a:xfrm>
              <a:off x="5233132" y="1985192"/>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16" name="组合 15"/>
          <p:cNvGrpSpPr/>
          <p:nvPr/>
        </p:nvGrpSpPr>
        <p:grpSpPr>
          <a:xfrm>
            <a:off x="4430854" y="2459701"/>
            <a:ext cx="3900023" cy="918620"/>
            <a:chOff x="5907805" y="3279600"/>
            <a:chExt cx="5200030" cy="1224827"/>
          </a:xfrm>
        </p:grpSpPr>
        <p:grpSp>
          <p:nvGrpSpPr>
            <p:cNvPr id="17" name="组合 16"/>
            <p:cNvGrpSpPr/>
            <p:nvPr/>
          </p:nvGrpSpPr>
          <p:grpSpPr>
            <a:xfrm>
              <a:off x="5931266" y="3279600"/>
              <a:ext cx="5176569" cy="1224827"/>
              <a:chOff x="5841004" y="2711041"/>
              <a:chExt cx="5176569" cy="1224827"/>
            </a:xfrm>
          </p:grpSpPr>
          <p:sp>
            <p:nvSpPr>
              <p:cNvPr id="19" name="MH_SubTitle_1"/>
              <p:cNvSpPr>
                <a:spLocks noChangeArrowheads="1"/>
              </p:cNvSpPr>
              <p:nvPr/>
            </p:nvSpPr>
            <p:spPr bwMode="auto">
              <a:xfrm flipH="1">
                <a:off x="5841004" y="2711041"/>
                <a:ext cx="2275840" cy="447887"/>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20"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cxnSp>
          <p:nvCxnSpPr>
            <p:cNvPr id="18" name="直接连接符 17"/>
            <p:cNvCxnSpPr/>
            <p:nvPr/>
          </p:nvCxnSpPr>
          <p:spPr>
            <a:xfrm>
              <a:off x="5907805" y="3669060"/>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1" name="组合 20"/>
          <p:cNvGrpSpPr/>
          <p:nvPr/>
        </p:nvGrpSpPr>
        <p:grpSpPr>
          <a:xfrm>
            <a:off x="3907704" y="3765032"/>
            <a:ext cx="3951478" cy="944980"/>
            <a:chOff x="5210272" y="5020042"/>
            <a:chExt cx="5268637" cy="1259973"/>
          </a:xfrm>
        </p:grpSpPr>
        <p:grpSp>
          <p:nvGrpSpPr>
            <p:cNvPr id="22" name="组合 21"/>
            <p:cNvGrpSpPr/>
            <p:nvPr/>
          </p:nvGrpSpPr>
          <p:grpSpPr>
            <a:xfrm>
              <a:off x="5302340" y="5020042"/>
              <a:ext cx="5176569" cy="1259973"/>
              <a:chOff x="5678803" y="4973323"/>
              <a:chExt cx="5176569" cy="1259973"/>
            </a:xfrm>
          </p:grpSpPr>
          <p:sp>
            <p:nvSpPr>
              <p:cNvPr id="24" name="MH_SubTitle_1"/>
              <p:cNvSpPr>
                <a:spLocks noChangeArrowheads="1"/>
              </p:cNvSpPr>
              <p:nvPr/>
            </p:nvSpPr>
            <p:spPr bwMode="auto">
              <a:xfrm flipH="1">
                <a:off x="5678803" y="4973323"/>
                <a:ext cx="2275840" cy="447887"/>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2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cxnSp>
          <p:nvCxnSpPr>
            <p:cNvPr id="23" name="直接连接符 22"/>
            <p:cNvCxnSpPr/>
            <p:nvPr/>
          </p:nvCxnSpPr>
          <p:spPr>
            <a:xfrm>
              <a:off x="5210272" y="5432319"/>
              <a:ext cx="2966458" cy="0"/>
            </a:xfrm>
            <a:prstGeom prst="line">
              <a:avLst/>
            </a:prstGeom>
            <a:noFill/>
            <a:ln w="19050" cap="flat" cmpd="sng" algn="ctr">
              <a:solidFill>
                <a:srgbClr val="E7E6E6">
                  <a:lumMod val="50000"/>
                </a:srgbClr>
              </a:solidFill>
              <a:prstDash val="sysDot"/>
              <a:miter lim="800000"/>
              <a:tailEnd type="oval"/>
            </a:ln>
            <a:effectLst/>
          </p:spPr>
        </p:cxnSp>
      </p:grpSp>
      <p:grpSp>
        <p:nvGrpSpPr>
          <p:cNvPr id="26" name="组合 25"/>
          <p:cNvGrpSpPr/>
          <p:nvPr/>
        </p:nvGrpSpPr>
        <p:grpSpPr>
          <a:xfrm>
            <a:off x="3087712" y="1203952"/>
            <a:ext cx="724182" cy="724182"/>
            <a:chOff x="4116949" y="1605269"/>
            <a:chExt cx="965576" cy="965576"/>
          </a:xfrm>
        </p:grpSpPr>
        <p:sp>
          <p:nvSpPr>
            <p:cNvPr id="27" name="椭圆 26"/>
            <p:cNvSpPr/>
            <p:nvPr/>
          </p:nvSpPr>
          <p:spPr>
            <a:xfrm>
              <a:off x="4116949" y="1605269"/>
              <a:ext cx="965576" cy="965576"/>
            </a:xfrm>
            <a:prstGeom prst="ellipse">
              <a:avLst/>
            </a:prstGeom>
            <a:solidFill>
              <a:srgbClr val="005A9E"/>
            </a:solidFill>
            <a:ln w="28575" cap="flat">
              <a:solidFill>
                <a:schemeClr val="bg1">
                  <a:lumMod val="6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8"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mn-lt"/>
                <a:ea typeface="+mn-ea"/>
                <a:cs typeface="+mn-ea"/>
                <a:sym typeface="+mn-lt"/>
              </a:endParaRPr>
            </a:p>
          </p:txBody>
        </p:sp>
      </p:grpSp>
      <p:grpSp>
        <p:nvGrpSpPr>
          <p:cNvPr id="29" name="组合 28"/>
          <p:cNvGrpSpPr/>
          <p:nvPr/>
        </p:nvGrpSpPr>
        <p:grpSpPr>
          <a:xfrm>
            <a:off x="3583012" y="2480154"/>
            <a:ext cx="724182" cy="724182"/>
            <a:chOff x="4777349" y="3344972"/>
            <a:chExt cx="965576" cy="965576"/>
          </a:xfrm>
        </p:grpSpPr>
        <p:sp>
          <p:nvSpPr>
            <p:cNvPr id="30" name="椭圆 29"/>
            <p:cNvSpPr/>
            <p:nvPr/>
          </p:nvSpPr>
          <p:spPr>
            <a:xfrm>
              <a:off x="4777349" y="3344972"/>
              <a:ext cx="965576" cy="965576"/>
            </a:xfrm>
            <a:prstGeom prst="ellipse">
              <a:avLst/>
            </a:prstGeom>
            <a:solidFill>
              <a:schemeClr val="bg1">
                <a:lumMod val="65000"/>
              </a:schemeClr>
            </a:solidFill>
            <a:ln w="28575" cap="flat">
              <a:solidFill>
                <a:srgbClr val="005A9E"/>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1"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grpSp>
      <p:grpSp>
        <p:nvGrpSpPr>
          <p:cNvPr id="32" name="组合 31"/>
          <p:cNvGrpSpPr/>
          <p:nvPr/>
        </p:nvGrpSpPr>
        <p:grpSpPr>
          <a:xfrm>
            <a:off x="3073424" y="3734925"/>
            <a:ext cx="724182" cy="724182"/>
            <a:chOff x="4097899" y="4979900"/>
            <a:chExt cx="965576" cy="965576"/>
          </a:xfrm>
        </p:grpSpPr>
        <p:sp>
          <p:nvSpPr>
            <p:cNvPr id="33" name="椭圆 32"/>
            <p:cNvSpPr/>
            <p:nvPr/>
          </p:nvSpPr>
          <p:spPr>
            <a:xfrm>
              <a:off x="4097899" y="4979900"/>
              <a:ext cx="965576" cy="965576"/>
            </a:xfrm>
            <a:prstGeom prst="ellipse">
              <a:avLst/>
            </a:prstGeom>
            <a:solidFill>
              <a:srgbClr val="005A9E"/>
            </a:solidFill>
            <a:ln w="28575" cap="flat">
              <a:solidFill>
                <a:schemeClr val="bg1">
                  <a:lumMod val="6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4"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14" name="组合 13"/>
          <p:cNvGrpSpPr/>
          <p:nvPr/>
        </p:nvGrpSpPr>
        <p:grpSpPr>
          <a:xfrm>
            <a:off x="896620" y="1555750"/>
            <a:ext cx="1248410" cy="1248410"/>
            <a:chOff x="5360000" y="1484603"/>
            <a:chExt cx="1830775" cy="1830775"/>
          </a:xfrm>
        </p:grpSpPr>
        <p:grpSp>
          <p:nvGrpSpPr>
            <p:cNvPr id="15" name="组合 14"/>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17" name="任意多边形 16"/>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8" name="椭圆 17"/>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9" name="椭圆 18"/>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6" name="椭圆 15"/>
            <p:cNvSpPr/>
            <p:nvPr/>
          </p:nvSpPr>
          <p:spPr>
            <a:xfrm>
              <a:off x="5708627" y="1833230"/>
              <a:ext cx="1133520" cy="1133520"/>
            </a:xfrm>
            <a:prstGeom prst="ellipse">
              <a:avLst/>
            </a:prstGeom>
            <a:blipFill rotWithShape="1">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8" name="组合 7"/>
          <p:cNvGrpSpPr/>
          <p:nvPr/>
        </p:nvGrpSpPr>
        <p:grpSpPr>
          <a:xfrm>
            <a:off x="2894965" y="1555750"/>
            <a:ext cx="1248410" cy="1248410"/>
            <a:chOff x="5360000" y="1484603"/>
            <a:chExt cx="1830775" cy="1830775"/>
          </a:xfrm>
        </p:grpSpPr>
        <p:grpSp>
          <p:nvGrpSpPr>
            <p:cNvPr id="9" name="组合 8"/>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11" name="任意多边形 10"/>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 name="椭圆 11"/>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 name="椭圆 12"/>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0" name="椭圆 9"/>
            <p:cNvSpPr/>
            <p:nvPr/>
          </p:nvSpPr>
          <p:spPr>
            <a:xfrm>
              <a:off x="5708627" y="1833230"/>
              <a:ext cx="1133520" cy="113352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20" name="组合 19"/>
          <p:cNvGrpSpPr/>
          <p:nvPr/>
        </p:nvGrpSpPr>
        <p:grpSpPr>
          <a:xfrm>
            <a:off x="4893310" y="1555750"/>
            <a:ext cx="1248410" cy="1248410"/>
            <a:chOff x="5360000" y="1484603"/>
            <a:chExt cx="1830775" cy="1830775"/>
          </a:xfrm>
        </p:grpSpPr>
        <p:grpSp>
          <p:nvGrpSpPr>
            <p:cNvPr id="21" name="组合 20"/>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23" name="任意多边形 22"/>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4" name="椭圆 23"/>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5" name="椭圆 24"/>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22" name="椭圆 21"/>
            <p:cNvSpPr/>
            <p:nvPr/>
          </p:nvSpPr>
          <p:spPr>
            <a:xfrm>
              <a:off x="5708627" y="1833230"/>
              <a:ext cx="1133520" cy="113352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26" name="组合 25"/>
          <p:cNvGrpSpPr/>
          <p:nvPr/>
        </p:nvGrpSpPr>
        <p:grpSpPr>
          <a:xfrm>
            <a:off x="6892290" y="1555750"/>
            <a:ext cx="1248410" cy="1248410"/>
            <a:chOff x="5360000" y="1484603"/>
            <a:chExt cx="1830775" cy="1830775"/>
          </a:xfrm>
        </p:grpSpPr>
        <p:grpSp>
          <p:nvGrpSpPr>
            <p:cNvPr id="27" name="组合 26"/>
            <p:cNvGrpSpPr/>
            <p:nvPr/>
          </p:nvGrpSpPr>
          <p:grpSpPr>
            <a:xfrm>
              <a:off x="5360000" y="1484603"/>
              <a:ext cx="1830775" cy="1830775"/>
              <a:chOff x="5443217" y="1567820"/>
              <a:chExt cx="1664341" cy="1664341"/>
            </a:xfrm>
            <a:effectLst>
              <a:outerShdw blurRad="228600" dist="114300" dir="2700000" algn="tl" rotWithShape="0">
                <a:prstClr val="black">
                  <a:alpha val="30000"/>
                </a:prstClr>
              </a:outerShdw>
            </a:effectLst>
          </p:grpSpPr>
          <p:sp>
            <p:nvSpPr>
              <p:cNvPr id="29" name="任意多边形 28"/>
              <p:cNvSpPr/>
              <p:nvPr/>
            </p:nvSpPr>
            <p:spPr>
              <a:xfrm>
                <a:off x="5443217" y="1567820"/>
                <a:ext cx="1664341" cy="1664341"/>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ysClr val="window" lastClr="FFFFFF"/>
                  </a:gs>
                  <a:gs pos="100000">
                    <a:srgbClr val="E2E2E2"/>
                  </a:gs>
                </a:gsLst>
                <a:lin ang="27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 name="椭圆 29"/>
              <p:cNvSpPr/>
              <p:nvPr/>
            </p:nvSpPr>
            <p:spPr>
              <a:xfrm>
                <a:off x="5666551" y="1791154"/>
                <a:ext cx="1217673" cy="1217673"/>
              </a:xfrm>
              <a:prstGeom prst="ellipse">
                <a:avLst/>
              </a:prstGeom>
              <a:noFill/>
              <a:ln w="381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 name="椭圆 30"/>
              <p:cNvSpPr/>
              <p:nvPr/>
            </p:nvSpPr>
            <p:spPr>
              <a:xfrm>
                <a:off x="5720139" y="1844742"/>
                <a:ext cx="1110496" cy="1110496"/>
              </a:xfrm>
              <a:prstGeom prst="ellipse">
                <a:avLst/>
              </a:prstGeom>
              <a:gradFill>
                <a:gsLst>
                  <a:gs pos="100000">
                    <a:sysClr val="window" lastClr="FFFFFF"/>
                  </a:gs>
                  <a:gs pos="0">
                    <a:srgbClr val="E2E2E2"/>
                  </a:gs>
                </a:gsLst>
                <a:lin ang="2700000" scaled="1"/>
              </a:gradFill>
              <a:ln w="1905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28" name="椭圆 27"/>
            <p:cNvSpPr/>
            <p:nvPr/>
          </p:nvSpPr>
          <p:spPr>
            <a:xfrm>
              <a:off x="5708627" y="1833230"/>
              <a:ext cx="1133520" cy="113352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3" name="组合 42"/>
          <p:cNvGrpSpPr/>
          <p:nvPr/>
        </p:nvGrpSpPr>
        <p:grpSpPr>
          <a:xfrm>
            <a:off x="852896" y="2977391"/>
            <a:ext cx="1335350" cy="1099236"/>
            <a:chOff x="2203893" y="3725489"/>
            <a:chExt cx="1780467" cy="1465647"/>
          </a:xfrm>
        </p:grpSpPr>
        <p:grpSp>
          <p:nvGrpSpPr>
            <p:cNvPr id="44" name="组合 43"/>
            <p:cNvGrpSpPr/>
            <p:nvPr/>
          </p:nvGrpSpPr>
          <p:grpSpPr>
            <a:xfrm>
              <a:off x="2236121" y="3725489"/>
              <a:ext cx="1661859" cy="532315"/>
              <a:chOff x="2236121" y="3725489"/>
              <a:chExt cx="1661859" cy="532315"/>
            </a:xfrm>
          </p:grpSpPr>
          <p:sp>
            <p:nvSpPr>
              <p:cNvPr id="48" name="圆角矩形 47"/>
              <p:cNvSpPr/>
              <p:nvPr/>
            </p:nvSpPr>
            <p:spPr>
              <a:xfrm>
                <a:off x="2236121" y="3725489"/>
                <a:ext cx="1661859" cy="532315"/>
              </a:xfrm>
              <a:prstGeom prst="roundRect">
                <a:avLst/>
              </a:prstGeom>
              <a:solidFill>
                <a:srgbClr val="005A9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文本框 52"/>
              <p:cNvSpPr txBox="1"/>
              <p:nvPr/>
            </p:nvSpPr>
            <p:spPr>
              <a:xfrm>
                <a:off x="2305050" y="3760813"/>
                <a:ext cx="1524000" cy="42587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prstClr val="white"/>
                    </a:solidFill>
                    <a:effectLst/>
                    <a:uLnTx/>
                    <a:uFillTx/>
                    <a:cs typeface="+mn-ea"/>
                    <a:sym typeface="+mn-lt"/>
                  </a:rPr>
                  <a:t>添加</a:t>
                </a:r>
                <a:r>
                  <a:rPr kumimoji="0" lang="zh-CN" altLang="en-US" sz="1400" b="0" i="0" u="none" strike="noStrike" kern="0" cap="none" spc="0" normalizeH="0" baseline="0" noProof="0" dirty="0">
                    <a:ln>
                      <a:noFill/>
                    </a:ln>
                    <a:solidFill>
                      <a:prstClr val="white"/>
                    </a:solidFill>
                    <a:effectLst/>
                    <a:uLnTx/>
                    <a:uFillTx/>
                    <a:cs typeface="+mn-ea"/>
                    <a:sym typeface="+mn-lt"/>
                  </a:rPr>
                  <a:t>副</a:t>
                </a:r>
                <a:r>
                  <a:rPr kumimoji="0" lang="en-US" altLang="zh-CN" sz="1400" b="0" i="0" u="none" strike="noStrike" kern="0" cap="none" spc="0" normalizeH="0" baseline="0" noProof="0" dirty="0">
                    <a:ln>
                      <a:noFill/>
                    </a:ln>
                    <a:solidFill>
                      <a:prstClr val="white"/>
                    </a:solidFill>
                    <a:effectLst/>
                    <a:uLnTx/>
                    <a:uFillTx/>
                    <a:cs typeface="+mn-ea"/>
                    <a:sym typeface="+mn-lt"/>
                  </a:rPr>
                  <a:t>标题</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grpSp>
        <p:grpSp>
          <p:nvGrpSpPr>
            <p:cNvPr id="45" name="组合 44"/>
            <p:cNvGrpSpPr/>
            <p:nvPr/>
          </p:nvGrpSpPr>
          <p:grpSpPr>
            <a:xfrm>
              <a:off x="2203893" y="4265867"/>
              <a:ext cx="1780467" cy="925269"/>
              <a:chOff x="7488048" y="2621083"/>
              <a:chExt cx="1780467" cy="925269"/>
            </a:xfrm>
          </p:grpSpPr>
          <p:sp>
            <p:nvSpPr>
              <p:cNvPr id="46" name="文本框 55"/>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47" name="文本框 56"/>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rPr>
                  <a:t>此处添加文本内容此处添加文本内容此处添加文本信息内容</a:t>
                </a:r>
              </a:p>
            </p:txBody>
          </p:sp>
        </p:grpSp>
      </p:grpSp>
      <p:grpSp>
        <p:nvGrpSpPr>
          <p:cNvPr id="50" name="组合 49"/>
          <p:cNvGrpSpPr/>
          <p:nvPr/>
        </p:nvGrpSpPr>
        <p:grpSpPr>
          <a:xfrm>
            <a:off x="2851422" y="2977391"/>
            <a:ext cx="1335350" cy="1099236"/>
            <a:chOff x="2203893" y="3725489"/>
            <a:chExt cx="1780467" cy="1465647"/>
          </a:xfrm>
        </p:grpSpPr>
        <p:grpSp>
          <p:nvGrpSpPr>
            <p:cNvPr id="51" name="组合 50"/>
            <p:cNvGrpSpPr/>
            <p:nvPr/>
          </p:nvGrpSpPr>
          <p:grpSpPr>
            <a:xfrm>
              <a:off x="2236121" y="3725489"/>
              <a:ext cx="1661859" cy="532315"/>
              <a:chOff x="2236121" y="3725489"/>
              <a:chExt cx="1661859" cy="532315"/>
            </a:xfrm>
          </p:grpSpPr>
          <p:sp>
            <p:nvSpPr>
              <p:cNvPr id="55" name="圆角矩形 54"/>
              <p:cNvSpPr/>
              <p:nvPr/>
            </p:nvSpPr>
            <p:spPr>
              <a:xfrm>
                <a:off x="2236121" y="3725489"/>
                <a:ext cx="1661859" cy="532315"/>
              </a:xfrm>
              <a:prstGeom prst="roundRect">
                <a:avLst/>
              </a:prstGeom>
              <a:solidFill>
                <a:schemeClr val="bg1">
                  <a:lumMod val="65000"/>
                </a:scheme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文本框 70"/>
              <p:cNvSpPr txBox="1"/>
              <p:nvPr/>
            </p:nvSpPr>
            <p:spPr>
              <a:xfrm>
                <a:off x="2305050" y="3760813"/>
                <a:ext cx="1524000" cy="4071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00" kern="0" noProof="0" dirty="0">
                    <a:ln>
                      <a:noFill/>
                    </a:ln>
                    <a:solidFill>
                      <a:prstClr val="white"/>
                    </a:solidFill>
                    <a:effectLst/>
                    <a:uLnTx/>
                    <a:uFillTx/>
                    <a:cs typeface="+mn-ea"/>
                    <a:sym typeface="+mn-lt"/>
                  </a:rPr>
                  <a:t>添加</a:t>
                </a:r>
                <a:r>
                  <a:rPr lang="zh-CN" altLang="en-US" sz="1400" kern="0" noProof="0" dirty="0">
                    <a:ln>
                      <a:noFill/>
                    </a:ln>
                    <a:solidFill>
                      <a:prstClr val="white"/>
                    </a:solidFill>
                    <a:effectLst/>
                    <a:uLnTx/>
                    <a:uFillTx/>
                    <a:cs typeface="+mn-ea"/>
                    <a:sym typeface="+mn-lt"/>
                  </a:rPr>
                  <a:t>副</a:t>
                </a:r>
                <a:r>
                  <a:rPr lang="en-US" altLang="zh-CN" sz="1400" kern="0" noProof="0" dirty="0">
                    <a:ln>
                      <a:noFill/>
                    </a:ln>
                    <a:solidFill>
                      <a:prstClr val="white"/>
                    </a:solidFill>
                    <a:effectLst/>
                    <a:uLnTx/>
                    <a:uFillTx/>
                    <a:cs typeface="+mn-ea"/>
                    <a:sym typeface="+mn-lt"/>
                  </a:rPr>
                  <a:t>标题</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grpSp>
        <p:grpSp>
          <p:nvGrpSpPr>
            <p:cNvPr id="52" name="组合 51"/>
            <p:cNvGrpSpPr/>
            <p:nvPr/>
          </p:nvGrpSpPr>
          <p:grpSpPr>
            <a:xfrm>
              <a:off x="2203893" y="4265867"/>
              <a:ext cx="1780467" cy="925269"/>
              <a:chOff x="7488048" y="2621083"/>
              <a:chExt cx="1780467" cy="925269"/>
            </a:xfrm>
          </p:grpSpPr>
          <p:sp>
            <p:nvSpPr>
              <p:cNvPr id="53" name="文本框 67"/>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54" name="文本框 68"/>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rPr>
                  <a:t>此处添加文本内容此处添加文本内容此处添加文本信息内容</a:t>
                </a:r>
              </a:p>
            </p:txBody>
          </p:sp>
        </p:grpSp>
      </p:grpSp>
      <p:grpSp>
        <p:nvGrpSpPr>
          <p:cNvPr id="57" name="组合 56"/>
          <p:cNvGrpSpPr/>
          <p:nvPr/>
        </p:nvGrpSpPr>
        <p:grpSpPr>
          <a:xfrm>
            <a:off x="4849948" y="2977391"/>
            <a:ext cx="1335350" cy="1099236"/>
            <a:chOff x="2203893" y="3725489"/>
            <a:chExt cx="1780467" cy="1465647"/>
          </a:xfrm>
        </p:grpSpPr>
        <p:grpSp>
          <p:nvGrpSpPr>
            <p:cNvPr id="58" name="组合 57"/>
            <p:cNvGrpSpPr/>
            <p:nvPr/>
          </p:nvGrpSpPr>
          <p:grpSpPr>
            <a:xfrm>
              <a:off x="2236121" y="3725489"/>
              <a:ext cx="1661859" cy="532315"/>
              <a:chOff x="2236121" y="3725489"/>
              <a:chExt cx="1661859" cy="532315"/>
            </a:xfrm>
          </p:grpSpPr>
          <p:sp>
            <p:nvSpPr>
              <p:cNvPr id="62" name="圆角矩形 61"/>
              <p:cNvSpPr/>
              <p:nvPr/>
            </p:nvSpPr>
            <p:spPr>
              <a:xfrm>
                <a:off x="2236121" y="3725489"/>
                <a:ext cx="1661859" cy="532315"/>
              </a:xfrm>
              <a:prstGeom prst="roundRect">
                <a:avLst/>
              </a:prstGeom>
              <a:solidFill>
                <a:srgbClr val="005A9E"/>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3" name="文本框 77"/>
              <p:cNvSpPr txBox="1"/>
              <p:nvPr/>
            </p:nvSpPr>
            <p:spPr>
              <a:xfrm>
                <a:off x="2305050" y="3760813"/>
                <a:ext cx="1524000" cy="4071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00" kern="0" noProof="0" dirty="0">
                    <a:ln>
                      <a:noFill/>
                    </a:ln>
                    <a:solidFill>
                      <a:prstClr val="white"/>
                    </a:solidFill>
                    <a:effectLst/>
                    <a:uLnTx/>
                    <a:uFillTx/>
                    <a:cs typeface="+mn-ea"/>
                    <a:sym typeface="+mn-lt"/>
                  </a:rPr>
                  <a:t>添加</a:t>
                </a:r>
                <a:r>
                  <a:rPr lang="zh-CN" altLang="en-US" sz="1400" kern="0" noProof="0" dirty="0">
                    <a:ln>
                      <a:noFill/>
                    </a:ln>
                    <a:solidFill>
                      <a:prstClr val="white"/>
                    </a:solidFill>
                    <a:effectLst/>
                    <a:uLnTx/>
                    <a:uFillTx/>
                    <a:cs typeface="+mn-ea"/>
                    <a:sym typeface="+mn-lt"/>
                  </a:rPr>
                  <a:t>副</a:t>
                </a:r>
                <a:r>
                  <a:rPr lang="en-US" altLang="zh-CN" sz="1400" kern="0" noProof="0" dirty="0">
                    <a:ln>
                      <a:noFill/>
                    </a:ln>
                    <a:solidFill>
                      <a:prstClr val="white"/>
                    </a:solidFill>
                    <a:effectLst/>
                    <a:uLnTx/>
                    <a:uFillTx/>
                    <a:cs typeface="+mn-ea"/>
                    <a:sym typeface="+mn-lt"/>
                  </a:rPr>
                  <a:t>标题</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grpSp>
        <p:grpSp>
          <p:nvGrpSpPr>
            <p:cNvPr id="59" name="组合 58"/>
            <p:cNvGrpSpPr/>
            <p:nvPr/>
          </p:nvGrpSpPr>
          <p:grpSpPr>
            <a:xfrm>
              <a:off x="2203893" y="4265867"/>
              <a:ext cx="1780467" cy="925269"/>
              <a:chOff x="7488048" y="2621083"/>
              <a:chExt cx="1780467" cy="925269"/>
            </a:xfrm>
          </p:grpSpPr>
          <p:sp>
            <p:nvSpPr>
              <p:cNvPr id="60" name="文本框 74"/>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61" name="文本框 75"/>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rPr>
                  <a:t>此处添加文本内容此处添加文本内容此处添加文本信息内容</a:t>
                </a:r>
              </a:p>
            </p:txBody>
          </p:sp>
        </p:grpSp>
      </p:grpSp>
      <p:grpSp>
        <p:nvGrpSpPr>
          <p:cNvPr id="64" name="组合 63"/>
          <p:cNvGrpSpPr/>
          <p:nvPr/>
        </p:nvGrpSpPr>
        <p:grpSpPr>
          <a:xfrm>
            <a:off x="6853238" y="2977391"/>
            <a:ext cx="1335350" cy="1099236"/>
            <a:chOff x="2203893" y="3725489"/>
            <a:chExt cx="1780467" cy="1465647"/>
          </a:xfrm>
        </p:grpSpPr>
        <p:grpSp>
          <p:nvGrpSpPr>
            <p:cNvPr id="65" name="组合 64"/>
            <p:cNvGrpSpPr/>
            <p:nvPr/>
          </p:nvGrpSpPr>
          <p:grpSpPr>
            <a:xfrm>
              <a:off x="2236121" y="3725489"/>
              <a:ext cx="1661859" cy="532315"/>
              <a:chOff x="2236121" y="3725489"/>
              <a:chExt cx="1661859" cy="532315"/>
            </a:xfrm>
          </p:grpSpPr>
          <p:sp>
            <p:nvSpPr>
              <p:cNvPr id="69" name="圆角矩形 68"/>
              <p:cNvSpPr/>
              <p:nvPr/>
            </p:nvSpPr>
            <p:spPr>
              <a:xfrm>
                <a:off x="2236121" y="3725489"/>
                <a:ext cx="1661859" cy="532315"/>
              </a:xfrm>
              <a:prstGeom prst="roundRect">
                <a:avLst/>
              </a:prstGeom>
              <a:solidFill>
                <a:schemeClr val="bg1">
                  <a:lumMod val="65000"/>
                </a:schemeClr>
              </a:solidFill>
              <a:ln w="190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01600" dist="508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70" name="文本框 84"/>
              <p:cNvSpPr txBox="1"/>
              <p:nvPr/>
            </p:nvSpPr>
            <p:spPr>
              <a:xfrm>
                <a:off x="2305050" y="3760813"/>
                <a:ext cx="1524000" cy="4071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1400" kern="0" noProof="0" dirty="0">
                    <a:ln>
                      <a:noFill/>
                    </a:ln>
                    <a:solidFill>
                      <a:prstClr val="white"/>
                    </a:solidFill>
                    <a:effectLst/>
                    <a:uLnTx/>
                    <a:uFillTx/>
                    <a:cs typeface="+mn-ea"/>
                    <a:sym typeface="+mn-lt"/>
                  </a:rPr>
                  <a:t>添加</a:t>
                </a:r>
                <a:r>
                  <a:rPr lang="zh-CN" altLang="en-US" sz="1400" kern="0" noProof="0" dirty="0">
                    <a:ln>
                      <a:noFill/>
                    </a:ln>
                    <a:solidFill>
                      <a:prstClr val="white"/>
                    </a:solidFill>
                    <a:effectLst/>
                    <a:uLnTx/>
                    <a:uFillTx/>
                    <a:cs typeface="+mn-ea"/>
                    <a:sym typeface="+mn-lt"/>
                  </a:rPr>
                  <a:t>副</a:t>
                </a:r>
                <a:r>
                  <a:rPr lang="en-US" altLang="zh-CN" sz="1400" kern="0" noProof="0" dirty="0">
                    <a:ln>
                      <a:noFill/>
                    </a:ln>
                    <a:solidFill>
                      <a:prstClr val="white"/>
                    </a:solidFill>
                    <a:effectLst/>
                    <a:uLnTx/>
                    <a:uFillTx/>
                    <a:cs typeface="+mn-ea"/>
                    <a:sym typeface="+mn-lt"/>
                  </a:rPr>
                  <a:t>标题</a:t>
                </a:r>
                <a:endParaRPr kumimoji="0" lang="zh-CN" altLang="en-US" sz="1400" b="0" i="0" u="none" strike="noStrike" kern="0" cap="none" spc="0" normalizeH="0" baseline="0" noProof="0" dirty="0">
                  <a:ln>
                    <a:noFill/>
                  </a:ln>
                  <a:solidFill>
                    <a:prstClr val="white"/>
                  </a:solidFill>
                  <a:effectLst/>
                  <a:uLnTx/>
                  <a:uFillTx/>
                  <a:cs typeface="+mn-ea"/>
                  <a:sym typeface="+mn-lt"/>
                </a:endParaRPr>
              </a:p>
            </p:txBody>
          </p:sp>
        </p:grpSp>
        <p:grpSp>
          <p:nvGrpSpPr>
            <p:cNvPr id="66" name="组合 65"/>
            <p:cNvGrpSpPr/>
            <p:nvPr/>
          </p:nvGrpSpPr>
          <p:grpSpPr>
            <a:xfrm>
              <a:off x="2203893" y="4265867"/>
              <a:ext cx="1780467" cy="925269"/>
              <a:chOff x="7488048" y="2621083"/>
              <a:chExt cx="1780467" cy="925269"/>
            </a:xfrm>
          </p:grpSpPr>
          <p:sp>
            <p:nvSpPr>
              <p:cNvPr id="67" name="文本框 81"/>
              <p:cNvSpPr txBox="1"/>
              <p:nvPr/>
            </p:nvSpPr>
            <p:spPr>
              <a:xfrm>
                <a:off x="7488048" y="2621083"/>
                <a:ext cx="1780467"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prstClr val="black">
                        <a:lumMod val="50000"/>
                        <a:lumOff val="50000"/>
                      </a:prstClr>
                    </a:solidFill>
                    <a:effectLst/>
                    <a:uLnTx/>
                    <a:uFillTx/>
                    <a:cs typeface="+mn-ea"/>
                    <a:sym typeface="+mn-lt"/>
                  </a:rPr>
                  <a:t>在此添加标题</a:t>
                </a:r>
              </a:p>
            </p:txBody>
          </p:sp>
          <p:sp>
            <p:nvSpPr>
              <p:cNvPr id="68" name="文本框 82"/>
              <p:cNvSpPr txBox="1"/>
              <p:nvPr/>
            </p:nvSpPr>
            <p:spPr>
              <a:xfrm>
                <a:off x="7506385" y="2930798"/>
                <a:ext cx="1704572" cy="615554"/>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defRPr/>
                </a:pPr>
                <a:r>
                  <a:rPr kumimoji="0" lang="zh-CN" altLang="en-US" sz="800" b="0" i="0" u="none" strike="noStrike" kern="0" cap="none" spc="0" normalizeH="0" baseline="0" noProof="0" dirty="0">
                    <a:ln>
                      <a:noFill/>
                    </a:ln>
                    <a:solidFill>
                      <a:prstClr val="black">
                        <a:lumMod val="50000"/>
                        <a:lumOff val="50000"/>
                      </a:prstClr>
                    </a:solidFill>
                    <a:effectLst/>
                    <a:uLnTx/>
                    <a:uFillTx/>
                    <a:cs typeface="+mn-ea"/>
                    <a:sym typeface="+mn-lt"/>
                  </a:rPr>
                  <a:t>此处添加文本内容此处添加文本内容此处添加文本信息内容</a:t>
                </a:r>
              </a:p>
            </p:txBody>
          </p:sp>
        </p:gr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down)">
                                      <p:cBhvr>
                                        <p:cTn id="8" dur="500"/>
                                        <p:tgtEl>
                                          <p:spTgt spid="43"/>
                                        </p:tgtEl>
                                      </p:cBhvr>
                                    </p:animEffect>
                                  </p:childTnLst>
                                </p:cTn>
                              </p:par>
                              <p:par>
                                <p:cTn id="9" presetID="12" presetClass="entr" presetSubtype="1"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p:tgtEl>
                                          <p:spTgt spid="50"/>
                                        </p:tgtEl>
                                        <p:attrNameLst>
                                          <p:attrName>ppt_y</p:attrName>
                                        </p:attrNameLst>
                                      </p:cBhvr>
                                      <p:tavLst>
                                        <p:tav tm="0">
                                          <p:val>
                                            <p:strVal val="#ppt_y-#ppt_h*1.125000"/>
                                          </p:val>
                                        </p:tav>
                                        <p:tav tm="100000">
                                          <p:val>
                                            <p:strVal val="#ppt_y"/>
                                          </p:val>
                                        </p:tav>
                                      </p:tavLst>
                                    </p:anim>
                                    <p:animEffect transition="in" filter="wipe(down)">
                                      <p:cBhvr>
                                        <p:cTn id="12" dur="500"/>
                                        <p:tgtEl>
                                          <p:spTgt spid="50"/>
                                        </p:tgtEl>
                                      </p:cBhvr>
                                    </p:animEffect>
                                  </p:childTnLst>
                                </p:cTn>
                              </p:par>
                              <p:par>
                                <p:cTn id="13" presetID="12" presetClass="entr" presetSubtype="1"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ppt_y</p:attrName>
                                        </p:attrNameLst>
                                      </p:cBhvr>
                                      <p:tavLst>
                                        <p:tav tm="0">
                                          <p:val>
                                            <p:strVal val="#ppt_y-#ppt_h*1.125000"/>
                                          </p:val>
                                        </p:tav>
                                        <p:tav tm="100000">
                                          <p:val>
                                            <p:strVal val="#ppt_y"/>
                                          </p:val>
                                        </p:tav>
                                      </p:tavLst>
                                    </p:anim>
                                    <p:animEffect transition="in" filter="wipe(down)">
                                      <p:cBhvr>
                                        <p:cTn id="16" dur="500"/>
                                        <p:tgtEl>
                                          <p:spTgt spid="57"/>
                                        </p:tgtEl>
                                      </p:cBhvr>
                                    </p:animEffect>
                                  </p:childTnLst>
                                </p:cTn>
                              </p:par>
                              <p:par>
                                <p:cTn id="17" presetID="12" presetClass="entr" presetSubtype="1"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p:tgtEl>
                                          <p:spTgt spid="64"/>
                                        </p:tgtEl>
                                        <p:attrNameLst>
                                          <p:attrName>ppt_y</p:attrName>
                                        </p:attrNameLst>
                                      </p:cBhvr>
                                      <p:tavLst>
                                        <p:tav tm="0">
                                          <p:val>
                                            <p:strVal val="#ppt_y-#ppt_h*1.125000"/>
                                          </p:val>
                                        </p:tav>
                                        <p:tav tm="100000">
                                          <p:val>
                                            <p:strVal val="#ppt_y"/>
                                          </p:val>
                                        </p:tav>
                                      </p:tavLst>
                                    </p:anim>
                                    <p:animEffect transition="in" filter="wipe(down)">
                                      <p:cBhvr>
                                        <p:cTn id="2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0" y="-20955"/>
            <a:ext cx="9119235" cy="5154295"/>
          </a:xfrm>
          <a:prstGeom prst="rect">
            <a:avLst/>
          </a:prstGeom>
          <a:solidFill>
            <a:schemeClr val="bg1">
              <a:lumMod val="65000"/>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侧圆角矩形 15"/>
          <p:cNvSpPr/>
          <p:nvPr/>
        </p:nvSpPr>
        <p:spPr>
          <a:xfrm rot="10800000">
            <a:off x="3491548" y="-46355"/>
            <a:ext cx="2160270" cy="4177030"/>
          </a:xfrm>
          <a:prstGeom prst="round2Same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侧圆角矩形 16"/>
          <p:cNvSpPr/>
          <p:nvPr/>
        </p:nvSpPr>
        <p:spPr>
          <a:xfrm rot="10800000">
            <a:off x="3592830" y="-46355"/>
            <a:ext cx="1957705" cy="4088765"/>
          </a:xfrm>
          <a:prstGeom prst="round2SameRect">
            <a:avLst/>
          </a:prstGeom>
          <a:noFill/>
          <a:ln>
            <a:solidFill>
              <a:schemeClr val="bg1">
                <a:alpha val="4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37"/>
          <p:cNvSpPr txBox="1"/>
          <p:nvPr/>
        </p:nvSpPr>
        <p:spPr>
          <a:xfrm>
            <a:off x="3977640" y="1682115"/>
            <a:ext cx="1240155" cy="1353185"/>
          </a:xfrm>
          <a:prstGeom prst="rect">
            <a:avLst/>
          </a:prstGeom>
          <a:noFill/>
        </p:spPr>
        <p:txBody>
          <a:bodyPr wrap="square" rtlCol="0">
            <a:spAutoFit/>
          </a:bodyPr>
          <a:lstStyle/>
          <a:p>
            <a:pPr algn="l"/>
            <a:r>
              <a:rPr lang="zh-CN" altLang="en-US" sz="4000" b="1" dirty="0">
                <a:solidFill>
                  <a:prstClr val="white"/>
                </a:solidFill>
                <a:cs typeface="+mn-ea"/>
                <a:sym typeface="+mn-lt"/>
              </a:rPr>
              <a:t>谢谢</a:t>
            </a:r>
          </a:p>
          <a:p>
            <a:pPr algn="l"/>
            <a:r>
              <a:rPr lang="zh-CN" altLang="en-US" sz="4000" b="1" dirty="0">
                <a:solidFill>
                  <a:prstClr val="white"/>
                </a:solidFill>
                <a:cs typeface="+mn-ea"/>
                <a:sym typeface="+mn-lt"/>
              </a:rPr>
              <a:t>欣赏</a:t>
            </a:r>
          </a:p>
        </p:txBody>
      </p:sp>
      <p:sp>
        <p:nvSpPr>
          <p:cNvPr id="19" name="矩形 18"/>
          <p:cNvSpPr/>
          <p:nvPr/>
        </p:nvSpPr>
        <p:spPr>
          <a:xfrm>
            <a:off x="3975735" y="2913380"/>
            <a:ext cx="1173480" cy="506730"/>
          </a:xfrm>
          <a:prstGeom prst="rect">
            <a:avLst/>
          </a:prstGeom>
        </p:spPr>
        <p:txBody>
          <a:bodyPr wrap="square">
            <a:spAutoFit/>
          </a:bodyPr>
          <a:lstStyle/>
          <a:p>
            <a:pPr algn="dist"/>
            <a:r>
              <a:rPr lang="zh-CN" altLang="en-US" dirty="0">
                <a:solidFill>
                  <a:schemeClr val="bg1"/>
                </a:solidFill>
              </a:rPr>
              <a:t>公司名称</a:t>
            </a:r>
          </a:p>
          <a:p>
            <a:pPr algn="dist"/>
            <a:r>
              <a:rPr lang="zh-CN" altLang="en-US" sz="800" dirty="0">
                <a:solidFill>
                  <a:schemeClr val="bg1"/>
                </a:solidFill>
              </a:rPr>
              <a:t>汇报人</a:t>
            </a:r>
            <a:r>
              <a:rPr lang="zh-CN" altLang="en-US" sz="800" dirty="0" smtClean="0">
                <a:solidFill>
                  <a:schemeClr val="bg1"/>
                </a:solidFill>
              </a:rPr>
              <a:t>：第一</a:t>
            </a:r>
            <a:r>
              <a:rPr lang="en-US" altLang="zh-CN" sz="800" dirty="0" smtClean="0">
                <a:solidFill>
                  <a:schemeClr val="bg1"/>
                </a:solidFill>
              </a:rPr>
              <a:t>PPT</a:t>
            </a:r>
            <a:endParaRPr lang="zh-CN" altLang="en-US" sz="800" dirty="0">
              <a:solidFill>
                <a:schemeClr val="bg1"/>
              </a:solidFill>
            </a:endParaRPr>
          </a:p>
        </p:txBody>
      </p:sp>
      <p:sp>
        <p:nvSpPr>
          <p:cNvPr id="20" name="TextBox 37"/>
          <p:cNvSpPr txBox="1"/>
          <p:nvPr/>
        </p:nvSpPr>
        <p:spPr>
          <a:xfrm>
            <a:off x="3977640" y="1518285"/>
            <a:ext cx="1240155" cy="274320"/>
          </a:xfrm>
          <a:prstGeom prst="rect">
            <a:avLst/>
          </a:prstGeom>
          <a:noFill/>
        </p:spPr>
        <p:txBody>
          <a:bodyPr wrap="square" rtlCol="0">
            <a:spAutoFit/>
          </a:bodyPr>
          <a:lstStyle/>
          <a:p>
            <a:pPr algn="l"/>
            <a:r>
              <a:rPr lang="en-US" altLang="zh-CN" sz="1200" b="1" dirty="0">
                <a:solidFill>
                  <a:prstClr val="white"/>
                </a:solidFill>
                <a:cs typeface="+mn-ea"/>
                <a:sym typeface="+mn-lt"/>
              </a:rPr>
              <a:t>lntelor destgn</a:t>
            </a:r>
          </a:p>
        </p:txBody>
      </p:sp>
      <p:sp>
        <p:nvSpPr>
          <p:cNvPr id="21" name="矩形 20"/>
          <p:cNvSpPr/>
          <p:nvPr/>
        </p:nvSpPr>
        <p:spPr>
          <a:xfrm rot="19680000">
            <a:off x="4112260" y="3399790"/>
            <a:ext cx="76200" cy="530860"/>
          </a:xfrm>
          <a:prstGeom prst="rect">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rot="19680000">
            <a:off x="3851910" y="3268345"/>
            <a:ext cx="76200" cy="530860"/>
          </a:xfrm>
          <a:prstGeom prst="rect">
            <a:avLst/>
          </a:pr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73380a963f3e84bae82db9402c75300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8365" y="107950"/>
            <a:ext cx="2268220" cy="22682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40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649"/>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1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0"/>
                                        </p:tgtEl>
                                        <p:attrNameLst>
                                          <p:attrName>ppt_y</p:attrName>
                                        </p:attrNameLst>
                                      </p:cBhvr>
                                      <p:tavLst>
                                        <p:tav tm="0">
                                          <p:val>
                                            <p:strVal val="#ppt_y"/>
                                          </p:val>
                                        </p:tav>
                                        <p:tav tm="100000">
                                          <p:val>
                                            <p:strVal val="#ppt_y"/>
                                          </p:val>
                                        </p:tav>
                                      </p:tavLst>
                                    </p:anim>
                                    <p:anim calcmode="lin" valueType="num">
                                      <p:cBhvr>
                                        <p:cTn id="21"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0528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0" y="-20955"/>
            <a:ext cx="9119235" cy="5154295"/>
          </a:xfrm>
          <a:prstGeom prst="rect">
            <a:avLst/>
          </a:prstGeom>
          <a:solidFill>
            <a:schemeClr val="bg1">
              <a:lumMod val="6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对角圆角矩形 1"/>
          <p:cNvSpPr/>
          <p:nvPr/>
        </p:nvSpPr>
        <p:spPr>
          <a:xfrm>
            <a:off x="3345180" y="1481455"/>
            <a:ext cx="2744470" cy="1553210"/>
          </a:xfrm>
          <a:prstGeom prst="round2Diag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962921" y="1611428"/>
            <a:ext cx="1508760" cy="655955"/>
          </a:xfrm>
          <a:prstGeom prst="rect">
            <a:avLst/>
          </a:prstGeom>
        </p:spPr>
        <p:txBody>
          <a:bodyPr wrap="none" lIns="68580" tIns="34290" rIns="68580" bIns="34290">
            <a:spAutoFit/>
          </a:bodyPr>
          <a:lstStyle/>
          <a:p>
            <a:pPr defTabSz="913765">
              <a:spcBef>
                <a:spcPts val="0"/>
              </a:spcBef>
              <a:spcAft>
                <a:spcPts val="0"/>
              </a:spcAft>
              <a:defRPr/>
            </a:pPr>
            <a:r>
              <a:rPr lang="zh-CN" altLang="en-US" sz="3600" b="1" kern="0" dirty="0">
                <a:solidFill>
                  <a:schemeClr val="bg1"/>
                </a:solidFill>
                <a:cs typeface="+mn-ea"/>
                <a:sym typeface="+mn-lt"/>
              </a:rPr>
              <a:t>第一章</a:t>
            </a:r>
          </a:p>
        </p:txBody>
      </p:sp>
      <p:sp>
        <p:nvSpPr>
          <p:cNvPr id="27" name="矩形 26"/>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3" name="图片 2" descr="584b92e52104bfef27e268d91dfad7f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51810" y="1481455"/>
            <a:ext cx="3330575" cy="24980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17229" y="1107294"/>
            <a:ext cx="1113424" cy="2136085"/>
            <a:chOff x="6156302" y="1476392"/>
            <a:chExt cx="1484565" cy="2848113"/>
          </a:xfrm>
        </p:grpSpPr>
        <p:grpSp>
          <p:nvGrpSpPr>
            <p:cNvPr id="3" name="组合 2"/>
            <p:cNvGrpSpPr/>
            <p:nvPr/>
          </p:nvGrpSpPr>
          <p:grpSpPr>
            <a:xfrm>
              <a:off x="6156302" y="1476392"/>
              <a:ext cx="1484565" cy="2848113"/>
              <a:chOff x="6156302" y="1476392"/>
              <a:chExt cx="1484565" cy="2848113"/>
            </a:xfrm>
          </p:grpSpPr>
          <p:sp>
            <p:nvSpPr>
              <p:cNvPr id="7" name="MH_Other_3"/>
              <p:cNvSpPr/>
              <p:nvPr>
                <p:custDataLst>
                  <p:tags r:id="rId6"/>
                </p:custDataLst>
              </p:nvPr>
            </p:nvSpPr>
            <p:spPr>
              <a:xfrm rot="5400000" flipV="1">
                <a:off x="5311844" y="2591146"/>
                <a:ext cx="2577817" cy="888902"/>
              </a:xfrm>
              <a:prstGeom prst="bentArrow">
                <a:avLst>
                  <a:gd name="adj1" fmla="val 7438"/>
                  <a:gd name="adj2" fmla="val 3464"/>
                  <a:gd name="adj3" fmla="val 0"/>
                  <a:gd name="adj4" fmla="val 30020"/>
                </a:avLst>
              </a:prstGeom>
              <a:solidFill>
                <a:srgbClr val="5FBD98"/>
              </a:solidFill>
              <a:ln w="76200" cap="flat" cmpd="sng" algn="ctr">
                <a:solidFill>
                  <a:schemeClr val="bg1">
                    <a:lumMod val="65000"/>
                  </a:schemeClr>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8" name="椭圆 7"/>
              <p:cNvSpPr/>
              <p:nvPr/>
            </p:nvSpPr>
            <p:spPr>
              <a:xfrm>
                <a:off x="7018705" y="1476392"/>
                <a:ext cx="622162" cy="622163"/>
              </a:xfrm>
              <a:prstGeom prst="ellipse">
                <a:avLst/>
              </a:prstGeom>
              <a:solidFill>
                <a:srgbClr val="005A9E"/>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4" name="组合 3"/>
            <p:cNvGrpSpPr/>
            <p:nvPr/>
          </p:nvGrpSpPr>
          <p:grpSpPr>
            <a:xfrm>
              <a:off x="7026234" y="1545274"/>
              <a:ext cx="588194" cy="492443"/>
              <a:chOff x="4341391" y="1572161"/>
              <a:chExt cx="588194" cy="492443"/>
            </a:xfrm>
          </p:grpSpPr>
          <p:sp>
            <p:nvSpPr>
              <p:cNvPr id="5" name="椭圆 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6" name="文本框 114"/>
              <p:cNvSpPr txBox="1"/>
              <p:nvPr/>
            </p:nvSpPr>
            <p:spPr>
              <a:xfrm>
                <a:off x="4341391" y="1572161"/>
                <a:ext cx="58819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02</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9" name="组合 8"/>
          <p:cNvGrpSpPr/>
          <p:nvPr/>
        </p:nvGrpSpPr>
        <p:grpSpPr>
          <a:xfrm>
            <a:off x="3838364" y="3509495"/>
            <a:ext cx="1282277" cy="1282277"/>
            <a:chOff x="4700937" y="4015204"/>
            <a:chExt cx="455921" cy="455921"/>
          </a:xfrm>
          <a:effectLst/>
        </p:grpSpPr>
        <p:sp>
          <p:nvSpPr>
            <p:cNvPr id="10" name="椭圆 9"/>
            <p:cNvSpPr/>
            <p:nvPr/>
          </p:nvSpPr>
          <p:spPr>
            <a:xfrm flipH="1">
              <a:off x="4700937" y="4015204"/>
              <a:ext cx="455921" cy="455921"/>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 name="椭圆 10"/>
            <p:cNvSpPr/>
            <p:nvPr/>
          </p:nvSpPr>
          <p:spPr>
            <a:xfrm flipH="1">
              <a:off x="4711557" y="4025824"/>
              <a:ext cx="434681" cy="434681"/>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2" name="组合 11"/>
          <p:cNvGrpSpPr/>
          <p:nvPr/>
        </p:nvGrpSpPr>
        <p:grpSpPr>
          <a:xfrm>
            <a:off x="3257094" y="1125025"/>
            <a:ext cx="1069420" cy="2851698"/>
            <a:chOff x="4342792" y="1500033"/>
            <a:chExt cx="1425893" cy="3802264"/>
          </a:xfrm>
        </p:grpSpPr>
        <p:grpSp>
          <p:nvGrpSpPr>
            <p:cNvPr id="13" name="组合 12"/>
            <p:cNvGrpSpPr/>
            <p:nvPr/>
          </p:nvGrpSpPr>
          <p:grpSpPr>
            <a:xfrm>
              <a:off x="4342792" y="1500033"/>
              <a:ext cx="1425893" cy="3802264"/>
              <a:chOff x="4342792" y="1500033"/>
              <a:chExt cx="1425893" cy="3802264"/>
            </a:xfrm>
          </p:grpSpPr>
          <p:sp>
            <p:nvSpPr>
              <p:cNvPr id="17" name="MH_Other_3"/>
              <p:cNvSpPr/>
              <p:nvPr>
                <p:custDataLst>
                  <p:tags r:id="rId5"/>
                </p:custDataLst>
              </p:nvPr>
            </p:nvSpPr>
            <p:spPr>
              <a:xfrm rot="16200000" flipH="1" flipV="1">
                <a:off x="3546429" y="3080042"/>
                <a:ext cx="3555609" cy="888902"/>
              </a:xfrm>
              <a:prstGeom prst="bentArrow">
                <a:avLst>
                  <a:gd name="adj1" fmla="val 7438"/>
                  <a:gd name="adj2" fmla="val 3464"/>
                  <a:gd name="adj3" fmla="val 0"/>
                  <a:gd name="adj4" fmla="val 30020"/>
                </a:avLst>
              </a:prstGeom>
              <a:solidFill>
                <a:srgbClr val="5FBD98"/>
              </a:solidFill>
              <a:ln w="76200" cap="flat" cmpd="sng" algn="ctr">
                <a:solidFill>
                  <a:srgbClr val="005A9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18" name="椭圆 17"/>
              <p:cNvSpPr/>
              <p:nvPr/>
            </p:nvSpPr>
            <p:spPr>
              <a:xfrm>
                <a:off x="4342792" y="1500033"/>
                <a:ext cx="622162" cy="622163"/>
              </a:xfrm>
              <a:prstGeom prst="ellipse">
                <a:avLst/>
              </a:prstGeom>
              <a:solidFill>
                <a:schemeClr val="bg1">
                  <a:lumMod val="65000"/>
                </a:schemeClr>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4" name="组合 13"/>
            <p:cNvGrpSpPr/>
            <p:nvPr/>
          </p:nvGrpSpPr>
          <p:grpSpPr>
            <a:xfrm>
              <a:off x="4369966" y="1572161"/>
              <a:ext cx="588194" cy="492443"/>
              <a:chOff x="4369966" y="1572161"/>
              <a:chExt cx="588194" cy="492443"/>
            </a:xfrm>
          </p:grpSpPr>
          <p:sp>
            <p:nvSpPr>
              <p:cNvPr id="15" name="椭圆 14"/>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16" name="文本框 101"/>
              <p:cNvSpPr txBox="1"/>
              <p:nvPr/>
            </p:nvSpPr>
            <p:spPr>
              <a:xfrm>
                <a:off x="4369966" y="1572161"/>
                <a:ext cx="58819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01</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19" name="组合 18"/>
          <p:cNvGrpSpPr/>
          <p:nvPr/>
        </p:nvGrpSpPr>
        <p:grpSpPr>
          <a:xfrm>
            <a:off x="3257094" y="2307338"/>
            <a:ext cx="902376" cy="2002724"/>
            <a:chOff x="4342792" y="3076450"/>
            <a:chExt cx="1203168" cy="2670299"/>
          </a:xfrm>
        </p:grpSpPr>
        <p:grpSp>
          <p:nvGrpSpPr>
            <p:cNvPr id="20" name="组合 19"/>
            <p:cNvGrpSpPr/>
            <p:nvPr/>
          </p:nvGrpSpPr>
          <p:grpSpPr>
            <a:xfrm>
              <a:off x="4342792" y="3076450"/>
              <a:ext cx="1203168" cy="2670299"/>
              <a:chOff x="4342792" y="3076450"/>
              <a:chExt cx="1203168" cy="2670299"/>
            </a:xfrm>
          </p:grpSpPr>
          <p:sp>
            <p:nvSpPr>
              <p:cNvPr id="24" name="MH_Other_3"/>
              <p:cNvSpPr/>
              <p:nvPr>
                <p:custDataLst>
                  <p:tags r:id="rId4"/>
                </p:custDataLst>
              </p:nvPr>
            </p:nvSpPr>
            <p:spPr>
              <a:xfrm rot="16200000" flipH="1" flipV="1">
                <a:off x="3897358" y="4098147"/>
                <a:ext cx="2408302" cy="888902"/>
              </a:xfrm>
              <a:prstGeom prst="bentArrow">
                <a:avLst>
                  <a:gd name="adj1" fmla="val 7438"/>
                  <a:gd name="adj2" fmla="val 3464"/>
                  <a:gd name="adj3" fmla="val 0"/>
                  <a:gd name="adj4" fmla="val 30020"/>
                </a:avLst>
              </a:prstGeom>
              <a:solidFill>
                <a:srgbClr val="5FBD98"/>
              </a:solidFill>
              <a:ln w="76200" cap="flat" cmpd="sng" algn="ctr">
                <a:solidFill>
                  <a:schemeClr val="bg1">
                    <a:lumMod val="65000"/>
                  </a:schemeClr>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25" name="椭圆 24"/>
              <p:cNvSpPr/>
              <p:nvPr/>
            </p:nvSpPr>
            <p:spPr>
              <a:xfrm>
                <a:off x="4342792" y="3076450"/>
                <a:ext cx="622162" cy="622163"/>
              </a:xfrm>
              <a:prstGeom prst="ellipse">
                <a:avLst/>
              </a:prstGeom>
              <a:solidFill>
                <a:srgbClr val="005A9E"/>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1" name="组合 20"/>
            <p:cNvGrpSpPr/>
            <p:nvPr/>
          </p:nvGrpSpPr>
          <p:grpSpPr>
            <a:xfrm>
              <a:off x="4351195" y="3154651"/>
              <a:ext cx="588194" cy="492443"/>
              <a:chOff x="4341391" y="1572161"/>
              <a:chExt cx="588194" cy="492443"/>
            </a:xfrm>
          </p:grpSpPr>
          <p:sp>
            <p:nvSpPr>
              <p:cNvPr id="22" name="椭圆 21"/>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solidFill>
                  <a:schemeClr val="bg1">
                    <a:lumMod val="65000"/>
                  </a:schemeClr>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3" name="文本框 105"/>
              <p:cNvSpPr txBox="1"/>
              <p:nvPr/>
            </p:nvSpPr>
            <p:spPr>
              <a:xfrm>
                <a:off x="4341391" y="1572161"/>
                <a:ext cx="588194" cy="492443"/>
              </a:xfrm>
              <a:prstGeom prst="rect">
                <a:avLst/>
              </a:prstGeom>
              <a:no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03</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26" name="组合 25"/>
          <p:cNvGrpSpPr/>
          <p:nvPr/>
        </p:nvGrpSpPr>
        <p:grpSpPr>
          <a:xfrm>
            <a:off x="4617229" y="1960688"/>
            <a:ext cx="1113424" cy="2149371"/>
            <a:chOff x="6156302" y="2614250"/>
            <a:chExt cx="1484565" cy="2865828"/>
          </a:xfrm>
        </p:grpSpPr>
        <p:grpSp>
          <p:nvGrpSpPr>
            <p:cNvPr id="27" name="组合 26"/>
            <p:cNvGrpSpPr/>
            <p:nvPr/>
          </p:nvGrpSpPr>
          <p:grpSpPr>
            <a:xfrm>
              <a:off x="6156302" y="2614250"/>
              <a:ext cx="1484565" cy="2865828"/>
              <a:chOff x="6156302" y="2614250"/>
              <a:chExt cx="1484565" cy="2865828"/>
            </a:xfrm>
          </p:grpSpPr>
          <p:sp>
            <p:nvSpPr>
              <p:cNvPr id="31" name="MH_Other_3"/>
              <p:cNvSpPr/>
              <p:nvPr>
                <p:custDataLst>
                  <p:tags r:id="rId3"/>
                </p:custDataLst>
              </p:nvPr>
            </p:nvSpPr>
            <p:spPr>
              <a:xfrm rot="5400000" flipV="1">
                <a:off x="5311844" y="3746719"/>
                <a:ext cx="2577817" cy="888902"/>
              </a:xfrm>
              <a:prstGeom prst="bentArrow">
                <a:avLst>
                  <a:gd name="adj1" fmla="val 7438"/>
                  <a:gd name="adj2" fmla="val 3464"/>
                  <a:gd name="adj3" fmla="val 0"/>
                  <a:gd name="adj4" fmla="val 30020"/>
                </a:avLst>
              </a:prstGeom>
              <a:solidFill>
                <a:srgbClr val="5FBD98"/>
              </a:solidFill>
              <a:ln w="76200" cap="flat" cmpd="sng" algn="ctr">
                <a:solidFill>
                  <a:srgbClr val="005A9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32" name="椭圆 31"/>
              <p:cNvSpPr/>
              <p:nvPr/>
            </p:nvSpPr>
            <p:spPr>
              <a:xfrm>
                <a:off x="7018705" y="2614250"/>
                <a:ext cx="622162" cy="622163"/>
              </a:xfrm>
              <a:prstGeom prst="ellipse">
                <a:avLst/>
              </a:prstGeom>
              <a:solidFill>
                <a:schemeClr val="bg1">
                  <a:lumMod val="65000"/>
                </a:schemeClr>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28" name="组合 27"/>
            <p:cNvGrpSpPr/>
            <p:nvPr/>
          </p:nvGrpSpPr>
          <p:grpSpPr>
            <a:xfrm>
              <a:off x="7026234" y="2689103"/>
              <a:ext cx="588194" cy="492443"/>
              <a:chOff x="4341391" y="1572161"/>
              <a:chExt cx="588194" cy="492443"/>
            </a:xfrm>
          </p:grpSpPr>
          <p:sp>
            <p:nvSpPr>
              <p:cNvPr id="29" name="椭圆 28"/>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0" name="文本框 108"/>
              <p:cNvSpPr txBox="1"/>
              <p:nvPr/>
            </p:nvSpPr>
            <p:spPr>
              <a:xfrm>
                <a:off x="4341391" y="1572161"/>
                <a:ext cx="588194"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04</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33" name="组合 32"/>
          <p:cNvGrpSpPr/>
          <p:nvPr/>
        </p:nvGrpSpPr>
        <p:grpSpPr>
          <a:xfrm>
            <a:off x="3257094" y="3163008"/>
            <a:ext cx="897768" cy="1080388"/>
            <a:chOff x="4342792" y="4217343"/>
            <a:chExt cx="1197024" cy="1440517"/>
          </a:xfrm>
        </p:grpSpPr>
        <p:grpSp>
          <p:nvGrpSpPr>
            <p:cNvPr id="34" name="组合 33"/>
            <p:cNvGrpSpPr/>
            <p:nvPr/>
          </p:nvGrpSpPr>
          <p:grpSpPr>
            <a:xfrm>
              <a:off x="4342792" y="4217343"/>
              <a:ext cx="1197024" cy="1440517"/>
              <a:chOff x="4342792" y="4217343"/>
              <a:chExt cx="1197024" cy="1440517"/>
            </a:xfrm>
          </p:grpSpPr>
          <p:sp>
            <p:nvSpPr>
              <p:cNvPr id="38" name="MH_Other_3"/>
              <p:cNvSpPr/>
              <p:nvPr>
                <p:custDataLst>
                  <p:tags r:id="rId2"/>
                </p:custDataLst>
              </p:nvPr>
            </p:nvSpPr>
            <p:spPr>
              <a:xfrm rot="16200000" flipH="1" flipV="1">
                <a:off x="4508276" y="4626321"/>
                <a:ext cx="1174177" cy="888902"/>
              </a:xfrm>
              <a:prstGeom prst="bentArrow">
                <a:avLst>
                  <a:gd name="adj1" fmla="val 7438"/>
                  <a:gd name="adj2" fmla="val 3464"/>
                  <a:gd name="adj3" fmla="val 0"/>
                  <a:gd name="adj4" fmla="val 30020"/>
                </a:avLst>
              </a:prstGeom>
              <a:solidFill>
                <a:srgbClr val="5FBD98"/>
              </a:solidFill>
              <a:ln w="76200" cap="flat" cmpd="sng" algn="ctr">
                <a:solidFill>
                  <a:srgbClr val="005A9E"/>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39" name="椭圆 38"/>
              <p:cNvSpPr/>
              <p:nvPr/>
            </p:nvSpPr>
            <p:spPr>
              <a:xfrm>
                <a:off x="4342792" y="4217343"/>
                <a:ext cx="622162" cy="622163"/>
              </a:xfrm>
              <a:prstGeom prst="ellipse">
                <a:avLst/>
              </a:prstGeom>
              <a:solidFill>
                <a:schemeClr val="bg1">
                  <a:lumMod val="65000"/>
                </a:schemeClr>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35" name="组合 34"/>
            <p:cNvGrpSpPr/>
            <p:nvPr/>
          </p:nvGrpSpPr>
          <p:grpSpPr>
            <a:xfrm>
              <a:off x="4349723" y="4295544"/>
              <a:ext cx="588195" cy="492443"/>
              <a:chOff x="4341391" y="1572161"/>
              <a:chExt cx="588195" cy="492443"/>
            </a:xfrm>
          </p:grpSpPr>
          <p:sp>
            <p:nvSpPr>
              <p:cNvPr id="36" name="椭圆 35"/>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7" name="文本框 111"/>
              <p:cNvSpPr txBox="1"/>
              <p:nvPr/>
            </p:nvSpPr>
            <p:spPr>
              <a:xfrm>
                <a:off x="4341391" y="1572161"/>
                <a:ext cx="588195"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05</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40" name="组合 39"/>
          <p:cNvGrpSpPr/>
          <p:nvPr/>
        </p:nvGrpSpPr>
        <p:grpSpPr>
          <a:xfrm>
            <a:off x="4810243" y="2822050"/>
            <a:ext cx="920405" cy="1421345"/>
            <a:chOff x="6413660" y="3762732"/>
            <a:chExt cx="1227207" cy="1895127"/>
          </a:xfrm>
        </p:grpSpPr>
        <p:grpSp>
          <p:nvGrpSpPr>
            <p:cNvPr id="41" name="组合 40"/>
            <p:cNvGrpSpPr/>
            <p:nvPr/>
          </p:nvGrpSpPr>
          <p:grpSpPr>
            <a:xfrm>
              <a:off x="6413660" y="3762732"/>
              <a:ext cx="1227207" cy="1895127"/>
              <a:chOff x="6413660" y="3762732"/>
              <a:chExt cx="1227207" cy="1895127"/>
            </a:xfrm>
          </p:grpSpPr>
          <p:sp>
            <p:nvSpPr>
              <p:cNvPr id="45" name="MH_Other_3"/>
              <p:cNvSpPr/>
              <p:nvPr>
                <p:custDataLst>
                  <p:tags r:id="rId1"/>
                </p:custDataLst>
              </p:nvPr>
            </p:nvSpPr>
            <p:spPr>
              <a:xfrm rot="5400000" flipV="1">
                <a:off x="6041185" y="4396482"/>
                <a:ext cx="1633852" cy="888902"/>
              </a:xfrm>
              <a:prstGeom prst="bentArrow">
                <a:avLst>
                  <a:gd name="adj1" fmla="val 7438"/>
                  <a:gd name="adj2" fmla="val 3464"/>
                  <a:gd name="adj3" fmla="val 0"/>
                  <a:gd name="adj4" fmla="val 30020"/>
                </a:avLst>
              </a:prstGeom>
              <a:solidFill>
                <a:schemeClr val="bg1">
                  <a:lumMod val="65000"/>
                </a:schemeClr>
              </a:solidFill>
              <a:ln w="76200" cap="flat" cmpd="sng" algn="ctr">
                <a:solidFill>
                  <a:schemeClr val="bg1">
                    <a:lumMod val="65000"/>
                  </a:schemeClr>
                </a:solidFill>
                <a:prstDash val="solid"/>
              </a:ln>
              <a:effectLst/>
            </p:spPr>
            <p:txBody>
              <a:bodyPr anchor="ctr"/>
              <a:lstStyle/>
              <a:p>
                <a:pPr marL="0" marR="0" lvl="0" indent="0" algn="ctr" defTabSz="77216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cs typeface="+mn-ea"/>
                  <a:sym typeface="+mn-lt"/>
                </a:endParaRPr>
              </a:p>
            </p:txBody>
          </p:sp>
          <p:sp>
            <p:nvSpPr>
              <p:cNvPr id="46" name="椭圆 45"/>
              <p:cNvSpPr/>
              <p:nvPr/>
            </p:nvSpPr>
            <p:spPr>
              <a:xfrm>
                <a:off x="7018705" y="3762732"/>
                <a:ext cx="622162" cy="622163"/>
              </a:xfrm>
              <a:prstGeom prst="ellipse">
                <a:avLst/>
              </a:prstGeom>
              <a:solidFill>
                <a:srgbClr val="005A9E"/>
              </a:solidFill>
              <a:ln w="12700" cap="flat" cmpd="sng" algn="ctr">
                <a:solidFill>
                  <a:schemeClr val="bg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42" name="组合 41"/>
            <p:cNvGrpSpPr/>
            <p:nvPr/>
          </p:nvGrpSpPr>
          <p:grpSpPr>
            <a:xfrm>
              <a:off x="7033513" y="3840933"/>
              <a:ext cx="588195" cy="492443"/>
              <a:chOff x="4341391" y="1572161"/>
              <a:chExt cx="588195" cy="492443"/>
            </a:xfrm>
          </p:grpSpPr>
          <p:sp>
            <p:nvSpPr>
              <p:cNvPr id="43" name="椭圆 42"/>
              <p:cNvSpPr/>
              <p:nvPr/>
            </p:nvSpPr>
            <p:spPr>
              <a:xfrm>
                <a:off x="4418676" y="1573446"/>
                <a:ext cx="464474" cy="464474"/>
              </a:xfrm>
              <a:prstGeom prst="ellipse">
                <a:avLst/>
              </a:prstGeom>
              <a:gradFill>
                <a:gsLst>
                  <a:gs pos="0">
                    <a:sysClr val="window" lastClr="FFFFFF">
                      <a:lumMod val="75000"/>
                    </a:sysClr>
                  </a:gs>
                  <a:gs pos="100000">
                    <a:sysClr val="window" lastClr="FFFFFF"/>
                  </a:gs>
                </a:gsLst>
                <a:lin ang="5400000" scaled="1"/>
              </a:gradFill>
              <a:ln w="25400" cap="flat">
                <a:gradFill>
                  <a:gsLst>
                    <a:gs pos="0">
                      <a:sysClr val="window" lastClr="FFFFFF"/>
                    </a:gs>
                    <a:gs pos="100000">
                      <a:srgbClr val="DDDDDD"/>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44" name="文本框 117"/>
              <p:cNvSpPr txBox="1"/>
              <p:nvPr/>
            </p:nvSpPr>
            <p:spPr>
              <a:xfrm>
                <a:off x="4341391" y="1572161"/>
                <a:ext cx="588195" cy="49244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ysClr val="window" lastClr="FFFFFF">
                        <a:lumMod val="50000"/>
                      </a:sysClr>
                    </a:solidFill>
                    <a:effectLst/>
                    <a:uLnTx/>
                    <a:uFillTx/>
                    <a:cs typeface="+mn-ea"/>
                    <a:sym typeface="+mn-lt"/>
                  </a:rPr>
                  <a:t>06</a:t>
                </a:r>
                <a:endParaRPr kumimoji="0" lang="zh-CN" altLang="en-US" sz="1800" b="0" i="0" u="none" strike="noStrike" kern="0" cap="none" spc="0" normalizeH="0" baseline="0" noProof="0" dirty="0">
                  <a:ln>
                    <a:noFill/>
                  </a:ln>
                  <a:solidFill>
                    <a:sysClr val="window" lastClr="FFFFFF">
                      <a:lumMod val="50000"/>
                    </a:sysClr>
                  </a:solidFill>
                  <a:effectLst/>
                  <a:uLnTx/>
                  <a:uFillTx/>
                  <a:cs typeface="+mn-ea"/>
                  <a:sym typeface="+mn-lt"/>
                </a:endParaRPr>
              </a:p>
            </p:txBody>
          </p:sp>
        </p:grpSp>
      </p:grpSp>
      <p:grpSp>
        <p:nvGrpSpPr>
          <p:cNvPr id="47" name="组合 46"/>
          <p:cNvGrpSpPr/>
          <p:nvPr/>
        </p:nvGrpSpPr>
        <p:grpSpPr>
          <a:xfrm>
            <a:off x="5739606" y="1062128"/>
            <a:ext cx="2468564" cy="983274"/>
            <a:chOff x="7652807" y="1416170"/>
            <a:chExt cx="3291419" cy="1311032"/>
          </a:xfrm>
        </p:grpSpPr>
        <p:cxnSp>
          <p:nvCxnSpPr>
            <p:cNvPr id="48" name="直接连接符 47"/>
            <p:cNvCxnSpPr/>
            <p:nvPr/>
          </p:nvCxnSpPr>
          <p:spPr>
            <a:xfrm>
              <a:off x="7652807" y="1796348"/>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49" name="组合 48"/>
            <p:cNvGrpSpPr/>
            <p:nvPr/>
          </p:nvGrpSpPr>
          <p:grpSpPr>
            <a:xfrm>
              <a:off x="7736117" y="1416170"/>
              <a:ext cx="3208109" cy="1311032"/>
              <a:chOff x="5841004" y="1447486"/>
              <a:chExt cx="3208109" cy="1311032"/>
            </a:xfrm>
          </p:grpSpPr>
          <p:sp>
            <p:nvSpPr>
              <p:cNvPr id="50" name="MH_SubTitle_1"/>
              <p:cNvSpPr>
                <a:spLocks noChangeArrowheads="1"/>
              </p:cNvSpPr>
              <p:nvPr/>
            </p:nvSpPr>
            <p:spPr bwMode="auto">
              <a:xfrm flipH="1">
                <a:off x="5841004" y="1447486"/>
                <a:ext cx="2275840" cy="447887"/>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5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52" name="组合 51"/>
          <p:cNvGrpSpPr/>
          <p:nvPr/>
        </p:nvGrpSpPr>
        <p:grpSpPr>
          <a:xfrm>
            <a:off x="5700713" y="2142176"/>
            <a:ext cx="2643188" cy="983274"/>
            <a:chOff x="7600950" y="2856235"/>
            <a:chExt cx="3524251" cy="1311032"/>
          </a:xfrm>
        </p:grpSpPr>
        <p:grpSp>
          <p:nvGrpSpPr>
            <p:cNvPr id="53" name="组合 52"/>
            <p:cNvGrpSpPr/>
            <p:nvPr/>
          </p:nvGrpSpPr>
          <p:grpSpPr>
            <a:xfrm>
              <a:off x="7917092" y="2856235"/>
              <a:ext cx="3208109" cy="1311032"/>
              <a:chOff x="5841004" y="1447486"/>
              <a:chExt cx="3208109" cy="1311032"/>
            </a:xfrm>
          </p:grpSpPr>
          <p:sp>
            <p:nvSpPr>
              <p:cNvPr id="55" name="MH_SubTitle_1"/>
              <p:cNvSpPr>
                <a:spLocks noChangeArrowheads="1"/>
              </p:cNvSpPr>
              <p:nvPr/>
            </p:nvSpPr>
            <p:spPr bwMode="auto">
              <a:xfrm flipH="1">
                <a:off x="5841004" y="1447486"/>
                <a:ext cx="2275840" cy="447887"/>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5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sp>
          <p:nvSpPr>
            <p:cNvPr id="54" name="任意多边形 53"/>
            <p:cNvSpPr/>
            <p:nvPr/>
          </p:nvSpPr>
          <p:spPr>
            <a:xfrm>
              <a:off x="7600950" y="3001877"/>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57" name="组合 56"/>
          <p:cNvGrpSpPr/>
          <p:nvPr/>
        </p:nvGrpSpPr>
        <p:grpSpPr>
          <a:xfrm>
            <a:off x="5681454" y="3204447"/>
            <a:ext cx="2655334" cy="1003157"/>
            <a:chOff x="7575272" y="4272596"/>
            <a:chExt cx="3540445" cy="1337542"/>
          </a:xfrm>
        </p:grpSpPr>
        <p:sp>
          <p:nvSpPr>
            <p:cNvPr id="58" name="任意多边形 57"/>
            <p:cNvSpPr/>
            <p:nvPr/>
          </p:nvSpPr>
          <p:spPr>
            <a:xfrm>
              <a:off x="7575272" y="4272596"/>
              <a:ext cx="2864128" cy="39032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59" name="组合 58"/>
            <p:cNvGrpSpPr/>
            <p:nvPr/>
          </p:nvGrpSpPr>
          <p:grpSpPr>
            <a:xfrm>
              <a:off x="7907608" y="4299106"/>
              <a:ext cx="3208109" cy="1311032"/>
              <a:chOff x="5841004" y="1447486"/>
              <a:chExt cx="3208109" cy="1311032"/>
            </a:xfrm>
          </p:grpSpPr>
          <p:sp>
            <p:nvSpPr>
              <p:cNvPr id="60" name="MH_SubTitle_1"/>
              <p:cNvSpPr>
                <a:spLocks noChangeArrowheads="1"/>
              </p:cNvSpPr>
              <p:nvPr/>
            </p:nvSpPr>
            <p:spPr bwMode="auto">
              <a:xfrm flipH="1">
                <a:off x="5841004" y="1447486"/>
                <a:ext cx="2275840" cy="447886"/>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6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62" name="组合 61"/>
          <p:cNvGrpSpPr/>
          <p:nvPr/>
        </p:nvGrpSpPr>
        <p:grpSpPr>
          <a:xfrm>
            <a:off x="780805" y="1062128"/>
            <a:ext cx="2507445" cy="983274"/>
            <a:chOff x="1041073" y="1416171"/>
            <a:chExt cx="3343261" cy="1311032"/>
          </a:xfrm>
        </p:grpSpPr>
        <p:cxnSp>
          <p:nvCxnSpPr>
            <p:cNvPr id="63" name="直接连接符 62"/>
            <p:cNvCxnSpPr/>
            <p:nvPr/>
          </p:nvCxnSpPr>
          <p:spPr>
            <a:xfrm flipH="1">
              <a:off x="1556199" y="1803136"/>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64" name="组合 63"/>
            <p:cNvGrpSpPr/>
            <p:nvPr/>
          </p:nvGrpSpPr>
          <p:grpSpPr>
            <a:xfrm flipH="1">
              <a:off x="1041073" y="1416171"/>
              <a:ext cx="3343261" cy="1311032"/>
              <a:chOff x="5705852" y="1447486"/>
              <a:chExt cx="3343261" cy="1311032"/>
            </a:xfrm>
          </p:grpSpPr>
          <p:sp>
            <p:nvSpPr>
              <p:cNvPr id="65" name="MH_SubTitle_1"/>
              <p:cNvSpPr>
                <a:spLocks noChangeArrowheads="1"/>
              </p:cNvSpPr>
              <p:nvPr/>
            </p:nvSpPr>
            <p:spPr bwMode="auto">
              <a:xfrm flipH="1">
                <a:off x="5705852" y="1447486"/>
                <a:ext cx="2176736" cy="447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6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67" name="组合 66"/>
          <p:cNvGrpSpPr/>
          <p:nvPr/>
        </p:nvGrpSpPr>
        <p:grpSpPr>
          <a:xfrm>
            <a:off x="771298" y="2220600"/>
            <a:ext cx="2507445" cy="983274"/>
            <a:chOff x="1028396" y="2960800"/>
            <a:chExt cx="3343261" cy="1311032"/>
          </a:xfrm>
        </p:grpSpPr>
        <p:cxnSp>
          <p:nvCxnSpPr>
            <p:cNvPr id="68" name="直接连接符 67"/>
            <p:cNvCxnSpPr/>
            <p:nvPr/>
          </p:nvCxnSpPr>
          <p:spPr>
            <a:xfrm flipH="1">
              <a:off x="1543522" y="3347765"/>
              <a:ext cx="2786593" cy="0"/>
            </a:xfrm>
            <a:prstGeom prst="line">
              <a:avLst/>
            </a:prstGeom>
            <a:noFill/>
            <a:ln w="19050" cap="flat" cmpd="sng" algn="ctr">
              <a:solidFill>
                <a:srgbClr val="E7E6E6">
                  <a:lumMod val="50000"/>
                </a:srgbClr>
              </a:solidFill>
              <a:prstDash val="sysDot"/>
              <a:miter lim="800000"/>
              <a:tailEnd type="oval"/>
            </a:ln>
            <a:effectLst/>
          </p:spPr>
        </p:cxnSp>
        <p:grpSp>
          <p:nvGrpSpPr>
            <p:cNvPr id="69" name="组合 68"/>
            <p:cNvGrpSpPr/>
            <p:nvPr/>
          </p:nvGrpSpPr>
          <p:grpSpPr>
            <a:xfrm flipH="1">
              <a:off x="1028396" y="2960800"/>
              <a:ext cx="3343261" cy="1311032"/>
              <a:chOff x="5705852" y="1447486"/>
              <a:chExt cx="3343261" cy="1311032"/>
            </a:xfrm>
          </p:grpSpPr>
          <p:sp>
            <p:nvSpPr>
              <p:cNvPr id="70" name="MH_SubTitle_1"/>
              <p:cNvSpPr>
                <a:spLocks noChangeArrowheads="1"/>
              </p:cNvSpPr>
              <p:nvPr/>
            </p:nvSpPr>
            <p:spPr bwMode="auto">
              <a:xfrm flipH="1">
                <a:off x="5705852" y="1447486"/>
                <a:ext cx="2176736" cy="447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71"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grpSp>
      <p:grpSp>
        <p:nvGrpSpPr>
          <p:cNvPr id="72" name="组合 71"/>
          <p:cNvGrpSpPr/>
          <p:nvPr/>
        </p:nvGrpSpPr>
        <p:grpSpPr>
          <a:xfrm>
            <a:off x="741341" y="3362762"/>
            <a:ext cx="2525692" cy="983274"/>
            <a:chOff x="988454" y="4483683"/>
            <a:chExt cx="3367589" cy="1311032"/>
          </a:xfrm>
        </p:grpSpPr>
        <p:grpSp>
          <p:nvGrpSpPr>
            <p:cNvPr id="73" name="组合 72"/>
            <p:cNvGrpSpPr/>
            <p:nvPr/>
          </p:nvGrpSpPr>
          <p:grpSpPr>
            <a:xfrm flipH="1">
              <a:off x="988454" y="4483683"/>
              <a:ext cx="3343261" cy="1311032"/>
              <a:chOff x="5705852" y="1447486"/>
              <a:chExt cx="3343261" cy="1311032"/>
            </a:xfrm>
          </p:grpSpPr>
          <p:sp>
            <p:nvSpPr>
              <p:cNvPr id="75" name="MH_SubTitle_1"/>
              <p:cNvSpPr>
                <a:spLocks noChangeArrowheads="1"/>
              </p:cNvSpPr>
              <p:nvPr/>
            </p:nvSpPr>
            <p:spPr bwMode="auto">
              <a:xfrm flipH="1">
                <a:off x="5705852" y="1447486"/>
                <a:ext cx="2176736" cy="447887"/>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500" b="0" i="0" u="none" strike="noStrike" kern="0" cap="none" spc="0" normalizeH="0" baseline="0" noProof="0" dirty="0">
                    <a:ln>
                      <a:noFill/>
                    </a:ln>
                    <a:solidFill>
                      <a:srgbClr val="005A9E"/>
                    </a:solidFill>
                    <a:effectLst/>
                    <a:uLnTx/>
                    <a:uFillTx/>
                    <a:cs typeface="+mn-ea"/>
                    <a:sym typeface="+mn-lt"/>
                  </a:rPr>
                  <a:t>单击此处添加标题</a:t>
                </a:r>
              </a:p>
            </p:txBody>
          </p:sp>
          <p:sp>
            <p:nvSpPr>
              <p:cNvPr id="76" name="Rectangle 5"/>
              <p:cNvSpPr/>
              <p:nvPr/>
            </p:nvSpPr>
            <p:spPr bwMode="auto">
              <a:xfrm>
                <a:off x="5980705" y="1871157"/>
                <a:ext cx="3068408" cy="88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algn="r"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Text" lastClr="000000">
                        <a:lumMod val="50000"/>
                        <a:lumOff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Text" lastClr="000000">
                      <a:lumMod val="50000"/>
                      <a:lumOff val="50000"/>
                    </a:sysClr>
                  </a:solidFill>
                  <a:effectLst/>
                  <a:uLnTx/>
                  <a:uFillTx/>
                  <a:cs typeface="+mn-ea"/>
                  <a:sym typeface="+mn-lt"/>
                </a:endParaRPr>
              </a:p>
            </p:txBody>
          </p:sp>
        </p:grpSp>
        <p:sp>
          <p:nvSpPr>
            <p:cNvPr id="74" name="任意多边形 73"/>
            <p:cNvSpPr/>
            <p:nvPr/>
          </p:nvSpPr>
          <p:spPr>
            <a:xfrm flipH="1">
              <a:off x="1517593" y="4614052"/>
              <a:ext cx="2838450" cy="265198"/>
            </a:xfrm>
            <a:custGeom>
              <a:avLst/>
              <a:gdLst>
                <a:gd name="connsiteX0" fmla="*/ 0 w 3162300"/>
                <a:gd name="connsiteY0" fmla="*/ 0 h 190500"/>
                <a:gd name="connsiteX1" fmla="*/ 361950 w 3162300"/>
                <a:gd name="connsiteY1" fmla="*/ 190500 h 190500"/>
                <a:gd name="connsiteX2" fmla="*/ 3162300 w 3162300"/>
                <a:gd name="connsiteY2" fmla="*/ 190500 h 190500"/>
              </a:gdLst>
              <a:ahLst/>
              <a:cxnLst>
                <a:cxn ang="0">
                  <a:pos x="connsiteX0" y="connsiteY0"/>
                </a:cxn>
                <a:cxn ang="0">
                  <a:pos x="connsiteX1" y="connsiteY1"/>
                </a:cxn>
                <a:cxn ang="0">
                  <a:pos x="connsiteX2" y="connsiteY2"/>
                </a:cxn>
              </a:cxnLst>
              <a:rect l="l" t="t" r="r" b="b"/>
              <a:pathLst>
                <a:path w="3162300" h="190500">
                  <a:moveTo>
                    <a:pt x="0" y="0"/>
                  </a:moveTo>
                  <a:lnTo>
                    <a:pt x="361950" y="190500"/>
                  </a:lnTo>
                  <a:lnTo>
                    <a:pt x="3162300" y="190500"/>
                  </a:lnTo>
                </a:path>
              </a:pathLst>
            </a:custGeom>
            <a:noFill/>
            <a:ln w="19050" cap="flat" cmpd="sng" algn="ctr">
              <a:solidFill>
                <a:srgbClr val="E7E6E6">
                  <a:lumMod val="50000"/>
                </a:srgbClr>
              </a:solidFill>
              <a:prstDash val="sysDot"/>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77" name="组合 76"/>
          <p:cNvGrpSpPr/>
          <p:nvPr/>
        </p:nvGrpSpPr>
        <p:grpSpPr>
          <a:xfrm>
            <a:off x="3868420" y="3532505"/>
            <a:ext cx="1222375" cy="1222375"/>
            <a:chOff x="5364986" y="4921729"/>
            <a:chExt cx="1210912" cy="1210912"/>
          </a:xfrm>
        </p:grpSpPr>
        <p:sp>
          <p:nvSpPr>
            <p:cNvPr id="78" name="椭圆 77"/>
            <p:cNvSpPr/>
            <p:nvPr/>
          </p:nvSpPr>
          <p:spPr>
            <a:xfrm flipH="1">
              <a:off x="5364986" y="4921729"/>
              <a:ext cx="1210912" cy="121091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9" name="椭圆 78"/>
            <p:cNvSpPr/>
            <p:nvPr/>
          </p:nvSpPr>
          <p:spPr>
            <a:xfrm flipH="1">
              <a:off x="5393195" y="4949933"/>
              <a:ext cx="1154499" cy="1154499"/>
            </a:xfrm>
            <a:prstGeom prst="ellipse">
              <a:avLst/>
            </a:prstGeom>
            <a:blipFill rotWithShape="1">
              <a:blip r:embed="rId8"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cxnSp>
        <p:nvCxnSpPr>
          <p:cNvPr id="81" name="直接连接符 80"/>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2" name="圆角矩形 81"/>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83" name="矩形 82"/>
          <p:cNvSpPr/>
          <p:nvPr/>
        </p:nvSpPr>
        <p:spPr>
          <a:xfrm>
            <a:off x="883686" y="226702"/>
            <a:ext cx="2011680" cy="483235"/>
          </a:xfrm>
          <a:prstGeom prst="rect">
            <a:avLst/>
          </a:prstGeom>
        </p:spPr>
        <p:txBody>
          <a:bodyPr wrap="none">
            <a:spAutoFit/>
          </a:bodyPr>
          <a:lstStyle/>
          <a:p>
            <a:pPr algn="l" defTabSz="913765">
              <a:spcBef>
                <a:spcPts val="0"/>
              </a:spcBef>
              <a:spcAft>
                <a:spcPts val="0"/>
              </a:spcAft>
              <a:defRPr/>
            </a:pPr>
            <a:r>
              <a:rPr lang="zh-CN" altLang="en-US" sz="2400" b="1" kern="0" dirty="0">
                <a:solidFill>
                  <a:srgbClr val="005A9E"/>
                </a:solidFill>
                <a:cs typeface="+mn-ea"/>
                <a:sym typeface="+mn-lt"/>
              </a:rPr>
              <a:t>此处添加标题</a:t>
            </a:r>
          </a:p>
        </p:txBody>
      </p:sp>
      <p:grpSp>
        <p:nvGrpSpPr>
          <p:cNvPr id="84" name="Group 17"/>
          <p:cNvGrpSpPr>
            <a:grpSpLocks noChangeAspect="1"/>
          </p:cNvGrpSpPr>
          <p:nvPr/>
        </p:nvGrpSpPr>
        <p:grpSpPr bwMode="auto">
          <a:xfrm>
            <a:off x="179512" y="212152"/>
            <a:ext cx="457188" cy="490764"/>
            <a:chOff x="231" y="1205"/>
            <a:chExt cx="640" cy="687"/>
          </a:xfrm>
          <a:solidFill>
            <a:srgbClr val="005A9E"/>
          </a:solidFill>
          <a:effectLst>
            <a:outerShdw blurRad="50800" dist="38100" dir="2700000" algn="tl" rotWithShape="0">
              <a:prstClr val="black">
                <a:alpha val="40000"/>
              </a:prstClr>
            </a:outerShdw>
          </a:effectLst>
        </p:grpSpPr>
        <p:sp>
          <p:nvSpPr>
            <p:cNvPr id="8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8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200"/>
                                  </p:stCondLst>
                                  <p:childTnLst>
                                    <p:set>
                                      <p:cBhvr>
                                        <p:cTn id="9" dur="1" fill="hold">
                                          <p:stCondLst>
                                            <p:cond delay="0"/>
                                          </p:stCondLst>
                                        </p:cTn>
                                        <p:tgtEl>
                                          <p:spTgt spid="77"/>
                                        </p:tgtEl>
                                        <p:attrNameLst>
                                          <p:attrName>style.visibility</p:attrName>
                                        </p:attrNameLst>
                                      </p:cBhvr>
                                      <p:to>
                                        <p:strVal val="visible"/>
                                      </p:to>
                                    </p:set>
                                    <p:animEffect transition="in" filter="fade">
                                      <p:cBhvr>
                                        <p:cTn id="10" dur="500"/>
                                        <p:tgtEl>
                                          <p:spTgt spid="7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wipe(left)">
                                      <p:cBhvr>
                                        <p:cTn id="14" dur="500"/>
                                        <p:tgtEl>
                                          <p:spTgt spid="40"/>
                                        </p:tgtEl>
                                      </p:cBhvr>
                                    </p:animEffect>
                                  </p:childTnLst>
                                </p:cTn>
                              </p:par>
                              <p:par>
                                <p:cTn id="15" presetID="22" presetClass="entr" presetSubtype="8" fill="hold" nodeType="withEffect">
                                  <p:stCondLst>
                                    <p:cond delay="50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par>
                                <p:cTn id="18" presetID="22" presetClass="entr" presetSubtype="8" fill="hold" nodeType="withEffect">
                                  <p:stCondLst>
                                    <p:cond delay="2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22" presetClass="entr" presetSubtype="8" fill="hold" nodeType="withEffect">
                                  <p:stCondLst>
                                    <p:cond delay="600"/>
                                  </p:stCondLst>
                                  <p:childTnLst>
                                    <p:set>
                                      <p:cBhvr>
                                        <p:cTn id="22" dur="1" fill="hold">
                                          <p:stCondLst>
                                            <p:cond delay="0"/>
                                          </p:stCondLst>
                                        </p:cTn>
                                        <p:tgtEl>
                                          <p:spTgt spid="52"/>
                                        </p:tgtEl>
                                        <p:attrNameLst>
                                          <p:attrName>style.visibility</p:attrName>
                                        </p:attrNameLst>
                                      </p:cBhvr>
                                      <p:to>
                                        <p:strVal val="visible"/>
                                      </p:to>
                                    </p:set>
                                    <p:animEffect transition="in" filter="wipe(left)">
                                      <p:cBhvr>
                                        <p:cTn id="23" dur="500"/>
                                        <p:tgtEl>
                                          <p:spTgt spid="52"/>
                                        </p:tgtEl>
                                      </p:cBhvr>
                                    </p:animEffect>
                                  </p:childTnLst>
                                </p:cTn>
                              </p:par>
                              <p:par>
                                <p:cTn id="24" presetID="22" presetClass="entr" presetSubtype="2" fill="hold" nodeType="withEffect">
                                  <p:stCondLst>
                                    <p:cond delay="400"/>
                                  </p:stCondLst>
                                  <p:childTnLst>
                                    <p:set>
                                      <p:cBhvr>
                                        <p:cTn id="25" dur="1" fill="hold">
                                          <p:stCondLst>
                                            <p:cond delay="0"/>
                                          </p:stCondLst>
                                        </p:cTn>
                                        <p:tgtEl>
                                          <p:spTgt spid="33"/>
                                        </p:tgtEl>
                                        <p:attrNameLst>
                                          <p:attrName>style.visibility</p:attrName>
                                        </p:attrNameLst>
                                      </p:cBhvr>
                                      <p:to>
                                        <p:strVal val="visible"/>
                                      </p:to>
                                    </p:set>
                                    <p:animEffect transition="in" filter="wipe(right)">
                                      <p:cBhvr>
                                        <p:cTn id="26" dur="500"/>
                                        <p:tgtEl>
                                          <p:spTgt spid="33"/>
                                        </p:tgtEl>
                                      </p:cBhvr>
                                    </p:animEffect>
                                  </p:childTnLst>
                                </p:cTn>
                              </p:par>
                              <p:par>
                                <p:cTn id="27" presetID="22" presetClass="entr" presetSubtype="2" fill="hold" nodeType="withEffect">
                                  <p:stCondLst>
                                    <p:cond delay="900"/>
                                  </p:stCondLst>
                                  <p:childTnLst>
                                    <p:set>
                                      <p:cBhvr>
                                        <p:cTn id="28" dur="1" fill="hold">
                                          <p:stCondLst>
                                            <p:cond delay="0"/>
                                          </p:stCondLst>
                                        </p:cTn>
                                        <p:tgtEl>
                                          <p:spTgt spid="72"/>
                                        </p:tgtEl>
                                        <p:attrNameLst>
                                          <p:attrName>style.visibility</p:attrName>
                                        </p:attrNameLst>
                                      </p:cBhvr>
                                      <p:to>
                                        <p:strVal val="visible"/>
                                      </p:to>
                                    </p:set>
                                    <p:animEffect transition="in" filter="wipe(right)">
                                      <p:cBhvr>
                                        <p:cTn id="29" dur="500"/>
                                        <p:tgtEl>
                                          <p:spTgt spid="72"/>
                                        </p:tgtEl>
                                      </p:cBhvr>
                                    </p:animEffect>
                                  </p:childTnLst>
                                </p:cTn>
                              </p:par>
                              <p:par>
                                <p:cTn id="30" presetID="22" presetClass="entr" presetSubtype="2" fill="hold" nodeType="withEffect">
                                  <p:stCondLst>
                                    <p:cond delay="600"/>
                                  </p:stCondLst>
                                  <p:childTnLst>
                                    <p:set>
                                      <p:cBhvr>
                                        <p:cTn id="31" dur="1" fill="hold">
                                          <p:stCondLst>
                                            <p:cond delay="0"/>
                                          </p:stCondLst>
                                        </p:cTn>
                                        <p:tgtEl>
                                          <p:spTgt spid="19"/>
                                        </p:tgtEl>
                                        <p:attrNameLst>
                                          <p:attrName>style.visibility</p:attrName>
                                        </p:attrNameLst>
                                      </p:cBhvr>
                                      <p:to>
                                        <p:strVal val="visible"/>
                                      </p:to>
                                    </p:set>
                                    <p:animEffect transition="in" filter="wipe(right)">
                                      <p:cBhvr>
                                        <p:cTn id="32" dur="500"/>
                                        <p:tgtEl>
                                          <p:spTgt spid="19"/>
                                        </p:tgtEl>
                                      </p:cBhvr>
                                    </p:animEffect>
                                  </p:childTnLst>
                                </p:cTn>
                              </p:par>
                              <p:par>
                                <p:cTn id="33" presetID="22" presetClass="entr" presetSubtype="2" fill="hold" nodeType="withEffect">
                                  <p:stCondLst>
                                    <p:cond delay="1100"/>
                                  </p:stCondLst>
                                  <p:childTnLst>
                                    <p:set>
                                      <p:cBhvr>
                                        <p:cTn id="34" dur="1" fill="hold">
                                          <p:stCondLst>
                                            <p:cond delay="0"/>
                                          </p:stCondLst>
                                        </p:cTn>
                                        <p:tgtEl>
                                          <p:spTgt spid="67"/>
                                        </p:tgtEl>
                                        <p:attrNameLst>
                                          <p:attrName>style.visibility</p:attrName>
                                        </p:attrNameLst>
                                      </p:cBhvr>
                                      <p:to>
                                        <p:strVal val="visible"/>
                                      </p:to>
                                    </p:set>
                                    <p:animEffect transition="in" filter="wipe(right)">
                                      <p:cBhvr>
                                        <p:cTn id="35" dur="500"/>
                                        <p:tgtEl>
                                          <p:spTgt spid="67"/>
                                        </p:tgtEl>
                                      </p:cBhvr>
                                    </p:animEffect>
                                  </p:childTnLst>
                                </p:cTn>
                              </p:par>
                              <p:par>
                                <p:cTn id="36" presetID="22" presetClass="entr" presetSubtype="2" fill="hold" nodeType="withEffect">
                                  <p:stCondLst>
                                    <p:cond delay="90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500"/>
                                        <p:tgtEl>
                                          <p:spTgt spid="12"/>
                                        </p:tgtEl>
                                      </p:cBhvr>
                                    </p:animEffect>
                                  </p:childTnLst>
                                </p:cTn>
                              </p:par>
                              <p:par>
                                <p:cTn id="39" presetID="22" presetClass="entr" presetSubtype="2" fill="hold" nodeType="withEffect">
                                  <p:stCondLst>
                                    <p:cond delay="1400"/>
                                  </p:stCondLst>
                                  <p:childTnLst>
                                    <p:set>
                                      <p:cBhvr>
                                        <p:cTn id="40" dur="1" fill="hold">
                                          <p:stCondLst>
                                            <p:cond delay="0"/>
                                          </p:stCondLst>
                                        </p:cTn>
                                        <p:tgtEl>
                                          <p:spTgt spid="62"/>
                                        </p:tgtEl>
                                        <p:attrNameLst>
                                          <p:attrName>style.visibility</p:attrName>
                                        </p:attrNameLst>
                                      </p:cBhvr>
                                      <p:to>
                                        <p:strVal val="visible"/>
                                      </p:to>
                                    </p:set>
                                    <p:animEffect transition="in" filter="wipe(right)">
                                      <p:cBhvr>
                                        <p:cTn id="41" dur="500"/>
                                        <p:tgtEl>
                                          <p:spTgt spid="62"/>
                                        </p:tgtEl>
                                      </p:cBhvr>
                                    </p:animEffect>
                                  </p:childTnLst>
                                </p:cTn>
                              </p:par>
                              <p:par>
                                <p:cTn id="42" presetID="22" presetClass="entr" presetSubtype="8" fill="hold" nodeType="withEffect">
                                  <p:stCondLst>
                                    <p:cond delay="120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par>
                                <p:cTn id="45" presetID="22" presetClass="entr" presetSubtype="8" fill="hold" nodeType="withEffect">
                                  <p:stCondLst>
                                    <p:cond delay="170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pic>
        <p:nvPicPr>
          <p:cNvPr id="8" name="Picture 7" descr="C:\Users\Administrator\Desktop\室内设计\1.jpg1"/>
          <p:cNvPicPr preferRelativeResize="0">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2150" y="1287145"/>
            <a:ext cx="1716405" cy="1202055"/>
          </a:xfrm>
          <a:prstGeom prst="roundRect">
            <a:avLst>
              <a:gd name="adj" fmla="val 8594"/>
            </a:avLst>
          </a:prstGeom>
          <a:blipFill rotWithShape="1">
            <a:blip r:embed="rId3" cstate="screen">
              <a:extLst>
                <a:ext uri="{28A0092B-C50C-407E-A947-70E740481C1C}">
                  <a14:useLocalDpi xmlns:a14="http://schemas.microsoft.com/office/drawing/2010/main"/>
                </a:ext>
              </a:extLst>
            </a:blip>
            <a:stretch>
              <a:fillRect/>
            </a:stretch>
          </a:blipFill>
          <a:ln>
            <a:solidFill>
              <a:schemeClr val="tx1">
                <a:lumMod val="50000"/>
                <a:lumOff val="50000"/>
              </a:schemeClr>
            </a:solidFill>
          </a:ln>
          <a:effectLst>
            <a:reflection blurRad="12700" stA="38000" endPos="28000" dist="5000" dir="5400000" sy="-100000" algn="bl" rotWithShape="0"/>
          </a:effectLst>
        </p:spPr>
      </p:pic>
      <p:pic>
        <p:nvPicPr>
          <p:cNvPr id="9" name="Picture 8" descr="C:\Users\Administrator\Desktop\室内设计\2.jpg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51693" y="1289475"/>
            <a:ext cx="1802765" cy="1199628"/>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10" name="Picture 9" descr="C:\Users\Administrator\Desktop\室内设计\3.jp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83929" y="1288017"/>
            <a:ext cx="1722120" cy="1194419"/>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pic>
        <p:nvPicPr>
          <p:cNvPr id="11" name="Picture 10" descr="C:\Users\Administrator\Desktop\室内设计\7.jpg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634774" y="1288130"/>
            <a:ext cx="1868170" cy="1193115"/>
          </a:xfrm>
          <a:prstGeom prst="roundRect">
            <a:avLst>
              <a:gd name="adj" fmla="val 8594"/>
            </a:avLst>
          </a:prstGeom>
          <a:solidFill>
            <a:srgbClr val="FFFFFF">
              <a:shade val="85000"/>
            </a:srgbClr>
          </a:solidFill>
          <a:ln>
            <a:solidFill>
              <a:schemeClr val="tx1">
                <a:lumMod val="50000"/>
                <a:lumOff val="50000"/>
              </a:schemeClr>
            </a:solidFill>
          </a:ln>
          <a:effectLst>
            <a:reflection blurRad="12700" stA="38000" endPos="28000" dist="5000" dir="5400000" sy="-100000" algn="bl" rotWithShape="0"/>
          </a:effectLst>
        </p:spPr>
      </p:pic>
      <p:sp>
        <p:nvSpPr>
          <p:cNvPr id="12" name="文本框 34"/>
          <p:cNvSpPr txBox="1">
            <a:spLocks noChangeArrowheads="1"/>
          </p:cNvSpPr>
          <p:nvPr/>
        </p:nvSpPr>
        <p:spPr bwMode="auto">
          <a:xfrm>
            <a:off x="95173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13" name="矩形 35"/>
          <p:cNvSpPr>
            <a:spLocks noChangeArrowheads="1"/>
          </p:cNvSpPr>
          <p:nvPr/>
        </p:nvSpPr>
        <p:spPr bwMode="auto">
          <a:xfrm>
            <a:off x="735489"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p:txBody>
      </p:sp>
      <p:sp>
        <p:nvSpPr>
          <p:cNvPr id="14" name="矩形 36"/>
          <p:cNvSpPr>
            <a:spLocks noChangeArrowheads="1"/>
          </p:cNvSpPr>
          <p:nvPr/>
        </p:nvSpPr>
        <p:spPr bwMode="auto">
          <a:xfrm>
            <a:off x="899350"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15" name="文本框 34"/>
          <p:cNvSpPr txBox="1">
            <a:spLocks noChangeArrowheads="1"/>
          </p:cNvSpPr>
          <p:nvPr/>
        </p:nvSpPr>
        <p:spPr bwMode="auto">
          <a:xfrm>
            <a:off x="291269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16" name="矩形 35"/>
          <p:cNvSpPr>
            <a:spLocks noChangeArrowheads="1"/>
          </p:cNvSpPr>
          <p:nvPr/>
        </p:nvSpPr>
        <p:spPr bwMode="auto">
          <a:xfrm>
            <a:off x="2710737"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p:txBody>
      </p:sp>
      <p:sp>
        <p:nvSpPr>
          <p:cNvPr id="17" name="矩形 36"/>
          <p:cNvSpPr>
            <a:spLocks noChangeArrowheads="1"/>
          </p:cNvSpPr>
          <p:nvPr/>
        </p:nvSpPr>
        <p:spPr bwMode="auto">
          <a:xfrm>
            <a:off x="2897219"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18" name="文本框 34"/>
          <p:cNvSpPr txBox="1">
            <a:spLocks noChangeArrowheads="1"/>
          </p:cNvSpPr>
          <p:nvPr/>
        </p:nvSpPr>
        <p:spPr bwMode="auto">
          <a:xfrm>
            <a:off x="485698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19" name="矩形 35"/>
          <p:cNvSpPr>
            <a:spLocks noChangeArrowheads="1"/>
          </p:cNvSpPr>
          <p:nvPr/>
        </p:nvSpPr>
        <p:spPr bwMode="auto">
          <a:xfrm>
            <a:off x="4624071"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a:p>
            <a:pPr>
              <a:lnSpc>
                <a:spcPct val="150000"/>
              </a:lnSpc>
            </a:pPr>
            <a:r>
              <a:rPr lang="zh-CN" altLang="zh-CN" sz="1100">
                <a:cs typeface="+mn-ea"/>
                <a:sym typeface="+mn-lt"/>
              </a:rPr>
              <a:t>添加文本内容添加文本内容</a:t>
            </a:r>
            <a:endParaRPr lang="zh-CN" altLang="en-US" sz="1100">
              <a:cs typeface="+mn-ea"/>
              <a:sym typeface="+mn-lt"/>
            </a:endParaRPr>
          </a:p>
        </p:txBody>
      </p:sp>
      <p:sp>
        <p:nvSpPr>
          <p:cNvPr id="20" name="矩形 36"/>
          <p:cNvSpPr>
            <a:spLocks noChangeArrowheads="1"/>
          </p:cNvSpPr>
          <p:nvPr/>
        </p:nvSpPr>
        <p:spPr bwMode="auto">
          <a:xfrm>
            <a:off x="4841510"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
        <p:nvSpPr>
          <p:cNvPr id="21" name="文本框 34"/>
          <p:cNvSpPr txBox="1">
            <a:spLocks noChangeArrowheads="1"/>
          </p:cNvSpPr>
          <p:nvPr/>
        </p:nvSpPr>
        <p:spPr bwMode="auto">
          <a:xfrm>
            <a:off x="6894147" y="2867102"/>
            <a:ext cx="1281113"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b="1">
                <a:solidFill>
                  <a:srgbClr val="005A9E"/>
                </a:solidFill>
                <a:latin typeface="+mn-lt"/>
                <a:ea typeface="+mn-ea"/>
                <a:cs typeface="+mn-ea"/>
                <a:sym typeface="+mn-lt"/>
              </a:rPr>
              <a:t>请输入标题</a:t>
            </a:r>
          </a:p>
        </p:txBody>
      </p:sp>
      <p:sp>
        <p:nvSpPr>
          <p:cNvPr id="22" name="矩形 35"/>
          <p:cNvSpPr>
            <a:spLocks noChangeArrowheads="1"/>
          </p:cNvSpPr>
          <p:nvPr/>
        </p:nvSpPr>
        <p:spPr bwMode="auto">
          <a:xfrm>
            <a:off x="6676708" y="3503062"/>
            <a:ext cx="1837135"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pPr>
            <a:r>
              <a:rPr lang="zh-CN" altLang="zh-CN" sz="1100" dirty="0">
                <a:cs typeface="+mn-ea"/>
                <a:sym typeface="+mn-lt"/>
              </a:rPr>
              <a:t>添加文本内容添加文本内容</a:t>
            </a:r>
            <a:endParaRPr lang="zh-CN" altLang="en-US" sz="1100" dirty="0">
              <a:cs typeface="+mn-ea"/>
              <a:sym typeface="+mn-lt"/>
            </a:endParaRPr>
          </a:p>
          <a:p>
            <a:pPr>
              <a:lnSpc>
                <a:spcPct val="150000"/>
              </a:lnSpc>
            </a:pPr>
            <a:r>
              <a:rPr lang="zh-CN" altLang="zh-CN" sz="1100" dirty="0">
                <a:cs typeface="+mn-ea"/>
                <a:sym typeface="+mn-lt"/>
              </a:rPr>
              <a:t>添加文本内容添加文本内容</a:t>
            </a:r>
            <a:endParaRPr lang="zh-CN" altLang="en-US" sz="1100" dirty="0">
              <a:cs typeface="+mn-ea"/>
              <a:sym typeface="+mn-lt"/>
            </a:endParaRPr>
          </a:p>
          <a:p>
            <a:pPr>
              <a:lnSpc>
                <a:spcPct val="150000"/>
              </a:lnSpc>
            </a:pPr>
            <a:r>
              <a:rPr lang="zh-CN" altLang="zh-CN" sz="1100" dirty="0">
                <a:cs typeface="+mn-ea"/>
                <a:sym typeface="+mn-lt"/>
              </a:rPr>
              <a:t>添加文本内容添加文本内容</a:t>
            </a:r>
            <a:endParaRPr lang="zh-CN" altLang="en-US" sz="1100" dirty="0">
              <a:cs typeface="+mn-ea"/>
              <a:sym typeface="+mn-lt"/>
            </a:endParaRPr>
          </a:p>
          <a:p>
            <a:pPr>
              <a:lnSpc>
                <a:spcPct val="150000"/>
              </a:lnSpc>
            </a:pPr>
            <a:r>
              <a:rPr lang="zh-CN" altLang="zh-CN" sz="1100" dirty="0">
                <a:cs typeface="+mn-ea"/>
                <a:sym typeface="+mn-lt"/>
              </a:rPr>
              <a:t>添加文本内容添加文本内容</a:t>
            </a:r>
            <a:endParaRPr lang="zh-CN" altLang="en-US" sz="1100" dirty="0">
              <a:cs typeface="+mn-ea"/>
              <a:sym typeface="+mn-lt"/>
            </a:endParaRPr>
          </a:p>
        </p:txBody>
      </p:sp>
      <p:sp>
        <p:nvSpPr>
          <p:cNvPr id="23" name="矩形 36"/>
          <p:cNvSpPr>
            <a:spLocks noChangeArrowheads="1"/>
          </p:cNvSpPr>
          <p:nvPr/>
        </p:nvSpPr>
        <p:spPr bwMode="auto">
          <a:xfrm>
            <a:off x="6894147" y="3355295"/>
            <a:ext cx="1350169" cy="34289"/>
          </a:xfrm>
          <a:prstGeom prst="rect">
            <a:avLst/>
          </a:prstGeom>
          <a:solidFill>
            <a:schemeClr val="bg1">
              <a:lumMod val="75000"/>
            </a:schemeClr>
          </a:solidFill>
          <a:ln>
            <a:noFill/>
          </a:ln>
        </p:spPr>
        <p:txBody>
          <a:bodyPr lIns="68580" tIns="34290" rIns="68580" bIns="34290" anchor="ctr"/>
          <a:lstStyle/>
          <a:p>
            <a:pPr algn="ctr"/>
            <a:endParaRPr lang="zh-CN" altLang="zh-CN" sz="1500">
              <a:solidFill>
                <a:srgbClr val="005A9E"/>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trips(downLeft)">
                                      <p:cBhvr>
                                        <p:cTn id="11" dur="500"/>
                                        <p:tgtEl>
                                          <p:spTgt spid="9"/>
                                        </p:tgtEl>
                                      </p:cBhvr>
                                    </p:animEffect>
                                  </p:childTnLst>
                                </p:cTn>
                              </p:par>
                            </p:childTnLst>
                          </p:cTn>
                        </p:par>
                        <p:par>
                          <p:cTn id="12" fill="hold">
                            <p:stCondLst>
                              <p:cond delay="1000"/>
                            </p:stCondLst>
                            <p:childTnLst>
                              <p:par>
                                <p:cTn id="13" presetID="18" presetClass="entr" presetSubtype="12"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Left)">
                                      <p:cBhvr>
                                        <p:cTn id="15" dur="500"/>
                                        <p:tgtEl>
                                          <p:spTgt spid="10"/>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trips(downLeft)">
                                      <p:cBhvr>
                                        <p:cTn id="19" dur="500"/>
                                        <p:tgtEl>
                                          <p:spTgt spid="11"/>
                                        </p:tgtEl>
                                      </p:cBhvr>
                                    </p:animEffect>
                                  </p:childTnLst>
                                </p:cTn>
                              </p:par>
                            </p:childTnLst>
                          </p:cTn>
                        </p:par>
                        <p:par>
                          <p:cTn id="20" fill="hold">
                            <p:stCondLst>
                              <p:cond delay="2000"/>
                            </p:stCondLst>
                            <p:childTnLst>
                              <p:par>
                                <p:cTn id="21" presetID="29"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ppt_x</p:attrName>
                                        </p:attrNameLst>
                                      </p:cBhvr>
                                      <p:tavLst>
                                        <p:tav tm="0">
                                          <p:val>
                                            <p:strVal val="#ppt_x-.2"/>
                                          </p:val>
                                        </p:tav>
                                        <p:tav tm="100000">
                                          <p:val>
                                            <p:strVal val="#ppt_x"/>
                                          </p:val>
                                        </p:tav>
                                      </p:tavLst>
                                    </p:anim>
                                    <p:anim calcmode="lin" valueType="num">
                                      <p:cBhvr>
                                        <p:cTn id="24" dur="5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25" dur="500"/>
                                        <p:tgtEl>
                                          <p:spTgt spid="12"/>
                                        </p:tgtEl>
                                      </p:cBhvr>
                                    </p:animEffect>
                                  </p:childTnLst>
                                </p:cTn>
                              </p:par>
                            </p:childTnLst>
                          </p:cTn>
                        </p:par>
                        <p:par>
                          <p:cTn id="26" fill="hold">
                            <p:stCondLst>
                              <p:cond delay="2500"/>
                            </p:stCondLst>
                            <p:childTnLst>
                              <p:par>
                                <p:cTn id="27" presetID="29"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ppt_x</p:attrName>
                                        </p:attrNameLst>
                                      </p:cBhvr>
                                      <p:tavLst>
                                        <p:tav tm="0">
                                          <p:val>
                                            <p:strVal val="#ppt_x-.2"/>
                                          </p:val>
                                        </p:tav>
                                        <p:tav tm="100000">
                                          <p:val>
                                            <p:strVal val="#ppt_x"/>
                                          </p:val>
                                        </p:tav>
                                      </p:tavLst>
                                    </p:anim>
                                    <p:anim calcmode="lin" valueType="num">
                                      <p:cBhvr>
                                        <p:cTn id="30" dur="5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1" dur="500"/>
                                        <p:tgtEl>
                                          <p:spTgt spid="13"/>
                                        </p:tgtEl>
                                      </p:cBhvr>
                                    </p:animEffect>
                                  </p:childTnLst>
                                </p:cTn>
                              </p:par>
                            </p:childTnLst>
                          </p:cTn>
                        </p:par>
                        <p:par>
                          <p:cTn id="32" fill="hold">
                            <p:stCondLst>
                              <p:cond delay="3000"/>
                            </p:stCondLst>
                            <p:childTnLst>
                              <p:par>
                                <p:cTn id="33" presetID="29"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2"/>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7" dur="500"/>
                                        <p:tgtEl>
                                          <p:spTgt spid="14"/>
                                        </p:tgtEl>
                                      </p:cBhvr>
                                    </p:animEffect>
                                  </p:childTnLst>
                                </p:cTn>
                              </p:par>
                            </p:childTnLst>
                          </p:cTn>
                        </p:par>
                        <p:par>
                          <p:cTn id="38" fill="hold">
                            <p:stCondLst>
                              <p:cond delay="3500"/>
                            </p:stCondLst>
                            <p:childTnLst>
                              <p:par>
                                <p:cTn id="39" presetID="29"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ppt_x</p:attrName>
                                        </p:attrNameLst>
                                      </p:cBhvr>
                                      <p:tavLst>
                                        <p:tav tm="0">
                                          <p:val>
                                            <p:strVal val="#ppt_x-.2"/>
                                          </p:val>
                                        </p:tav>
                                        <p:tav tm="100000">
                                          <p:val>
                                            <p:strVal val="#ppt_x"/>
                                          </p:val>
                                        </p:tav>
                                      </p:tavLst>
                                    </p:anim>
                                    <p:anim calcmode="lin" valueType="num">
                                      <p:cBhvr>
                                        <p:cTn id="42" dur="5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43" dur="500"/>
                                        <p:tgtEl>
                                          <p:spTgt spid="15"/>
                                        </p:tgtEl>
                                      </p:cBhvr>
                                    </p:animEffect>
                                  </p:childTnLst>
                                </p:cTn>
                              </p:par>
                            </p:childTnLst>
                          </p:cTn>
                        </p:par>
                        <p:par>
                          <p:cTn id="44" fill="hold">
                            <p:stCondLst>
                              <p:cond delay="4000"/>
                            </p:stCondLst>
                            <p:childTnLst>
                              <p:par>
                                <p:cTn id="45" presetID="29"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ppt_x</p:attrName>
                                        </p:attrNameLst>
                                      </p:cBhvr>
                                      <p:tavLst>
                                        <p:tav tm="0">
                                          <p:val>
                                            <p:strVal val="#ppt_x-.2"/>
                                          </p:val>
                                        </p:tav>
                                        <p:tav tm="100000">
                                          <p:val>
                                            <p:strVal val="#ppt_x"/>
                                          </p:val>
                                        </p:tav>
                                      </p:tavLst>
                                    </p:anim>
                                    <p:anim calcmode="lin" valueType="num">
                                      <p:cBhvr>
                                        <p:cTn id="48" dur="5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9" dur="500"/>
                                        <p:tgtEl>
                                          <p:spTgt spid="16"/>
                                        </p:tgtEl>
                                      </p:cBhvr>
                                    </p:animEffect>
                                  </p:childTnLst>
                                </p:cTn>
                              </p:par>
                            </p:childTnLst>
                          </p:cTn>
                        </p:par>
                        <p:par>
                          <p:cTn id="50" fill="hold">
                            <p:stCondLst>
                              <p:cond delay="4500"/>
                            </p:stCondLst>
                            <p:childTnLst>
                              <p:par>
                                <p:cTn id="51" presetID="29"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ppt_x</p:attrName>
                                        </p:attrNameLst>
                                      </p:cBhvr>
                                      <p:tavLst>
                                        <p:tav tm="0">
                                          <p:val>
                                            <p:strVal val="#ppt_x-.2"/>
                                          </p:val>
                                        </p:tav>
                                        <p:tav tm="100000">
                                          <p:val>
                                            <p:strVal val="#ppt_x"/>
                                          </p:val>
                                        </p:tav>
                                      </p:tavLst>
                                    </p:anim>
                                    <p:anim calcmode="lin" valueType="num">
                                      <p:cBhvr>
                                        <p:cTn id="54"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55" dur="500"/>
                                        <p:tgtEl>
                                          <p:spTgt spid="17"/>
                                        </p:tgtEl>
                                      </p:cBhvr>
                                    </p:animEffect>
                                  </p:childTnLst>
                                </p:cTn>
                              </p:par>
                            </p:childTnLst>
                          </p:cTn>
                        </p:par>
                        <p:par>
                          <p:cTn id="56" fill="hold">
                            <p:stCondLst>
                              <p:cond delay="5000"/>
                            </p:stCondLst>
                            <p:childTnLst>
                              <p:par>
                                <p:cTn id="57" presetID="29"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ppt_x</p:attrName>
                                        </p:attrNameLst>
                                      </p:cBhvr>
                                      <p:tavLst>
                                        <p:tav tm="0">
                                          <p:val>
                                            <p:strVal val="#ppt_x-.2"/>
                                          </p:val>
                                        </p:tav>
                                        <p:tav tm="100000">
                                          <p:val>
                                            <p:strVal val="#ppt_x"/>
                                          </p:val>
                                        </p:tav>
                                      </p:tavLst>
                                    </p:anim>
                                    <p:anim calcmode="lin" valueType="num">
                                      <p:cBhvr>
                                        <p:cTn id="60" dur="5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61" dur="500"/>
                                        <p:tgtEl>
                                          <p:spTgt spid="18"/>
                                        </p:tgtEl>
                                      </p:cBhvr>
                                    </p:animEffect>
                                  </p:childTnLst>
                                </p:cTn>
                              </p:par>
                            </p:childTnLst>
                          </p:cTn>
                        </p:par>
                        <p:par>
                          <p:cTn id="62" fill="hold">
                            <p:stCondLst>
                              <p:cond delay="5500"/>
                            </p:stCondLst>
                            <p:childTnLst>
                              <p:par>
                                <p:cTn id="63" presetID="29"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2"/>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67" dur="500"/>
                                        <p:tgtEl>
                                          <p:spTgt spid="19"/>
                                        </p:tgtEl>
                                      </p:cBhvr>
                                    </p:animEffect>
                                  </p:childTnLst>
                                </p:cTn>
                              </p:par>
                            </p:childTnLst>
                          </p:cTn>
                        </p:par>
                        <p:par>
                          <p:cTn id="68" fill="hold">
                            <p:stCondLst>
                              <p:cond delay="6000"/>
                            </p:stCondLst>
                            <p:childTnLst>
                              <p:par>
                                <p:cTn id="69" presetID="29"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ppt_x</p:attrName>
                                        </p:attrNameLst>
                                      </p:cBhvr>
                                      <p:tavLst>
                                        <p:tav tm="0">
                                          <p:val>
                                            <p:strVal val="#ppt_x-.2"/>
                                          </p:val>
                                        </p:tav>
                                        <p:tav tm="100000">
                                          <p:val>
                                            <p:strVal val="#ppt_x"/>
                                          </p:val>
                                        </p:tav>
                                      </p:tavLst>
                                    </p:anim>
                                    <p:anim calcmode="lin" valueType="num">
                                      <p:cBhvr>
                                        <p:cTn id="72"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3" dur="500"/>
                                        <p:tgtEl>
                                          <p:spTgt spid="20"/>
                                        </p:tgtEl>
                                      </p:cBhvr>
                                    </p:animEffect>
                                  </p:childTnLst>
                                </p:cTn>
                              </p:par>
                            </p:childTnLst>
                          </p:cTn>
                        </p:par>
                        <p:par>
                          <p:cTn id="74" fill="hold">
                            <p:stCondLst>
                              <p:cond delay="6500"/>
                            </p:stCondLst>
                            <p:childTnLst>
                              <p:par>
                                <p:cTn id="75" presetID="29"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p:cTn id="77" dur="500" fill="hold"/>
                                        <p:tgtEl>
                                          <p:spTgt spid="21"/>
                                        </p:tgtEl>
                                        <p:attrNameLst>
                                          <p:attrName>ppt_x</p:attrName>
                                        </p:attrNameLst>
                                      </p:cBhvr>
                                      <p:tavLst>
                                        <p:tav tm="0">
                                          <p:val>
                                            <p:strVal val="#ppt_x-.2"/>
                                          </p:val>
                                        </p:tav>
                                        <p:tav tm="100000">
                                          <p:val>
                                            <p:strVal val="#ppt_x"/>
                                          </p:val>
                                        </p:tav>
                                      </p:tavLst>
                                    </p:anim>
                                    <p:anim calcmode="lin" valueType="num">
                                      <p:cBhvr>
                                        <p:cTn id="78" dur="5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79" dur="500"/>
                                        <p:tgtEl>
                                          <p:spTgt spid="21"/>
                                        </p:tgtEl>
                                      </p:cBhvr>
                                    </p:animEffect>
                                  </p:childTnLst>
                                </p:cTn>
                              </p:par>
                            </p:childTnLst>
                          </p:cTn>
                        </p:par>
                        <p:par>
                          <p:cTn id="80" fill="hold">
                            <p:stCondLst>
                              <p:cond delay="7000"/>
                            </p:stCondLst>
                            <p:childTnLst>
                              <p:par>
                                <p:cTn id="81" presetID="29"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ppt_x</p:attrName>
                                        </p:attrNameLst>
                                      </p:cBhvr>
                                      <p:tavLst>
                                        <p:tav tm="0">
                                          <p:val>
                                            <p:strVal val="#ppt_x-.2"/>
                                          </p:val>
                                        </p:tav>
                                        <p:tav tm="100000">
                                          <p:val>
                                            <p:strVal val="#ppt_x"/>
                                          </p:val>
                                        </p:tav>
                                      </p:tavLst>
                                    </p:anim>
                                    <p:anim calcmode="lin" valueType="num">
                                      <p:cBhvr>
                                        <p:cTn id="84" dur="5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85" dur="500"/>
                                        <p:tgtEl>
                                          <p:spTgt spid="22"/>
                                        </p:tgtEl>
                                      </p:cBhvr>
                                    </p:animEffect>
                                  </p:childTnLst>
                                </p:cTn>
                              </p:par>
                            </p:childTnLst>
                          </p:cTn>
                        </p:par>
                        <p:par>
                          <p:cTn id="86" fill="hold">
                            <p:stCondLst>
                              <p:cond delay="7500"/>
                            </p:stCondLst>
                            <p:childTnLst>
                              <p:par>
                                <p:cTn id="87" presetID="29"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500" fill="hold"/>
                                        <p:tgtEl>
                                          <p:spTgt spid="23"/>
                                        </p:tgtEl>
                                        <p:attrNameLst>
                                          <p:attrName>ppt_x</p:attrName>
                                        </p:attrNameLst>
                                      </p:cBhvr>
                                      <p:tavLst>
                                        <p:tav tm="0">
                                          <p:val>
                                            <p:strVal val="#ppt_x-.2"/>
                                          </p:val>
                                        </p:tav>
                                        <p:tav tm="100000">
                                          <p:val>
                                            <p:strVal val="#ppt_x"/>
                                          </p:val>
                                        </p:tav>
                                      </p:tavLst>
                                    </p:anim>
                                    <p:anim calcmode="lin" valueType="num">
                                      <p:cBhvr>
                                        <p:cTn id="90" dur="5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9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p:bldP spid="16" grpId="0"/>
      <p:bldP spid="17" grpId="0" animBg="1"/>
      <p:bldP spid="18" grpId="0"/>
      <p:bldP spid="19" grpId="0"/>
      <p:bldP spid="20" grpId="0" animBg="1"/>
      <p:bldP spid="21" grpId="0"/>
      <p:bldP spid="22" grpId="0"/>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12" name="组合 11"/>
          <p:cNvGrpSpPr/>
          <p:nvPr/>
        </p:nvGrpSpPr>
        <p:grpSpPr>
          <a:xfrm>
            <a:off x="683568" y="1576193"/>
            <a:ext cx="2139699" cy="1046359"/>
            <a:chOff x="1258030" y="3593783"/>
            <a:chExt cx="2139699" cy="1046359"/>
          </a:xfrm>
        </p:grpSpPr>
        <p:sp>
          <p:nvSpPr>
            <p:cNvPr id="13" name="文本框 14"/>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01</a:t>
              </a:r>
              <a:endParaRPr lang="zh-CN" altLang="en-US" sz="2800" dirty="0">
                <a:solidFill>
                  <a:srgbClr val="005A9E"/>
                </a:solidFill>
                <a:cs typeface="+mn-ea"/>
                <a:sym typeface="+mn-lt"/>
              </a:endParaRPr>
            </a:p>
          </p:txBody>
        </p:sp>
        <p:sp>
          <p:nvSpPr>
            <p:cNvPr id="14" name="文本框 15"/>
            <p:cNvSpPr txBox="1"/>
            <p:nvPr/>
          </p:nvSpPr>
          <p:spPr>
            <a:xfrm>
              <a:off x="1799069" y="3696239"/>
              <a:ext cx="1598660" cy="369332"/>
            </a:xfrm>
            <a:prstGeom prst="rect">
              <a:avLst/>
            </a:prstGeom>
            <a:noFill/>
          </p:spPr>
          <p:txBody>
            <a:bodyPr wrap="square" rtlCol="0">
              <a:spAutoFit/>
            </a:bodyPr>
            <a:lstStyle/>
            <a:p>
              <a:r>
                <a:rPr lang="zh-CN" altLang="en-US" dirty="0">
                  <a:solidFill>
                    <a:srgbClr val="005A9E"/>
                  </a:solidFill>
                  <a:cs typeface="+mn-ea"/>
                  <a:sym typeface="+mn-lt"/>
                </a:rPr>
                <a:t>在此添加标题</a:t>
              </a:r>
            </a:p>
          </p:txBody>
        </p:sp>
        <p:sp>
          <p:nvSpPr>
            <p:cNvPr id="15" name="文本框 16"/>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schemeClr val="tx1">
                      <a:lumMod val="75000"/>
                      <a:lumOff val="25000"/>
                    </a:schemeClr>
                  </a:solidFill>
                  <a:cs typeface="+mn-ea"/>
                  <a:sym typeface="+mn-lt"/>
                </a:rPr>
                <a:t>此处添加文本内容此处添加文本内容此处添加文本信息内容</a:t>
              </a:r>
            </a:p>
          </p:txBody>
        </p:sp>
      </p:grpSp>
      <p:grpSp>
        <p:nvGrpSpPr>
          <p:cNvPr id="16" name="组合 15"/>
          <p:cNvGrpSpPr/>
          <p:nvPr/>
        </p:nvGrpSpPr>
        <p:grpSpPr>
          <a:xfrm>
            <a:off x="6266488" y="1576193"/>
            <a:ext cx="2139699" cy="1046359"/>
            <a:chOff x="1258030" y="3593783"/>
            <a:chExt cx="2139699" cy="1046359"/>
          </a:xfrm>
        </p:grpSpPr>
        <p:sp>
          <p:nvSpPr>
            <p:cNvPr id="17" name="文本框 18"/>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02</a:t>
              </a:r>
              <a:endParaRPr lang="zh-CN" altLang="en-US" sz="2800" dirty="0">
                <a:solidFill>
                  <a:srgbClr val="005A9E"/>
                </a:solidFill>
                <a:cs typeface="+mn-ea"/>
                <a:sym typeface="+mn-lt"/>
              </a:endParaRPr>
            </a:p>
          </p:txBody>
        </p:sp>
        <p:sp>
          <p:nvSpPr>
            <p:cNvPr id="18" name="文本框 19"/>
            <p:cNvSpPr txBox="1"/>
            <p:nvPr/>
          </p:nvSpPr>
          <p:spPr>
            <a:xfrm>
              <a:off x="1799069" y="3696239"/>
              <a:ext cx="1598660" cy="369332"/>
            </a:xfrm>
            <a:prstGeom prst="rect">
              <a:avLst/>
            </a:prstGeom>
            <a:noFill/>
          </p:spPr>
          <p:txBody>
            <a:bodyPr wrap="square" rtlCol="0">
              <a:spAutoFit/>
            </a:bodyPr>
            <a:lstStyle/>
            <a:p>
              <a:r>
                <a:rPr lang="zh-CN" altLang="en-US" dirty="0">
                  <a:solidFill>
                    <a:srgbClr val="005A9E"/>
                  </a:solidFill>
                  <a:cs typeface="+mn-ea"/>
                  <a:sym typeface="+mn-lt"/>
                </a:rPr>
                <a:t>在此添加标题</a:t>
              </a:r>
            </a:p>
          </p:txBody>
        </p:sp>
        <p:sp>
          <p:nvSpPr>
            <p:cNvPr id="19" name="文本框 20"/>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schemeClr val="tx1">
                      <a:lumMod val="75000"/>
                      <a:lumOff val="25000"/>
                    </a:schemeClr>
                  </a:solidFill>
                  <a:cs typeface="+mn-ea"/>
                  <a:sym typeface="+mn-lt"/>
                </a:rPr>
                <a:t>此处添加文本内容此处添加文本内容此处添加文本信息内容</a:t>
              </a:r>
            </a:p>
          </p:txBody>
        </p:sp>
      </p:grpSp>
      <p:grpSp>
        <p:nvGrpSpPr>
          <p:cNvPr id="20" name="组合 19"/>
          <p:cNvGrpSpPr/>
          <p:nvPr/>
        </p:nvGrpSpPr>
        <p:grpSpPr>
          <a:xfrm>
            <a:off x="683568" y="3354193"/>
            <a:ext cx="2139699" cy="1046359"/>
            <a:chOff x="1258030" y="3593783"/>
            <a:chExt cx="2139699" cy="1046359"/>
          </a:xfrm>
        </p:grpSpPr>
        <p:sp>
          <p:nvSpPr>
            <p:cNvPr id="21" name="文本框 22"/>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04</a:t>
              </a:r>
              <a:endParaRPr lang="zh-CN" altLang="en-US" sz="2800" dirty="0">
                <a:solidFill>
                  <a:srgbClr val="005A9E"/>
                </a:solidFill>
                <a:cs typeface="+mn-ea"/>
                <a:sym typeface="+mn-lt"/>
              </a:endParaRPr>
            </a:p>
          </p:txBody>
        </p:sp>
        <p:sp>
          <p:nvSpPr>
            <p:cNvPr id="22" name="文本框 23"/>
            <p:cNvSpPr txBox="1"/>
            <p:nvPr/>
          </p:nvSpPr>
          <p:spPr>
            <a:xfrm>
              <a:off x="1799069" y="3696239"/>
              <a:ext cx="1598660" cy="369332"/>
            </a:xfrm>
            <a:prstGeom prst="rect">
              <a:avLst/>
            </a:prstGeom>
            <a:noFill/>
          </p:spPr>
          <p:txBody>
            <a:bodyPr wrap="square" rtlCol="0">
              <a:spAutoFit/>
            </a:bodyPr>
            <a:lstStyle/>
            <a:p>
              <a:r>
                <a:rPr lang="zh-CN" altLang="en-US" dirty="0">
                  <a:solidFill>
                    <a:srgbClr val="005A9E"/>
                  </a:solidFill>
                  <a:cs typeface="+mn-ea"/>
                  <a:sym typeface="+mn-lt"/>
                </a:rPr>
                <a:t>在此添加标题</a:t>
              </a:r>
            </a:p>
          </p:txBody>
        </p:sp>
        <p:sp>
          <p:nvSpPr>
            <p:cNvPr id="23" name="文本框 24"/>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schemeClr val="tx1">
                      <a:lumMod val="75000"/>
                      <a:lumOff val="25000"/>
                    </a:schemeClr>
                  </a:solidFill>
                  <a:cs typeface="+mn-ea"/>
                  <a:sym typeface="+mn-lt"/>
                </a:rPr>
                <a:t>此处添加文本内容此处添加文本内容此处添加文本信息内容</a:t>
              </a:r>
            </a:p>
          </p:txBody>
        </p:sp>
      </p:grpSp>
      <p:grpSp>
        <p:nvGrpSpPr>
          <p:cNvPr id="24" name="组合 23"/>
          <p:cNvGrpSpPr/>
          <p:nvPr/>
        </p:nvGrpSpPr>
        <p:grpSpPr>
          <a:xfrm>
            <a:off x="6266488" y="3354193"/>
            <a:ext cx="2139699" cy="1046359"/>
            <a:chOff x="1258030" y="3593783"/>
            <a:chExt cx="2139699" cy="1046359"/>
          </a:xfrm>
        </p:grpSpPr>
        <p:sp>
          <p:nvSpPr>
            <p:cNvPr id="25" name="文本框 26"/>
            <p:cNvSpPr txBox="1"/>
            <p:nvPr/>
          </p:nvSpPr>
          <p:spPr>
            <a:xfrm>
              <a:off x="1258030" y="3593783"/>
              <a:ext cx="870789" cy="523220"/>
            </a:xfrm>
            <a:prstGeom prst="rect">
              <a:avLst/>
            </a:prstGeom>
            <a:noFill/>
          </p:spPr>
          <p:txBody>
            <a:bodyPr wrap="square" rtlCol="0">
              <a:spAutoFit/>
            </a:bodyPr>
            <a:lstStyle/>
            <a:p>
              <a:pPr algn="ctr"/>
              <a:r>
                <a:rPr lang="en-US" altLang="zh-CN" sz="2800" dirty="0">
                  <a:solidFill>
                    <a:srgbClr val="005A9E"/>
                  </a:solidFill>
                  <a:cs typeface="+mn-ea"/>
                  <a:sym typeface="+mn-lt"/>
                </a:rPr>
                <a:t>03</a:t>
              </a:r>
              <a:endParaRPr lang="zh-CN" altLang="en-US" sz="2800" dirty="0">
                <a:solidFill>
                  <a:srgbClr val="005A9E"/>
                </a:solidFill>
                <a:cs typeface="+mn-ea"/>
                <a:sym typeface="+mn-lt"/>
              </a:endParaRPr>
            </a:p>
          </p:txBody>
        </p:sp>
        <p:sp>
          <p:nvSpPr>
            <p:cNvPr id="26" name="文本框 27"/>
            <p:cNvSpPr txBox="1"/>
            <p:nvPr/>
          </p:nvSpPr>
          <p:spPr>
            <a:xfrm>
              <a:off x="1799069" y="3696239"/>
              <a:ext cx="1598660" cy="369332"/>
            </a:xfrm>
            <a:prstGeom prst="rect">
              <a:avLst/>
            </a:prstGeom>
            <a:noFill/>
          </p:spPr>
          <p:txBody>
            <a:bodyPr wrap="square" rtlCol="0">
              <a:spAutoFit/>
            </a:bodyPr>
            <a:lstStyle/>
            <a:p>
              <a:r>
                <a:rPr lang="zh-CN" altLang="en-US" dirty="0">
                  <a:solidFill>
                    <a:srgbClr val="005A9E"/>
                  </a:solidFill>
                  <a:cs typeface="+mn-ea"/>
                  <a:sym typeface="+mn-lt"/>
                </a:rPr>
                <a:t>在此添加标题</a:t>
              </a:r>
            </a:p>
          </p:txBody>
        </p:sp>
        <p:sp>
          <p:nvSpPr>
            <p:cNvPr id="27" name="文本框 28"/>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schemeClr val="tx1">
                      <a:lumMod val="75000"/>
                      <a:lumOff val="25000"/>
                    </a:schemeClr>
                  </a:solidFill>
                  <a:cs typeface="+mn-ea"/>
                  <a:sym typeface="+mn-lt"/>
                </a:rPr>
                <a:t>此处添加文本内容此处添加文本内容此处添加文本信息内容</a:t>
              </a:r>
            </a:p>
          </p:txBody>
        </p:sp>
      </p:grpSp>
      <p:sp>
        <p:nvSpPr>
          <p:cNvPr id="10" name="任意多边形 9"/>
          <p:cNvSpPr/>
          <p:nvPr/>
        </p:nvSpPr>
        <p:spPr>
          <a:xfrm>
            <a:off x="2908935" y="3133090"/>
            <a:ext cx="1454785" cy="1454785"/>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9" name="任意多边形 8"/>
          <p:cNvSpPr/>
          <p:nvPr/>
        </p:nvSpPr>
        <p:spPr>
          <a:xfrm>
            <a:off x="4806950" y="1337945"/>
            <a:ext cx="1454785" cy="1454785"/>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8" name="任意多边形 7"/>
          <p:cNvSpPr/>
          <p:nvPr/>
        </p:nvSpPr>
        <p:spPr>
          <a:xfrm>
            <a:off x="2908935" y="1337945"/>
            <a:ext cx="1454785" cy="1454785"/>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1" name="任意多边形 10"/>
          <p:cNvSpPr/>
          <p:nvPr/>
        </p:nvSpPr>
        <p:spPr>
          <a:xfrm>
            <a:off x="4806950" y="3133090"/>
            <a:ext cx="1454785" cy="1454785"/>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ysClr val="window" lastClr="FFFFFF">
                  <a:lumMod val="84000"/>
                </a:sysClr>
              </a:gs>
              <a:gs pos="0">
                <a:sysClr val="window" lastClr="FFFFFF">
                  <a:lumMod val="91000"/>
                </a:sysClr>
              </a:gs>
            </a:gsLst>
            <a:lin ang="2700000" scaled="1"/>
            <a:tileRect/>
          </a:gradFill>
          <a:ln w="25400" cap="flat" cmpd="sng" algn="ctr">
            <a:noFill/>
            <a:prstDash val="solid"/>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84" name=" 184"/>
          <p:cNvSpPr/>
          <p:nvPr/>
        </p:nvSpPr>
        <p:spPr>
          <a:xfrm>
            <a:off x="3132455" y="1561465"/>
            <a:ext cx="1008380" cy="1008380"/>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6" name=" 184"/>
          <p:cNvSpPr/>
          <p:nvPr/>
        </p:nvSpPr>
        <p:spPr>
          <a:xfrm>
            <a:off x="5030470" y="3354070"/>
            <a:ext cx="1008380" cy="1008380"/>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7" name=" 184"/>
          <p:cNvSpPr/>
          <p:nvPr/>
        </p:nvSpPr>
        <p:spPr>
          <a:xfrm>
            <a:off x="5029835" y="1576070"/>
            <a:ext cx="1008380" cy="1008380"/>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8" name=" 184"/>
          <p:cNvSpPr/>
          <p:nvPr/>
        </p:nvSpPr>
        <p:spPr>
          <a:xfrm>
            <a:off x="3132455" y="3392170"/>
            <a:ext cx="1008380" cy="1008380"/>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ppt_x</p:attrName>
                                        </p:attrNameLst>
                                      </p:cBhvr>
                                      <p:tavLst>
                                        <p:tav tm="0">
                                          <p:val>
                                            <p:strVal val="#ppt_x+#ppt_w*1.125000"/>
                                          </p:val>
                                        </p:tav>
                                        <p:tav tm="100000">
                                          <p:val>
                                            <p:strVal val="#ppt_x"/>
                                          </p:val>
                                        </p:tav>
                                      </p:tavLst>
                                    </p:anim>
                                    <p:animEffect transition="in" filter="wipe(left)">
                                      <p:cBhvr>
                                        <p:cTn id="8" dur="500"/>
                                        <p:tgtEl>
                                          <p:spTgt spid="12"/>
                                        </p:tgtEl>
                                      </p:cBhvr>
                                    </p:animEffect>
                                  </p:childTnLst>
                                </p:cTn>
                              </p:par>
                              <p:par>
                                <p:cTn id="9" presetID="1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p:tgtEl>
                                          <p:spTgt spid="16"/>
                                        </p:tgtEl>
                                        <p:attrNameLst>
                                          <p:attrName>ppt_x</p:attrName>
                                        </p:attrNameLst>
                                      </p:cBhvr>
                                      <p:tavLst>
                                        <p:tav tm="0">
                                          <p:val>
                                            <p:strVal val="#ppt_x-#ppt_w*1.125000"/>
                                          </p:val>
                                        </p:tav>
                                        <p:tav tm="100000">
                                          <p:val>
                                            <p:strVal val="#ppt_x"/>
                                          </p:val>
                                        </p:tav>
                                      </p:tavLst>
                                    </p:anim>
                                    <p:animEffect transition="in" filter="wipe(right)">
                                      <p:cBhvr>
                                        <p:cTn id="12" dur="500"/>
                                        <p:tgtEl>
                                          <p:spTgt spid="16"/>
                                        </p:tgtEl>
                                      </p:cBhvr>
                                    </p:animEffect>
                                  </p:childTnLst>
                                </p:cTn>
                              </p:par>
                              <p:par>
                                <p:cTn id="13" presetID="1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p:tgtEl>
                                          <p:spTgt spid="24"/>
                                        </p:tgtEl>
                                        <p:attrNameLst>
                                          <p:attrName>ppt_x</p:attrName>
                                        </p:attrNameLst>
                                      </p:cBhvr>
                                      <p:tavLst>
                                        <p:tav tm="0">
                                          <p:val>
                                            <p:strVal val="#ppt_x-#ppt_w*1.125000"/>
                                          </p:val>
                                        </p:tav>
                                        <p:tav tm="100000">
                                          <p:val>
                                            <p:strVal val="#ppt_x"/>
                                          </p:val>
                                        </p:tav>
                                      </p:tavLst>
                                    </p:anim>
                                    <p:animEffect transition="in" filter="wipe(right)">
                                      <p:cBhvr>
                                        <p:cTn id="16" dur="500"/>
                                        <p:tgtEl>
                                          <p:spTgt spid="24"/>
                                        </p:tgtEl>
                                      </p:cBhvr>
                                    </p:animEffect>
                                  </p:childTnLst>
                                </p:cTn>
                              </p:par>
                              <p:par>
                                <p:cTn id="17" presetID="1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left)">
                                      <p:cBhvr>
                                        <p:cTn id="2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10" name="矩形 9"/>
          <p:cNvSpPr/>
          <p:nvPr/>
        </p:nvSpPr>
        <p:spPr>
          <a:xfrm>
            <a:off x="1027196" y="226702"/>
            <a:ext cx="2031325" cy="461665"/>
          </a:xfrm>
          <a:prstGeom prst="rect">
            <a:avLst/>
          </a:prstGeom>
        </p:spPr>
        <p:txBody>
          <a:bodyPr wrap="none">
            <a:spAutoFit/>
          </a:bodyPr>
          <a:lstStyle/>
          <a:p>
            <a:pPr defTabSz="913765">
              <a:spcBef>
                <a:spcPts val="0"/>
              </a:spcBef>
              <a:spcAft>
                <a:spcPts val="0"/>
              </a:spcAft>
              <a:defRPr/>
            </a:pPr>
            <a:r>
              <a:rPr lang="zh-CN" altLang="en-US" sz="2400" b="1" kern="0" dirty="0">
                <a:solidFill>
                  <a:srgbClr val="005A9E"/>
                </a:solidFill>
                <a:cs typeface="+mn-ea"/>
                <a:sym typeface="+mn-lt"/>
              </a:rPr>
              <a:t>此处添加标题</a:t>
            </a:r>
          </a:p>
        </p:txBody>
      </p:sp>
      <p:grpSp>
        <p:nvGrpSpPr>
          <p:cNvPr id="11" name="Group 17"/>
          <p:cNvGrpSpPr>
            <a:grpSpLocks noChangeAspect="1"/>
          </p:cNvGrpSpPr>
          <p:nvPr/>
        </p:nvGrpSpPr>
        <p:grpSpPr bwMode="auto">
          <a:xfrm>
            <a:off x="179512" y="212152"/>
            <a:ext cx="457188" cy="490764"/>
            <a:chOff x="231" y="1205"/>
            <a:chExt cx="640" cy="687"/>
          </a:xfrm>
          <a:solidFill>
            <a:srgbClr val="005A9E"/>
          </a:solidFill>
          <a:effectLst/>
        </p:grpSpPr>
        <p:sp>
          <p:nvSpPr>
            <p:cNvPr id="12"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1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14" name="MH_Other_1"/>
          <p:cNvSpPr/>
          <p:nvPr>
            <p:custDataLst>
              <p:tags r:id="rId1"/>
            </p:custDataLst>
          </p:nvPr>
        </p:nvSpPr>
        <p:spPr bwMode="blackWhite">
          <a:xfrm flipH="1">
            <a:off x="2078479" y="1749921"/>
            <a:ext cx="1209376" cy="2476843"/>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wrap="square" lIns="68580" tIns="34290" rIns="68580" bIns="3429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15" name="组合 14"/>
          <p:cNvGrpSpPr/>
          <p:nvPr/>
        </p:nvGrpSpPr>
        <p:grpSpPr>
          <a:xfrm>
            <a:off x="761721" y="1362640"/>
            <a:ext cx="3779517" cy="2591264"/>
            <a:chOff x="1015628" y="1816853"/>
            <a:chExt cx="5039356" cy="3455019"/>
          </a:xfrm>
        </p:grpSpPr>
        <p:grpSp>
          <p:nvGrpSpPr>
            <p:cNvPr id="16" name="组合 15"/>
            <p:cNvGrpSpPr/>
            <p:nvPr/>
          </p:nvGrpSpPr>
          <p:grpSpPr>
            <a:xfrm>
              <a:off x="1611809" y="1816853"/>
              <a:ext cx="3802401" cy="1424728"/>
              <a:chOff x="1611809" y="1816853"/>
              <a:chExt cx="3802401" cy="1424728"/>
            </a:xfrm>
          </p:grpSpPr>
          <p:sp>
            <p:nvSpPr>
              <p:cNvPr id="29" name="MH_Other_2"/>
              <p:cNvSpPr/>
              <p:nvPr>
                <p:custDataLst>
                  <p:tags r:id="rId10"/>
                </p:custDataLst>
              </p:nvPr>
            </p:nvSpPr>
            <p:spPr bwMode="blackWhite">
              <a:xfrm flipH="1">
                <a:off x="1611809" y="1816853"/>
                <a:ext cx="3802401" cy="1424728"/>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solidFill>
                <a:sysClr val="window" lastClr="FFFFFF">
                  <a:lumMod val="95000"/>
                </a:sysClr>
              </a:solidFill>
              <a:ln w="31750" cap="flat">
                <a:gradFill flip="none" rotWithShape="1">
                  <a:gsLst>
                    <a:gs pos="0">
                      <a:sysClr val="window" lastClr="FFFFFF"/>
                    </a:gs>
                    <a:gs pos="100000">
                      <a:srgbClr val="DDDDDD"/>
                    </a:gs>
                  </a:gsLst>
                  <a:lin ang="3600000" scaled="0"/>
                  <a:tileRect/>
                </a:gradFill>
                <a:prstDash val="solid"/>
                <a:miter lim="800000"/>
              </a:ln>
              <a:effectLst>
                <a:outerShdw blurRad="152400" dist="76200" dir="6000000" algn="tr" rotWithShape="0">
                  <a:prstClr val="black">
                    <a:alpha val="33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nvGrpSpPr>
              <p:cNvPr id="30" name="组合 29"/>
              <p:cNvGrpSpPr/>
              <p:nvPr/>
            </p:nvGrpSpPr>
            <p:grpSpPr>
              <a:xfrm flipH="1">
                <a:off x="3463272" y="2255651"/>
                <a:ext cx="272406" cy="272406"/>
                <a:chOff x="3558865" y="2324655"/>
                <a:chExt cx="344726" cy="344726"/>
              </a:xfrm>
            </p:grpSpPr>
            <p:sp>
              <p:nvSpPr>
                <p:cNvPr id="31" name="椭圆 30"/>
                <p:cNvSpPr/>
                <p:nvPr/>
              </p:nvSpPr>
              <p:spPr>
                <a:xfrm>
                  <a:off x="3558865" y="2324655"/>
                  <a:ext cx="344726" cy="344726"/>
                </a:xfrm>
                <a:prstGeom prst="ellipse">
                  <a:avLst/>
                </a:prstGeom>
                <a:solidFill>
                  <a:srgbClr val="005A9E"/>
                </a:solidFill>
                <a:ln w="28575" cap="flat">
                  <a:solidFill>
                    <a:schemeClr val="bg1">
                      <a:lumMod val="75000"/>
                    </a:schemeClr>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2" name="KSO_Shape"/>
                <p:cNvSpPr/>
                <p:nvPr/>
              </p:nvSpPr>
              <p:spPr bwMode="auto">
                <a:xfrm>
                  <a:off x="3638484" y="2417523"/>
                  <a:ext cx="185488" cy="158990"/>
                </a:xfrm>
                <a:custGeom>
                  <a:avLst/>
                  <a:gdLst>
                    <a:gd name="T0" fmla="*/ 354482 w 1812925"/>
                    <a:gd name="T1" fmla="*/ 872801 h 1511300"/>
                    <a:gd name="T2" fmla="*/ 380318 w 1812925"/>
                    <a:gd name="T3" fmla="*/ 984699 h 1511300"/>
                    <a:gd name="T4" fmla="*/ 425879 w 1812925"/>
                    <a:gd name="T5" fmla="*/ 1087433 h 1511300"/>
                    <a:gd name="T6" fmla="*/ 488386 w 1812925"/>
                    <a:gd name="T7" fmla="*/ 1179061 h 1511300"/>
                    <a:gd name="T8" fmla="*/ 591174 w 1812925"/>
                    <a:gd name="T9" fmla="*/ 1276520 h 1511300"/>
                    <a:gd name="T10" fmla="*/ 711743 w 1812925"/>
                    <a:gd name="T11" fmla="*/ 1346213 h 1511300"/>
                    <a:gd name="T12" fmla="*/ 796474 w 1812925"/>
                    <a:gd name="T13" fmla="*/ 1375922 h 1511300"/>
                    <a:gd name="T14" fmla="*/ 907876 w 1812925"/>
                    <a:gd name="T15" fmla="*/ 1394804 h 1511300"/>
                    <a:gd name="T16" fmla="*/ 1015110 w 1812925"/>
                    <a:gd name="T17" fmla="*/ 1393415 h 1511300"/>
                    <a:gd name="T18" fmla="*/ 1118176 w 1812925"/>
                    <a:gd name="T19" fmla="*/ 1373702 h 1511300"/>
                    <a:gd name="T20" fmla="*/ 1216519 w 1812925"/>
                    <a:gd name="T21" fmla="*/ 1335939 h 1511300"/>
                    <a:gd name="T22" fmla="*/ 1302085 w 1812925"/>
                    <a:gd name="T23" fmla="*/ 1285127 h 1511300"/>
                    <a:gd name="T24" fmla="*/ 1341811 w 1812925"/>
                    <a:gd name="T25" fmla="*/ 1271245 h 1511300"/>
                    <a:gd name="T26" fmla="*/ 1382649 w 1812925"/>
                    <a:gd name="T27" fmla="*/ 1275131 h 1511300"/>
                    <a:gd name="T28" fmla="*/ 1417930 w 1812925"/>
                    <a:gd name="T29" fmla="*/ 1296789 h 1511300"/>
                    <a:gd name="T30" fmla="*/ 1441822 w 1812925"/>
                    <a:gd name="T31" fmla="*/ 1332607 h 1511300"/>
                    <a:gd name="T32" fmla="*/ 1447378 w 1812925"/>
                    <a:gd name="T33" fmla="*/ 1373146 h 1511300"/>
                    <a:gd name="T34" fmla="*/ 1435710 w 1812925"/>
                    <a:gd name="T35" fmla="*/ 1412574 h 1511300"/>
                    <a:gd name="T36" fmla="*/ 1407374 w 1812925"/>
                    <a:gd name="T37" fmla="*/ 1443950 h 1511300"/>
                    <a:gd name="T38" fmla="*/ 1288472 w 1812925"/>
                    <a:gd name="T39" fmla="*/ 1512532 h 1511300"/>
                    <a:gd name="T40" fmla="*/ 1161792 w 1812925"/>
                    <a:gd name="T41" fmla="*/ 1559734 h 1511300"/>
                    <a:gd name="T42" fmla="*/ 1028722 w 1812925"/>
                    <a:gd name="T43" fmla="*/ 1583891 h 1511300"/>
                    <a:gd name="T44" fmla="*/ 874538 w 1812925"/>
                    <a:gd name="T45" fmla="*/ 1583335 h 1511300"/>
                    <a:gd name="T46" fmla="*/ 770639 w 1812925"/>
                    <a:gd name="T47" fmla="*/ 1565565 h 1511300"/>
                    <a:gd name="T48" fmla="*/ 648125 w 1812925"/>
                    <a:gd name="T49" fmla="*/ 1526415 h 1511300"/>
                    <a:gd name="T50" fmla="*/ 534502 w 1812925"/>
                    <a:gd name="T51" fmla="*/ 1468106 h 1511300"/>
                    <a:gd name="T52" fmla="*/ 433380 w 1812925"/>
                    <a:gd name="T53" fmla="*/ 1393693 h 1511300"/>
                    <a:gd name="T54" fmla="*/ 342258 w 1812925"/>
                    <a:gd name="T55" fmla="*/ 1300954 h 1511300"/>
                    <a:gd name="T56" fmla="*/ 283085 w 1812925"/>
                    <a:gd name="T57" fmla="*/ 1219322 h 1511300"/>
                    <a:gd name="T58" fmla="*/ 221690 w 1812925"/>
                    <a:gd name="T59" fmla="*/ 1102705 h 1511300"/>
                    <a:gd name="T60" fmla="*/ 180019 w 1812925"/>
                    <a:gd name="T61" fmla="*/ 976091 h 1511300"/>
                    <a:gd name="T62" fmla="*/ 160017 w 1812925"/>
                    <a:gd name="T63" fmla="*/ 840871 h 1511300"/>
                    <a:gd name="T64" fmla="*/ 979901 w 1812925"/>
                    <a:gd name="T65" fmla="*/ 833 h 1511300"/>
                    <a:gd name="T66" fmla="*/ 1097691 w 1812925"/>
                    <a:gd name="T67" fmla="*/ 13331 h 1511300"/>
                    <a:gd name="T68" fmla="*/ 1216593 w 1812925"/>
                    <a:gd name="T69" fmla="*/ 45825 h 1511300"/>
                    <a:gd name="T70" fmla="*/ 1371054 w 1812925"/>
                    <a:gd name="T71" fmla="*/ 119422 h 1511300"/>
                    <a:gd name="T72" fmla="*/ 1533016 w 1812925"/>
                    <a:gd name="T73" fmla="*/ 252454 h 1511300"/>
                    <a:gd name="T74" fmla="*/ 1614691 w 1812925"/>
                    <a:gd name="T75" fmla="*/ 356878 h 1511300"/>
                    <a:gd name="T76" fmla="*/ 1678032 w 1812925"/>
                    <a:gd name="T77" fmla="*/ 471857 h 1511300"/>
                    <a:gd name="T78" fmla="*/ 1721370 w 1812925"/>
                    <a:gd name="T79" fmla="*/ 597112 h 1511300"/>
                    <a:gd name="T80" fmla="*/ 1743872 w 1812925"/>
                    <a:gd name="T81" fmla="*/ 731254 h 1511300"/>
                    <a:gd name="T82" fmla="*/ 1555796 w 1812925"/>
                    <a:gd name="T83" fmla="*/ 779578 h 1511300"/>
                    <a:gd name="T84" fmla="*/ 1541350 w 1812925"/>
                    <a:gd name="T85" fmla="*/ 661544 h 1511300"/>
                    <a:gd name="T86" fmla="*/ 1505235 w 1812925"/>
                    <a:gd name="T87" fmla="*/ 551287 h 1511300"/>
                    <a:gd name="T88" fmla="*/ 1449396 w 1812925"/>
                    <a:gd name="T89" fmla="*/ 451583 h 1511300"/>
                    <a:gd name="T90" fmla="*/ 1369110 w 1812925"/>
                    <a:gd name="T91" fmla="*/ 357434 h 1511300"/>
                    <a:gd name="T92" fmla="*/ 1239096 w 1812925"/>
                    <a:gd name="T93" fmla="*/ 263007 h 1511300"/>
                    <a:gd name="T94" fmla="*/ 1127973 w 1812925"/>
                    <a:gd name="T95" fmla="*/ 216627 h 1511300"/>
                    <a:gd name="T96" fmla="*/ 1010181 w 1812925"/>
                    <a:gd name="T97" fmla="*/ 193297 h 1511300"/>
                    <a:gd name="T98" fmla="*/ 899058 w 1812925"/>
                    <a:gd name="T99" fmla="*/ 193020 h 1511300"/>
                    <a:gd name="T100" fmla="*/ 796825 w 1812925"/>
                    <a:gd name="T101" fmla="*/ 210794 h 1511300"/>
                    <a:gd name="T102" fmla="*/ 698759 w 1812925"/>
                    <a:gd name="T103" fmla="*/ 246343 h 1511300"/>
                    <a:gd name="T104" fmla="*/ 606805 w 1812925"/>
                    <a:gd name="T105" fmla="*/ 299667 h 1511300"/>
                    <a:gd name="T106" fmla="*/ 567912 w 1812925"/>
                    <a:gd name="T107" fmla="*/ 315497 h 1511300"/>
                    <a:gd name="T108" fmla="*/ 526797 w 1812925"/>
                    <a:gd name="T109" fmla="*/ 313275 h 1511300"/>
                    <a:gd name="T110" fmla="*/ 490404 w 1812925"/>
                    <a:gd name="T111" fmla="*/ 293835 h 1511300"/>
                    <a:gd name="T112" fmla="*/ 465123 w 1812925"/>
                    <a:gd name="T113" fmla="*/ 259119 h 1511300"/>
                    <a:gd name="T114" fmla="*/ 457067 w 1812925"/>
                    <a:gd name="T115" fmla="*/ 218570 h 1511300"/>
                    <a:gd name="T116" fmla="*/ 467345 w 1812925"/>
                    <a:gd name="T117" fmla="*/ 178856 h 1511300"/>
                    <a:gd name="T118" fmla="*/ 494015 w 1812925"/>
                    <a:gd name="T119" fmla="*/ 146640 h 1511300"/>
                    <a:gd name="T120" fmla="*/ 602639 w 1812925"/>
                    <a:gd name="T121" fmla="*/ 81374 h 1511300"/>
                    <a:gd name="T122" fmla="*/ 728763 w 1812925"/>
                    <a:gd name="T123" fmla="*/ 32216 h 1511300"/>
                    <a:gd name="T124" fmla="*/ 860722 w 1812925"/>
                    <a:gd name="T125" fmla="*/ 5555 h 1511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12925" h="1511300">
                      <a:moveTo>
                        <a:pt x="241643" y="393700"/>
                      </a:moveTo>
                      <a:lnTo>
                        <a:pt x="483287" y="755836"/>
                      </a:lnTo>
                      <a:lnTo>
                        <a:pt x="332326" y="755836"/>
                      </a:lnTo>
                      <a:lnTo>
                        <a:pt x="332326" y="768789"/>
                      </a:lnTo>
                      <a:lnTo>
                        <a:pt x="332590" y="781212"/>
                      </a:lnTo>
                      <a:lnTo>
                        <a:pt x="333648" y="793636"/>
                      </a:lnTo>
                      <a:lnTo>
                        <a:pt x="334441" y="806324"/>
                      </a:lnTo>
                      <a:lnTo>
                        <a:pt x="335763" y="818748"/>
                      </a:lnTo>
                      <a:lnTo>
                        <a:pt x="337349" y="830907"/>
                      </a:lnTo>
                      <a:lnTo>
                        <a:pt x="338671" y="843066"/>
                      </a:lnTo>
                      <a:lnTo>
                        <a:pt x="340786" y="855225"/>
                      </a:lnTo>
                      <a:lnTo>
                        <a:pt x="343165" y="867120"/>
                      </a:lnTo>
                      <a:lnTo>
                        <a:pt x="345809" y="879015"/>
                      </a:lnTo>
                      <a:lnTo>
                        <a:pt x="348453" y="890910"/>
                      </a:lnTo>
                      <a:lnTo>
                        <a:pt x="351361" y="902805"/>
                      </a:lnTo>
                      <a:lnTo>
                        <a:pt x="354534" y="914436"/>
                      </a:lnTo>
                      <a:lnTo>
                        <a:pt x="357971" y="925802"/>
                      </a:lnTo>
                      <a:lnTo>
                        <a:pt x="361936" y="937433"/>
                      </a:lnTo>
                      <a:lnTo>
                        <a:pt x="365902" y="948799"/>
                      </a:lnTo>
                      <a:lnTo>
                        <a:pt x="369868" y="959901"/>
                      </a:lnTo>
                      <a:lnTo>
                        <a:pt x="374362" y="971003"/>
                      </a:lnTo>
                      <a:lnTo>
                        <a:pt x="379121" y="981841"/>
                      </a:lnTo>
                      <a:lnTo>
                        <a:pt x="383880" y="992943"/>
                      </a:lnTo>
                      <a:lnTo>
                        <a:pt x="388639" y="1003781"/>
                      </a:lnTo>
                      <a:lnTo>
                        <a:pt x="394191" y="1014354"/>
                      </a:lnTo>
                      <a:lnTo>
                        <a:pt x="399743" y="1024927"/>
                      </a:lnTo>
                      <a:lnTo>
                        <a:pt x="405295" y="1035236"/>
                      </a:lnTo>
                      <a:lnTo>
                        <a:pt x="411375" y="1045545"/>
                      </a:lnTo>
                      <a:lnTo>
                        <a:pt x="417456" y="1055590"/>
                      </a:lnTo>
                      <a:lnTo>
                        <a:pt x="423537" y="1065635"/>
                      </a:lnTo>
                      <a:lnTo>
                        <a:pt x="430146" y="1075415"/>
                      </a:lnTo>
                      <a:lnTo>
                        <a:pt x="436756" y="1085195"/>
                      </a:lnTo>
                      <a:lnTo>
                        <a:pt x="443630" y="1094976"/>
                      </a:lnTo>
                      <a:lnTo>
                        <a:pt x="450769" y="1104492"/>
                      </a:lnTo>
                      <a:lnTo>
                        <a:pt x="458171" y="1113479"/>
                      </a:lnTo>
                      <a:lnTo>
                        <a:pt x="464781" y="1122466"/>
                      </a:lnTo>
                      <a:lnTo>
                        <a:pt x="473241" y="1132247"/>
                      </a:lnTo>
                      <a:lnTo>
                        <a:pt x="481701" y="1141498"/>
                      </a:lnTo>
                      <a:lnTo>
                        <a:pt x="490161" y="1150750"/>
                      </a:lnTo>
                      <a:lnTo>
                        <a:pt x="498886" y="1159737"/>
                      </a:lnTo>
                      <a:lnTo>
                        <a:pt x="500736" y="1161852"/>
                      </a:lnTo>
                      <a:lnTo>
                        <a:pt x="515806" y="1175861"/>
                      </a:lnTo>
                      <a:lnTo>
                        <a:pt x="530876" y="1189607"/>
                      </a:lnTo>
                      <a:lnTo>
                        <a:pt x="546474" y="1202823"/>
                      </a:lnTo>
                      <a:lnTo>
                        <a:pt x="562601" y="1215247"/>
                      </a:lnTo>
                      <a:lnTo>
                        <a:pt x="579257" y="1227406"/>
                      </a:lnTo>
                      <a:lnTo>
                        <a:pt x="596178" y="1238773"/>
                      </a:lnTo>
                      <a:lnTo>
                        <a:pt x="613627" y="1249346"/>
                      </a:lnTo>
                      <a:lnTo>
                        <a:pt x="631605" y="1259655"/>
                      </a:lnTo>
                      <a:lnTo>
                        <a:pt x="633455" y="1260712"/>
                      </a:lnTo>
                      <a:lnTo>
                        <a:pt x="644031" y="1266528"/>
                      </a:lnTo>
                      <a:lnTo>
                        <a:pt x="654870" y="1271550"/>
                      </a:lnTo>
                      <a:lnTo>
                        <a:pt x="665974" y="1276837"/>
                      </a:lnTo>
                      <a:lnTo>
                        <a:pt x="677342" y="1281595"/>
                      </a:lnTo>
                      <a:lnTo>
                        <a:pt x="681573" y="1283709"/>
                      </a:lnTo>
                      <a:lnTo>
                        <a:pt x="685803" y="1285560"/>
                      </a:lnTo>
                      <a:lnTo>
                        <a:pt x="695320" y="1289525"/>
                      </a:lnTo>
                      <a:lnTo>
                        <a:pt x="704838" y="1292961"/>
                      </a:lnTo>
                      <a:lnTo>
                        <a:pt x="724402" y="1299834"/>
                      </a:lnTo>
                      <a:lnTo>
                        <a:pt x="732598" y="1302741"/>
                      </a:lnTo>
                      <a:lnTo>
                        <a:pt x="740794" y="1305385"/>
                      </a:lnTo>
                      <a:lnTo>
                        <a:pt x="749518" y="1307764"/>
                      </a:lnTo>
                      <a:lnTo>
                        <a:pt x="757978" y="1309878"/>
                      </a:lnTo>
                      <a:lnTo>
                        <a:pt x="775428" y="1314372"/>
                      </a:lnTo>
                      <a:lnTo>
                        <a:pt x="786267" y="1316751"/>
                      </a:lnTo>
                      <a:lnTo>
                        <a:pt x="796842" y="1319130"/>
                      </a:lnTo>
                      <a:lnTo>
                        <a:pt x="806096" y="1320716"/>
                      </a:lnTo>
                      <a:lnTo>
                        <a:pt x="815085" y="1322302"/>
                      </a:lnTo>
                      <a:lnTo>
                        <a:pt x="833591" y="1324681"/>
                      </a:lnTo>
                      <a:lnTo>
                        <a:pt x="842845" y="1325738"/>
                      </a:lnTo>
                      <a:lnTo>
                        <a:pt x="852362" y="1327060"/>
                      </a:lnTo>
                      <a:lnTo>
                        <a:pt x="863995" y="1327853"/>
                      </a:lnTo>
                      <a:lnTo>
                        <a:pt x="875892" y="1328646"/>
                      </a:lnTo>
                      <a:lnTo>
                        <a:pt x="887525" y="1329175"/>
                      </a:lnTo>
                      <a:lnTo>
                        <a:pt x="899158" y="1329439"/>
                      </a:lnTo>
                      <a:lnTo>
                        <a:pt x="910526" y="1329439"/>
                      </a:lnTo>
                      <a:lnTo>
                        <a:pt x="921894" y="1329175"/>
                      </a:lnTo>
                      <a:lnTo>
                        <a:pt x="932734" y="1328910"/>
                      </a:lnTo>
                      <a:lnTo>
                        <a:pt x="944102" y="1328382"/>
                      </a:lnTo>
                      <a:lnTo>
                        <a:pt x="954942" y="1327589"/>
                      </a:lnTo>
                      <a:lnTo>
                        <a:pt x="966046" y="1326531"/>
                      </a:lnTo>
                      <a:lnTo>
                        <a:pt x="977150" y="1325210"/>
                      </a:lnTo>
                      <a:lnTo>
                        <a:pt x="988254" y="1323624"/>
                      </a:lnTo>
                      <a:lnTo>
                        <a:pt x="999093" y="1322302"/>
                      </a:lnTo>
                      <a:lnTo>
                        <a:pt x="1010197" y="1320452"/>
                      </a:lnTo>
                      <a:lnTo>
                        <a:pt x="1020772" y="1318337"/>
                      </a:lnTo>
                      <a:lnTo>
                        <a:pt x="1031876" y="1315694"/>
                      </a:lnTo>
                      <a:lnTo>
                        <a:pt x="1042452" y="1313315"/>
                      </a:lnTo>
                      <a:lnTo>
                        <a:pt x="1053556" y="1310671"/>
                      </a:lnTo>
                      <a:lnTo>
                        <a:pt x="1064131" y="1307764"/>
                      </a:lnTo>
                      <a:lnTo>
                        <a:pt x="1074706" y="1304592"/>
                      </a:lnTo>
                      <a:lnTo>
                        <a:pt x="1085281" y="1301155"/>
                      </a:lnTo>
                      <a:lnTo>
                        <a:pt x="1095856" y="1297719"/>
                      </a:lnTo>
                      <a:lnTo>
                        <a:pt x="1106167" y="1293754"/>
                      </a:lnTo>
                      <a:lnTo>
                        <a:pt x="1116742" y="1289789"/>
                      </a:lnTo>
                      <a:lnTo>
                        <a:pt x="1126789" y="1285560"/>
                      </a:lnTo>
                      <a:lnTo>
                        <a:pt x="1137100" y="1281330"/>
                      </a:lnTo>
                      <a:lnTo>
                        <a:pt x="1147675" y="1276837"/>
                      </a:lnTo>
                      <a:lnTo>
                        <a:pt x="1157721" y="1271814"/>
                      </a:lnTo>
                      <a:lnTo>
                        <a:pt x="1167768" y="1267056"/>
                      </a:lnTo>
                      <a:lnTo>
                        <a:pt x="1177286" y="1261770"/>
                      </a:lnTo>
                      <a:lnTo>
                        <a:pt x="1187332" y="1256483"/>
                      </a:lnTo>
                      <a:lnTo>
                        <a:pt x="1197114" y="1250668"/>
                      </a:lnTo>
                      <a:lnTo>
                        <a:pt x="1206896" y="1244852"/>
                      </a:lnTo>
                      <a:lnTo>
                        <a:pt x="1216414" y="1238773"/>
                      </a:lnTo>
                      <a:lnTo>
                        <a:pt x="1225932" y="1232693"/>
                      </a:lnTo>
                      <a:lnTo>
                        <a:pt x="1235185" y="1225820"/>
                      </a:lnTo>
                      <a:lnTo>
                        <a:pt x="1239151" y="1223441"/>
                      </a:lnTo>
                      <a:lnTo>
                        <a:pt x="1243116" y="1221062"/>
                      </a:lnTo>
                      <a:lnTo>
                        <a:pt x="1247082" y="1218948"/>
                      </a:lnTo>
                      <a:lnTo>
                        <a:pt x="1251312" y="1217097"/>
                      </a:lnTo>
                      <a:lnTo>
                        <a:pt x="1255278" y="1215247"/>
                      </a:lnTo>
                      <a:lnTo>
                        <a:pt x="1259772" y="1213925"/>
                      </a:lnTo>
                      <a:lnTo>
                        <a:pt x="1264002" y="1212604"/>
                      </a:lnTo>
                      <a:lnTo>
                        <a:pt x="1268232" y="1211546"/>
                      </a:lnTo>
                      <a:lnTo>
                        <a:pt x="1272727" y="1210753"/>
                      </a:lnTo>
                      <a:lnTo>
                        <a:pt x="1276957" y="1210225"/>
                      </a:lnTo>
                      <a:lnTo>
                        <a:pt x="1281187" y="1209696"/>
                      </a:lnTo>
                      <a:lnTo>
                        <a:pt x="1285417" y="1209696"/>
                      </a:lnTo>
                      <a:lnTo>
                        <a:pt x="1290176" y="1209696"/>
                      </a:lnTo>
                      <a:lnTo>
                        <a:pt x="1294406" y="1209696"/>
                      </a:lnTo>
                      <a:lnTo>
                        <a:pt x="1298636" y="1210489"/>
                      </a:lnTo>
                      <a:lnTo>
                        <a:pt x="1302866" y="1211018"/>
                      </a:lnTo>
                      <a:lnTo>
                        <a:pt x="1307096" y="1211811"/>
                      </a:lnTo>
                      <a:lnTo>
                        <a:pt x="1311326" y="1212868"/>
                      </a:lnTo>
                      <a:lnTo>
                        <a:pt x="1315821" y="1213925"/>
                      </a:lnTo>
                      <a:lnTo>
                        <a:pt x="1319787" y="1215511"/>
                      </a:lnTo>
                      <a:lnTo>
                        <a:pt x="1324017" y="1217362"/>
                      </a:lnTo>
                      <a:lnTo>
                        <a:pt x="1327982" y="1219212"/>
                      </a:lnTo>
                      <a:lnTo>
                        <a:pt x="1331419" y="1221062"/>
                      </a:lnTo>
                      <a:lnTo>
                        <a:pt x="1335385" y="1223441"/>
                      </a:lnTo>
                      <a:lnTo>
                        <a:pt x="1339086" y="1225820"/>
                      </a:lnTo>
                      <a:lnTo>
                        <a:pt x="1342788" y="1228728"/>
                      </a:lnTo>
                      <a:lnTo>
                        <a:pt x="1346225" y="1231371"/>
                      </a:lnTo>
                      <a:lnTo>
                        <a:pt x="1349397" y="1234543"/>
                      </a:lnTo>
                      <a:lnTo>
                        <a:pt x="1352834" y="1237451"/>
                      </a:lnTo>
                      <a:lnTo>
                        <a:pt x="1356007" y="1240887"/>
                      </a:lnTo>
                      <a:lnTo>
                        <a:pt x="1358650" y="1244588"/>
                      </a:lnTo>
                      <a:lnTo>
                        <a:pt x="1361294" y="1248289"/>
                      </a:lnTo>
                      <a:lnTo>
                        <a:pt x="1364202" y="1252254"/>
                      </a:lnTo>
                      <a:lnTo>
                        <a:pt x="1366582" y="1256219"/>
                      </a:lnTo>
                      <a:lnTo>
                        <a:pt x="1368697" y="1260448"/>
                      </a:lnTo>
                      <a:lnTo>
                        <a:pt x="1370548" y="1264413"/>
                      </a:lnTo>
                      <a:lnTo>
                        <a:pt x="1372134" y="1268642"/>
                      </a:lnTo>
                      <a:lnTo>
                        <a:pt x="1373456" y="1272872"/>
                      </a:lnTo>
                      <a:lnTo>
                        <a:pt x="1374778" y="1277101"/>
                      </a:lnTo>
                      <a:lnTo>
                        <a:pt x="1376100" y="1281330"/>
                      </a:lnTo>
                      <a:lnTo>
                        <a:pt x="1376628" y="1285560"/>
                      </a:lnTo>
                      <a:lnTo>
                        <a:pt x="1377157" y="1289789"/>
                      </a:lnTo>
                      <a:lnTo>
                        <a:pt x="1377950" y="1294283"/>
                      </a:lnTo>
                      <a:lnTo>
                        <a:pt x="1377950" y="1298776"/>
                      </a:lnTo>
                      <a:lnTo>
                        <a:pt x="1377950" y="1303006"/>
                      </a:lnTo>
                      <a:lnTo>
                        <a:pt x="1377421" y="1307235"/>
                      </a:lnTo>
                      <a:lnTo>
                        <a:pt x="1377157" y="1311729"/>
                      </a:lnTo>
                      <a:lnTo>
                        <a:pt x="1376628" y="1316222"/>
                      </a:lnTo>
                      <a:lnTo>
                        <a:pt x="1375835" y="1320452"/>
                      </a:lnTo>
                      <a:lnTo>
                        <a:pt x="1374513" y="1324417"/>
                      </a:lnTo>
                      <a:lnTo>
                        <a:pt x="1373191" y="1328646"/>
                      </a:lnTo>
                      <a:lnTo>
                        <a:pt x="1372134" y="1332875"/>
                      </a:lnTo>
                      <a:lnTo>
                        <a:pt x="1370283" y="1336840"/>
                      </a:lnTo>
                      <a:lnTo>
                        <a:pt x="1368432" y="1340805"/>
                      </a:lnTo>
                      <a:lnTo>
                        <a:pt x="1366317" y="1344770"/>
                      </a:lnTo>
                      <a:lnTo>
                        <a:pt x="1364202" y="1348471"/>
                      </a:lnTo>
                      <a:lnTo>
                        <a:pt x="1361823" y="1351907"/>
                      </a:lnTo>
                      <a:lnTo>
                        <a:pt x="1358915" y="1355608"/>
                      </a:lnTo>
                      <a:lnTo>
                        <a:pt x="1356271" y="1359044"/>
                      </a:lnTo>
                      <a:lnTo>
                        <a:pt x="1353098" y="1362481"/>
                      </a:lnTo>
                      <a:lnTo>
                        <a:pt x="1350190" y="1365653"/>
                      </a:lnTo>
                      <a:lnTo>
                        <a:pt x="1346753" y="1368825"/>
                      </a:lnTo>
                      <a:lnTo>
                        <a:pt x="1343052" y="1371732"/>
                      </a:lnTo>
                      <a:lnTo>
                        <a:pt x="1339351" y="1374640"/>
                      </a:lnTo>
                      <a:lnTo>
                        <a:pt x="1327189" y="1382834"/>
                      </a:lnTo>
                      <a:lnTo>
                        <a:pt x="1315028" y="1390764"/>
                      </a:lnTo>
                      <a:lnTo>
                        <a:pt x="1302602" y="1398694"/>
                      </a:lnTo>
                      <a:lnTo>
                        <a:pt x="1290176" y="1406360"/>
                      </a:lnTo>
                      <a:lnTo>
                        <a:pt x="1277750" y="1413497"/>
                      </a:lnTo>
                      <a:lnTo>
                        <a:pt x="1264795" y="1420634"/>
                      </a:lnTo>
                      <a:lnTo>
                        <a:pt x="1252105" y="1427242"/>
                      </a:lnTo>
                      <a:lnTo>
                        <a:pt x="1239151" y="1433851"/>
                      </a:lnTo>
                      <a:lnTo>
                        <a:pt x="1226196" y="1439930"/>
                      </a:lnTo>
                      <a:lnTo>
                        <a:pt x="1212977" y="1446274"/>
                      </a:lnTo>
                      <a:lnTo>
                        <a:pt x="1200022" y="1451825"/>
                      </a:lnTo>
                      <a:lnTo>
                        <a:pt x="1186803" y="1457376"/>
                      </a:lnTo>
                      <a:lnTo>
                        <a:pt x="1173320" y="1462663"/>
                      </a:lnTo>
                      <a:lnTo>
                        <a:pt x="1160101" y="1467421"/>
                      </a:lnTo>
                      <a:lnTo>
                        <a:pt x="1146353" y="1472443"/>
                      </a:lnTo>
                      <a:lnTo>
                        <a:pt x="1132870" y="1476672"/>
                      </a:lnTo>
                      <a:lnTo>
                        <a:pt x="1119122" y="1480902"/>
                      </a:lnTo>
                      <a:lnTo>
                        <a:pt x="1105639" y="1484867"/>
                      </a:lnTo>
                      <a:lnTo>
                        <a:pt x="1091626" y="1488567"/>
                      </a:lnTo>
                      <a:lnTo>
                        <a:pt x="1077879" y="1491739"/>
                      </a:lnTo>
                      <a:lnTo>
                        <a:pt x="1063866" y="1494911"/>
                      </a:lnTo>
                      <a:lnTo>
                        <a:pt x="1049854" y="1497555"/>
                      </a:lnTo>
                      <a:lnTo>
                        <a:pt x="1035842" y="1500462"/>
                      </a:lnTo>
                      <a:lnTo>
                        <a:pt x="1021830" y="1502841"/>
                      </a:lnTo>
                      <a:lnTo>
                        <a:pt x="1007818" y="1504692"/>
                      </a:lnTo>
                      <a:lnTo>
                        <a:pt x="993541" y="1506542"/>
                      </a:lnTo>
                      <a:lnTo>
                        <a:pt x="979000" y="1507864"/>
                      </a:lnTo>
                      <a:lnTo>
                        <a:pt x="964988" y="1509185"/>
                      </a:lnTo>
                      <a:lnTo>
                        <a:pt x="950712" y="1510243"/>
                      </a:lnTo>
                      <a:lnTo>
                        <a:pt x="936435" y="1510771"/>
                      </a:lnTo>
                      <a:lnTo>
                        <a:pt x="922159" y="1511300"/>
                      </a:lnTo>
                      <a:lnTo>
                        <a:pt x="907618" y="1511300"/>
                      </a:lnTo>
                      <a:lnTo>
                        <a:pt x="888847" y="1511036"/>
                      </a:lnTo>
                      <a:lnTo>
                        <a:pt x="870076" y="1510507"/>
                      </a:lnTo>
                      <a:lnTo>
                        <a:pt x="851040" y="1508921"/>
                      </a:lnTo>
                      <a:lnTo>
                        <a:pt x="832269" y="1507335"/>
                      </a:lnTo>
                      <a:lnTo>
                        <a:pt x="816935" y="1505220"/>
                      </a:lnTo>
                      <a:lnTo>
                        <a:pt x="796049" y="1502841"/>
                      </a:lnTo>
                      <a:lnTo>
                        <a:pt x="785738" y="1501255"/>
                      </a:lnTo>
                      <a:lnTo>
                        <a:pt x="774899" y="1499669"/>
                      </a:lnTo>
                      <a:lnTo>
                        <a:pt x="768818" y="1498612"/>
                      </a:lnTo>
                      <a:lnTo>
                        <a:pt x="762737" y="1497026"/>
                      </a:lnTo>
                      <a:lnTo>
                        <a:pt x="755335" y="1495440"/>
                      </a:lnTo>
                      <a:lnTo>
                        <a:pt x="747932" y="1493590"/>
                      </a:lnTo>
                      <a:lnTo>
                        <a:pt x="733391" y="1490418"/>
                      </a:lnTo>
                      <a:lnTo>
                        <a:pt x="710919" y="1484867"/>
                      </a:lnTo>
                      <a:lnTo>
                        <a:pt x="700079" y="1482223"/>
                      </a:lnTo>
                      <a:lnTo>
                        <a:pt x="688975" y="1478787"/>
                      </a:lnTo>
                      <a:lnTo>
                        <a:pt x="677342" y="1475086"/>
                      </a:lnTo>
                      <a:lnTo>
                        <a:pt x="665710" y="1471121"/>
                      </a:lnTo>
                      <a:lnTo>
                        <a:pt x="653548" y="1466892"/>
                      </a:lnTo>
                      <a:lnTo>
                        <a:pt x="640858" y="1462663"/>
                      </a:lnTo>
                      <a:lnTo>
                        <a:pt x="628697" y="1457905"/>
                      </a:lnTo>
                      <a:lnTo>
                        <a:pt x="616799" y="1453147"/>
                      </a:lnTo>
                      <a:lnTo>
                        <a:pt x="602787" y="1447067"/>
                      </a:lnTo>
                      <a:lnTo>
                        <a:pt x="589304" y="1440723"/>
                      </a:lnTo>
                      <a:lnTo>
                        <a:pt x="575292" y="1434379"/>
                      </a:lnTo>
                      <a:lnTo>
                        <a:pt x="561544" y="1427507"/>
                      </a:lnTo>
                      <a:lnTo>
                        <a:pt x="548061" y="1420634"/>
                      </a:lnTo>
                      <a:lnTo>
                        <a:pt x="543302" y="1417462"/>
                      </a:lnTo>
                      <a:lnTo>
                        <a:pt x="531669" y="1411118"/>
                      </a:lnTo>
                      <a:lnTo>
                        <a:pt x="520036" y="1404510"/>
                      </a:lnTo>
                      <a:lnTo>
                        <a:pt x="508668" y="1397637"/>
                      </a:lnTo>
                      <a:lnTo>
                        <a:pt x="497564" y="1390500"/>
                      </a:lnTo>
                      <a:lnTo>
                        <a:pt x="486196" y="1383099"/>
                      </a:lnTo>
                      <a:lnTo>
                        <a:pt x="475356" y="1375697"/>
                      </a:lnTo>
                      <a:lnTo>
                        <a:pt x="464516" y="1368296"/>
                      </a:lnTo>
                      <a:lnTo>
                        <a:pt x="453941" y="1360366"/>
                      </a:lnTo>
                      <a:lnTo>
                        <a:pt x="443366" y="1351907"/>
                      </a:lnTo>
                      <a:lnTo>
                        <a:pt x="432790" y="1343713"/>
                      </a:lnTo>
                      <a:lnTo>
                        <a:pt x="422479" y="1335519"/>
                      </a:lnTo>
                      <a:lnTo>
                        <a:pt x="412433" y="1326796"/>
                      </a:lnTo>
                      <a:lnTo>
                        <a:pt x="402387" y="1317808"/>
                      </a:lnTo>
                      <a:lnTo>
                        <a:pt x="392604" y="1309085"/>
                      </a:lnTo>
                      <a:lnTo>
                        <a:pt x="383087" y="1299834"/>
                      </a:lnTo>
                      <a:lnTo>
                        <a:pt x="373569" y="1290582"/>
                      </a:lnTo>
                      <a:lnTo>
                        <a:pt x="369339" y="1285824"/>
                      </a:lnTo>
                      <a:lnTo>
                        <a:pt x="357971" y="1274458"/>
                      </a:lnTo>
                      <a:lnTo>
                        <a:pt x="347131" y="1262827"/>
                      </a:lnTo>
                      <a:lnTo>
                        <a:pt x="336291" y="1250668"/>
                      </a:lnTo>
                      <a:lnTo>
                        <a:pt x="325716" y="1238508"/>
                      </a:lnTo>
                      <a:lnTo>
                        <a:pt x="320429" y="1231636"/>
                      </a:lnTo>
                      <a:lnTo>
                        <a:pt x="315405" y="1224763"/>
                      </a:lnTo>
                      <a:lnTo>
                        <a:pt x="301393" y="1207317"/>
                      </a:lnTo>
                      <a:lnTo>
                        <a:pt x="294255" y="1198330"/>
                      </a:lnTo>
                      <a:lnTo>
                        <a:pt x="287646" y="1189078"/>
                      </a:lnTo>
                      <a:lnTo>
                        <a:pt x="286059" y="1186699"/>
                      </a:lnTo>
                      <a:lnTo>
                        <a:pt x="284737" y="1183791"/>
                      </a:lnTo>
                      <a:lnTo>
                        <a:pt x="277070" y="1172425"/>
                      </a:lnTo>
                      <a:lnTo>
                        <a:pt x="269403" y="1160795"/>
                      </a:lnTo>
                      <a:lnTo>
                        <a:pt x="262001" y="1149164"/>
                      </a:lnTo>
                      <a:lnTo>
                        <a:pt x="255127" y="1137005"/>
                      </a:lnTo>
                      <a:lnTo>
                        <a:pt x="247988" y="1125110"/>
                      </a:lnTo>
                      <a:lnTo>
                        <a:pt x="241379" y="1112950"/>
                      </a:lnTo>
                      <a:lnTo>
                        <a:pt x="234505" y="1100527"/>
                      </a:lnTo>
                      <a:lnTo>
                        <a:pt x="228424" y="1087839"/>
                      </a:lnTo>
                      <a:lnTo>
                        <a:pt x="222344" y="1075415"/>
                      </a:lnTo>
                      <a:lnTo>
                        <a:pt x="216263" y="1062727"/>
                      </a:lnTo>
                      <a:lnTo>
                        <a:pt x="210975" y="1049775"/>
                      </a:lnTo>
                      <a:lnTo>
                        <a:pt x="205423" y="1037087"/>
                      </a:lnTo>
                      <a:lnTo>
                        <a:pt x="200400" y="1023870"/>
                      </a:lnTo>
                      <a:lnTo>
                        <a:pt x="195377" y="1010653"/>
                      </a:lnTo>
                      <a:lnTo>
                        <a:pt x="190618" y="997437"/>
                      </a:lnTo>
                      <a:lnTo>
                        <a:pt x="186388" y="983956"/>
                      </a:lnTo>
                      <a:lnTo>
                        <a:pt x="182158" y="970475"/>
                      </a:lnTo>
                      <a:lnTo>
                        <a:pt x="178192" y="956729"/>
                      </a:lnTo>
                      <a:lnTo>
                        <a:pt x="174491" y="942984"/>
                      </a:lnTo>
                      <a:lnTo>
                        <a:pt x="171318" y="929239"/>
                      </a:lnTo>
                      <a:lnTo>
                        <a:pt x="167881" y="915229"/>
                      </a:lnTo>
                      <a:lnTo>
                        <a:pt x="165237" y="901219"/>
                      </a:lnTo>
                      <a:lnTo>
                        <a:pt x="162329" y="887210"/>
                      </a:lnTo>
                      <a:lnTo>
                        <a:pt x="160214" y="872936"/>
                      </a:lnTo>
                      <a:lnTo>
                        <a:pt x="158099" y="858662"/>
                      </a:lnTo>
                      <a:lnTo>
                        <a:pt x="156249" y="844388"/>
                      </a:lnTo>
                      <a:lnTo>
                        <a:pt x="154662" y="829585"/>
                      </a:lnTo>
                      <a:lnTo>
                        <a:pt x="153340" y="815047"/>
                      </a:lnTo>
                      <a:lnTo>
                        <a:pt x="152283" y="800509"/>
                      </a:lnTo>
                      <a:lnTo>
                        <a:pt x="151754" y="785706"/>
                      </a:lnTo>
                      <a:lnTo>
                        <a:pt x="151225" y="770903"/>
                      </a:lnTo>
                      <a:lnTo>
                        <a:pt x="151225" y="755836"/>
                      </a:lnTo>
                      <a:lnTo>
                        <a:pt x="0" y="755836"/>
                      </a:lnTo>
                      <a:lnTo>
                        <a:pt x="241643" y="393700"/>
                      </a:lnTo>
                      <a:close/>
                      <a:moveTo>
                        <a:pt x="906894" y="0"/>
                      </a:moveTo>
                      <a:lnTo>
                        <a:pt x="912182" y="264"/>
                      </a:lnTo>
                      <a:lnTo>
                        <a:pt x="917469" y="529"/>
                      </a:lnTo>
                      <a:lnTo>
                        <a:pt x="932539" y="793"/>
                      </a:lnTo>
                      <a:lnTo>
                        <a:pt x="947344" y="1586"/>
                      </a:lnTo>
                      <a:lnTo>
                        <a:pt x="962414" y="2380"/>
                      </a:lnTo>
                      <a:lnTo>
                        <a:pt x="977484" y="3702"/>
                      </a:lnTo>
                      <a:lnTo>
                        <a:pt x="989645" y="5288"/>
                      </a:lnTo>
                      <a:lnTo>
                        <a:pt x="1002335" y="6610"/>
                      </a:lnTo>
                      <a:lnTo>
                        <a:pt x="1020313" y="8725"/>
                      </a:lnTo>
                      <a:lnTo>
                        <a:pt x="1029038" y="10047"/>
                      </a:lnTo>
                      <a:lnTo>
                        <a:pt x="1038291" y="11369"/>
                      </a:lnTo>
                      <a:lnTo>
                        <a:pt x="1044636" y="12691"/>
                      </a:lnTo>
                      <a:lnTo>
                        <a:pt x="1050981" y="14277"/>
                      </a:lnTo>
                      <a:lnTo>
                        <a:pt x="1064465" y="17186"/>
                      </a:lnTo>
                      <a:lnTo>
                        <a:pt x="1077419" y="20358"/>
                      </a:lnTo>
                      <a:lnTo>
                        <a:pt x="1101478" y="26175"/>
                      </a:lnTo>
                      <a:lnTo>
                        <a:pt x="1113375" y="29348"/>
                      </a:lnTo>
                      <a:lnTo>
                        <a:pt x="1125008" y="32521"/>
                      </a:lnTo>
                      <a:lnTo>
                        <a:pt x="1134790" y="35693"/>
                      </a:lnTo>
                      <a:lnTo>
                        <a:pt x="1144572" y="38866"/>
                      </a:lnTo>
                      <a:lnTo>
                        <a:pt x="1157791" y="43625"/>
                      </a:lnTo>
                      <a:lnTo>
                        <a:pt x="1171274" y="48384"/>
                      </a:lnTo>
                      <a:lnTo>
                        <a:pt x="1184493" y="53408"/>
                      </a:lnTo>
                      <a:lnTo>
                        <a:pt x="1197448" y="58431"/>
                      </a:lnTo>
                      <a:lnTo>
                        <a:pt x="1206701" y="62397"/>
                      </a:lnTo>
                      <a:lnTo>
                        <a:pt x="1226794" y="71651"/>
                      </a:lnTo>
                      <a:lnTo>
                        <a:pt x="1246887" y="81434"/>
                      </a:lnTo>
                      <a:lnTo>
                        <a:pt x="1266716" y="91745"/>
                      </a:lnTo>
                      <a:lnTo>
                        <a:pt x="1285751" y="102321"/>
                      </a:lnTo>
                      <a:lnTo>
                        <a:pt x="1304786" y="113690"/>
                      </a:lnTo>
                      <a:lnTo>
                        <a:pt x="1323557" y="125588"/>
                      </a:lnTo>
                      <a:lnTo>
                        <a:pt x="1341800" y="138015"/>
                      </a:lnTo>
                      <a:lnTo>
                        <a:pt x="1359513" y="151234"/>
                      </a:lnTo>
                      <a:lnTo>
                        <a:pt x="1377227" y="164718"/>
                      </a:lnTo>
                      <a:lnTo>
                        <a:pt x="1394411" y="178731"/>
                      </a:lnTo>
                      <a:lnTo>
                        <a:pt x="1411067" y="193538"/>
                      </a:lnTo>
                      <a:lnTo>
                        <a:pt x="1427459" y="208608"/>
                      </a:lnTo>
                      <a:lnTo>
                        <a:pt x="1443322" y="224207"/>
                      </a:lnTo>
                      <a:lnTo>
                        <a:pt x="1458920" y="240336"/>
                      </a:lnTo>
                      <a:lnTo>
                        <a:pt x="1473725" y="257257"/>
                      </a:lnTo>
                      <a:lnTo>
                        <a:pt x="1488531" y="274178"/>
                      </a:lnTo>
                      <a:lnTo>
                        <a:pt x="1492496" y="279466"/>
                      </a:lnTo>
                      <a:lnTo>
                        <a:pt x="1509152" y="300353"/>
                      </a:lnTo>
                      <a:lnTo>
                        <a:pt x="1517348" y="311194"/>
                      </a:lnTo>
                      <a:lnTo>
                        <a:pt x="1525544" y="322034"/>
                      </a:lnTo>
                      <a:lnTo>
                        <a:pt x="1527130" y="325207"/>
                      </a:lnTo>
                      <a:lnTo>
                        <a:pt x="1528981" y="328115"/>
                      </a:lnTo>
                      <a:lnTo>
                        <a:pt x="1536648" y="339748"/>
                      </a:lnTo>
                      <a:lnTo>
                        <a:pt x="1544050" y="351382"/>
                      </a:lnTo>
                      <a:lnTo>
                        <a:pt x="1551453" y="362751"/>
                      </a:lnTo>
                      <a:lnTo>
                        <a:pt x="1558591" y="374913"/>
                      </a:lnTo>
                      <a:lnTo>
                        <a:pt x="1565465" y="386811"/>
                      </a:lnTo>
                      <a:lnTo>
                        <a:pt x="1572075" y="399237"/>
                      </a:lnTo>
                      <a:lnTo>
                        <a:pt x="1578684" y="411400"/>
                      </a:lnTo>
                      <a:lnTo>
                        <a:pt x="1585029" y="423826"/>
                      </a:lnTo>
                      <a:lnTo>
                        <a:pt x="1591110" y="436253"/>
                      </a:lnTo>
                      <a:lnTo>
                        <a:pt x="1596927" y="449208"/>
                      </a:lnTo>
                      <a:lnTo>
                        <a:pt x="1602214" y="461899"/>
                      </a:lnTo>
                      <a:lnTo>
                        <a:pt x="1607766" y="474854"/>
                      </a:lnTo>
                      <a:lnTo>
                        <a:pt x="1612789" y="488074"/>
                      </a:lnTo>
                      <a:lnTo>
                        <a:pt x="1617548" y="501294"/>
                      </a:lnTo>
                      <a:lnTo>
                        <a:pt x="1622571" y="514249"/>
                      </a:lnTo>
                      <a:lnTo>
                        <a:pt x="1626801" y="527734"/>
                      </a:lnTo>
                      <a:lnTo>
                        <a:pt x="1631032" y="541482"/>
                      </a:lnTo>
                      <a:lnTo>
                        <a:pt x="1634997" y="554702"/>
                      </a:lnTo>
                      <a:lnTo>
                        <a:pt x="1638170" y="568451"/>
                      </a:lnTo>
                      <a:lnTo>
                        <a:pt x="1641871" y="582463"/>
                      </a:lnTo>
                      <a:lnTo>
                        <a:pt x="1645044" y="596212"/>
                      </a:lnTo>
                      <a:lnTo>
                        <a:pt x="1647688" y="610225"/>
                      </a:lnTo>
                      <a:lnTo>
                        <a:pt x="1650596" y="624502"/>
                      </a:lnTo>
                      <a:lnTo>
                        <a:pt x="1652975" y="638515"/>
                      </a:lnTo>
                      <a:lnTo>
                        <a:pt x="1655090" y="652793"/>
                      </a:lnTo>
                      <a:lnTo>
                        <a:pt x="1656941" y="667334"/>
                      </a:lnTo>
                      <a:lnTo>
                        <a:pt x="1658263" y="681876"/>
                      </a:lnTo>
                      <a:lnTo>
                        <a:pt x="1659585" y="696154"/>
                      </a:lnTo>
                      <a:lnTo>
                        <a:pt x="1660642" y="710695"/>
                      </a:lnTo>
                      <a:lnTo>
                        <a:pt x="1661435" y="725501"/>
                      </a:lnTo>
                      <a:lnTo>
                        <a:pt x="1661700" y="740308"/>
                      </a:lnTo>
                      <a:lnTo>
                        <a:pt x="1661700" y="754849"/>
                      </a:lnTo>
                      <a:lnTo>
                        <a:pt x="1812925" y="754849"/>
                      </a:lnTo>
                      <a:lnTo>
                        <a:pt x="1571282" y="1117600"/>
                      </a:lnTo>
                      <a:lnTo>
                        <a:pt x="1329638" y="754849"/>
                      </a:lnTo>
                      <a:lnTo>
                        <a:pt x="1480864" y="754849"/>
                      </a:lnTo>
                      <a:lnTo>
                        <a:pt x="1480599" y="742158"/>
                      </a:lnTo>
                      <a:lnTo>
                        <a:pt x="1480070" y="729467"/>
                      </a:lnTo>
                      <a:lnTo>
                        <a:pt x="1479277" y="716512"/>
                      </a:lnTo>
                      <a:lnTo>
                        <a:pt x="1478484" y="704085"/>
                      </a:lnTo>
                      <a:lnTo>
                        <a:pt x="1477162" y="691394"/>
                      </a:lnTo>
                      <a:lnTo>
                        <a:pt x="1475576" y="678703"/>
                      </a:lnTo>
                      <a:lnTo>
                        <a:pt x="1473725" y="666277"/>
                      </a:lnTo>
                      <a:lnTo>
                        <a:pt x="1471610" y="654115"/>
                      </a:lnTo>
                      <a:lnTo>
                        <a:pt x="1469231" y="641952"/>
                      </a:lnTo>
                      <a:lnTo>
                        <a:pt x="1466851" y="629790"/>
                      </a:lnTo>
                      <a:lnTo>
                        <a:pt x="1463943" y="617628"/>
                      </a:lnTo>
                      <a:lnTo>
                        <a:pt x="1460771" y="605730"/>
                      </a:lnTo>
                      <a:lnTo>
                        <a:pt x="1457334" y="593832"/>
                      </a:lnTo>
                      <a:lnTo>
                        <a:pt x="1453897" y="581935"/>
                      </a:lnTo>
                      <a:lnTo>
                        <a:pt x="1449931" y="570301"/>
                      </a:lnTo>
                      <a:lnTo>
                        <a:pt x="1445965" y="558668"/>
                      </a:lnTo>
                      <a:lnTo>
                        <a:pt x="1441471" y="547299"/>
                      </a:lnTo>
                      <a:lnTo>
                        <a:pt x="1436976" y="535930"/>
                      </a:lnTo>
                      <a:lnTo>
                        <a:pt x="1432482" y="524825"/>
                      </a:lnTo>
                      <a:lnTo>
                        <a:pt x="1427194" y="513721"/>
                      </a:lnTo>
                      <a:lnTo>
                        <a:pt x="1421907" y="502616"/>
                      </a:lnTo>
                      <a:lnTo>
                        <a:pt x="1416619" y="492040"/>
                      </a:lnTo>
                      <a:lnTo>
                        <a:pt x="1410803" y="481464"/>
                      </a:lnTo>
                      <a:lnTo>
                        <a:pt x="1404986" y="470624"/>
                      </a:lnTo>
                      <a:lnTo>
                        <a:pt x="1398906" y="460313"/>
                      </a:lnTo>
                      <a:lnTo>
                        <a:pt x="1392561" y="450001"/>
                      </a:lnTo>
                      <a:lnTo>
                        <a:pt x="1385951" y="439954"/>
                      </a:lnTo>
                      <a:lnTo>
                        <a:pt x="1379342" y="429907"/>
                      </a:lnTo>
                      <a:lnTo>
                        <a:pt x="1372468" y="420125"/>
                      </a:lnTo>
                      <a:lnTo>
                        <a:pt x="1365065" y="410342"/>
                      </a:lnTo>
                      <a:lnTo>
                        <a:pt x="1357662" y="400824"/>
                      </a:lnTo>
                      <a:lnTo>
                        <a:pt x="1350524" y="391570"/>
                      </a:lnTo>
                      <a:lnTo>
                        <a:pt x="1349202" y="390248"/>
                      </a:lnTo>
                      <a:lnTo>
                        <a:pt x="1338363" y="377293"/>
                      </a:lnTo>
                      <a:lnTo>
                        <a:pt x="1326730" y="364602"/>
                      </a:lnTo>
                      <a:lnTo>
                        <a:pt x="1315097" y="352175"/>
                      </a:lnTo>
                      <a:lnTo>
                        <a:pt x="1302936" y="340277"/>
                      </a:lnTo>
                      <a:lnTo>
                        <a:pt x="1290510" y="328644"/>
                      </a:lnTo>
                      <a:lnTo>
                        <a:pt x="1277555" y="317804"/>
                      </a:lnTo>
                      <a:lnTo>
                        <a:pt x="1264601" y="306699"/>
                      </a:lnTo>
                      <a:lnTo>
                        <a:pt x="1251117" y="296387"/>
                      </a:lnTo>
                      <a:lnTo>
                        <a:pt x="1237369" y="286340"/>
                      </a:lnTo>
                      <a:lnTo>
                        <a:pt x="1223093" y="276822"/>
                      </a:lnTo>
                      <a:lnTo>
                        <a:pt x="1208816" y="267568"/>
                      </a:lnTo>
                      <a:lnTo>
                        <a:pt x="1194275" y="258579"/>
                      </a:lnTo>
                      <a:lnTo>
                        <a:pt x="1179206" y="250383"/>
                      </a:lnTo>
                      <a:lnTo>
                        <a:pt x="1163872" y="242451"/>
                      </a:lnTo>
                      <a:lnTo>
                        <a:pt x="1148802" y="234783"/>
                      </a:lnTo>
                      <a:lnTo>
                        <a:pt x="1132939" y="227909"/>
                      </a:lnTo>
                      <a:lnTo>
                        <a:pt x="1128709" y="226058"/>
                      </a:lnTo>
                      <a:lnTo>
                        <a:pt x="1117869" y="221828"/>
                      </a:lnTo>
                      <a:lnTo>
                        <a:pt x="1107294" y="217862"/>
                      </a:lnTo>
                      <a:lnTo>
                        <a:pt x="1096455" y="213896"/>
                      </a:lnTo>
                      <a:lnTo>
                        <a:pt x="1085615" y="210194"/>
                      </a:lnTo>
                      <a:lnTo>
                        <a:pt x="1073454" y="206229"/>
                      </a:lnTo>
                      <a:lnTo>
                        <a:pt x="1063672" y="203585"/>
                      </a:lnTo>
                      <a:lnTo>
                        <a:pt x="1054418" y="200676"/>
                      </a:lnTo>
                      <a:lnTo>
                        <a:pt x="1034590" y="196182"/>
                      </a:lnTo>
                      <a:lnTo>
                        <a:pt x="1026130" y="194066"/>
                      </a:lnTo>
                      <a:lnTo>
                        <a:pt x="1017141" y="192216"/>
                      </a:lnTo>
                      <a:lnTo>
                        <a:pt x="1007094" y="190365"/>
                      </a:lnTo>
                      <a:lnTo>
                        <a:pt x="997048" y="188778"/>
                      </a:lnTo>
                      <a:lnTo>
                        <a:pt x="976690" y="186134"/>
                      </a:lnTo>
                      <a:lnTo>
                        <a:pt x="961356" y="184019"/>
                      </a:lnTo>
                      <a:lnTo>
                        <a:pt x="948930" y="183226"/>
                      </a:lnTo>
                      <a:lnTo>
                        <a:pt x="936505" y="182169"/>
                      </a:lnTo>
                      <a:lnTo>
                        <a:pt x="923550" y="181904"/>
                      </a:lnTo>
                      <a:lnTo>
                        <a:pt x="911124" y="181640"/>
                      </a:lnTo>
                      <a:lnTo>
                        <a:pt x="899756" y="181640"/>
                      </a:lnTo>
                      <a:lnTo>
                        <a:pt x="888916" y="181904"/>
                      </a:lnTo>
                      <a:lnTo>
                        <a:pt x="877548" y="182169"/>
                      </a:lnTo>
                      <a:lnTo>
                        <a:pt x="866708" y="182697"/>
                      </a:lnTo>
                      <a:lnTo>
                        <a:pt x="855604" y="183755"/>
                      </a:lnTo>
                      <a:lnTo>
                        <a:pt x="844765" y="184548"/>
                      </a:lnTo>
                      <a:lnTo>
                        <a:pt x="833661" y="186134"/>
                      </a:lnTo>
                      <a:lnTo>
                        <a:pt x="822821" y="187721"/>
                      </a:lnTo>
                      <a:lnTo>
                        <a:pt x="811982" y="189307"/>
                      </a:lnTo>
                      <a:lnTo>
                        <a:pt x="801142" y="190894"/>
                      </a:lnTo>
                      <a:lnTo>
                        <a:pt x="790302" y="193273"/>
                      </a:lnTo>
                      <a:lnTo>
                        <a:pt x="779463" y="195653"/>
                      </a:lnTo>
                      <a:lnTo>
                        <a:pt x="768888" y="198032"/>
                      </a:lnTo>
                      <a:lnTo>
                        <a:pt x="758312" y="200676"/>
                      </a:lnTo>
                      <a:lnTo>
                        <a:pt x="747473" y="203849"/>
                      </a:lnTo>
                      <a:lnTo>
                        <a:pt x="737162" y="206757"/>
                      </a:lnTo>
                      <a:lnTo>
                        <a:pt x="726587" y="210194"/>
                      </a:lnTo>
                      <a:lnTo>
                        <a:pt x="716276" y="213896"/>
                      </a:lnTo>
                      <a:lnTo>
                        <a:pt x="705965" y="217598"/>
                      </a:lnTo>
                      <a:lnTo>
                        <a:pt x="695390" y="221563"/>
                      </a:lnTo>
                      <a:lnTo>
                        <a:pt x="685079" y="225794"/>
                      </a:lnTo>
                      <a:lnTo>
                        <a:pt x="675033" y="230024"/>
                      </a:lnTo>
                      <a:lnTo>
                        <a:pt x="664986" y="234519"/>
                      </a:lnTo>
                      <a:lnTo>
                        <a:pt x="654940" y="239542"/>
                      </a:lnTo>
                      <a:lnTo>
                        <a:pt x="644893" y="244302"/>
                      </a:lnTo>
                      <a:lnTo>
                        <a:pt x="635111" y="249589"/>
                      </a:lnTo>
                      <a:lnTo>
                        <a:pt x="625329" y="254877"/>
                      </a:lnTo>
                      <a:lnTo>
                        <a:pt x="615547" y="260430"/>
                      </a:lnTo>
                      <a:lnTo>
                        <a:pt x="606029" y="266511"/>
                      </a:lnTo>
                      <a:lnTo>
                        <a:pt x="596512" y="272327"/>
                      </a:lnTo>
                      <a:lnTo>
                        <a:pt x="586994" y="278673"/>
                      </a:lnTo>
                      <a:lnTo>
                        <a:pt x="577476" y="285283"/>
                      </a:lnTo>
                      <a:lnTo>
                        <a:pt x="574039" y="287662"/>
                      </a:lnTo>
                      <a:lnTo>
                        <a:pt x="570074" y="290042"/>
                      </a:lnTo>
                      <a:lnTo>
                        <a:pt x="565843" y="292157"/>
                      </a:lnTo>
                      <a:lnTo>
                        <a:pt x="561878" y="294008"/>
                      </a:lnTo>
                      <a:lnTo>
                        <a:pt x="557383" y="295859"/>
                      </a:lnTo>
                      <a:lnTo>
                        <a:pt x="553153" y="296916"/>
                      </a:lnTo>
                      <a:lnTo>
                        <a:pt x="548923" y="298503"/>
                      </a:lnTo>
                      <a:lnTo>
                        <a:pt x="544693" y="299560"/>
                      </a:lnTo>
                      <a:lnTo>
                        <a:pt x="540463" y="300353"/>
                      </a:lnTo>
                      <a:lnTo>
                        <a:pt x="536233" y="300882"/>
                      </a:lnTo>
                      <a:lnTo>
                        <a:pt x="531474" y="301411"/>
                      </a:lnTo>
                      <a:lnTo>
                        <a:pt x="527244" y="301675"/>
                      </a:lnTo>
                      <a:lnTo>
                        <a:pt x="523014" y="301411"/>
                      </a:lnTo>
                      <a:lnTo>
                        <a:pt x="518519" y="301411"/>
                      </a:lnTo>
                      <a:lnTo>
                        <a:pt x="514289" y="300618"/>
                      </a:lnTo>
                      <a:lnTo>
                        <a:pt x="510059" y="300089"/>
                      </a:lnTo>
                      <a:lnTo>
                        <a:pt x="505829" y="299296"/>
                      </a:lnTo>
                      <a:lnTo>
                        <a:pt x="501335" y="298238"/>
                      </a:lnTo>
                      <a:lnTo>
                        <a:pt x="497369" y="296916"/>
                      </a:lnTo>
                      <a:lnTo>
                        <a:pt x="493139" y="295594"/>
                      </a:lnTo>
                      <a:lnTo>
                        <a:pt x="489173" y="293744"/>
                      </a:lnTo>
                      <a:lnTo>
                        <a:pt x="485208" y="291893"/>
                      </a:lnTo>
                      <a:lnTo>
                        <a:pt x="481242" y="290042"/>
                      </a:lnTo>
                      <a:lnTo>
                        <a:pt x="477805" y="287662"/>
                      </a:lnTo>
                      <a:lnTo>
                        <a:pt x="474104" y="285283"/>
                      </a:lnTo>
                      <a:lnTo>
                        <a:pt x="470402" y="282639"/>
                      </a:lnTo>
                      <a:lnTo>
                        <a:pt x="466701" y="279731"/>
                      </a:lnTo>
                      <a:lnTo>
                        <a:pt x="463264" y="276558"/>
                      </a:lnTo>
                      <a:lnTo>
                        <a:pt x="460356" y="273649"/>
                      </a:lnTo>
                      <a:lnTo>
                        <a:pt x="457183" y="270212"/>
                      </a:lnTo>
                      <a:lnTo>
                        <a:pt x="454275" y="266511"/>
                      </a:lnTo>
                      <a:lnTo>
                        <a:pt x="451367" y="262809"/>
                      </a:lnTo>
                      <a:lnTo>
                        <a:pt x="448987" y="258843"/>
                      </a:lnTo>
                      <a:lnTo>
                        <a:pt x="446608" y="254877"/>
                      </a:lnTo>
                      <a:lnTo>
                        <a:pt x="444493" y="251176"/>
                      </a:lnTo>
                      <a:lnTo>
                        <a:pt x="442642" y="246681"/>
                      </a:lnTo>
                      <a:lnTo>
                        <a:pt x="440792" y="242451"/>
                      </a:lnTo>
                      <a:lnTo>
                        <a:pt x="439205" y="238220"/>
                      </a:lnTo>
                      <a:lnTo>
                        <a:pt x="438148" y="233990"/>
                      </a:lnTo>
                      <a:lnTo>
                        <a:pt x="437090" y="229760"/>
                      </a:lnTo>
                      <a:lnTo>
                        <a:pt x="436297" y="225529"/>
                      </a:lnTo>
                      <a:lnTo>
                        <a:pt x="435768" y="221299"/>
                      </a:lnTo>
                      <a:lnTo>
                        <a:pt x="435240" y="216804"/>
                      </a:lnTo>
                      <a:lnTo>
                        <a:pt x="434975" y="212310"/>
                      </a:lnTo>
                      <a:lnTo>
                        <a:pt x="434975" y="208079"/>
                      </a:lnTo>
                      <a:lnTo>
                        <a:pt x="435240" y="203849"/>
                      </a:lnTo>
                      <a:lnTo>
                        <a:pt x="436033" y="199354"/>
                      </a:lnTo>
                      <a:lnTo>
                        <a:pt x="436562" y="194860"/>
                      </a:lnTo>
                      <a:lnTo>
                        <a:pt x="437355" y="190629"/>
                      </a:lnTo>
                      <a:lnTo>
                        <a:pt x="438412" y="186663"/>
                      </a:lnTo>
                      <a:lnTo>
                        <a:pt x="439734" y="182433"/>
                      </a:lnTo>
                      <a:lnTo>
                        <a:pt x="441056" y="178203"/>
                      </a:lnTo>
                      <a:lnTo>
                        <a:pt x="442907" y="174237"/>
                      </a:lnTo>
                      <a:lnTo>
                        <a:pt x="444757" y="170271"/>
                      </a:lnTo>
                      <a:lnTo>
                        <a:pt x="446608" y="166305"/>
                      </a:lnTo>
                      <a:lnTo>
                        <a:pt x="448987" y="162603"/>
                      </a:lnTo>
                      <a:lnTo>
                        <a:pt x="451367" y="159166"/>
                      </a:lnTo>
                      <a:lnTo>
                        <a:pt x="454011" y="155465"/>
                      </a:lnTo>
                      <a:lnTo>
                        <a:pt x="456919" y="152027"/>
                      </a:lnTo>
                      <a:lnTo>
                        <a:pt x="460091" y="148590"/>
                      </a:lnTo>
                      <a:lnTo>
                        <a:pt x="463000" y="145418"/>
                      </a:lnTo>
                      <a:lnTo>
                        <a:pt x="466437" y="142245"/>
                      </a:lnTo>
                      <a:lnTo>
                        <a:pt x="470138" y="139601"/>
                      </a:lnTo>
                      <a:lnTo>
                        <a:pt x="473839" y="136693"/>
                      </a:lnTo>
                      <a:lnTo>
                        <a:pt x="486001" y="128232"/>
                      </a:lnTo>
                      <a:lnTo>
                        <a:pt x="498162" y="120300"/>
                      </a:lnTo>
                      <a:lnTo>
                        <a:pt x="510588" y="112368"/>
                      </a:lnTo>
                      <a:lnTo>
                        <a:pt x="522749" y="105229"/>
                      </a:lnTo>
                      <a:lnTo>
                        <a:pt x="535440" y="97826"/>
                      </a:lnTo>
                      <a:lnTo>
                        <a:pt x="548130" y="90688"/>
                      </a:lnTo>
                      <a:lnTo>
                        <a:pt x="560820" y="83813"/>
                      </a:lnTo>
                      <a:lnTo>
                        <a:pt x="573511" y="77468"/>
                      </a:lnTo>
                      <a:lnTo>
                        <a:pt x="586730" y="71387"/>
                      </a:lnTo>
                      <a:lnTo>
                        <a:pt x="599949" y="65306"/>
                      </a:lnTo>
                      <a:lnTo>
                        <a:pt x="612903" y="59489"/>
                      </a:lnTo>
                      <a:lnTo>
                        <a:pt x="626122" y="53937"/>
                      </a:lnTo>
                      <a:lnTo>
                        <a:pt x="639341" y="48649"/>
                      </a:lnTo>
                      <a:lnTo>
                        <a:pt x="652825" y="43890"/>
                      </a:lnTo>
                      <a:lnTo>
                        <a:pt x="666572" y="39395"/>
                      </a:lnTo>
                      <a:lnTo>
                        <a:pt x="680056" y="34636"/>
                      </a:lnTo>
                      <a:lnTo>
                        <a:pt x="693539" y="30670"/>
                      </a:lnTo>
                      <a:lnTo>
                        <a:pt x="707287" y="26704"/>
                      </a:lnTo>
                      <a:lnTo>
                        <a:pt x="721035" y="23267"/>
                      </a:lnTo>
                      <a:lnTo>
                        <a:pt x="735047" y="19830"/>
                      </a:lnTo>
                      <a:lnTo>
                        <a:pt x="748795" y="16657"/>
                      </a:lnTo>
                      <a:lnTo>
                        <a:pt x="762807" y="14013"/>
                      </a:lnTo>
                      <a:lnTo>
                        <a:pt x="776819" y="11369"/>
                      </a:lnTo>
                      <a:lnTo>
                        <a:pt x="790831" y="9254"/>
                      </a:lnTo>
                      <a:lnTo>
                        <a:pt x="805108" y="7139"/>
                      </a:lnTo>
                      <a:lnTo>
                        <a:pt x="819120" y="5288"/>
                      </a:lnTo>
                      <a:lnTo>
                        <a:pt x="833396" y="3702"/>
                      </a:lnTo>
                      <a:lnTo>
                        <a:pt x="847408" y="2380"/>
                      </a:lnTo>
                      <a:lnTo>
                        <a:pt x="861685" y="1586"/>
                      </a:lnTo>
                      <a:lnTo>
                        <a:pt x="876226" y="793"/>
                      </a:lnTo>
                      <a:lnTo>
                        <a:pt x="890502" y="264"/>
                      </a:lnTo>
                      <a:lnTo>
                        <a:pt x="904779" y="264"/>
                      </a:lnTo>
                      <a:lnTo>
                        <a:pt x="906894" y="0"/>
                      </a:lnTo>
                      <a:close/>
                    </a:path>
                  </a:pathLst>
                </a:custGeom>
                <a:solidFill>
                  <a:sysClr val="window" lastClr="FFFFFF"/>
                </a:solidFill>
                <a:ln>
                  <a:noFill/>
                </a:ln>
                <a:effec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rgbClr val="FFFFFF"/>
                    </a:solidFill>
                    <a:effectLst/>
                    <a:uLnTx/>
                    <a:uFillTx/>
                    <a:cs typeface="+mn-ea"/>
                    <a:sym typeface="+mn-lt"/>
                  </a:endParaRPr>
                </a:p>
              </p:txBody>
            </p:sp>
          </p:grpSp>
        </p:grpSp>
        <p:grpSp>
          <p:nvGrpSpPr>
            <p:cNvPr id="17" name="组合 16"/>
            <p:cNvGrpSpPr/>
            <p:nvPr/>
          </p:nvGrpSpPr>
          <p:grpSpPr>
            <a:xfrm>
              <a:off x="1015628" y="1995237"/>
              <a:ext cx="1544432" cy="2100709"/>
              <a:chOff x="1015628" y="1995237"/>
              <a:chExt cx="1544432" cy="2100709"/>
            </a:xfrm>
          </p:grpSpPr>
          <p:sp>
            <p:nvSpPr>
              <p:cNvPr id="24" name="MH_Other_4"/>
              <p:cNvSpPr>
                <a:spLocks noChangeShapeType="1"/>
              </p:cNvSpPr>
              <p:nvPr>
                <p:custDataLst>
                  <p:tags r:id="rId6"/>
                </p:custDataLst>
              </p:nvPr>
            </p:nvSpPr>
            <p:spPr bwMode="blackWhite">
              <a:xfrm flipH="1">
                <a:off x="1055532" y="1995237"/>
                <a:ext cx="685371" cy="164066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5" name="MH_Other_5"/>
              <p:cNvSpPr>
                <a:spLocks noChangeShapeType="1"/>
              </p:cNvSpPr>
              <p:nvPr>
                <p:custDataLst>
                  <p:tags r:id="rId7"/>
                </p:custDataLst>
              </p:nvPr>
            </p:nvSpPr>
            <p:spPr bwMode="blackWhite">
              <a:xfrm flipH="1">
                <a:off x="1754986" y="1995237"/>
                <a:ext cx="0" cy="163127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6" name="MH_Other_6"/>
              <p:cNvSpPr>
                <a:spLocks noChangeShapeType="1"/>
              </p:cNvSpPr>
              <p:nvPr>
                <p:custDataLst>
                  <p:tags r:id="rId8"/>
                </p:custDataLst>
              </p:nvPr>
            </p:nvSpPr>
            <p:spPr bwMode="blackWhite">
              <a:xfrm>
                <a:off x="1762027" y="1999929"/>
                <a:ext cx="713537" cy="1589029"/>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7" name="MH_SubTitle_2"/>
              <p:cNvSpPr/>
              <p:nvPr>
                <p:custDataLst>
                  <p:tags r:id="rId9"/>
                </p:custDataLst>
              </p:nvPr>
            </p:nvSpPr>
            <p:spPr bwMode="blackWhite">
              <a:xfrm flipH="1">
                <a:off x="1015628" y="3598348"/>
                <a:ext cx="1544432"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chemeClr val="bg1">
                  <a:lumMod val="65000"/>
                </a:schemeClr>
              </a:solidFill>
              <a:ln w="28575" cap="flat">
                <a:noFill/>
                <a:prstDash val="solid"/>
                <a:miter lim="800000"/>
              </a:ln>
              <a:effectLst>
                <a:outerShdw blurRad="228600" dist="228600" dir="6600000" algn="t" rotWithShape="0">
                  <a:sysClr val="windowText" lastClr="000000">
                    <a:lumMod val="85000"/>
                    <a:lumOff val="15000"/>
                    <a:alpha val="40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prstClr val="black"/>
                    </a:solidFill>
                    <a:effectLst/>
                    <a:uLnTx/>
                    <a:uFillTx/>
                    <a:cs typeface="+mn-ea"/>
                    <a:sym typeface="+mn-lt"/>
                  </a:rPr>
                  <a:t> </a:t>
                </a: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sp>
            <p:nvSpPr>
              <p:cNvPr id="28" name="文本框 2"/>
              <p:cNvSpPr txBox="1"/>
              <p:nvPr/>
            </p:nvSpPr>
            <p:spPr>
              <a:xfrm>
                <a:off x="1376455" y="3654953"/>
                <a:ext cx="932307"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500" b="0" i="0" u="none" strike="noStrike" kern="0" cap="none" spc="0" normalizeH="0" baseline="0" noProof="0" dirty="0">
                    <a:ln>
                      <a:noFill/>
                    </a:ln>
                    <a:solidFill>
                      <a:sysClr val="window" lastClr="FFFFFF"/>
                    </a:solidFill>
                    <a:effectLst/>
                    <a:uLnTx/>
                    <a:uFillTx/>
                    <a:cs typeface="+mn-ea"/>
                    <a:sym typeface="+mn-lt"/>
                  </a:rPr>
                  <a:t>500</a:t>
                </a:r>
                <a:r>
                  <a:rPr kumimoji="0" lang="zh-CN" altLang="en-US" sz="1500" b="0" i="0" u="none" strike="noStrike" kern="0" cap="none" spc="0" normalizeH="0" baseline="0" noProof="0" dirty="0">
                    <a:ln>
                      <a:noFill/>
                    </a:ln>
                    <a:solidFill>
                      <a:sysClr val="window" lastClr="FFFFFF"/>
                    </a:solidFill>
                    <a:effectLst/>
                    <a:uLnTx/>
                    <a:uFillTx/>
                    <a:cs typeface="+mn-ea"/>
                    <a:sym typeface="+mn-lt"/>
                  </a:rPr>
                  <a:t>万</a:t>
                </a:r>
              </a:p>
            </p:txBody>
          </p:sp>
        </p:grpSp>
        <p:grpSp>
          <p:nvGrpSpPr>
            <p:cNvPr id="18" name="组合 17"/>
            <p:cNvGrpSpPr/>
            <p:nvPr/>
          </p:nvGrpSpPr>
          <p:grpSpPr>
            <a:xfrm>
              <a:off x="4508204" y="3173512"/>
              <a:ext cx="1546780" cy="2098360"/>
              <a:chOff x="4508204" y="3173512"/>
              <a:chExt cx="1546780" cy="2098360"/>
            </a:xfrm>
          </p:grpSpPr>
          <p:sp>
            <p:nvSpPr>
              <p:cNvPr id="19" name="MH_Other_7"/>
              <p:cNvSpPr>
                <a:spLocks noChangeShapeType="1"/>
              </p:cNvSpPr>
              <p:nvPr>
                <p:custDataLst>
                  <p:tags r:id="rId2"/>
                </p:custDataLst>
              </p:nvPr>
            </p:nvSpPr>
            <p:spPr bwMode="blackWhite">
              <a:xfrm flipH="1">
                <a:off x="4552801" y="3173512"/>
                <a:ext cx="683024" cy="1638318"/>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0" name="MH_Other_8"/>
              <p:cNvSpPr>
                <a:spLocks noChangeShapeType="1"/>
              </p:cNvSpPr>
              <p:nvPr>
                <p:custDataLst>
                  <p:tags r:id="rId3"/>
                </p:custDataLst>
              </p:nvPr>
            </p:nvSpPr>
            <p:spPr bwMode="blackWhite">
              <a:xfrm flipH="1">
                <a:off x="5247562" y="3173512"/>
                <a:ext cx="0" cy="1628930"/>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1" name="MH_Other_9"/>
              <p:cNvSpPr>
                <a:spLocks noChangeShapeType="1"/>
              </p:cNvSpPr>
              <p:nvPr>
                <p:custDataLst>
                  <p:tags r:id="rId4"/>
                </p:custDataLst>
              </p:nvPr>
            </p:nvSpPr>
            <p:spPr bwMode="blackWhite">
              <a:xfrm>
                <a:off x="5256950" y="3175861"/>
                <a:ext cx="722926" cy="1598416"/>
              </a:xfrm>
              <a:prstGeom prst="line">
                <a:avLst/>
              </a:prstGeom>
              <a:gradFill>
                <a:gsLst>
                  <a:gs pos="33000">
                    <a:srgbClr val="F9F9F9"/>
                  </a:gs>
                  <a:gs pos="100000">
                    <a:srgbClr val="D7D7D7"/>
                  </a:gs>
                </a:gsLst>
                <a:lin ang="5400000" scaled="0"/>
              </a:gradFill>
              <a:ln w="3175" cap="flat" cmpd="sng" algn="ctr">
                <a:solidFill>
                  <a:sysClr val="window" lastClr="FFFFFF">
                    <a:lumMod val="75000"/>
                  </a:sysClr>
                </a:solidFill>
                <a:prstDash val="solid"/>
                <a:miter lim="800000"/>
              </a:ln>
              <a:effectLst/>
            </p:spPr>
            <p:txBody>
              <a:bodyPr lIns="69972" tIns="34986" rIns="69972" bIns="34986"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700" b="0" i="0" u="none" strike="noStrike" kern="0" cap="none" spc="0" normalizeH="0" baseline="0" noProof="0">
                  <a:ln>
                    <a:noFill/>
                  </a:ln>
                  <a:solidFill>
                    <a:srgbClr val="4D4D4D"/>
                  </a:solidFill>
                  <a:effectLst/>
                  <a:uLnTx/>
                  <a:uFillTx/>
                  <a:cs typeface="+mn-ea"/>
                  <a:sym typeface="+mn-lt"/>
                </a:endParaRPr>
              </a:p>
            </p:txBody>
          </p:sp>
          <p:sp>
            <p:nvSpPr>
              <p:cNvPr id="22" name="MH_SubTitle_1"/>
              <p:cNvSpPr/>
              <p:nvPr>
                <p:custDataLst>
                  <p:tags r:id="rId5"/>
                </p:custDataLst>
              </p:nvPr>
            </p:nvSpPr>
            <p:spPr bwMode="blackWhite">
              <a:xfrm flipH="1">
                <a:off x="4508204" y="4774274"/>
                <a:ext cx="1546780" cy="497598"/>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5A9E"/>
              </a:solidFill>
              <a:ln w="28575" cap="flat">
                <a:solidFill>
                  <a:schemeClr val="bg1">
                    <a:lumMod val="75000"/>
                  </a:schemeClr>
                </a:solidFill>
                <a:prstDash val="solid"/>
                <a:miter lim="800000"/>
              </a:ln>
              <a:effectLst>
                <a:outerShdw blurRad="228600" dist="228600" dir="6600000" algn="t" rotWithShape="0">
                  <a:sysClr val="windowText" lastClr="000000">
                    <a:lumMod val="85000"/>
                    <a:lumOff val="15000"/>
                    <a:alpha val="40000"/>
                  </a:sysClr>
                </a:outerShdw>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sp>
            <p:nvSpPr>
              <p:cNvPr id="23" name="文本框 16"/>
              <p:cNvSpPr txBox="1"/>
              <p:nvPr/>
            </p:nvSpPr>
            <p:spPr>
              <a:xfrm>
                <a:off x="4908615" y="4816932"/>
                <a:ext cx="932307" cy="43088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500" b="0" i="0" u="none" strike="noStrike" kern="0" cap="none" spc="0" normalizeH="0" baseline="0" noProof="0" dirty="0">
                    <a:ln>
                      <a:noFill/>
                    </a:ln>
                    <a:solidFill>
                      <a:sysClr val="window" lastClr="FFFFFF"/>
                    </a:solidFill>
                    <a:effectLst/>
                    <a:uLnTx/>
                    <a:uFillTx/>
                    <a:cs typeface="+mn-ea"/>
                    <a:sym typeface="+mn-lt"/>
                  </a:rPr>
                  <a:t>800</a:t>
                </a:r>
                <a:r>
                  <a:rPr kumimoji="0" lang="zh-CN" altLang="en-US" sz="1500" b="0" i="0" u="none" strike="noStrike" kern="0" cap="none" spc="0" normalizeH="0" baseline="0" noProof="0" dirty="0">
                    <a:ln>
                      <a:noFill/>
                    </a:ln>
                    <a:solidFill>
                      <a:sysClr val="window" lastClr="FFFFFF"/>
                    </a:solidFill>
                    <a:effectLst/>
                    <a:uLnTx/>
                    <a:uFillTx/>
                    <a:cs typeface="+mn-ea"/>
                    <a:sym typeface="+mn-lt"/>
                  </a:rPr>
                  <a:t>万</a:t>
                </a:r>
              </a:p>
            </p:txBody>
          </p:sp>
        </p:grpSp>
      </p:grpSp>
      <p:sp>
        <p:nvSpPr>
          <p:cNvPr id="33" name="文本框 3"/>
          <p:cNvSpPr txBox="1"/>
          <p:nvPr/>
        </p:nvSpPr>
        <p:spPr>
          <a:xfrm>
            <a:off x="795740" y="3303707"/>
            <a:ext cx="1051560" cy="361950"/>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添加标题</a:t>
            </a:r>
          </a:p>
        </p:txBody>
      </p:sp>
      <p:sp>
        <p:nvSpPr>
          <p:cNvPr id="34" name="文本框 25"/>
          <p:cNvSpPr txBox="1"/>
          <p:nvPr/>
        </p:nvSpPr>
        <p:spPr>
          <a:xfrm>
            <a:off x="3485536" y="4096131"/>
            <a:ext cx="1051560" cy="361950"/>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添加标题</a:t>
            </a:r>
          </a:p>
        </p:txBody>
      </p:sp>
      <p:grpSp>
        <p:nvGrpSpPr>
          <p:cNvPr id="35" name="组合 34"/>
          <p:cNvGrpSpPr/>
          <p:nvPr/>
        </p:nvGrpSpPr>
        <p:grpSpPr>
          <a:xfrm>
            <a:off x="5302146" y="1369784"/>
            <a:ext cx="3098905" cy="3205165"/>
            <a:chOff x="2030802" y="1611264"/>
            <a:chExt cx="4131873" cy="4273553"/>
          </a:xfrm>
        </p:grpSpPr>
        <p:sp>
          <p:nvSpPr>
            <p:cNvPr id="36" name="TextBox 10"/>
            <p:cNvSpPr txBox="1"/>
            <p:nvPr/>
          </p:nvSpPr>
          <p:spPr>
            <a:xfrm>
              <a:off x="2030802" y="1611264"/>
              <a:ext cx="2682240" cy="51308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单击此处添加标题</a:t>
              </a:r>
            </a:p>
          </p:txBody>
        </p:sp>
        <p:sp>
          <p:nvSpPr>
            <p:cNvPr id="37" name="TextBox 23"/>
            <p:cNvSpPr txBox="1"/>
            <p:nvPr/>
          </p:nvSpPr>
          <p:spPr>
            <a:xfrm>
              <a:off x="2030802" y="3099535"/>
              <a:ext cx="2682240" cy="51308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单击此处添加标题</a:t>
              </a:r>
            </a:p>
          </p:txBody>
        </p:sp>
        <p:sp>
          <p:nvSpPr>
            <p:cNvPr id="38" name="TextBox 24"/>
            <p:cNvSpPr txBox="1"/>
            <p:nvPr/>
          </p:nvSpPr>
          <p:spPr>
            <a:xfrm>
              <a:off x="2030802" y="4573277"/>
              <a:ext cx="2682240" cy="513080"/>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005A9E"/>
                  </a:solidFill>
                  <a:effectLst/>
                  <a:uLnTx/>
                  <a:uFillTx/>
                  <a:cs typeface="+mn-ea"/>
                  <a:sym typeface="+mn-lt"/>
                </a:rPr>
                <a:t>单击此处添加标题</a:t>
              </a:r>
            </a:p>
          </p:txBody>
        </p:sp>
        <p:sp>
          <p:nvSpPr>
            <p:cNvPr id="39" name="Rectangle 5"/>
            <p:cNvSpPr/>
            <p:nvPr/>
          </p:nvSpPr>
          <p:spPr bwMode="auto">
            <a:xfrm>
              <a:off x="2135577" y="2032084"/>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endParaRPr>
            </a:p>
          </p:txBody>
        </p:sp>
        <p:sp>
          <p:nvSpPr>
            <p:cNvPr id="40" name="Rectangle 5"/>
            <p:cNvSpPr/>
            <p:nvPr/>
          </p:nvSpPr>
          <p:spPr bwMode="auto">
            <a:xfrm>
              <a:off x="2135577" y="3496720"/>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endParaRPr>
            </a:p>
          </p:txBody>
        </p:sp>
        <p:sp>
          <p:nvSpPr>
            <p:cNvPr id="41" name="Rectangle 5"/>
            <p:cNvSpPr/>
            <p:nvPr/>
          </p:nvSpPr>
          <p:spPr bwMode="auto">
            <a:xfrm>
              <a:off x="2135577" y="4977304"/>
              <a:ext cx="4027098" cy="90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defRPr/>
              </a:pP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rPr>
                <a:t>200</a:t>
              </a:r>
              <a:r>
                <a:rPr kumimoji="0" lang="zh-CN" altLang="en-US" sz="900" b="0" i="0" u="none" strike="noStrike" kern="0" cap="none" spc="0" normalizeH="0" baseline="0" noProof="0" dirty="0">
                  <a:ln>
                    <a:noFill/>
                  </a:ln>
                  <a:solidFill>
                    <a:sysClr val="window" lastClr="FFFFFF">
                      <a:lumMod val="50000"/>
                    </a:sysClr>
                  </a:solidFill>
                  <a:effectLst/>
                  <a:uLnTx/>
                  <a:uFillTx/>
                  <a:cs typeface="+mn-ea"/>
                  <a:sym typeface="+mn-lt"/>
                </a:rPr>
                <a:t>字以内。</a:t>
              </a:r>
              <a:endParaRPr kumimoji="0" lang="en-US" altLang="zh-CN" sz="900" b="0" i="0" u="none" strike="noStrike" kern="0" cap="none" spc="0" normalizeH="0" baseline="0" noProof="0" dirty="0">
                <a:ln>
                  <a:noFill/>
                </a:ln>
                <a:solidFill>
                  <a:sysClr val="window" lastClr="FFFFFF">
                    <a:lumMod val="50000"/>
                  </a:sysClr>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2" presetClass="entr" presetSubtype="1" fill="hold" nodeType="afterEffect" p14:presetBounceEnd="5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0" presetClass="entr" presetSubtype="0" decel="10000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strVal val="#ppt_w+.3"/>
                                              </p:val>
                                            </p:tav>
                                            <p:tav tm="100000">
                                              <p:val>
                                                <p:strVal val="#ppt_w"/>
                                              </p:val>
                                            </p:tav>
                                          </p:tavLst>
                                        </p:anim>
                                        <p:anim calcmode="lin" valueType="num">
                                          <p:cBhvr>
                                            <p:cTn id="17" dur="500" fill="hold"/>
                                            <p:tgtEl>
                                              <p:spTgt spid="33"/>
                                            </p:tgtEl>
                                            <p:attrNameLst>
                                              <p:attrName>ppt_h</p:attrName>
                                            </p:attrNameLst>
                                          </p:cBhvr>
                                          <p:tavLst>
                                            <p:tav tm="0">
                                              <p:val>
                                                <p:strVal val="#ppt_h"/>
                                              </p:val>
                                            </p:tav>
                                            <p:tav tm="100000">
                                              <p:val>
                                                <p:strVal val="#ppt_h"/>
                                              </p:val>
                                            </p:tav>
                                          </p:tavLst>
                                        </p:anim>
                                        <p:animEffect transition="in" filter="fade">
                                          <p:cBhvr>
                                            <p:cTn id="18" dur="500"/>
                                            <p:tgtEl>
                                              <p:spTgt spid="33"/>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strVal val="#ppt_w+.3"/>
                                              </p:val>
                                            </p:tav>
                                            <p:tav tm="100000">
                                              <p:val>
                                                <p:strVal val="#ppt_w"/>
                                              </p:val>
                                            </p:tav>
                                          </p:tavLst>
                                        </p:anim>
                                        <p:anim calcmode="lin" valueType="num">
                                          <p:cBhvr>
                                            <p:cTn id="22" dur="500" fill="hold"/>
                                            <p:tgtEl>
                                              <p:spTgt spid="34"/>
                                            </p:tgtEl>
                                            <p:attrNameLst>
                                              <p:attrName>ppt_h</p:attrName>
                                            </p:attrNameLst>
                                          </p:cBhvr>
                                          <p:tavLst>
                                            <p:tav tm="0">
                                              <p:val>
                                                <p:strVal val="#ppt_h"/>
                                              </p:val>
                                            </p:tav>
                                            <p:tav tm="100000">
                                              <p:val>
                                                <p:strVal val="#ppt_h"/>
                                              </p:val>
                                            </p:tav>
                                          </p:tavLst>
                                        </p:anim>
                                        <p:animEffect transition="in" filter="fade">
                                          <p:cBhvr>
                                            <p:cTn id="23" dur="500"/>
                                            <p:tgtEl>
                                              <p:spTgt spid="34"/>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0" presetClass="entr" presetSubtype="0" decel="10000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strVal val="#ppt_w+.3"/>
                                              </p:val>
                                            </p:tav>
                                            <p:tav tm="100000">
                                              <p:val>
                                                <p:strVal val="#ppt_w"/>
                                              </p:val>
                                            </p:tav>
                                          </p:tavLst>
                                        </p:anim>
                                        <p:anim calcmode="lin" valueType="num">
                                          <p:cBhvr>
                                            <p:cTn id="17" dur="500" fill="hold"/>
                                            <p:tgtEl>
                                              <p:spTgt spid="33"/>
                                            </p:tgtEl>
                                            <p:attrNameLst>
                                              <p:attrName>ppt_h</p:attrName>
                                            </p:attrNameLst>
                                          </p:cBhvr>
                                          <p:tavLst>
                                            <p:tav tm="0">
                                              <p:val>
                                                <p:strVal val="#ppt_h"/>
                                              </p:val>
                                            </p:tav>
                                            <p:tav tm="100000">
                                              <p:val>
                                                <p:strVal val="#ppt_h"/>
                                              </p:val>
                                            </p:tav>
                                          </p:tavLst>
                                        </p:anim>
                                        <p:animEffect transition="in" filter="fade">
                                          <p:cBhvr>
                                            <p:cTn id="18" dur="500"/>
                                            <p:tgtEl>
                                              <p:spTgt spid="33"/>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strVal val="#ppt_w+.3"/>
                                              </p:val>
                                            </p:tav>
                                            <p:tav tm="100000">
                                              <p:val>
                                                <p:strVal val="#ppt_w"/>
                                              </p:val>
                                            </p:tav>
                                          </p:tavLst>
                                        </p:anim>
                                        <p:anim calcmode="lin" valueType="num">
                                          <p:cBhvr>
                                            <p:cTn id="22" dur="500" fill="hold"/>
                                            <p:tgtEl>
                                              <p:spTgt spid="34"/>
                                            </p:tgtEl>
                                            <p:attrNameLst>
                                              <p:attrName>ppt_h</p:attrName>
                                            </p:attrNameLst>
                                          </p:cBhvr>
                                          <p:tavLst>
                                            <p:tav tm="0">
                                              <p:val>
                                                <p:strVal val="#ppt_h"/>
                                              </p:val>
                                            </p:tav>
                                            <p:tav tm="100000">
                                              <p:val>
                                                <p:strVal val="#ppt_h"/>
                                              </p:val>
                                            </p:tav>
                                          </p:tavLst>
                                        </p:anim>
                                        <p:animEffect transition="in" filter="fade">
                                          <p:cBhvr>
                                            <p:cTn id="23" dur="500"/>
                                            <p:tgtEl>
                                              <p:spTgt spid="34"/>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3" grpId="0"/>
          <p:bldP spid="34"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0" y="-20955"/>
            <a:ext cx="9119235" cy="5154295"/>
          </a:xfrm>
          <a:prstGeom prst="rect">
            <a:avLst/>
          </a:prstGeom>
          <a:solidFill>
            <a:schemeClr val="bg1">
              <a:lumMod val="65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对角圆角矩形 1"/>
          <p:cNvSpPr/>
          <p:nvPr/>
        </p:nvSpPr>
        <p:spPr>
          <a:xfrm>
            <a:off x="3345180" y="1481455"/>
            <a:ext cx="2744470" cy="1553210"/>
          </a:xfrm>
          <a:prstGeom prst="round2DiagRect">
            <a:avLst/>
          </a:prstGeom>
          <a:solidFill>
            <a:srgbClr val="005A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962921" y="1611428"/>
            <a:ext cx="1508760" cy="655955"/>
          </a:xfrm>
          <a:prstGeom prst="rect">
            <a:avLst/>
          </a:prstGeom>
        </p:spPr>
        <p:txBody>
          <a:bodyPr wrap="none" lIns="68580" tIns="34290" rIns="68580" bIns="34290">
            <a:spAutoFit/>
          </a:bodyPr>
          <a:lstStyle/>
          <a:p>
            <a:pPr defTabSz="913765">
              <a:spcBef>
                <a:spcPts val="0"/>
              </a:spcBef>
              <a:spcAft>
                <a:spcPts val="0"/>
              </a:spcAft>
              <a:defRPr/>
            </a:pPr>
            <a:r>
              <a:rPr lang="zh-CN" altLang="en-US" sz="3600" b="1" kern="0" dirty="0">
                <a:solidFill>
                  <a:schemeClr val="bg1"/>
                </a:solidFill>
                <a:cs typeface="+mn-ea"/>
                <a:sym typeface="+mn-lt"/>
              </a:rPr>
              <a:t>第二章</a:t>
            </a:r>
          </a:p>
        </p:txBody>
      </p:sp>
      <p:sp>
        <p:nvSpPr>
          <p:cNvPr id="4" name="矩形 3"/>
          <p:cNvSpPr/>
          <p:nvPr/>
        </p:nvSpPr>
        <p:spPr>
          <a:xfrm>
            <a:off x="0" y="5009752"/>
            <a:ext cx="9144000" cy="133747"/>
          </a:xfrm>
          <a:prstGeom prst="rect">
            <a:avLst/>
          </a:prstGeom>
          <a:solidFill>
            <a:srgbClr val="005A9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pic>
        <p:nvPicPr>
          <p:cNvPr id="6" name="图片 5" descr="e6d586dddf2929432df86b0ef57950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32760" y="2069465"/>
            <a:ext cx="3224530" cy="15424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 name="圆角矩形 2"/>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4" name="矩形 3"/>
          <p:cNvSpPr/>
          <p:nvPr/>
        </p:nvSpPr>
        <p:spPr>
          <a:xfrm>
            <a:off x="1027196" y="226702"/>
            <a:ext cx="2031325" cy="461665"/>
          </a:xfrm>
          <a:prstGeom prst="rect">
            <a:avLst/>
          </a:prstGeom>
        </p:spPr>
        <p:txBody>
          <a:bodyPr wrap="none">
            <a:spAutoFit/>
          </a:bodyPr>
          <a:lstStyle/>
          <a:p>
            <a:pPr defTabSz="913765"/>
            <a:r>
              <a:rPr lang="zh-CN" altLang="en-US" sz="2400" b="1" kern="0" dirty="0">
                <a:solidFill>
                  <a:srgbClr val="005A9E"/>
                </a:solidFill>
                <a:cs typeface="+mn-ea"/>
                <a:sym typeface="+mn-lt"/>
              </a:rPr>
              <a:t>此处添加标题</a:t>
            </a:r>
          </a:p>
        </p:txBody>
      </p:sp>
      <p:grpSp>
        <p:nvGrpSpPr>
          <p:cNvPr id="5" name="Group 17"/>
          <p:cNvGrpSpPr>
            <a:grpSpLocks noChangeAspect="1"/>
          </p:cNvGrpSpPr>
          <p:nvPr/>
        </p:nvGrpSpPr>
        <p:grpSpPr bwMode="auto">
          <a:xfrm>
            <a:off x="179512" y="212152"/>
            <a:ext cx="457188" cy="490764"/>
            <a:chOff x="231" y="1205"/>
            <a:chExt cx="640" cy="687"/>
          </a:xfrm>
          <a:solidFill>
            <a:srgbClr val="005A9E"/>
          </a:solidFill>
          <a:effectLst/>
        </p:grpSpPr>
        <p:sp>
          <p:nvSpPr>
            <p:cNvPr id="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cxnSp>
        <p:nvCxnSpPr>
          <p:cNvPr id="8" name="直接连接符 72"/>
          <p:cNvCxnSpPr>
            <a:cxnSpLocks noChangeShapeType="1"/>
          </p:cNvCxnSpPr>
          <p:nvPr/>
        </p:nvCxnSpPr>
        <p:spPr bwMode="auto">
          <a:xfrm>
            <a:off x="6906578" y="1946140"/>
            <a:ext cx="559548" cy="18467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9" name="直接连接符 20"/>
          <p:cNvCxnSpPr>
            <a:cxnSpLocks noChangeShapeType="1"/>
          </p:cNvCxnSpPr>
          <p:nvPr/>
        </p:nvCxnSpPr>
        <p:spPr bwMode="auto">
          <a:xfrm flipV="1">
            <a:off x="4913721" y="2283436"/>
            <a:ext cx="683717" cy="62216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10" name="组合 9"/>
          <p:cNvGrpSpPr/>
          <p:nvPr/>
        </p:nvGrpSpPr>
        <p:grpSpPr>
          <a:xfrm>
            <a:off x="5362680" y="1046632"/>
            <a:ext cx="1656006" cy="1477769"/>
            <a:chOff x="5252030" y="2008764"/>
            <a:chExt cx="809336" cy="809336"/>
          </a:xfrm>
          <a:blipFill rotWithShape="1">
            <a:blip r:embed="rId2"/>
            <a:stretch>
              <a:fillRect/>
            </a:stretch>
          </a:blipFill>
        </p:grpSpPr>
        <p:sp>
          <p:nvSpPr>
            <p:cNvPr id="11" name="椭圆 4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12" name="椭圆 42"/>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3" name="组合 12"/>
          <p:cNvGrpSpPr/>
          <p:nvPr/>
        </p:nvGrpSpPr>
        <p:grpSpPr>
          <a:xfrm>
            <a:off x="3365368" y="3979703"/>
            <a:ext cx="515363" cy="459894"/>
            <a:chOff x="5252030" y="2008764"/>
            <a:chExt cx="809336" cy="809336"/>
          </a:xfrm>
          <a:solidFill>
            <a:srgbClr val="005A9E"/>
          </a:solidFill>
        </p:grpSpPr>
        <p:sp>
          <p:nvSpPr>
            <p:cNvPr id="14" name="椭圆 5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15" name="椭圆 54"/>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16" name="组合 15"/>
          <p:cNvGrpSpPr/>
          <p:nvPr/>
        </p:nvGrpSpPr>
        <p:grpSpPr>
          <a:xfrm>
            <a:off x="2251573" y="1602419"/>
            <a:ext cx="1244420" cy="1110482"/>
            <a:chOff x="5252030" y="2008764"/>
            <a:chExt cx="809336" cy="809336"/>
          </a:xfrm>
          <a:blipFill rotWithShape="1">
            <a:blip r:embed="rId3"/>
            <a:stretch>
              <a:fillRect/>
            </a:stretch>
          </a:blipFill>
        </p:grpSpPr>
        <p:sp>
          <p:nvSpPr>
            <p:cNvPr id="17" name="椭圆 4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18" name="椭圆 48"/>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cxnSp>
        <p:nvCxnSpPr>
          <p:cNvPr id="19" name="直接连接符 13"/>
          <p:cNvCxnSpPr>
            <a:cxnSpLocks noChangeShapeType="1"/>
          </p:cNvCxnSpPr>
          <p:nvPr/>
        </p:nvCxnSpPr>
        <p:spPr bwMode="auto">
          <a:xfrm flipV="1">
            <a:off x="2017003" y="2550922"/>
            <a:ext cx="413828" cy="322064"/>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0" name="直接连接符 17"/>
          <p:cNvCxnSpPr>
            <a:cxnSpLocks noChangeShapeType="1"/>
          </p:cNvCxnSpPr>
          <p:nvPr/>
        </p:nvCxnSpPr>
        <p:spPr bwMode="auto">
          <a:xfrm>
            <a:off x="3406006" y="2413668"/>
            <a:ext cx="681116" cy="491134"/>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1" name="直接连接符 23"/>
          <p:cNvCxnSpPr>
            <a:cxnSpLocks noChangeShapeType="1"/>
            <a:endCxn id="31" idx="1"/>
          </p:cNvCxnSpPr>
          <p:nvPr/>
        </p:nvCxnSpPr>
        <p:spPr bwMode="auto">
          <a:xfrm>
            <a:off x="1044524" y="2659222"/>
            <a:ext cx="886549" cy="951901"/>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cxnSp>
        <p:nvCxnSpPr>
          <p:cNvPr id="22" name="直接连接符 43"/>
          <p:cNvCxnSpPr>
            <a:cxnSpLocks noChangeShapeType="1"/>
          </p:cNvCxnSpPr>
          <p:nvPr/>
        </p:nvCxnSpPr>
        <p:spPr bwMode="auto">
          <a:xfrm flipV="1">
            <a:off x="3785691" y="3733296"/>
            <a:ext cx="301430" cy="278279"/>
          </a:xfrm>
          <a:prstGeom prst="line">
            <a:avLst/>
          </a:prstGeom>
          <a:noFill/>
          <a:ln w="28575">
            <a:solidFill>
              <a:schemeClr val="tx1"/>
            </a:solidFill>
            <a:miter lim="800000"/>
          </a:ln>
          <a:extLst>
            <a:ext uri="{909E8E84-426E-40DD-AFC4-6F175D3DCCD1}">
              <a14:hiddenFill xmlns:a14="http://schemas.microsoft.com/office/drawing/2010/main">
                <a:noFill/>
              </a14:hiddenFill>
            </a:ext>
          </a:extLst>
        </p:spPr>
      </p:cxnSp>
      <p:grpSp>
        <p:nvGrpSpPr>
          <p:cNvPr id="23" name="组合 22"/>
          <p:cNvGrpSpPr/>
          <p:nvPr/>
        </p:nvGrpSpPr>
        <p:grpSpPr>
          <a:xfrm>
            <a:off x="7325231" y="1980318"/>
            <a:ext cx="630038" cy="562227"/>
            <a:chOff x="304800" y="673100"/>
            <a:chExt cx="4000500" cy="4000500"/>
          </a:xfrm>
          <a:effectLst>
            <a:outerShdw blurRad="444500" dist="254000" dir="8100000" algn="tr" rotWithShape="0">
              <a:prstClr val="black">
                <a:alpha val="50000"/>
              </a:prstClr>
            </a:outerShdw>
          </a:effectLst>
        </p:grpSpPr>
        <p:sp>
          <p:nvSpPr>
            <p:cNvPr id="24" name="同心圆 1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5" name="椭圆 20"/>
            <p:cNvSpPr/>
            <p:nvPr/>
          </p:nvSpPr>
          <p:spPr>
            <a:xfrm>
              <a:off x="392112" y="760412"/>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26" name="组合 25"/>
          <p:cNvGrpSpPr/>
          <p:nvPr/>
        </p:nvGrpSpPr>
        <p:grpSpPr>
          <a:xfrm>
            <a:off x="3887730" y="2825763"/>
            <a:ext cx="1226186" cy="1094211"/>
            <a:chOff x="304800" y="673100"/>
            <a:chExt cx="4000500" cy="4000500"/>
          </a:xfrm>
          <a:effectLst>
            <a:outerShdw blurRad="444500" dist="254000" dir="8100000" algn="tr" rotWithShape="0">
              <a:prstClr val="black">
                <a:alpha val="50000"/>
              </a:prstClr>
            </a:outerShdw>
          </a:effectLst>
        </p:grpSpPr>
        <p:sp>
          <p:nvSpPr>
            <p:cNvPr id="27" name="同心圆 23"/>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8" name="椭圆 24"/>
            <p:cNvSpPr/>
            <p:nvPr/>
          </p:nvSpPr>
          <p:spPr>
            <a:xfrm>
              <a:off x="392112" y="760412"/>
              <a:ext cx="3825874" cy="3825874"/>
            </a:xfrm>
            <a:prstGeom prst="hexagon">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29" name="组合 28"/>
          <p:cNvGrpSpPr/>
          <p:nvPr/>
        </p:nvGrpSpPr>
        <p:grpSpPr>
          <a:xfrm>
            <a:off x="1268068" y="2854434"/>
            <a:ext cx="866876" cy="773573"/>
            <a:chOff x="304800" y="673100"/>
            <a:chExt cx="4000500" cy="4000500"/>
          </a:xfrm>
          <a:effectLst>
            <a:outerShdw blurRad="444500" dist="254000" dir="8100000" algn="tr" rotWithShape="0">
              <a:prstClr val="black">
                <a:alpha val="50000"/>
              </a:prstClr>
            </a:outerShdw>
          </a:effectLst>
        </p:grpSpPr>
        <p:sp>
          <p:nvSpPr>
            <p:cNvPr id="30" name="同心圆 27"/>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1" name="椭圆 28"/>
            <p:cNvSpPr/>
            <p:nvPr/>
          </p:nvSpPr>
          <p:spPr>
            <a:xfrm>
              <a:off x="392112" y="760412"/>
              <a:ext cx="3825874" cy="3825874"/>
            </a:xfrm>
            <a:prstGeom prst="hexagon">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36" name="矩形 76"/>
          <p:cNvSpPr>
            <a:spLocks noChangeArrowheads="1"/>
          </p:cNvSpPr>
          <p:nvPr/>
        </p:nvSpPr>
        <p:spPr bwMode="auto">
          <a:xfrm>
            <a:off x="1207708" y="3716045"/>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r>
              <a:rPr lang="en-US" altLang="zh-CN" sz="900" dirty="0">
                <a:latin typeface="+mn-lt"/>
                <a:ea typeface="+mn-ea"/>
                <a:cs typeface="+mn-ea"/>
                <a:sym typeface="+mn-lt"/>
              </a:rPr>
              <a:t> </a:t>
            </a:r>
            <a:endParaRPr lang="zh-CN" altLang="en-US" sz="900" dirty="0">
              <a:latin typeface="+mn-lt"/>
              <a:ea typeface="+mn-ea"/>
              <a:cs typeface="+mn-ea"/>
              <a:sym typeface="+mn-lt"/>
            </a:endParaRPr>
          </a:p>
        </p:txBody>
      </p:sp>
      <p:sp>
        <p:nvSpPr>
          <p:cNvPr id="37" name="矩形 80"/>
          <p:cNvSpPr>
            <a:spLocks noChangeArrowheads="1"/>
          </p:cNvSpPr>
          <p:nvPr/>
        </p:nvSpPr>
        <p:spPr bwMode="auto">
          <a:xfrm>
            <a:off x="2395840" y="2817671"/>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r>
              <a:rPr lang="en-US" altLang="zh-CN" sz="900" dirty="0">
                <a:latin typeface="+mn-lt"/>
                <a:ea typeface="+mn-ea"/>
                <a:cs typeface="+mn-ea"/>
                <a:sym typeface="+mn-lt"/>
              </a:rPr>
              <a:t> </a:t>
            </a:r>
            <a:endParaRPr lang="zh-CN" altLang="en-US" sz="900" dirty="0">
              <a:latin typeface="+mn-lt"/>
              <a:ea typeface="+mn-ea"/>
              <a:cs typeface="+mn-ea"/>
              <a:sym typeface="+mn-lt"/>
            </a:endParaRPr>
          </a:p>
        </p:txBody>
      </p:sp>
      <p:sp>
        <p:nvSpPr>
          <p:cNvPr id="38" name="矩形 81"/>
          <p:cNvSpPr>
            <a:spLocks noChangeArrowheads="1"/>
          </p:cNvSpPr>
          <p:nvPr/>
        </p:nvSpPr>
        <p:spPr bwMode="auto">
          <a:xfrm>
            <a:off x="3962014" y="3959910"/>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r>
              <a:rPr lang="en-US" altLang="zh-CN" sz="900" dirty="0">
                <a:latin typeface="+mn-lt"/>
                <a:ea typeface="+mn-ea"/>
                <a:cs typeface="+mn-ea"/>
                <a:sym typeface="+mn-lt"/>
              </a:rPr>
              <a:t> </a:t>
            </a:r>
            <a:endParaRPr lang="zh-CN" altLang="en-US" sz="900" dirty="0">
              <a:latin typeface="+mn-lt"/>
              <a:ea typeface="+mn-ea"/>
              <a:cs typeface="+mn-ea"/>
              <a:sym typeface="+mn-lt"/>
            </a:endParaRPr>
          </a:p>
        </p:txBody>
      </p:sp>
      <p:sp>
        <p:nvSpPr>
          <p:cNvPr id="39" name="矩形 82"/>
          <p:cNvSpPr>
            <a:spLocks noChangeArrowheads="1"/>
          </p:cNvSpPr>
          <p:nvPr/>
        </p:nvSpPr>
        <p:spPr bwMode="auto">
          <a:xfrm>
            <a:off x="5652120" y="2650889"/>
            <a:ext cx="1366070" cy="24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390" tIns="38696" rIns="77390" bIns="3869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nSpc>
                <a:spcPts val="1355"/>
              </a:lnSpc>
              <a:spcBef>
                <a:spcPct val="0"/>
              </a:spcBef>
              <a:buNone/>
            </a:pPr>
            <a:r>
              <a:rPr lang="zh-CN" altLang="en-US" sz="900" dirty="0">
                <a:latin typeface="+mn-lt"/>
                <a:ea typeface="+mn-ea"/>
                <a:cs typeface="+mn-ea"/>
                <a:sym typeface="+mn-lt"/>
              </a:rPr>
              <a:t>点击添加描述总结</a:t>
            </a:r>
          </a:p>
        </p:txBody>
      </p:sp>
      <p:sp>
        <p:nvSpPr>
          <p:cNvPr id="40" name="矩形 39"/>
          <p:cNvSpPr>
            <a:spLocks noChangeArrowheads="1"/>
          </p:cNvSpPr>
          <p:nvPr/>
        </p:nvSpPr>
        <p:spPr bwMode="auto">
          <a:xfrm>
            <a:off x="6250112" y="3354427"/>
            <a:ext cx="2322585" cy="329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17" tIns="41458" rIns="82917" bIns="41458">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1600" dirty="0">
                <a:latin typeface="+mn-lt"/>
                <a:ea typeface="+mn-ea"/>
                <a:cs typeface="+mn-ea"/>
                <a:sym typeface="+mn-lt"/>
              </a:rPr>
              <a:t>添加主要标题内容</a:t>
            </a:r>
          </a:p>
        </p:txBody>
      </p:sp>
      <p:sp>
        <p:nvSpPr>
          <p:cNvPr id="41" name="文本框 13"/>
          <p:cNvSpPr txBox="1"/>
          <p:nvPr/>
        </p:nvSpPr>
        <p:spPr>
          <a:xfrm>
            <a:off x="5868985" y="3710899"/>
            <a:ext cx="2739794" cy="805067"/>
          </a:xfrm>
          <a:prstGeom prst="rect">
            <a:avLst/>
          </a:prstGeom>
          <a:noFill/>
        </p:spPr>
        <p:txBody>
          <a:bodyPr wrap="square" lIns="65807" tIns="32903" rIns="65807" bIns="32903" rtlCol="0">
            <a:spAutoFit/>
          </a:bodyPr>
          <a:lstStyle/>
          <a:p>
            <a:pPr>
              <a:lnSpc>
                <a:spcPct val="120000"/>
              </a:lnSpc>
              <a:spcBef>
                <a:spcPct val="0"/>
              </a:spcBef>
              <a:buNone/>
            </a:pPr>
            <a:r>
              <a:rPr lang="zh-CN" altLang="en-US" sz="1000" dirty="0">
                <a:cs typeface="+mn-ea"/>
                <a:sym typeface="+mn-lt"/>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42" name="组合 41"/>
          <p:cNvGrpSpPr/>
          <p:nvPr/>
        </p:nvGrpSpPr>
        <p:grpSpPr>
          <a:xfrm>
            <a:off x="665486" y="2373483"/>
            <a:ext cx="420830" cy="375536"/>
            <a:chOff x="5252030" y="2008764"/>
            <a:chExt cx="809336" cy="809336"/>
          </a:xfrm>
          <a:solidFill>
            <a:srgbClr val="005A9E"/>
          </a:solidFill>
        </p:grpSpPr>
        <p:sp>
          <p:nvSpPr>
            <p:cNvPr id="43" name="椭圆 5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3765">
                <a:spcBef>
                  <a:spcPts val="0"/>
                </a:spcBef>
                <a:spcAft>
                  <a:spcPts val="0"/>
                </a:spcAft>
                <a:defRPr/>
              </a:pPr>
              <a:endParaRPr lang="zh-CN" altLang="en-US" kern="0">
                <a:cs typeface="+mn-ea"/>
                <a:sym typeface="+mn-lt"/>
              </a:endParaRPr>
            </a:p>
          </p:txBody>
        </p:sp>
        <p:sp>
          <p:nvSpPr>
            <p:cNvPr id="44" name="椭圆 51"/>
            <p:cNvSpPr/>
            <p:nvPr/>
          </p:nvSpPr>
          <p:spPr>
            <a:xfrm>
              <a:off x="5269270" y="2029388"/>
              <a:ext cx="769580" cy="769580"/>
            </a:xfrm>
            <a:prstGeom prst="hexagon">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right)">
                                      <p:cBhvr>
                                        <p:cTn id="43" dur="500"/>
                                        <p:tgtEl>
                                          <p:spTgt spid="22"/>
                                        </p:tgtEl>
                                      </p:cBhvr>
                                    </p:animEffect>
                                  </p:childTnLst>
                                </p:cTn>
                              </p:par>
                              <p:par>
                                <p:cTn id="44" presetID="22" presetClass="entr" presetSubtype="8" fill="hold"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22" presetClass="entr" presetSubtype="8"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wipe(left)">
                                      <p:cBhvr>
                                        <p:cTn id="61" dur="500"/>
                                        <p:tgtEl>
                                          <p:spTgt spid="8"/>
                                        </p:tgtEl>
                                      </p:cBhvr>
                                    </p:animEffect>
                                  </p:childTnLst>
                                </p:cTn>
                              </p:par>
                            </p:childTnLst>
                          </p:cTn>
                        </p:par>
                        <p:par>
                          <p:cTn id="62" fill="hold">
                            <p:stCondLst>
                              <p:cond delay="5000"/>
                            </p:stCondLst>
                            <p:childTnLst>
                              <p:par>
                                <p:cTn id="63" presetID="53" presetClass="entr" presetSubtype="16"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Effect transition="in" filter="fade">
                                      <p:cBhvr>
                                        <p:cTn id="67" dur="500"/>
                                        <p:tgtEl>
                                          <p:spTgt spid="23"/>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400"/>
                                        <p:tgtEl>
                                          <p:spTgt spid="36"/>
                                        </p:tgtEl>
                                      </p:cBhvr>
                                    </p:animEffect>
                                  </p:childTnLst>
                                </p:cTn>
                              </p:par>
                              <p:par>
                                <p:cTn id="71" presetID="10" presetClass="entr" presetSubtype="0" fill="hold" grpId="0" nodeType="withEffect">
                                  <p:stCondLst>
                                    <p:cond delay="25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400"/>
                                        <p:tgtEl>
                                          <p:spTgt spid="38"/>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par>
                          <p:cTn id="80" fill="hold">
                            <p:stCondLst>
                              <p:cond delay="5500"/>
                            </p:stCondLst>
                            <p:childTnLst>
                              <p:par>
                                <p:cTn id="81" presetID="22" presetClass="entr" presetSubtype="2"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ipe(right)">
                                      <p:cBhvr>
                                        <p:cTn id="83" dur="500"/>
                                        <p:tgtEl>
                                          <p:spTgt spid="40"/>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wipe(right)">
                                      <p:cBhvr>
                                        <p:cTn id="86"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10.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SubTitle"/>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1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2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2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3.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26093208"/>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219112149"/>
  <p:tag name="MH_LIBRARY" val="GRAPHIC"/>
  <p:tag name="MH_TYPE" val="Other"/>
  <p:tag name="MH_ORDER" val="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3928</Words>
  <Application>Microsoft Office PowerPoint</Application>
  <PresentationFormat>全屏显示(16:9)</PresentationFormat>
  <Paragraphs>272</Paragraphs>
  <Slides>29</Slides>
  <Notes>2</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室内设计</dc:title>
  <dc:creator>第一PPT</dc:creator>
  <cp:keywords>www.1ppt.com</cp:keywords>
  <cp:lastModifiedBy>Windows User</cp:lastModifiedBy>
  <cp:revision>57</cp:revision>
  <dcterms:created xsi:type="dcterms:W3CDTF">2016-05-24T04:26:00Z</dcterms:created>
  <dcterms:modified xsi:type="dcterms:W3CDTF">2019-04-25T13:16:11Z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