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 id="2147483770" r:id="rId2"/>
  </p:sldMasterIdLst>
  <p:notesMasterIdLst>
    <p:notesMasterId r:id="rId31"/>
  </p:notesMasterIdLst>
  <p:sldIdLst>
    <p:sldId id="257" r:id="rId3"/>
    <p:sldId id="278" r:id="rId4"/>
    <p:sldId id="279" r:id="rId5"/>
    <p:sldId id="263" r:id="rId6"/>
    <p:sldId id="262" r:id="rId7"/>
    <p:sldId id="264" r:id="rId8"/>
    <p:sldId id="265" r:id="rId9"/>
    <p:sldId id="267" r:id="rId10"/>
    <p:sldId id="280" r:id="rId11"/>
    <p:sldId id="268" r:id="rId12"/>
    <p:sldId id="269" r:id="rId13"/>
    <p:sldId id="258" r:id="rId14"/>
    <p:sldId id="270" r:id="rId15"/>
    <p:sldId id="271" r:id="rId16"/>
    <p:sldId id="281" r:id="rId17"/>
    <p:sldId id="273" r:id="rId18"/>
    <p:sldId id="275" r:id="rId19"/>
    <p:sldId id="260" r:id="rId20"/>
    <p:sldId id="261" r:id="rId21"/>
    <p:sldId id="259" r:id="rId22"/>
    <p:sldId id="282" r:id="rId23"/>
    <p:sldId id="266" r:id="rId24"/>
    <p:sldId id="272" r:id="rId25"/>
    <p:sldId id="274" r:id="rId26"/>
    <p:sldId id="276" r:id="rId27"/>
    <p:sldId id="277" r:id="rId28"/>
    <p:sldId id="283" r:id="rId29"/>
    <p:sldId id="284" r:id="rId30"/>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A9244"/>
    <a:srgbClr val="00C017"/>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597" autoAdjust="0"/>
    <p:restoredTop sz="94660"/>
  </p:normalViewPr>
  <p:slideViewPr>
    <p:cSldViewPr>
      <p:cViewPr>
        <p:scale>
          <a:sx n="66" d="100"/>
          <a:sy n="66" d="100"/>
        </p:scale>
        <p:origin x="-210" y="-1626"/>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A53C6B-08F3-4158-886C-31E8F83A74BF}" type="datetimeFigureOut">
              <a:rPr lang="zh-CN" altLang="en-US" smtClean="0"/>
              <a:t>2019/4/25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7E4D7A-47DC-4552-BA16-73C413883FEA}" type="slidenum">
              <a:rPr lang="zh-CN" altLang="en-US" smtClean="0"/>
              <a:t>‹#›</a:t>
            </a:fld>
            <a:endParaRPr lang="zh-CN" altLang="en-US"/>
          </a:p>
        </p:txBody>
      </p:sp>
    </p:spTree>
    <p:extLst>
      <p:ext uri="{BB962C8B-B14F-4D97-AF65-F5344CB8AC3E}">
        <p14:creationId xmlns:p14="http://schemas.microsoft.com/office/powerpoint/2010/main" val="38738015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764597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86018"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8601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F1CAE1B0-FBEB-4294-AC0E-7771A83DB13D}"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16873940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a:xfrm>
            <a:off x="381000" y="685800"/>
            <a:ext cx="6096000" cy="3429000"/>
          </a:xfrm>
          <a:ln/>
        </p:spPr>
      </p:sp>
      <p:sp>
        <p:nvSpPr>
          <p:cNvPr id="48131"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48132"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94C739C2-8B35-46F9-A67E-F38CDDE69EED}" type="slidenum">
              <a:rPr kumimoji="0" lang="en-US" altLang="zh-CN" sz="1200" b="0" i="0" u="none" strike="noStrike" kern="1200" cap="none" spc="0" normalizeH="0" baseline="0" noProof="0" smtClean="0">
                <a:ln>
                  <a:noFill/>
                </a:ln>
                <a:solidFill>
                  <a:prstClr val="black"/>
                </a:solidFill>
                <a:effectLst/>
                <a:uLnTx/>
                <a:uFillTx/>
                <a:latin typeface="Arial" pitchFamily="34" charset="0"/>
                <a:ea typeface="华文细黑"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en-US" altLang="zh-CN" sz="1200" b="0" i="0" u="none" strike="noStrike" kern="1200" cap="none" spc="0" normalizeH="0" baseline="0" noProof="0" smtClean="0">
              <a:ln>
                <a:noFill/>
              </a:ln>
              <a:solidFill>
                <a:prstClr val="black"/>
              </a:solidFill>
              <a:effectLst/>
              <a:uLnTx/>
              <a:uFillTx/>
              <a:latin typeface="Arial" pitchFamily="34" charset="0"/>
              <a:ea typeface="华文细黑" pitchFamily="2" charset="-122"/>
              <a:cs typeface="+mn-cs"/>
            </a:endParaRPr>
          </a:p>
        </p:txBody>
      </p:sp>
    </p:spTree>
    <p:extLst>
      <p:ext uri="{BB962C8B-B14F-4D97-AF65-F5344CB8AC3E}">
        <p14:creationId xmlns:p14="http://schemas.microsoft.com/office/powerpoint/2010/main" val="18821699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8192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3703035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88066"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88067"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B021DE3C-A6D2-4831-AAF3-BFF747F44D57}"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9035544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76911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a:xfrm>
            <a:off x="381000" y="685800"/>
            <a:ext cx="6096000" cy="3429000"/>
          </a:xfrm>
          <a:ln/>
        </p:spPr>
      </p:sp>
      <p:sp>
        <p:nvSpPr>
          <p:cNvPr id="43011"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43012"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81C7BA18-4AB1-46CB-B868-DFFE30F3ED98}" type="slidenum">
              <a:rPr kumimoji="0" lang="en-US" altLang="zh-CN" sz="1200" b="0" i="0" u="none" strike="noStrike" kern="1200" cap="none" spc="0" normalizeH="0" baseline="0" noProof="0" smtClean="0">
                <a:ln>
                  <a:noFill/>
                </a:ln>
                <a:solidFill>
                  <a:prstClr val="black"/>
                </a:solidFill>
                <a:effectLst/>
                <a:uLnTx/>
                <a:uFillTx/>
                <a:latin typeface="Arial" pitchFamily="34" charset="0"/>
                <a:ea typeface="华文细黑"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en-US" altLang="zh-CN" sz="1200" b="0" i="0" u="none" strike="noStrike" kern="1200" cap="none" spc="0" normalizeH="0" baseline="0" noProof="0" smtClean="0">
              <a:ln>
                <a:noFill/>
              </a:ln>
              <a:solidFill>
                <a:prstClr val="black"/>
              </a:solidFill>
              <a:effectLst/>
              <a:uLnTx/>
              <a:uFillTx/>
              <a:latin typeface="Arial" pitchFamily="34" charset="0"/>
              <a:ea typeface="华文细黑" pitchFamily="2" charset="-122"/>
              <a:cs typeface="+mn-cs"/>
            </a:endParaRPr>
          </a:p>
        </p:txBody>
      </p:sp>
    </p:spTree>
    <p:extLst>
      <p:ext uri="{BB962C8B-B14F-4D97-AF65-F5344CB8AC3E}">
        <p14:creationId xmlns:p14="http://schemas.microsoft.com/office/powerpoint/2010/main" val="41727801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a:xfrm>
            <a:off x="381000" y="685800"/>
            <a:ext cx="6096000" cy="3429000"/>
          </a:xfrm>
          <a:ln/>
        </p:spPr>
      </p:sp>
      <p:sp>
        <p:nvSpPr>
          <p:cNvPr id="52227"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52228"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60C93217-BA85-4CEC-9D5A-40A353412368}" type="slidenum">
              <a:rPr kumimoji="0" lang="en-US" altLang="zh-CN" sz="1200" b="0" i="0" u="none" strike="noStrike" kern="1200" cap="none" spc="0" normalizeH="0" baseline="0" noProof="0" smtClean="0">
                <a:ln>
                  <a:noFill/>
                </a:ln>
                <a:solidFill>
                  <a:prstClr val="black"/>
                </a:solidFill>
                <a:effectLst/>
                <a:uLnTx/>
                <a:uFillTx/>
                <a:latin typeface="Arial" pitchFamily="34" charset="0"/>
                <a:ea typeface="华文细黑"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en-US" altLang="zh-CN" sz="1200" b="0" i="0" u="none" strike="noStrike" kern="1200" cap="none" spc="0" normalizeH="0" baseline="0" noProof="0" smtClean="0">
              <a:ln>
                <a:noFill/>
              </a:ln>
              <a:solidFill>
                <a:prstClr val="black"/>
              </a:solidFill>
              <a:effectLst/>
              <a:uLnTx/>
              <a:uFillTx/>
              <a:latin typeface="Arial" pitchFamily="34" charset="0"/>
              <a:ea typeface="华文细黑" pitchFamily="2" charset="-122"/>
              <a:cs typeface="+mn-cs"/>
            </a:endParaRPr>
          </a:p>
        </p:txBody>
      </p:sp>
    </p:spTree>
    <p:extLst>
      <p:ext uri="{BB962C8B-B14F-4D97-AF65-F5344CB8AC3E}">
        <p14:creationId xmlns:p14="http://schemas.microsoft.com/office/powerpoint/2010/main" val="7878610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5939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6372889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7168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5689489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幻灯片图像占位符 1"/>
          <p:cNvSpPr>
            <a:spLocks noGrp="1" noRot="1" noChangeAspect="1" noTextEdit="1"/>
          </p:cNvSpPr>
          <p:nvPr>
            <p:ph type="sldImg"/>
          </p:nvPr>
        </p:nvSpPr>
        <p:spPr>
          <a:xfrm>
            <a:off x="381000" y="685800"/>
            <a:ext cx="6096000" cy="3429000"/>
          </a:xfrm>
          <a:ln/>
        </p:spPr>
      </p:sp>
      <p:sp>
        <p:nvSpPr>
          <p:cNvPr id="65539"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65540"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FC3AE360-D0DA-4149-982C-CFF98029301E}" type="slidenum">
              <a:rPr kumimoji="0" lang="en-US" altLang="zh-CN" sz="1200" b="0" i="0" u="none" strike="noStrike" kern="1200" cap="none" spc="0" normalizeH="0" baseline="0" noProof="0" smtClean="0">
                <a:ln>
                  <a:noFill/>
                </a:ln>
                <a:solidFill>
                  <a:prstClr val="black"/>
                </a:solidFill>
                <a:effectLst/>
                <a:uLnTx/>
                <a:uFillTx/>
                <a:latin typeface="Arial" pitchFamily="34" charset="0"/>
                <a:ea typeface="华文细黑"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en-US" altLang="zh-CN" sz="1200" b="0" i="0" u="none" strike="noStrike" kern="1200" cap="none" spc="0" normalizeH="0" baseline="0" noProof="0" smtClean="0">
              <a:ln>
                <a:noFill/>
              </a:ln>
              <a:solidFill>
                <a:prstClr val="black"/>
              </a:solidFill>
              <a:effectLst/>
              <a:uLnTx/>
              <a:uFillTx/>
              <a:latin typeface="Arial" pitchFamily="34" charset="0"/>
              <a:ea typeface="华文细黑" pitchFamily="2" charset="-122"/>
              <a:cs typeface="+mn-cs"/>
            </a:endParaRPr>
          </a:p>
        </p:txBody>
      </p:sp>
    </p:spTree>
    <p:extLst>
      <p:ext uri="{BB962C8B-B14F-4D97-AF65-F5344CB8AC3E}">
        <p14:creationId xmlns:p14="http://schemas.microsoft.com/office/powerpoint/2010/main" val="41485954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402887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146536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69634"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B7877438-1A4B-4E47-B565-F76AA91B11E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9444576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6349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9F720370-682F-45A9-9D93-B08A09B88A3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63024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a:xfrm>
            <a:off x="381000" y="685800"/>
            <a:ext cx="6096000" cy="3429000"/>
          </a:xfrm>
          <a:ln/>
        </p:spPr>
      </p:sp>
      <p:sp>
        <p:nvSpPr>
          <p:cNvPr id="50179"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50180"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C7EB5C33-E58D-47EF-B6E5-C505AC430A4F}" type="slidenum">
              <a:rPr kumimoji="0" lang="en-US" altLang="zh-CN" sz="1200" b="0" i="0" u="none" strike="noStrike" kern="1200" cap="none" spc="0" normalizeH="0" baseline="0" noProof="0" smtClean="0">
                <a:ln>
                  <a:noFill/>
                </a:ln>
                <a:solidFill>
                  <a:prstClr val="black"/>
                </a:solidFill>
                <a:effectLst/>
                <a:uLnTx/>
                <a:uFillTx/>
                <a:latin typeface="Arial" pitchFamily="34" charset="0"/>
                <a:ea typeface="华文细黑"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en-US" altLang="zh-CN" sz="1200" b="0" i="0" u="none" strike="noStrike" kern="1200" cap="none" spc="0" normalizeH="0" baseline="0" noProof="0" smtClean="0">
              <a:ln>
                <a:noFill/>
              </a:ln>
              <a:solidFill>
                <a:prstClr val="black"/>
              </a:solidFill>
              <a:effectLst/>
              <a:uLnTx/>
              <a:uFillTx/>
              <a:latin typeface="Arial" pitchFamily="34" charset="0"/>
              <a:ea typeface="华文细黑" pitchFamily="2" charset="-122"/>
              <a:cs typeface="+mn-cs"/>
            </a:endParaRPr>
          </a:p>
        </p:txBody>
      </p:sp>
    </p:spTree>
    <p:extLst>
      <p:ext uri="{BB962C8B-B14F-4D97-AF65-F5344CB8AC3E}">
        <p14:creationId xmlns:p14="http://schemas.microsoft.com/office/powerpoint/2010/main" val="17047527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p:cNvSpPr>
            <a:spLocks noGrp="1" noRot="1" noChangeAspect="1" noTextEdit="1"/>
          </p:cNvSpPr>
          <p:nvPr>
            <p:ph type="sldImg"/>
          </p:nvPr>
        </p:nvSpPr>
        <p:spPr>
          <a:xfrm>
            <a:off x="381000" y="685800"/>
            <a:ext cx="6096000" cy="3429000"/>
          </a:xfrm>
          <a:ln/>
        </p:spPr>
      </p:sp>
      <p:sp>
        <p:nvSpPr>
          <p:cNvPr id="63491"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smtClean="0">
              <a:latin typeface="Arial" pitchFamily="34" charset="0"/>
            </a:endParaRPr>
          </a:p>
        </p:txBody>
      </p:sp>
      <p:sp>
        <p:nvSpPr>
          <p:cNvPr id="63492"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CE6C7F87-DCBE-4A04-903F-E6DB31AB3D62}" type="slidenum">
              <a:rPr kumimoji="0" lang="en-US" altLang="zh-CN" sz="1200" b="0" i="0" u="none" strike="noStrike" kern="1200" cap="none" spc="0" normalizeH="0" baseline="0" noProof="0" smtClean="0">
                <a:ln>
                  <a:noFill/>
                </a:ln>
                <a:solidFill>
                  <a:prstClr val="black"/>
                </a:solidFill>
                <a:effectLst/>
                <a:uLnTx/>
                <a:uFillTx/>
                <a:latin typeface="Arial" pitchFamily="34" charset="0"/>
                <a:ea typeface="华文细黑"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en-US" altLang="zh-CN" sz="1200" b="0" i="0" u="none" strike="noStrike" kern="1200" cap="none" spc="0" normalizeH="0" baseline="0" noProof="0" smtClean="0">
              <a:ln>
                <a:noFill/>
              </a:ln>
              <a:solidFill>
                <a:prstClr val="black"/>
              </a:solidFill>
              <a:effectLst/>
              <a:uLnTx/>
              <a:uFillTx/>
              <a:latin typeface="Arial" pitchFamily="34" charset="0"/>
              <a:ea typeface="华文细黑" pitchFamily="2" charset="-122"/>
              <a:cs typeface="+mn-cs"/>
            </a:endParaRPr>
          </a:p>
        </p:txBody>
      </p:sp>
    </p:spTree>
    <p:extLst>
      <p:ext uri="{BB962C8B-B14F-4D97-AF65-F5344CB8AC3E}">
        <p14:creationId xmlns:p14="http://schemas.microsoft.com/office/powerpoint/2010/main" val="9411209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75778" name="备注占位符 2"/>
          <p:cNvSpPr>
            <a:spLocks noGrp="1"/>
          </p:cNvSpPr>
          <p:nvPr>
            <p:ph type="body" idx="1"/>
          </p:nvPr>
        </p:nvSpPr>
        <p:spPr bwMode="auto">
          <a:noFill/>
        </p:spPr>
        <p:txBody>
          <a:bodyPr/>
          <a:lstStyle/>
          <a:p>
            <a:pPr defTabSz="1087438">
              <a:spcBef>
                <a:spcPct val="0"/>
              </a:spcBef>
            </a:pPr>
            <a:endParaRPr lang="zh-CN" altLang="en-US" smtClean="0"/>
          </a:p>
        </p:txBody>
      </p:sp>
      <p:sp>
        <p:nvSpPr>
          <p:cNvPr id="7577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1087438" rtl="0" eaLnBrk="1" fontAlgn="base" latinLnBrk="0" hangingPunct="1">
              <a:lnSpc>
                <a:spcPct val="100000"/>
              </a:lnSpc>
              <a:spcBef>
                <a:spcPct val="0"/>
              </a:spcBef>
              <a:spcAft>
                <a:spcPct val="0"/>
              </a:spcAft>
              <a:buClrTx/>
              <a:buSzTx/>
              <a:buFontTx/>
              <a:buNone/>
              <a:tabLst/>
              <a:defRPr/>
            </a:pPr>
            <a:fld id="{8E24562A-FD23-4E70-8B70-E05AD578CBA2}"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1087438" rtl="0" eaLnBrk="1" fontAlgn="base" latinLnBrk="0" hangingPunct="1">
                <a:lnSpc>
                  <a:spcPct val="100000"/>
                </a:lnSpc>
                <a:spcBef>
                  <a:spcPct val="0"/>
                </a:spcBef>
                <a:spcAft>
                  <a:spcPct val="0"/>
                </a:spcAft>
                <a:buClrTx/>
                <a:buSzTx/>
                <a:buFontTx/>
                <a:buNone/>
                <a:tabLst/>
                <a:defRPr/>
              </a:pPr>
              <a:t>26</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35981240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6144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6677436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7782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1AD58759-6D97-4FCA-A961-FB09EB9BE63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266791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83970" name="备注占位符 2"/>
          <p:cNvSpPr>
            <a:spLocks noGrp="1"/>
          </p:cNvSpPr>
          <p:nvPr>
            <p:ph type="body" idx="1"/>
          </p:nvPr>
        </p:nvSpPr>
        <p:spPr bwMode="auto">
          <a:noFill/>
        </p:spPr>
        <p:txBody>
          <a:bodyPr anchor="ctr"/>
          <a:lstStyle/>
          <a:p>
            <a:pPr defTabSz="914400" eaLnBrk="1" hangingPunct="1"/>
            <a:endParaRPr lang="zh-CN" altLang="en-US" smtClean="0"/>
          </a:p>
        </p:txBody>
      </p:sp>
      <p:sp>
        <p:nvSpPr>
          <p:cNvPr id="8397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0" fontAlgn="auto" latinLnBrk="0" hangingPunct="0">
              <a:lnSpc>
                <a:spcPct val="100000"/>
              </a:lnSpc>
              <a:spcBef>
                <a:spcPts val="0"/>
              </a:spcBef>
              <a:spcAft>
                <a:spcPts val="0"/>
              </a:spcAft>
              <a:buClrTx/>
              <a:buSzTx/>
              <a:buFont typeface="Arial" charset="0"/>
              <a:buNone/>
              <a:tabLst/>
              <a:defRPr/>
            </a:pPr>
            <a:fld id="{174C496A-C1F9-473A-BA66-529207D8B931}" type="slidenum">
              <a:rPr kumimoji="0" lang="zh-CN" altLang="en-US" sz="1200" b="0" i="0" u="none" strike="noStrike" kern="1200" cap="none" spc="0" normalizeH="0" baseline="0" noProof="0">
                <a:ln>
                  <a:noFill/>
                </a:ln>
                <a:solidFill>
                  <a:prstClr val="black"/>
                </a:solidFill>
                <a:effectLst/>
                <a:uLnTx/>
                <a:uFillTx/>
                <a:latin typeface="等线" panose="020F0502020204030204"/>
                <a:ea typeface="宋体" charset="-122"/>
                <a:cs typeface="+mn-cs"/>
              </a:rPr>
              <a:pPr marL="0" marR="0" lvl="0" indent="0" algn="r" defTabSz="914400" rtl="0" eaLnBrk="0" fontAlgn="auto" latinLnBrk="0" hangingPunct="0">
                <a:lnSpc>
                  <a:spcPct val="100000"/>
                </a:lnSpc>
                <a:spcBef>
                  <a:spcPts val="0"/>
                </a:spcBef>
                <a:spcAft>
                  <a:spcPts val="0"/>
                </a:spcAft>
                <a:buClrTx/>
                <a:buSzTx/>
                <a:buFont typeface="Arial" charset="0"/>
                <a:buNone/>
                <a:tabLst/>
                <a:defRPr/>
              </a:pPr>
              <a:t>6</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宋体" charset="-122"/>
              <a:cs typeface="+mn-cs"/>
            </a:endParaRPr>
          </a:p>
        </p:txBody>
      </p:sp>
    </p:spTree>
    <p:extLst>
      <p:ext uri="{BB962C8B-B14F-4D97-AF65-F5344CB8AC3E}">
        <p14:creationId xmlns:p14="http://schemas.microsoft.com/office/powerpoint/2010/main" val="30428107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xfrm>
            <a:off x="381000" y="685800"/>
            <a:ext cx="6096000" cy="3429000"/>
          </a:xfrm>
          <a:noFill/>
          <a:ln>
            <a:solidFill>
              <a:srgbClr val="000000"/>
            </a:solidFill>
            <a:miter lim="800000"/>
            <a:headEnd/>
            <a:tailEnd/>
          </a:ln>
        </p:spPr>
      </p:sp>
      <p:sp>
        <p:nvSpPr>
          <p:cNvPr id="6553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C9D1E306-1A25-48F5-8199-41ED57509B1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856808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73730"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2558979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906893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TextEdit="1"/>
          </p:cNvSpPr>
          <p:nvPr>
            <p:ph type="sldImg"/>
          </p:nvPr>
        </p:nvSpPr>
        <p:spPr bwMode="auto">
          <a:xfrm>
            <a:off x="381000" y="685800"/>
            <a:ext cx="6096000" cy="3429000"/>
          </a:xfrm>
          <a:noFill/>
          <a:ln>
            <a:solidFill>
              <a:srgbClr val="000000"/>
            </a:solidFill>
            <a:miter lim="800000"/>
            <a:headEnd/>
            <a:tailEnd/>
          </a:ln>
        </p:spPr>
      </p:sp>
      <p:sp>
        <p:nvSpPr>
          <p:cNvPr id="7987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6604688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p>
            <a:r>
              <a:rPr lang="zh-CN" altLang="en-US" dirty="0" smtClean="0"/>
              <a:t>单击此处编辑标题</a:t>
            </a:r>
            <a:endParaRPr lang="zh-CN" altLang="en-US" dirty="0"/>
          </a:p>
        </p:txBody>
      </p:sp>
    </p:spTree>
    <p:extLst>
      <p:ext uri="{BB962C8B-B14F-4D97-AF65-F5344CB8AC3E}">
        <p14:creationId xmlns:p14="http://schemas.microsoft.com/office/powerpoint/2010/main" val="2823693714"/>
      </p:ext>
    </p:extLst>
  </p:cSld>
  <p:clrMapOvr>
    <a:masterClrMapping/>
  </p:clrMapOvr>
  <p:transition spd="slow" advClick="0" advTm="7624">
    <p:cove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7308282"/>
      </p:ext>
    </p:extLst>
  </p:cSld>
  <p:clrMapOvr>
    <a:masterClrMapping/>
  </p:clrMapOvr>
  <p:transition spd="slow" advClick="0" advTm="7624">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7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8423363"/>
      </p:ext>
    </p:extLst>
  </p:cSld>
  <p:clrMapOvr>
    <a:masterClrMapping/>
  </p:clrMapOvr>
  <p:transition spd="slow" advClick="0" advTm="7624">
    <p:cove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8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5306037"/>
      </p:ext>
    </p:extLst>
  </p:cSld>
  <p:clrMapOvr>
    <a:masterClrMapping/>
  </p:clrMapOvr>
  <p:transition spd="slow" advClick="0" advTm="7624">
    <p:cove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9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9892942"/>
      </p:ext>
    </p:extLst>
  </p:cSld>
  <p:clrMapOvr>
    <a:masterClrMapping/>
  </p:clrMapOvr>
  <p:transition spd="slow" advClick="0" advTm="7624">
    <p:cove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0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632868997"/>
      </p:ext>
    </p:extLst>
  </p:cSld>
  <p:clrMapOvr>
    <a:masterClrMapping/>
  </p:clrMapOvr>
  <p:transition spd="slow" advClick="0" advTm="7624">
    <p:cove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7847406"/>
      </p:ext>
    </p:extLst>
  </p:cSld>
  <p:clrMapOvr>
    <a:masterClrMapping/>
  </p:clrMapOvr>
  <p:transition spd="slow" advClick="0" advTm="7624">
    <p:cove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862746951"/>
      </p:ext>
    </p:extLst>
  </p:cSld>
  <p:clrMapOvr>
    <a:masterClrMapping/>
  </p:clrMapOvr>
  <p:transition spd="slow" advClick="0" advTm="7624">
    <p:cove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6023692"/>
      </p:ext>
    </p:extLst>
  </p:cSld>
  <p:clrMapOvr>
    <a:masterClrMapping/>
  </p:clrMapOvr>
  <p:transition spd="slow" advClick="0" advTm="7624">
    <p:cove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47684502"/>
      </p:ext>
    </p:extLst>
  </p:cSld>
  <p:clrMapOvr>
    <a:masterClrMapping/>
  </p:clrMapOvr>
  <p:transition spd="slow" advClick="0" advTm="7624">
    <p:cove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5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6652381"/>
      </p:ext>
    </p:extLst>
  </p:cSld>
  <p:clrMapOvr>
    <a:masterClrMapping/>
  </p:clrMapOvr>
  <p:transition spd="slow" advClick="0" advTm="7624">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1504875"/>
      </p:ext>
    </p:extLst>
  </p:cSld>
  <p:clrMapOvr>
    <a:masterClrMapping/>
  </p:clrMapOvr>
  <p:transition spd="slow" advClick="0" advTm="7624">
    <p:cove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6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6937098"/>
      </p:ext>
    </p:extLst>
  </p:cSld>
  <p:clrMapOvr>
    <a:masterClrMapping/>
  </p:clrMapOvr>
  <p:transition spd="slow" advClick="0" advTm="7624">
    <p:cove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7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2602251"/>
      </p:ext>
    </p:extLst>
  </p:cSld>
  <p:clrMapOvr>
    <a:masterClrMapping/>
  </p:clrMapOvr>
  <p:transition spd="slow" advClick="0" advTm="7624">
    <p:cove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8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6387633"/>
      </p:ext>
    </p:extLst>
  </p:cSld>
  <p:clrMapOvr>
    <a:masterClrMapping/>
  </p:clrMapOvr>
  <p:transition spd="slow" advClick="0" advTm="7624">
    <p:cove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9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7340773"/>
      </p:ext>
    </p:extLst>
  </p:cSld>
  <p:clrMapOvr>
    <a:masterClrMapping/>
  </p:clrMapOvr>
  <p:transition spd="slow" advClick="0" advTm="7624">
    <p:cove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0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1431623"/>
      </p:ext>
    </p:extLst>
  </p:cSld>
  <p:clrMapOvr>
    <a:masterClrMapping/>
  </p:clrMapOvr>
  <p:transition spd="slow" advClick="0" advTm="7624">
    <p:cove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8906697"/>
      </p:ext>
    </p:extLst>
  </p:cSld>
  <p:clrMapOvr>
    <a:masterClrMapping/>
  </p:clrMapOvr>
  <p:transition spd="slow" advClick="0" advTm="7624">
    <p:cove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4934036"/>
      </p:ext>
    </p:extLst>
  </p:cSld>
  <p:clrMapOvr>
    <a:masterClrMapping/>
  </p:clrMapOvr>
  <p:transition spd="slow" advClick="0" advTm="7624">
    <p:cove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0142868"/>
      </p:ext>
    </p:extLst>
  </p:cSld>
  <p:clrMapOvr>
    <a:masterClrMapping/>
  </p:clrMapOvr>
  <p:transition spd="slow" advClick="0" advTm="7624">
    <p:cove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087076"/>
      </p:ext>
    </p:extLst>
  </p:cSld>
  <p:clrMapOvr>
    <a:masterClrMapping/>
  </p:clrMapOvr>
  <p:transition spd="slow" advClick="0" advTm="7624">
    <p:cove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6904" y="205620"/>
            <a:ext cx="8230197" cy="857250"/>
          </a:xfrm>
          <a:prstGeom prst="rect">
            <a:avLst/>
          </a:prstGeom>
        </p:spPr>
        <p:txBody>
          <a:bodyPr/>
          <a:lstStyle/>
          <a:p>
            <a:r>
              <a:rPr lang="en-US" altLang="zh-CN"/>
              <a:t>Click to edit Master title style</a:t>
            </a:r>
            <a:endParaRPr lang="zh-CN" altLang="en-US"/>
          </a:p>
        </p:txBody>
      </p:sp>
      <p:sp>
        <p:nvSpPr>
          <p:cNvPr id="3" name="Content Placeholder 2"/>
          <p:cNvSpPr>
            <a:spLocks noGrp="1"/>
          </p:cNvSpPr>
          <p:nvPr>
            <p:ph idx="1"/>
          </p:nvPr>
        </p:nvSpPr>
        <p:spPr>
          <a:xfrm>
            <a:off x="456904" y="1200452"/>
            <a:ext cx="8230197" cy="3394227"/>
          </a:xfrm>
          <a:prstGeom prst="rect">
            <a:avLst/>
          </a:prstGeo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矩形 4"/>
          <p:cNvSpPr/>
          <p:nvPr userDrawn="1"/>
        </p:nvSpPr>
        <p:spPr>
          <a:xfrm>
            <a:off x="7308304" y="4803998"/>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136821603"/>
      </p:ext>
    </p:extLst>
  </p:cSld>
  <p:clrMapOvr>
    <a:masterClrMapping/>
  </p:clrMapOvr>
  <p:transition spd="slow" advClick="0" advTm="7624">
    <p:cove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276429038"/>
      </p:ext>
    </p:extLst>
  </p:cSld>
  <p:clrMapOvr>
    <a:masterClrMapping/>
  </p:clrMapOvr>
  <p:transition spd="slow" advClick="0" advTm="7624">
    <p:cove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1350" b="0" i="0" u="none" strike="noStrike" kern="1200" cap="none" spc="0" normalizeH="0" baseline="0" noProof="0" smtClean="0">
                <a:ln>
                  <a:noFill/>
                </a:ln>
                <a:solidFill>
                  <a:srgbClr val="000000"/>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2019/4/25</a:t>
            </a:fld>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 name="页脚占位符 4"/>
          <p:cNvSpPr>
            <a:spLocks noGrp="1"/>
          </p:cNvSpPr>
          <p:nvPr>
            <p:ph type="ftr" sz="quarter" idx="1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 name="灯片编号占位符 5"/>
          <p:cNvSpPr>
            <a:spLocks noGrp="1"/>
          </p:cNvSpPr>
          <p:nvPr>
            <p:ph type="sldNum" sz="quarter" idx="12"/>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1350" b="0" i="0" u="none" strike="noStrike" kern="1200" cap="none" spc="0" normalizeH="0" baseline="0" noProof="0" smtClean="0">
                <a:ln>
                  <a:noFill/>
                </a:ln>
                <a:solidFill>
                  <a:srgbClr val="000000"/>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Tree>
    <p:extLst>
      <p:ext uri="{BB962C8B-B14F-4D97-AF65-F5344CB8AC3E}">
        <p14:creationId xmlns:p14="http://schemas.microsoft.com/office/powerpoint/2010/main" val="1372870762"/>
      </p:ext>
    </p:extLst>
  </p:cSld>
  <p:clrMapOvr>
    <a:masterClrMapping/>
  </p:clrMapOvr>
  <p:transition spd="slow" advClick="0" advTm="7624">
    <p:cove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3602198"/>
      </p:ext>
    </p:extLst>
  </p:cSld>
  <p:clrMapOvr>
    <a:masterClrMapping/>
  </p:clrMapOvr>
  <p:transition spd="slow" advClick="0" advTm="7624">
    <p:cover/>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3602198"/>
      </p:ext>
    </p:extLst>
  </p:cSld>
  <p:clrMapOvr>
    <a:masterClrMapping/>
  </p:clrMapOvr>
  <p:transition spd="slow" advClick="0" advTm="7624">
    <p:cover/>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6863186"/>
      </p:ext>
    </p:extLst>
  </p:cSld>
  <p:clrMapOvr>
    <a:masterClrMapping/>
  </p:clrMapOvr>
  <p:transition spd="slow" advClick="0" advTm="7624">
    <p:cover/>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4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6863186"/>
      </p:ext>
    </p:extLst>
  </p:cSld>
  <p:clrMapOvr>
    <a:masterClrMapping/>
  </p:clrMapOvr>
  <p:transition spd="slow" advClick="0" advTm="7624">
    <p:cover/>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5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6863186"/>
      </p:ext>
    </p:extLst>
  </p:cSld>
  <p:clrMapOvr>
    <a:masterClrMapping/>
  </p:clrMapOvr>
  <p:transition spd="slow" advClick="0" advTm="7624">
    <p:cover/>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6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6863186"/>
      </p:ext>
    </p:extLst>
  </p:cSld>
  <p:clrMapOvr>
    <a:masterClrMapping/>
  </p:clrMapOvr>
  <p:transition spd="slow" advClick="0" advTm="7624">
    <p:cover/>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7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6863186"/>
      </p:ext>
    </p:extLst>
  </p:cSld>
  <p:clrMapOvr>
    <a:masterClrMapping/>
  </p:clrMapOvr>
  <p:transition spd="slow" advClick="0" advTm="7624">
    <p:cover/>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1668220"/>
      </p:ext>
    </p:extLst>
  </p:cSld>
  <p:clrMapOvr>
    <a:masterClrMapping/>
  </p:clrMapOvr>
  <p:transition spd="slow" advClick="0" advTm="7624">
    <p:cover/>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7286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6074567"/>
      </p:ext>
    </p:extLst>
  </p:cSld>
  <p:clrMapOvr>
    <a:masterClrMapping/>
  </p:clrMapOvr>
  <p:transition spd="slow" advClick="0" advTm="7624">
    <p:cove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901420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319073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665758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170920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525621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755907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946918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305771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337401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13230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4843888"/>
      </p:ext>
    </p:extLst>
  </p:cSld>
  <p:clrMapOvr>
    <a:masterClrMapping/>
  </p:clrMapOvr>
  <p:transition spd="slow" advClick="0" advTm="7624">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8955824"/>
      </p:ext>
    </p:extLst>
  </p:cSld>
  <p:clrMapOvr>
    <a:masterClrMapping/>
  </p:clrMapOvr>
  <p:transition spd="slow" advClick="0" advTm="7624">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1756717"/>
      </p:ext>
    </p:extLst>
  </p:cSld>
  <p:clrMapOvr>
    <a:masterClrMapping/>
  </p:clrMapOvr>
  <p:transition spd="slow" advClick="0" advTm="7624">
    <p:cov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1150995"/>
      </p:ext>
    </p:extLst>
  </p:cSld>
  <p:clrMapOvr>
    <a:masterClrMapping/>
  </p:clrMapOvr>
  <p:transition spd="slow" advClick="0" advTm="7624">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4232292"/>
      </p:ext>
    </p:extLst>
  </p:cSld>
  <p:clrMapOvr>
    <a:masterClrMapping/>
  </p:clrMapOvr>
  <p:transition spd="slow" advClick="0" advTm="7624">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microsoft.com/office/2007/relationships/hdphoto" Target="../media/hdphoto1.wdp"/><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2.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图片 8"/>
          <p:cNvPicPr>
            <a:picLocks noChangeAspect="1"/>
          </p:cNvPicPr>
          <p:nvPr userDrawn="1"/>
        </p:nvPicPr>
        <p:blipFill>
          <a:blip r:embed="rId40" cstate="screen">
            <a:extLst>
              <a:ext uri="{BEBA8EAE-BF5A-486C-A8C5-ECC9F3942E4B}">
                <a14:imgProps xmlns:a14="http://schemas.microsoft.com/office/drawing/2010/main">
                  <a14:imgLayer r:embed="rId41">
                    <a14:imgEffect>
                      <a14:artisticTexturizer/>
                    </a14:imgEffect>
                  </a14:imgLayer>
                </a14:imgProps>
              </a:ext>
              <a:ext uri="{28A0092B-C50C-407E-A947-70E740481C1C}">
                <a14:useLocalDpi xmlns:a14="http://schemas.microsoft.com/office/drawing/2010/main"/>
              </a:ext>
            </a:extLst>
          </a:blip>
          <a:stretch>
            <a:fillRect/>
          </a:stretch>
        </p:blipFill>
        <p:spPr>
          <a:xfrm>
            <a:off x="2437" y="0"/>
            <a:ext cx="9139126" cy="5143500"/>
          </a:xfrm>
          <a:prstGeom prst="rect">
            <a:avLst/>
          </a:prstGeom>
        </p:spPr>
      </p:pic>
      <p:grpSp>
        <p:nvGrpSpPr>
          <p:cNvPr id="10" name="组合 9"/>
          <p:cNvGrpSpPr/>
          <p:nvPr userDrawn="1"/>
        </p:nvGrpSpPr>
        <p:grpSpPr>
          <a:xfrm>
            <a:off x="4" y="213293"/>
            <a:ext cx="3491875" cy="397329"/>
            <a:chOff x="0" y="284389"/>
            <a:chExt cx="1692275" cy="529772"/>
          </a:xfrm>
          <a:solidFill>
            <a:srgbClr val="008000"/>
          </a:solidFill>
        </p:grpSpPr>
        <p:sp>
          <p:nvSpPr>
            <p:cNvPr id="11" name="矩形 10"/>
            <p:cNvSpPr/>
            <p:nvPr userDrawn="1"/>
          </p:nvSpPr>
          <p:spPr>
            <a:xfrm>
              <a:off x="0" y="284389"/>
              <a:ext cx="1511300" cy="5297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矩形 11"/>
            <p:cNvSpPr/>
            <p:nvPr/>
          </p:nvSpPr>
          <p:spPr>
            <a:xfrm>
              <a:off x="1577975" y="284389"/>
              <a:ext cx="114300" cy="5297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cxnSp>
        <p:nvCxnSpPr>
          <p:cNvPr id="13" name="直接连接符 12"/>
          <p:cNvCxnSpPr/>
          <p:nvPr userDrawn="1"/>
        </p:nvCxnSpPr>
        <p:spPr>
          <a:xfrm>
            <a:off x="0" y="610621"/>
            <a:ext cx="9144000" cy="0"/>
          </a:xfrm>
          <a:prstGeom prst="line">
            <a:avLst/>
          </a:prstGeom>
          <a:ln w="25400">
            <a:solidFill>
              <a:srgbClr val="00C017"/>
            </a:solidFill>
          </a:ln>
        </p:spPr>
        <p:style>
          <a:lnRef idx="1">
            <a:schemeClr val="accent1"/>
          </a:lnRef>
          <a:fillRef idx="0">
            <a:schemeClr val="accent1"/>
          </a:fillRef>
          <a:effectRef idx="0">
            <a:schemeClr val="accent1"/>
          </a:effectRef>
          <a:fontRef idx="minor">
            <a:schemeClr val="tx1"/>
          </a:fontRef>
        </p:style>
      </p:cxnSp>
      <p:sp>
        <p:nvSpPr>
          <p:cNvPr id="15" name="矩形 14"/>
          <p:cNvSpPr/>
          <p:nvPr userDrawn="1"/>
        </p:nvSpPr>
        <p:spPr>
          <a:xfrm>
            <a:off x="0" y="610622"/>
            <a:ext cx="9144000" cy="4532879"/>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 name="标题占位符 1"/>
          <p:cNvSpPr>
            <a:spLocks noGrp="1"/>
          </p:cNvSpPr>
          <p:nvPr>
            <p:ph type="title"/>
          </p:nvPr>
        </p:nvSpPr>
        <p:spPr>
          <a:xfrm>
            <a:off x="107504" y="206375"/>
            <a:ext cx="8229600" cy="404247"/>
          </a:xfrm>
          <a:prstGeom prst="rect">
            <a:avLst/>
          </a:prstGeom>
        </p:spPr>
        <p:txBody>
          <a:bodyPr vert="horz" lIns="91440" tIns="45720" rIns="91440" bIns="45720" rtlCol="0" anchor="ctr">
            <a:noAutofit/>
          </a:bodyPr>
          <a:lstStyle/>
          <a:p>
            <a:r>
              <a:rPr lang="zh-CN" altLang="en-US" dirty="0" smtClean="0"/>
              <a:t>单击此处编辑标题</a:t>
            </a:r>
            <a:endParaRPr lang="zh-CN" altLang="en-US" dirty="0"/>
          </a:p>
        </p:txBody>
      </p:sp>
    </p:spTree>
    <p:extLst>
      <p:ext uri="{BB962C8B-B14F-4D97-AF65-F5344CB8AC3E}">
        <p14:creationId xmlns:p14="http://schemas.microsoft.com/office/powerpoint/2010/main" val="1500813487"/>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 id="2147483742" r:id="rId17"/>
    <p:sldLayoutId id="2147483743" r:id="rId18"/>
    <p:sldLayoutId id="2147483744" r:id="rId19"/>
    <p:sldLayoutId id="2147483745" r:id="rId20"/>
    <p:sldLayoutId id="2147483746" r:id="rId21"/>
    <p:sldLayoutId id="2147483747" r:id="rId22"/>
    <p:sldLayoutId id="2147483748" r:id="rId23"/>
    <p:sldLayoutId id="2147483749" r:id="rId24"/>
    <p:sldLayoutId id="2147483750" r:id="rId25"/>
    <p:sldLayoutId id="2147483751" r:id="rId26"/>
    <p:sldLayoutId id="2147483752" r:id="rId27"/>
    <p:sldLayoutId id="2147483753" r:id="rId28"/>
    <p:sldLayoutId id="2147483754" r:id="rId29"/>
    <p:sldLayoutId id="2147483755" r:id="rId30"/>
    <p:sldLayoutId id="2147483768" r:id="rId31"/>
    <p:sldLayoutId id="2147483769" r:id="rId32"/>
    <p:sldLayoutId id="2147483782" r:id="rId33"/>
    <p:sldLayoutId id="2147483783" r:id="rId34"/>
    <p:sldLayoutId id="2147483784" r:id="rId35"/>
    <p:sldLayoutId id="2147483785" r:id="rId36"/>
    <p:sldLayoutId id="2147483786" r:id="rId37"/>
    <p:sldLayoutId id="2147483758" r:id="rId38"/>
  </p:sldLayoutIdLst>
  <p:transition spd="slow" advClick="0" advTm="7624">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right)">
                                      <p:cBhvr>
                                        <p:cTn id="7" dur="500"/>
                                        <p:tgtEl>
                                          <p:spTgt spid="13"/>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par>
                                <p:cTn id="11" presetID="22" presetClass="entr" presetSubtype="2"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right)">
                                      <p:cBhvr>
                                        <p:cTn id="13"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defTabSz="909361" rtl="0" eaLnBrk="0" fontAlgn="base" hangingPunct="0">
        <a:spcBef>
          <a:spcPct val="0"/>
        </a:spcBef>
        <a:spcAft>
          <a:spcPct val="0"/>
        </a:spcAft>
        <a:defRPr sz="2400" kern="1200">
          <a:solidFill>
            <a:schemeClr val="bg1"/>
          </a:solidFill>
          <a:latin typeface="+mj-lt"/>
          <a:ea typeface="+mj-ea"/>
          <a:cs typeface="+mj-cs"/>
        </a:defRPr>
      </a:lvl1pPr>
      <a:lvl2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2pPr>
      <a:lvl3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3pPr>
      <a:lvl4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4pPr>
      <a:lvl5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5pPr>
      <a:lvl6pPr marL="430042" algn="ctr" defTabSz="909361" rtl="0" fontAlgn="base">
        <a:spcBef>
          <a:spcPct val="0"/>
        </a:spcBef>
        <a:spcAft>
          <a:spcPct val="0"/>
        </a:spcAft>
        <a:defRPr sz="4421">
          <a:solidFill>
            <a:schemeClr val="tx1"/>
          </a:solidFill>
          <a:latin typeface="Arial" pitchFamily="34" charset="0"/>
          <a:ea typeface="微软雅黑" pitchFamily="34" charset="-122"/>
        </a:defRPr>
      </a:lvl6pPr>
      <a:lvl7pPr marL="860085" algn="ctr" defTabSz="909361" rtl="0" fontAlgn="base">
        <a:spcBef>
          <a:spcPct val="0"/>
        </a:spcBef>
        <a:spcAft>
          <a:spcPct val="0"/>
        </a:spcAft>
        <a:defRPr sz="4421">
          <a:solidFill>
            <a:schemeClr val="tx1"/>
          </a:solidFill>
          <a:latin typeface="Arial" pitchFamily="34" charset="0"/>
          <a:ea typeface="微软雅黑" pitchFamily="34" charset="-122"/>
        </a:defRPr>
      </a:lvl7pPr>
      <a:lvl8pPr marL="1290127" algn="ctr" defTabSz="909361" rtl="0" fontAlgn="base">
        <a:spcBef>
          <a:spcPct val="0"/>
        </a:spcBef>
        <a:spcAft>
          <a:spcPct val="0"/>
        </a:spcAft>
        <a:defRPr sz="4421">
          <a:solidFill>
            <a:schemeClr val="tx1"/>
          </a:solidFill>
          <a:latin typeface="Arial" pitchFamily="34" charset="0"/>
          <a:ea typeface="微软雅黑" pitchFamily="34" charset="-122"/>
        </a:defRPr>
      </a:lvl8pPr>
      <a:lvl9pPr marL="1720169" algn="ctr" defTabSz="909361" rtl="0" fontAlgn="base">
        <a:spcBef>
          <a:spcPct val="0"/>
        </a:spcBef>
        <a:spcAft>
          <a:spcPct val="0"/>
        </a:spcAft>
        <a:defRPr sz="4421">
          <a:solidFill>
            <a:schemeClr val="tx1"/>
          </a:solidFill>
          <a:latin typeface="Arial" pitchFamily="34" charset="0"/>
          <a:ea typeface="微软雅黑" pitchFamily="34" charset="-122"/>
        </a:defRPr>
      </a:lvl9pPr>
    </p:titleStyle>
    <p:bodyStyle>
      <a:lvl1pPr marL="340450" indent="-340450" algn="l" defTabSz="909361" rtl="0" eaLnBrk="0" fontAlgn="base" hangingPunct="0">
        <a:spcBef>
          <a:spcPct val="20000"/>
        </a:spcBef>
        <a:spcAft>
          <a:spcPct val="0"/>
        </a:spcAft>
        <a:buFont typeface="Arial" charset="0"/>
        <a:buChar char="•"/>
        <a:defRPr sz="3198" kern="1200">
          <a:solidFill>
            <a:schemeClr val="tx1"/>
          </a:solidFill>
          <a:latin typeface="+mn-lt"/>
          <a:ea typeface="+mn-ea"/>
          <a:cs typeface="+mn-cs"/>
        </a:defRPr>
      </a:lvl1pPr>
      <a:lvl2pPr marL="739136" indent="-283708" algn="l" defTabSz="909361" rtl="0" eaLnBrk="0" fontAlgn="base" hangingPunct="0">
        <a:spcBef>
          <a:spcPct val="20000"/>
        </a:spcBef>
        <a:spcAft>
          <a:spcPct val="0"/>
        </a:spcAft>
        <a:buFont typeface="Arial" charset="0"/>
        <a:buChar char="–"/>
        <a:defRPr sz="2822" kern="1200">
          <a:solidFill>
            <a:schemeClr val="tx1"/>
          </a:solidFill>
          <a:latin typeface="+mn-lt"/>
          <a:ea typeface="+mn-ea"/>
          <a:cs typeface="+mn-cs"/>
        </a:defRPr>
      </a:lvl2pPr>
      <a:lvl3pPr marL="1137820" indent="-226967" algn="l" defTabSz="909361" rtl="0" eaLnBrk="0" fontAlgn="base" hangingPunct="0">
        <a:spcBef>
          <a:spcPct val="20000"/>
        </a:spcBef>
        <a:spcAft>
          <a:spcPct val="0"/>
        </a:spcAft>
        <a:buFont typeface="Arial" charset="0"/>
        <a:buChar char="•"/>
        <a:defRPr sz="2352" kern="1200">
          <a:solidFill>
            <a:schemeClr val="tx1"/>
          </a:solidFill>
          <a:latin typeface="+mn-lt"/>
          <a:ea typeface="+mn-ea"/>
          <a:cs typeface="+mn-cs"/>
        </a:defRPr>
      </a:lvl3pPr>
      <a:lvl4pPr marL="1591754"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4pPr>
      <a:lvl5pPr marL="2047181"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5pPr>
      <a:lvl6pPr marL="250336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6pPr>
      <a:lvl7pPr marL="2958519"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7pPr>
      <a:lvl8pPr marL="3413676"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8pPr>
      <a:lvl9pPr marL="386883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9pPr>
    </p:bodyStyle>
    <p:otherStyle>
      <a:defPPr>
        <a:defRPr lang="zh-CN"/>
      </a:defPPr>
      <a:lvl1pPr marL="0" algn="l" defTabSz="910314" rtl="0" eaLnBrk="1" latinLnBrk="0" hangingPunct="1">
        <a:defRPr sz="1787" kern="1200">
          <a:solidFill>
            <a:schemeClr val="tx1"/>
          </a:solidFill>
          <a:latin typeface="+mn-lt"/>
          <a:ea typeface="+mn-ea"/>
          <a:cs typeface="+mn-cs"/>
        </a:defRPr>
      </a:lvl1pPr>
      <a:lvl2pPr marL="455156" algn="l" defTabSz="910314" rtl="0" eaLnBrk="1" latinLnBrk="0" hangingPunct="1">
        <a:defRPr sz="1787" kern="1200">
          <a:solidFill>
            <a:schemeClr val="tx1"/>
          </a:solidFill>
          <a:latin typeface="+mn-lt"/>
          <a:ea typeface="+mn-ea"/>
          <a:cs typeface="+mn-cs"/>
        </a:defRPr>
      </a:lvl2pPr>
      <a:lvl3pPr marL="910314" algn="l" defTabSz="910314" rtl="0" eaLnBrk="1" latinLnBrk="0" hangingPunct="1">
        <a:defRPr sz="1787" kern="1200">
          <a:solidFill>
            <a:schemeClr val="tx1"/>
          </a:solidFill>
          <a:latin typeface="+mn-lt"/>
          <a:ea typeface="+mn-ea"/>
          <a:cs typeface="+mn-cs"/>
        </a:defRPr>
      </a:lvl3pPr>
      <a:lvl4pPr marL="1365470" algn="l" defTabSz="910314" rtl="0" eaLnBrk="1" latinLnBrk="0" hangingPunct="1">
        <a:defRPr sz="1787" kern="1200">
          <a:solidFill>
            <a:schemeClr val="tx1"/>
          </a:solidFill>
          <a:latin typeface="+mn-lt"/>
          <a:ea typeface="+mn-ea"/>
          <a:cs typeface="+mn-cs"/>
        </a:defRPr>
      </a:lvl4pPr>
      <a:lvl5pPr marL="1820627" algn="l" defTabSz="910314" rtl="0" eaLnBrk="1" latinLnBrk="0" hangingPunct="1">
        <a:defRPr sz="1787" kern="1200">
          <a:solidFill>
            <a:schemeClr val="tx1"/>
          </a:solidFill>
          <a:latin typeface="+mn-lt"/>
          <a:ea typeface="+mn-ea"/>
          <a:cs typeface="+mn-cs"/>
        </a:defRPr>
      </a:lvl5pPr>
      <a:lvl6pPr marL="2275784" algn="l" defTabSz="910314" rtl="0" eaLnBrk="1" latinLnBrk="0" hangingPunct="1">
        <a:defRPr sz="1787" kern="1200">
          <a:solidFill>
            <a:schemeClr val="tx1"/>
          </a:solidFill>
          <a:latin typeface="+mn-lt"/>
          <a:ea typeface="+mn-ea"/>
          <a:cs typeface="+mn-cs"/>
        </a:defRPr>
      </a:lvl6pPr>
      <a:lvl7pPr marL="2730941" algn="l" defTabSz="910314" rtl="0" eaLnBrk="1" latinLnBrk="0" hangingPunct="1">
        <a:defRPr sz="1787" kern="1200">
          <a:solidFill>
            <a:schemeClr val="tx1"/>
          </a:solidFill>
          <a:latin typeface="+mn-lt"/>
          <a:ea typeface="+mn-ea"/>
          <a:cs typeface="+mn-cs"/>
        </a:defRPr>
      </a:lvl7pPr>
      <a:lvl8pPr marL="3186097" algn="l" defTabSz="910314" rtl="0" eaLnBrk="1" latinLnBrk="0" hangingPunct="1">
        <a:defRPr sz="1787" kern="1200">
          <a:solidFill>
            <a:schemeClr val="tx1"/>
          </a:solidFill>
          <a:latin typeface="+mn-lt"/>
          <a:ea typeface="+mn-ea"/>
          <a:cs typeface="+mn-cs"/>
        </a:defRPr>
      </a:lvl8pPr>
      <a:lvl9pPr marL="3641254" algn="l" defTabSz="910314" rtl="0" eaLnBrk="1" latinLnBrk="0" hangingPunct="1">
        <a:defRPr sz="1787"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2518983"/>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3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3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2.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png"/><Relationship Id="rId1" Type="http://schemas.openxmlformats.org/officeDocument/2006/relationships/slideLayout" Target="../slideLayouts/slideLayout4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37" y="0"/>
            <a:ext cx="9139126" cy="5143500"/>
          </a:xfrm>
          <a:prstGeom prst="rect">
            <a:avLst/>
          </a:prstGeom>
        </p:spPr>
      </p:pic>
      <p:sp>
        <p:nvSpPr>
          <p:cNvPr id="2" name="矩形 1"/>
          <p:cNvSpPr/>
          <p:nvPr/>
        </p:nvSpPr>
        <p:spPr>
          <a:xfrm>
            <a:off x="755576" y="2355727"/>
            <a:ext cx="8422412" cy="1283948"/>
          </a:xfrm>
          <a:prstGeom prst="rect">
            <a:avLst/>
          </a:prstGeom>
          <a:gradFill flip="none" rotWithShape="1">
            <a:gsLst>
              <a:gs pos="0">
                <a:srgbClr val="3A9244">
                  <a:alpha val="0"/>
                </a:srgbClr>
              </a:gs>
              <a:gs pos="45000">
                <a:srgbClr val="3A9244"/>
              </a:gs>
              <a:gs pos="100000">
                <a:srgbClr val="3A9244"/>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2973629" y="2643759"/>
            <a:ext cx="5791970" cy="769441"/>
          </a:xfrm>
          <a:prstGeom prst="rect">
            <a:avLst/>
          </a:prstGeom>
          <a:noFill/>
        </p:spPr>
        <p:txBody>
          <a:bodyPr wrap="none" rtlCol="0">
            <a:spAutoFit/>
          </a:bodyPr>
          <a:lstStyle/>
          <a:p>
            <a:r>
              <a:rPr lang="zh-CN" altLang="en-US" sz="4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医疗救护研讨</a:t>
            </a:r>
            <a:r>
              <a:rPr lang="en-US" altLang="zh-CN" sz="4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4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模板</a:t>
            </a:r>
          </a:p>
        </p:txBody>
      </p:sp>
      <p:grpSp>
        <p:nvGrpSpPr>
          <p:cNvPr id="5" name="组合 4"/>
          <p:cNvGrpSpPr/>
          <p:nvPr/>
        </p:nvGrpSpPr>
        <p:grpSpPr>
          <a:xfrm>
            <a:off x="2771800" y="3758168"/>
            <a:ext cx="6406188" cy="427009"/>
            <a:chOff x="2771800" y="3758167"/>
            <a:chExt cx="6406188" cy="427009"/>
          </a:xfrm>
        </p:grpSpPr>
        <p:sp>
          <p:nvSpPr>
            <p:cNvPr id="8" name="矩形 7"/>
            <p:cNvSpPr/>
            <p:nvPr/>
          </p:nvSpPr>
          <p:spPr>
            <a:xfrm>
              <a:off x="2771800" y="3758167"/>
              <a:ext cx="6406188" cy="427009"/>
            </a:xfrm>
            <a:prstGeom prst="rect">
              <a:avLst/>
            </a:prstGeom>
            <a:gradFill flip="none" rotWithShape="1">
              <a:gsLst>
                <a:gs pos="0">
                  <a:srgbClr val="3A9244">
                    <a:alpha val="0"/>
                  </a:srgbClr>
                </a:gs>
                <a:gs pos="45000">
                  <a:srgbClr val="3A9244"/>
                </a:gs>
                <a:gs pos="100000">
                  <a:srgbClr val="3A9244"/>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5580112" y="3787005"/>
              <a:ext cx="3185487"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单击此处添加您的副标题文字</a:t>
              </a:r>
            </a:p>
          </p:txBody>
        </p:sp>
      </p:grpSp>
    </p:spTree>
    <p:extLst>
      <p:ext uri="{BB962C8B-B14F-4D97-AF65-F5344CB8AC3E}">
        <p14:creationId xmlns:p14="http://schemas.microsoft.com/office/powerpoint/2010/main" val="2983933954"/>
      </p:ext>
    </p:extLst>
  </p:cSld>
  <p:clrMapOvr>
    <a:masterClrMapping/>
  </p:clrMapOvr>
  <p:transition spd="slow" advClick="0" advTm="7624">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1000"/>
                                        <p:tgtEl>
                                          <p:spTgt spid="4"/>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1000"/>
                                        <p:tgtEl>
                                          <p:spTgt spid="2"/>
                                        </p:tgtEl>
                                      </p:cBhvr>
                                    </p:animEffect>
                                  </p:childTnLst>
                                </p:cTn>
                              </p:par>
                            </p:childTnLst>
                          </p:cTn>
                        </p:par>
                        <p:par>
                          <p:cTn id="12" fill="hold">
                            <p:stCondLst>
                              <p:cond delay="2000"/>
                            </p:stCondLst>
                            <p:childTnLst>
                              <p:par>
                                <p:cTn id="13" presetID="49" presetClass="entr" presetSubtype="0" decel="100000" fill="hold" grpId="0" nodeType="afterEffect">
                                  <p:stCondLst>
                                    <p:cond delay="0"/>
                                  </p:stCondLst>
                                  <p:iterate type="lt">
                                    <p:tmPct val="10000"/>
                                  </p:iterate>
                                  <p:childTnLst>
                                    <p:set>
                                      <p:cBhvr>
                                        <p:cTn id="14" dur="1" fill="hold">
                                          <p:stCondLst>
                                            <p:cond delay="0"/>
                                          </p:stCondLst>
                                        </p:cTn>
                                        <p:tgtEl>
                                          <p:spTgt spid="7"/>
                                        </p:tgtEl>
                                        <p:attrNameLst>
                                          <p:attrName>style.visibility</p:attrName>
                                        </p:attrNameLst>
                                      </p:cBhvr>
                                      <p:to>
                                        <p:strVal val="visible"/>
                                      </p:to>
                                    </p:set>
                                    <p:anim calcmode="lin" valueType="num">
                                      <p:cBhvr>
                                        <p:cTn id="15" dur="750" fill="hold"/>
                                        <p:tgtEl>
                                          <p:spTgt spid="7"/>
                                        </p:tgtEl>
                                        <p:attrNameLst>
                                          <p:attrName>ppt_w</p:attrName>
                                        </p:attrNameLst>
                                      </p:cBhvr>
                                      <p:tavLst>
                                        <p:tav tm="0">
                                          <p:val>
                                            <p:fltVal val="0"/>
                                          </p:val>
                                        </p:tav>
                                        <p:tav tm="100000">
                                          <p:val>
                                            <p:strVal val="#ppt_w"/>
                                          </p:val>
                                        </p:tav>
                                      </p:tavLst>
                                    </p:anim>
                                    <p:anim calcmode="lin" valueType="num">
                                      <p:cBhvr>
                                        <p:cTn id="16" dur="750" fill="hold"/>
                                        <p:tgtEl>
                                          <p:spTgt spid="7"/>
                                        </p:tgtEl>
                                        <p:attrNameLst>
                                          <p:attrName>ppt_h</p:attrName>
                                        </p:attrNameLst>
                                      </p:cBhvr>
                                      <p:tavLst>
                                        <p:tav tm="0">
                                          <p:val>
                                            <p:fltVal val="0"/>
                                          </p:val>
                                        </p:tav>
                                        <p:tav tm="100000">
                                          <p:val>
                                            <p:strVal val="#ppt_h"/>
                                          </p:val>
                                        </p:tav>
                                      </p:tavLst>
                                    </p:anim>
                                    <p:anim calcmode="lin" valueType="num">
                                      <p:cBhvr>
                                        <p:cTn id="17" dur="750" fill="hold"/>
                                        <p:tgtEl>
                                          <p:spTgt spid="7"/>
                                        </p:tgtEl>
                                        <p:attrNameLst>
                                          <p:attrName>style.rotation</p:attrName>
                                        </p:attrNameLst>
                                      </p:cBhvr>
                                      <p:tavLst>
                                        <p:tav tm="0">
                                          <p:val>
                                            <p:fltVal val="360"/>
                                          </p:val>
                                        </p:tav>
                                        <p:tav tm="100000">
                                          <p:val>
                                            <p:fltVal val="0"/>
                                          </p:val>
                                        </p:tav>
                                      </p:tavLst>
                                    </p:anim>
                                    <p:animEffect transition="in" filter="fade">
                                      <p:cBhvr>
                                        <p:cTn id="18" dur="750"/>
                                        <p:tgtEl>
                                          <p:spTgt spid="7"/>
                                        </p:tgtEl>
                                      </p:cBhvr>
                                    </p:animEffect>
                                  </p:childTnLst>
                                </p:cTn>
                              </p:par>
                            </p:childTnLst>
                          </p:cTn>
                        </p:par>
                        <p:par>
                          <p:cTn id="19" fill="hold">
                            <p:stCondLst>
                              <p:cond delay="3500"/>
                            </p:stCondLst>
                            <p:childTnLst>
                              <p:par>
                                <p:cTn id="20" presetID="22" presetClass="entr" presetSubtype="4"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down)">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300" name="Group 44"/>
          <p:cNvGrpSpPr>
            <a:grpSpLocks/>
          </p:cNvGrpSpPr>
          <p:nvPr/>
        </p:nvGrpSpPr>
        <p:grpSpPr bwMode="auto">
          <a:xfrm>
            <a:off x="2833985" y="2277603"/>
            <a:ext cx="2430835" cy="2429342"/>
            <a:chOff x="1898" y="1504"/>
            <a:chExt cx="1628" cy="1627"/>
          </a:xfrm>
        </p:grpSpPr>
        <p:sp>
          <p:nvSpPr>
            <p:cNvPr id="78863" name="Freeform 4"/>
            <p:cNvSpPr>
              <a:spLocks/>
            </p:cNvSpPr>
            <p:nvPr/>
          </p:nvSpPr>
          <p:spPr bwMode="auto">
            <a:xfrm>
              <a:off x="1898" y="1504"/>
              <a:ext cx="1628" cy="1627"/>
            </a:xfrm>
            <a:custGeom>
              <a:avLst/>
              <a:gdLst>
                <a:gd name="T0" fmla="*/ 7464885 w 1050"/>
                <a:gd name="T1" fmla="*/ 8440695 h 1049"/>
                <a:gd name="T2" fmla="*/ 7147627 w 1050"/>
                <a:gd name="T3" fmla="*/ 9310006 h 1049"/>
                <a:gd name="T4" fmla="*/ 6261178 w 1050"/>
                <a:gd name="T5" fmla="*/ 9057627 h 1049"/>
                <a:gd name="T6" fmla="*/ 5831944 w 1050"/>
                <a:gd name="T7" fmla="*/ 9758686 h 1049"/>
                <a:gd name="T8" fmla="*/ 4908165 w 1050"/>
                <a:gd name="T9" fmla="*/ 9263265 h 1049"/>
                <a:gd name="T10" fmla="*/ 4133684 w 1050"/>
                <a:gd name="T11" fmla="*/ 9786728 h 1049"/>
                <a:gd name="T12" fmla="*/ 3555152 w 1050"/>
                <a:gd name="T13" fmla="*/ 9057627 h 1049"/>
                <a:gd name="T14" fmla="*/ 2808664 w 1050"/>
                <a:gd name="T15" fmla="*/ 9375440 h 1049"/>
                <a:gd name="T16" fmla="*/ 2538062 w 1050"/>
                <a:gd name="T17" fmla="*/ 8571562 h 1049"/>
                <a:gd name="T18" fmla="*/ 2164821 w 1050"/>
                <a:gd name="T19" fmla="*/ 8300491 h 1049"/>
                <a:gd name="T20" fmla="*/ 1306357 w 1050"/>
                <a:gd name="T21" fmla="*/ 8281792 h 1049"/>
                <a:gd name="T22" fmla="*/ 1250370 w 1050"/>
                <a:gd name="T23" fmla="*/ 7272277 h 1049"/>
                <a:gd name="T24" fmla="*/ 438561 w 1050"/>
                <a:gd name="T25" fmla="*/ 7010549 h 1049"/>
                <a:gd name="T26" fmla="*/ 727827 w 1050"/>
                <a:gd name="T27" fmla="*/ 6141240 h 1049"/>
                <a:gd name="T28" fmla="*/ 0 w 1050"/>
                <a:gd name="T29" fmla="*/ 5514964 h 1049"/>
                <a:gd name="T30" fmla="*/ 559866 w 1050"/>
                <a:gd name="T31" fmla="*/ 4673702 h 1049"/>
                <a:gd name="T32" fmla="*/ 55989 w 1050"/>
                <a:gd name="T33" fmla="*/ 3981993 h 1049"/>
                <a:gd name="T34" fmla="*/ 802474 w 1050"/>
                <a:gd name="T35" fmla="*/ 3439844 h 1049"/>
                <a:gd name="T36" fmla="*/ 513212 w 1050"/>
                <a:gd name="T37" fmla="*/ 2654660 h 1049"/>
                <a:gd name="T38" fmla="*/ 1381004 w 1050"/>
                <a:gd name="T39" fmla="*/ 2336851 h 1049"/>
                <a:gd name="T40" fmla="*/ 1306357 w 1050"/>
                <a:gd name="T41" fmla="*/ 1523625 h 1049"/>
                <a:gd name="T42" fmla="*/ 2164821 w 1050"/>
                <a:gd name="T43" fmla="*/ 1514279 h 1049"/>
                <a:gd name="T44" fmla="*/ 2528733 w 1050"/>
                <a:gd name="T45" fmla="*/ 570193 h 1049"/>
                <a:gd name="T46" fmla="*/ 3340538 w 1050"/>
                <a:gd name="T47" fmla="*/ 822572 h 1049"/>
                <a:gd name="T48" fmla="*/ 3779099 w 1050"/>
                <a:gd name="T49" fmla="*/ 682361 h 1049"/>
                <a:gd name="T50" fmla="*/ 4674887 w 1050"/>
                <a:gd name="T51" fmla="*/ 542151 h 1049"/>
                <a:gd name="T52" fmla="*/ 5524014 w 1050"/>
                <a:gd name="T53" fmla="*/ 0 h 1049"/>
                <a:gd name="T54" fmla="*/ 6027897 w 1050"/>
                <a:gd name="T55" fmla="*/ 682361 h 1049"/>
                <a:gd name="T56" fmla="*/ 6475792 w 1050"/>
                <a:gd name="T57" fmla="*/ 822572 h 1049"/>
                <a:gd name="T58" fmla="*/ 7287598 w 1050"/>
                <a:gd name="T59" fmla="*/ 570193 h 1049"/>
                <a:gd name="T60" fmla="*/ 7558193 w 1050"/>
                <a:gd name="T61" fmla="*/ 1448847 h 1049"/>
                <a:gd name="T62" fmla="*/ 8397998 w 1050"/>
                <a:gd name="T63" fmla="*/ 1411457 h 1049"/>
                <a:gd name="T64" fmla="*/ 8435315 w 1050"/>
                <a:gd name="T65" fmla="*/ 2336851 h 1049"/>
                <a:gd name="T66" fmla="*/ 9303116 w 1050"/>
                <a:gd name="T67" fmla="*/ 2654660 h 1049"/>
                <a:gd name="T68" fmla="*/ 9051170 w 1050"/>
                <a:gd name="T69" fmla="*/ 3552009 h 1049"/>
                <a:gd name="T70" fmla="*/ 9751012 w 1050"/>
                <a:gd name="T71" fmla="*/ 3981993 h 1049"/>
                <a:gd name="T72" fmla="*/ 9265787 w 1050"/>
                <a:gd name="T73" fmla="*/ 4898039 h 1049"/>
                <a:gd name="T74" fmla="*/ 9779007 w 1050"/>
                <a:gd name="T75" fmla="*/ 5673871 h 1049"/>
                <a:gd name="T76" fmla="*/ 9051170 w 1050"/>
                <a:gd name="T77" fmla="*/ 6253408 h 1049"/>
                <a:gd name="T78" fmla="*/ 9377756 w 1050"/>
                <a:gd name="T79" fmla="*/ 7010549 h 1049"/>
                <a:gd name="T80" fmla="*/ 8565958 w 1050"/>
                <a:gd name="T81" fmla="*/ 7272277 h 1049"/>
                <a:gd name="T82" fmla="*/ 8295357 w 1050"/>
                <a:gd name="T83" fmla="*/ 7646174 h 1049"/>
                <a:gd name="T84" fmla="*/ 8286023 w 1050"/>
                <a:gd name="T85" fmla="*/ 8515478 h 10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50"/>
                <a:gd name="T130" fmla="*/ 0 h 1049"/>
                <a:gd name="T131" fmla="*/ 1050 w 1050"/>
                <a:gd name="T132" fmla="*/ 1049 h 10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tx2"/>
            </a:solidFill>
            <a:ln w="3175" cap="flat" cmpd="sng" algn="ctr">
              <a:noFill/>
              <a:prstDash val="solid"/>
              <a:round/>
              <a:headEnd/>
              <a:tailEnd/>
            </a:ln>
          </p:spPr>
          <p:txBody>
            <a:bodyPr lIns="0" rIns="0"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8864" name="Oval 5"/>
            <p:cNvSpPr>
              <a:spLocks noChangeArrowheads="1"/>
            </p:cNvSpPr>
            <p:nvPr/>
          </p:nvSpPr>
          <p:spPr bwMode="auto">
            <a:xfrm>
              <a:off x="2149" y="1752"/>
              <a:ext cx="1129" cy="1131"/>
            </a:xfrm>
            <a:prstGeom prst="ellipse">
              <a:avLst/>
            </a:prstGeom>
            <a:solidFill>
              <a:srgbClr val="F2F2F2"/>
            </a:solidFill>
            <a:ln w="22225">
              <a:noFill/>
              <a:round/>
              <a:headEnd/>
              <a:tailEnd/>
            </a:ln>
          </p:spPr>
          <p:txBody>
            <a:bodyPr anchor="ctr" anchorCtr="1"/>
            <a:lstStyle/>
            <a:p>
              <a:pPr marL="0" marR="0" lvl="0" indent="0" algn="ctr" defTabSz="946690"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A800"/>
                </a:solidFill>
                <a:effectLst/>
                <a:uLnTx/>
                <a:uFillTx/>
                <a:latin typeface="Arial" charset="0"/>
                <a:ea typeface="微软雅黑" pitchFamily="34" charset="-122"/>
                <a:cs typeface="+mn-cs"/>
                <a:sym typeface="造字工房悦黑体验版常规体" pitchFamily="50" charset="-122"/>
              </a:endParaRPr>
            </a:p>
            <a:p>
              <a:pPr marL="0" marR="0" lvl="0" indent="0" algn="ctr" defTabSz="946690"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a:ln>
                    <a:noFill/>
                  </a:ln>
                  <a:solidFill>
                    <a:srgbClr val="00A800"/>
                  </a:solidFill>
                  <a:effectLst/>
                  <a:uLnTx/>
                  <a:uFillTx/>
                  <a:latin typeface="Arial" charset="0"/>
                  <a:ea typeface="微软雅黑" pitchFamily="34" charset="-122"/>
                  <a:cs typeface="+mn-cs"/>
                  <a:sym typeface="造字工房悦黑体验版常规体" pitchFamily="50" charset="-122"/>
                </a:rPr>
                <a:t>输入您想要的文字内容</a:t>
              </a:r>
            </a:p>
            <a:p>
              <a:pPr marL="0" marR="0" lvl="0" indent="0" algn="ctr" defTabSz="946690" rtl="0" eaLnBrk="1" fontAlgn="base" latinLnBrk="0" hangingPunct="1">
                <a:lnSpc>
                  <a:spcPct val="100000"/>
                </a:lnSpc>
                <a:spcBef>
                  <a:spcPct val="0"/>
                </a:spcBef>
                <a:spcAft>
                  <a:spcPct val="0"/>
                </a:spcAft>
                <a:buClrTx/>
                <a:buSzTx/>
                <a:buFontTx/>
                <a:buNone/>
                <a:tabLst/>
                <a:defRPr/>
              </a:pPr>
              <a:endParaRPr kumimoji="0" lang="en-US" altLang="zh-CN" sz="1693" b="0" i="0" u="none" strike="noStrike" kern="1200" cap="none" spc="0" normalizeH="0" baseline="0" noProof="0">
                <a:ln>
                  <a:noFill/>
                </a:ln>
                <a:solidFill>
                  <a:srgbClr val="C00000"/>
                </a:solidFill>
                <a:effectLst/>
                <a:uLnTx/>
                <a:uFillTx/>
                <a:latin typeface="Calibri" pitchFamily="34" charset="0"/>
                <a:ea typeface="微软雅黑" pitchFamily="34" charset="-122"/>
                <a:cs typeface="+mn-cs"/>
              </a:endParaRPr>
            </a:p>
          </p:txBody>
        </p:sp>
      </p:grpSp>
      <p:grpSp>
        <p:nvGrpSpPr>
          <p:cNvPr id="96301" name="Group 45"/>
          <p:cNvGrpSpPr>
            <a:grpSpLocks/>
          </p:cNvGrpSpPr>
          <p:nvPr/>
        </p:nvGrpSpPr>
        <p:grpSpPr bwMode="auto">
          <a:xfrm>
            <a:off x="4973656" y="1831154"/>
            <a:ext cx="1655894" cy="1654401"/>
            <a:chOff x="3331" y="1205"/>
            <a:chExt cx="1109" cy="1108"/>
          </a:xfrm>
        </p:grpSpPr>
        <p:sp>
          <p:nvSpPr>
            <p:cNvPr id="78861" name="Freeform 6"/>
            <p:cNvSpPr>
              <a:spLocks/>
            </p:cNvSpPr>
            <p:nvPr/>
          </p:nvSpPr>
          <p:spPr bwMode="auto">
            <a:xfrm>
              <a:off x="3331" y="1205"/>
              <a:ext cx="1109" cy="1108"/>
            </a:xfrm>
            <a:custGeom>
              <a:avLst/>
              <a:gdLst>
                <a:gd name="T0" fmla="*/ 5435795 w 637"/>
                <a:gd name="T1" fmla="*/ 6717227 h 638"/>
                <a:gd name="T2" fmla="*/ 5176951 w 637"/>
                <a:gd name="T3" fmla="*/ 6839357 h 638"/>
                <a:gd name="T4" fmla="*/ 4893451 w 637"/>
                <a:gd name="T5" fmla="*/ 6937059 h 638"/>
                <a:gd name="T6" fmla="*/ 4462035 w 637"/>
                <a:gd name="T7" fmla="*/ 7767553 h 638"/>
                <a:gd name="T8" fmla="*/ 3845734 w 637"/>
                <a:gd name="T9" fmla="*/ 7071404 h 638"/>
                <a:gd name="T10" fmla="*/ 3549909 w 637"/>
                <a:gd name="T11" fmla="*/ 7046976 h 638"/>
                <a:gd name="T12" fmla="*/ 3254081 w 637"/>
                <a:gd name="T13" fmla="*/ 6998127 h 638"/>
                <a:gd name="T14" fmla="*/ 2576146 w 637"/>
                <a:gd name="T15" fmla="*/ 7559923 h 638"/>
                <a:gd name="T16" fmla="*/ 2231019 w 637"/>
                <a:gd name="T17" fmla="*/ 7425580 h 638"/>
                <a:gd name="T18" fmla="*/ 2144736 w 637"/>
                <a:gd name="T19" fmla="*/ 6509600 h 638"/>
                <a:gd name="T20" fmla="*/ 1910544 w 637"/>
                <a:gd name="T21" fmla="*/ 6338614 h 638"/>
                <a:gd name="T22" fmla="*/ 973763 w 637"/>
                <a:gd name="T23" fmla="*/ 6485172 h 638"/>
                <a:gd name="T24" fmla="*/ 690263 w 637"/>
                <a:gd name="T25" fmla="*/ 6130991 h 638"/>
                <a:gd name="T26" fmla="*/ 1097017 w 637"/>
                <a:gd name="T27" fmla="*/ 5276073 h 638"/>
                <a:gd name="T28" fmla="*/ 961435 w 637"/>
                <a:gd name="T29" fmla="*/ 5007382 h 638"/>
                <a:gd name="T30" fmla="*/ 73957 w 637"/>
                <a:gd name="T31" fmla="*/ 4677625 h 638"/>
                <a:gd name="T32" fmla="*/ 0 w 637"/>
                <a:gd name="T33" fmla="*/ 4225745 h 638"/>
                <a:gd name="T34" fmla="*/ 788871 w 637"/>
                <a:gd name="T35" fmla="*/ 3676150 h 638"/>
                <a:gd name="T36" fmla="*/ 825848 w 637"/>
                <a:gd name="T37" fmla="*/ 3370826 h 638"/>
                <a:gd name="T38" fmla="*/ 209544 w 637"/>
                <a:gd name="T39" fmla="*/ 2625821 h 638"/>
                <a:gd name="T40" fmla="*/ 369781 w 637"/>
                <a:gd name="T41" fmla="*/ 2222790 h 638"/>
                <a:gd name="T42" fmla="*/ 1343542 w 637"/>
                <a:gd name="T43" fmla="*/ 2137297 h 638"/>
                <a:gd name="T44" fmla="*/ 1528433 w 637"/>
                <a:gd name="T45" fmla="*/ 1893034 h 638"/>
                <a:gd name="T46" fmla="*/ 1368191 w 637"/>
                <a:gd name="T47" fmla="*/ 928198 h 638"/>
                <a:gd name="T48" fmla="*/ 1701000 w 637"/>
                <a:gd name="T49" fmla="*/ 671724 h 638"/>
                <a:gd name="T50" fmla="*/ 2600800 w 637"/>
                <a:gd name="T51" fmla="*/ 1074753 h 638"/>
                <a:gd name="T52" fmla="*/ 2884300 w 637"/>
                <a:gd name="T53" fmla="*/ 964837 h 638"/>
                <a:gd name="T54" fmla="*/ 3217106 w 637"/>
                <a:gd name="T55" fmla="*/ 48854 h 638"/>
                <a:gd name="T56" fmla="*/ 3438970 w 637"/>
                <a:gd name="T57" fmla="*/ 12216 h 638"/>
                <a:gd name="T58" fmla="*/ 4067600 w 637"/>
                <a:gd name="T59" fmla="*/ 781642 h 638"/>
                <a:gd name="T60" fmla="*/ 4375752 w 637"/>
                <a:gd name="T61" fmla="*/ 806066 h 638"/>
                <a:gd name="T62" fmla="*/ 4671578 w 637"/>
                <a:gd name="T63" fmla="*/ 854919 h 638"/>
                <a:gd name="T64" fmla="*/ 5374161 w 637"/>
                <a:gd name="T65" fmla="*/ 256472 h 638"/>
                <a:gd name="T66" fmla="*/ 5682317 w 637"/>
                <a:gd name="T67" fmla="*/ 390820 h 638"/>
                <a:gd name="T68" fmla="*/ 5768600 w 637"/>
                <a:gd name="T69" fmla="*/ 1343443 h 638"/>
                <a:gd name="T70" fmla="*/ 6015118 w 637"/>
                <a:gd name="T71" fmla="*/ 1526645 h 638"/>
                <a:gd name="T72" fmla="*/ 6927248 w 637"/>
                <a:gd name="T73" fmla="*/ 1367871 h 638"/>
                <a:gd name="T74" fmla="*/ 7136792 w 637"/>
                <a:gd name="T75" fmla="*/ 1660986 h 638"/>
                <a:gd name="T76" fmla="*/ 6754683 w 637"/>
                <a:gd name="T77" fmla="*/ 2454842 h 638"/>
                <a:gd name="T78" fmla="*/ 6828640 w 637"/>
                <a:gd name="T79" fmla="*/ 2601398 h 638"/>
                <a:gd name="T80" fmla="*/ 6939578 w 637"/>
                <a:gd name="T81" fmla="*/ 2870084 h 638"/>
                <a:gd name="T82" fmla="*/ 7790076 w 637"/>
                <a:gd name="T83" fmla="*/ 3187631 h 638"/>
                <a:gd name="T84" fmla="*/ 7851707 w 637"/>
                <a:gd name="T85" fmla="*/ 3676150 h 638"/>
                <a:gd name="T86" fmla="*/ 7112140 w 637"/>
                <a:gd name="T87" fmla="*/ 4201321 h 638"/>
                <a:gd name="T88" fmla="*/ 7075161 w 637"/>
                <a:gd name="T89" fmla="*/ 4482218 h 638"/>
                <a:gd name="T90" fmla="*/ 7642163 w 637"/>
                <a:gd name="T91" fmla="*/ 5178365 h 638"/>
                <a:gd name="T92" fmla="*/ 7444939 w 637"/>
                <a:gd name="T93" fmla="*/ 5642464 h 638"/>
                <a:gd name="T94" fmla="*/ 6557469 w 637"/>
                <a:gd name="T95" fmla="*/ 5727957 h 638"/>
                <a:gd name="T96" fmla="*/ 6384904 w 637"/>
                <a:gd name="T97" fmla="*/ 5960004 h 638"/>
                <a:gd name="T98" fmla="*/ 6520491 w 637"/>
                <a:gd name="T99" fmla="*/ 6827141 h 638"/>
                <a:gd name="T100" fmla="*/ 6224661 w 637"/>
                <a:gd name="T101" fmla="*/ 7071404 h 6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37"/>
                <a:gd name="T154" fmla="*/ 0 h 638"/>
                <a:gd name="T155" fmla="*/ 637 w 637"/>
                <a:gd name="T156" fmla="*/ 638 h 6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2"/>
            </a:solidFill>
            <a:ln w="3175" cap="flat" cmpd="sng" algn="ctr">
              <a:noFill/>
              <a:prstDash val="solid"/>
              <a:round/>
              <a:headEnd/>
              <a:tailEnd/>
            </a:ln>
          </p:spPr>
          <p:txBody>
            <a:bodyPr lIns="0" rIns="0"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8862" name="Oval 7"/>
            <p:cNvSpPr>
              <a:spLocks noChangeArrowheads="1"/>
            </p:cNvSpPr>
            <p:nvPr/>
          </p:nvSpPr>
          <p:spPr bwMode="auto">
            <a:xfrm>
              <a:off x="3551" y="1427"/>
              <a:ext cx="669" cy="664"/>
            </a:xfrm>
            <a:prstGeom prst="ellipse">
              <a:avLst/>
            </a:prstGeom>
            <a:solidFill>
              <a:srgbClr val="F2F2F2"/>
            </a:solidFill>
            <a:ln w="22225">
              <a:noFill/>
              <a:round/>
              <a:headEnd/>
              <a:tailEnd/>
            </a:ln>
          </p:spPr>
          <p:txBody>
            <a:bodyPr anchor="ctr" anchorCtr="1"/>
            <a:lstStyle/>
            <a:p>
              <a:pPr marL="0" marR="0" lvl="0" indent="0" algn="ctr" defTabSz="860085" rtl="0" eaLnBrk="1" fontAlgn="base" latinLnBrk="0" hangingPunct="1">
                <a:lnSpc>
                  <a:spcPct val="100000"/>
                </a:lnSpc>
                <a:spcBef>
                  <a:spcPct val="0"/>
                </a:spcBef>
                <a:spcAft>
                  <a:spcPct val="0"/>
                </a:spcAft>
                <a:buClrTx/>
                <a:buSzTx/>
                <a:buFontTx/>
                <a:buNone/>
                <a:tabLst/>
                <a:defRPr/>
              </a:pPr>
              <a:endParaRPr kumimoji="0" lang="zh-CN" altLang="en-US" sz="1129" b="0" i="0" u="none" strike="noStrike" kern="1200" cap="none" spc="0" normalizeH="0" baseline="0" noProof="0">
                <a:ln>
                  <a:noFill/>
                </a:ln>
                <a:solidFill>
                  <a:srgbClr val="00A800"/>
                </a:solidFill>
                <a:effectLst/>
                <a:uLnTx/>
                <a:uFillTx/>
                <a:latin typeface="Arial" charset="0"/>
                <a:ea typeface="微软雅黑" pitchFamily="34" charset="-122"/>
                <a:cs typeface="+mn-cs"/>
                <a:sym typeface="造字工房悦黑体验版常规体" pitchFamily="50" charset="-122"/>
              </a:endParaRPr>
            </a:p>
            <a:p>
              <a:pPr marL="0" marR="0" lvl="0" indent="0" algn="ctr" defTabSz="860085"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00A800"/>
                  </a:solidFill>
                  <a:effectLst/>
                  <a:uLnTx/>
                  <a:uFillTx/>
                  <a:latin typeface="Arial" charset="0"/>
                  <a:ea typeface="微软雅黑" pitchFamily="34" charset="-122"/>
                  <a:cs typeface="+mn-cs"/>
                  <a:sym typeface="造字工房悦黑体验版常规体" pitchFamily="50" charset="-122"/>
                </a:rPr>
                <a:t>输入您想要的文字内容</a:t>
              </a:r>
            </a:p>
            <a:p>
              <a:pPr marL="0" marR="0" lvl="0" indent="0" algn="ctr" defTabSz="860085" rtl="0" eaLnBrk="1" fontAlgn="base" latinLnBrk="0" hangingPunct="1">
                <a:lnSpc>
                  <a:spcPct val="100000"/>
                </a:lnSpc>
                <a:spcBef>
                  <a:spcPct val="0"/>
                </a:spcBef>
                <a:spcAft>
                  <a:spcPct val="0"/>
                </a:spcAft>
                <a:buClrTx/>
                <a:buSzTx/>
                <a:buFontTx/>
                <a:buNone/>
                <a:tabLst/>
                <a:defRPr/>
              </a:pPr>
              <a:endParaRPr kumimoji="0" lang="en-US" altLang="zh-CN" sz="1129" b="0" i="0" u="none" strike="noStrike" kern="1200" cap="none" spc="0" normalizeH="0" baseline="0" noProof="0">
                <a:ln>
                  <a:noFill/>
                </a:ln>
                <a:solidFill>
                  <a:srgbClr val="C00000"/>
                </a:solidFill>
                <a:effectLst/>
                <a:uLnTx/>
                <a:uFillTx/>
                <a:latin typeface="Calibri" pitchFamily="34" charset="0"/>
                <a:ea typeface="微软雅黑" pitchFamily="34" charset="-122"/>
                <a:cs typeface="+mn-cs"/>
              </a:endParaRPr>
            </a:p>
          </p:txBody>
        </p:sp>
      </p:grpSp>
      <p:grpSp>
        <p:nvGrpSpPr>
          <p:cNvPr id="96299" name="Group 43"/>
          <p:cNvGrpSpPr>
            <a:grpSpLocks/>
          </p:cNvGrpSpPr>
          <p:nvPr/>
        </p:nvGrpSpPr>
        <p:grpSpPr bwMode="auto">
          <a:xfrm>
            <a:off x="1049681" y="2079015"/>
            <a:ext cx="1918687" cy="1923167"/>
            <a:chOff x="703" y="1371"/>
            <a:chExt cx="1285" cy="1288"/>
          </a:xfrm>
        </p:grpSpPr>
        <p:sp>
          <p:nvSpPr>
            <p:cNvPr id="78859" name="Freeform 8"/>
            <p:cNvSpPr>
              <a:spLocks/>
            </p:cNvSpPr>
            <p:nvPr/>
          </p:nvSpPr>
          <p:spPr bwMode="auto">
            <a:xfrm>
              <a:off x="703" y="1371"/>
              <a:ext cx="1285" cy="1288"/>
            </a:xfrm>
            <a:custGeom>
              <a:avLst/>
              <a:gdLst>
                <a:gd name="T0" fmla="*/ 6065346 w 808"/>
                <a:gd name="T1" fmla="*/ 7136055 h 810"/>
                <a:gd name="T2" fmla="*/ 5714029 w 808"/>
                <a:gd name="T3" fmla="*/ 7332276 h 810"/>
                <a:gd name="T4" fmla="*/ 5528041 w 808"/>
                <a:gd name="T5" fmla="*/ 8148118 h 810"/>
                <a:gd name="T6" fmla="*/ 5259387 w 808"/>
                <a:gd name="T7" fmla="*/ 8230740 h 810"/>
                <a:gd name="T8" fmla="*/ 4649754 w 808"/>
                <a:gd name="T9" fmla="*/ 7652413 h 810"/>
                <a:gd name="T10" fmla="*/ 4391437 w 808"/>
                <a:gd name="T11" fmla="*/ 7683395 h 810"/>
                <a:gd name="T12" fmla="*/ 3905793 w 808"/>
                <a:gd name="T13" fmla="*/ 8364985 h 810"/>
                <a:gd name="T14" fmla="*/ 3626805 w 808"/>
                <a:gd name="T15" fmla="*/ 8334003 h 810"/>
                <a:gd name="T16" fmla="*/ 3275493 w 808"/>
                <a:gd name="T17" fmla="*/ 7569803 h 810"/>
                <a:gd name="T18" fmla="*/ 3017174 w 808"/>
                <a:gd name="T19" fmla="*/ 7497509 h 810"/>
                <a:gd name="T20" fmla="*/ 2324878 w 808"/>
                <a:gd name="T21" fmla="*/ 7941580 h 810"/>
                <a:gd name="T22" fmla="*/ 2056224 w 808"/>
                <a:gd name="T23" fmla="*/ 7796993 h 810"/>
                <a:gd name="T24" fmla="*/ 2035558 w 808"/>
                <a:gd name="T25" fmla="*/ 6970829 h 810"/>
                <a:gd name="T26" fmla="*/ 1828904 w 808"/>
                <a:gd name="T27" fmla="*/ 6795260 h 810"/>
                <a:gd name="T28" fmla="*/ 1022946 w 808"/>
                <a:gd name="T29" fmla="*/ 6939840 h 810"/>
                <a:gd name="T30" fmla="*/ 836953 w 808"/>
                <a:gd name="T31" fmla="*/ 6702321 h 810"/>
                <a:gd name="T32" fmla="*/ 1064277 w 808"/>
                <a:gd name="T33" fmla="*/ 5814181 h 810"/>
                <a:gd name="T34" fmla="*/ 950615 w 808"/>
                <a:gd name="T35" fmla="*/ 5576661 h 810"/>
                <a:gd name="T36" fmla="*/ 165324 w 808"/>
                <a:gd name="T37" fmla="*/ 5380447 h 810"/>
                <a:gd name="T38" fmla="*/ 692295 w 808"/>
                <a:gd name="T39" fmla="*/ 4760814 h 810"/>
                <a:gd name="T40" fmla="*/ 661301 w 808"/>
                <a:gd name="T41" fmla="*/ 4502638 h 810"/>
                <a:gd name="T42" fmla="*/ 640635 w 808"/>
                <a:gd name="T43" fmla="*/ 4234130 h 810"/>
                <a:gd name="T44" fmla="*/ 10334 w 808"/>
                <a:gd name="T45" fmla="*/ 3738428 h 810"/>
                <a:gd name="T46" fmla="*/ 723296 w 808"/>
                <a:gd name="T47" fmla="*/ 3387304 h 810"/>
                <a:gd name="T48" fmla="*/ 805957 w 808"/>
                <a:gd name="T49" fmla="*/ 3129129 h 810"/>
                <a:gd name="T50" fmla="*/ 888621 w 808"/>
                <a:gd name="T51" fmla="*/ 2870949 h 810"/>
                <a:gd name="T52" fmla="*/ 495973 w 808"/>
                <a:gd name="T53" fmla="*/ 2189354 h 810"/>
                <a:gd name="T54" fmla="*/ 1291600 w 808"/>
                <a:gd name="T55" fmla="*/ 2127393 h 810"/>
                <a:gd name="T56" fmla="*/ 1446590 w 808"/>
                <a:gd name="T57" fmla="*/ 1920849 h 810"/>
                <a:gd name="T58" fmla="*/ 1622247 w 808"/>
                <a:gd name="T59" fmla="*/ 1714306 h 810"/>
                <a:gd name="T60" fmla="*/ 1529255 w 808"/>
                <a:gd name="T61" fmla="*/ 939769 h 810"/>
                <a:gd name="T62" fmla="*/ 2283545 w 808"/>
                <a:gd name="T63" fmla="*/ 1177297 h 810"/>
                <a:gd name="T64" fmla="*/ 2634862 w 808"/>
                <a:gd name="T65" fmla="*/ 981078 h 810"/>
                <a:gd name="T66" fmla="*/ 2810521 w 808"/>
                <a:gd name="T67" fmla="*/ 216871 h 810"/>
                <a:gd name="T68" fmla="*/ 3120501 w 808"/>
                <a:gd name="T69" fmla="*/ 123926 h 810"/>
                <a:gd name="T70" fmla="*/ 3699140 w 808"/>
                <a:gd name="T71" fmla="*/ 650612 h 810"/>
                <a:gd name="T72" fmla="*/ 3957454 w 808"/>
                <a:gd name="T73" fmla="*/ 629959 h 810"/>
                <a:gd name="T74" fmla="*/ 4412099 w 808"/>
                <a:gd name="T75" fmla="*/ 0 h 810"/>
                <a:gd name="T76" fmla="*/ 4742747 w 808"/>
                <a:gd name="T77" fmla="*/ 30982 h 810"/>
                <a:gd name="T78" fmla="*/ 5073396 w 808"/>
                <a:gd name="T79" fmla="*/ 733228 h 810"/>
                <a:gd name="T80" fmla="*/ 5321385 w 808"/>
                <a:gd name="T81" fmla="*/ 805517 h 810"/>
                <a:gd name="T82" fmla="*/ 5982680 w 808"/>
                <a:gd name="T83" fmla="*/ 402756 h 810"/>
                <a:gd name="T84" fmla="*/ 6272002 w 808"/>
                <a:gd name="T85" fmla="*/ 557666 h 810"/>
                <a:gd name="T86" fmla="*/ 6313332 w 808"/>
                <a:gd name="T87" fmla="*/ 1342529 h 810"/>
                <a:gd name="T88" fmla="*/ 6509654 w 808"/>
                <a:gd name="T89" fmla="*/ 1507763 h 810"/>
                <a:gd name="T90" fmla="*/ 7284609 w 808"/>
                <a:gd name="T91" fmla="*/ 1383840 h 810"/>
                <a:gd name="T92" fmla="*/ 7491265 w 808"/>
                <a:gd name="T93" fmla="*/ 1631689 h 810"/>
                <a:gd name="T94" fmla="*/ 7284609 w 808"/>
                <a:gd name="T95" fmla="*/ 2488841 h 810"/>
                <a:gd name="T96" fmla="*/ 7398274 w 808"/>
                <a:gd name="T97" fmla="*/ 2726368 h 810"/>
                <a:gd name="T98" fmla="*/ 8173230 w 808"/>
                <a:gd name="T99" fmla="*/ 2943239 h 810"/>
                <a:gd name="T100" fmla="*/ 7646260 w 808"/>
                <a:gd name="T101" fmla="*/ 3542210 h 810"/>
                <a:gd name="T102" fmla="*/ 7687590 w 808"/>
                <a:gd name="T103" fmla="*/ 3800389 h 810"/>
                <a:gd name="T104" fmla="*/ 7697921 w 808"/>
                <a:gd name="T105" fmla="*/ 4079224 h 810"/>
                <a:gd name="T106" fmla="*/ 8338557 w 808"/>
                <a:gd name="T107" fmla="*/ 4564602 h 810"/>
                <a:gd name="T108" fmla="*/ 7615261 w 808"/>
                <a:gd name="T109" fmla="*/ 4926050 h 810"/>
                <a:gd name="T110" fmla="*/ 7542932 w 808"/>
                <a:gd name="T111" fmla="*/ 5184229 h 810"/>
                <a:gd name="T112" fmla="*/ 7460272 w 808"/>
                <a:gd name="T113" fmla="*/ 5432081 h 810"/>
                <a:gd name="T114" fmla="*/ 7873584 w 808"/>
                <a:gd name="T115" fmla="*/ 6144650 h 810"/>
                <a:gd name="T116" fmla="*/ 7057285 w 808"/>
                <a:gd name="T117" fmla="*/ 6185962 h 810"/>
                <a:gd name="T118" fmla="*/ 6902296 w 808"/>
                <a:gd name="T119" fmla="*/ 6402829 h 810"/>
                <a:gd name="T120" fmla="*/ 6726645 w 808"/>
                <a:gd name="T121" fmla="*/ 6599047 h 810"/>
                <a:gd name="T122" fmla="*/ 6840304 w 808"/>
                <a:gd name="T123" fmla="*/ 7414893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noFill/>
              <a:prstDash val="solid"/>
              <a:round/>
              <a:headEnd/>
              <a:tailEnd/>
            </a:ln>
          </p:spPr>
          <p:txBody>
            <a:bodyPr lIns="0" rIns="0"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8860" name="Oval 9"/>
            <p:cNvSpPr>
              <a:spLocks noChangeArrowheads="1"/>
            </p:cNvSpPr>
            <p:nvPr/>
          </p:nvSpPr>
          <p:spPr bwMode="auto">
            <a:xfrm>
              <a:off x="918" y="1588"/>
              <a:ext cx="853" cy="853"/>
            </a:xfrm>
            <a:prstGeom prst="ellipse">
              <a:avLst/>
            </a:prstGeom>
            <a:solidFill>
              <a:srgbClr val="F2F2F2"/>
            </a:solidFill>
            <a:ln w="22225">
              <a:noFill/>
              <a:round/>
              <a:headEnd/>
              <a:tailEnd/>
            </a:ln>
          </p:spPr>
          <p:txBody>
            <a:bodyPr anchor="ctr"/>
            <a:lstStyle/>
            <a:p>
              <a:pPr marL="0" marR="0" lvl="0" indent="0" algn="ctr" defTabSz="946690"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00A800"/>
                </a:solidFill>
                <a:effectLst/>
                <a:uLnTx/>
                <a:uFillTx/>
                <a:latin typeface="Arial" charset="0"/>
                <a:ea typeface="微软雅黑" pitchFamily="34" charset="-122"/>
                <a:cs typeface="+mn-cs"/>
                <a:sym typeface="造字工房悦黑体验版常规体" pitchFamily="50" charset="-122"/>
              </a:endParaRPr>
            </a:p>
            <a:p>
              <a:pPr marL="0" marR="0" lvl="0" indent="0" algn="ctr" defTabSz="946690"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00A800"/>
                  </a:solidFill>
                  <a:effectLst/>
                  <a:uLnTx/>
                  <a:uFillTx/>
                  <a:latin typeface="Arial" charset="0"/>
                  <a:ea typeface="微软雅黑" pitchFamily="34" charset="-122"/>
                  <a:cs typeface="+mn-cs"/>
                  <a:sym typeface="造字工房悦黑体验版常规体" pitchFamily="50" charset="-122"/>
                </a:rPr>
                <a:t>输入您想要的文字内容</a:t>
              </a:r>
            </a:p>
            <a:p>
              <a:pPr marL="0" marR="0" lvl="0" indent="0" algn="ctr" defTabSz="946690" rtl="0" eaLnBrk="1" fontAlgn="base" latinLnBrk="0" hangingPunct="1">
                <a:lnSpc>
                  <a:spcPct val="100000"/>
                </a:lnSpc>
                <a:spcBef>
                  <a:spcPct val="0"/>
                </a:spcBef>
                <a:spcAft>
                  <a:spcPct val="0"/>
                </a:spcAft>
                <a:buClrTx/>
                <a:buSzTx/>
                <a:buFontTx/>
                <a:buNone/>
                <a:tabLst/>
                <a:defRPr/>
              </a:pPr>
              <a:endParaRPr kumimoji="0" lang="en-US" altLang="zh-CN" sz="1317" b="0" i="0" u="none" strike="noStrike" kern="1200" cap="none" spc="0" normalizeH="0" baseline="0" noProof="0">
                <a:ln>
                  <a:noFill/>
                </a:ln>
                <a:solidFill>
                  <a:srgbClr val="00A800"/>
                </a:solidFill>
                <a:effectLst/>
                <a:uLnTx/>
                <a:uFillTx/>
                <a:latin typeface="Calibri" pitchFamily="34" charset="0"/>
                <a:ea typeface="微软雅黑" pitchFamily="34" charset="-122"/>
                <a:cs typeface="+mn-cs"/>
              </a:endParaRPr>
            </a:p>
          </p:txBody>
        </p:sp>
      </p:grpSp>
      <p:sp>
        <p:nvSpPr>
          <p:cNvPr id="15" name="TextBox 53"/>
          <p:cNvSpPr txBox="1">
            <a:spLocks noChangeArrowheads="1"/>
          </p:cNvSpPr>
          <p:nvPr/>
        </p:nvSpPr>
        <p:spPr bwMode="auto">
          <a:xfrm>
            <a:off x="1234829" y="1668401"/>
            <a:ext cx="1596168" cy="327340"/>
          </a:xfrm>
          <a:prstGeom prst="rect">
            <a:avLst/>
          </a:prstGeom>
          <a:noFill/>
          <a:ln w="9525">
            <a:noFill/>
            <a:miter lim="800000"/>
            <a:headEnd/>
            <a:tailEnd/>
          </a:ln>
        </p:spPr>
        <p:txBody>
          <a:bodyPr lIns="94811" tIns="47406" rIns="94811" bIns="47406">
            <a:spAutoFit/>
          </a:bodyPr>
          <a:lstStyle/>
          <a:p>
            <a:pPr marL="0" marR="0" lvl="0" indent="0" algn="ctr" defTabSz="946690"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00A800"/>
                </a:solidFill>
                <a:effectLst/>
                <a:uLnTx/>
                <a:uFillTx/>
                <a:latin typeface="微软雅黑" pitchFamily="34" charset="-122"/>
                <a:ea typeface="宋体" charset="-122"/>
                <a:cs typeface="+mn-cs"/>
              </a:rPr>
              <a:t>添加标题内容</a:t>
            </a:r>
            <a:endParaRPr kumimoji="0" lang="zh-CN" altLang="en-US" sz="1505" b="0" i="0" u="none" strike="noStrike" kern="1200" cap="none" spc="0" normalizeH="0" baseline="0" noProof="0">
              <a:ln>
                <a:noFill/>
              </a:ln>
              <a:solidFill>
                <a:srgbClr val="00A800"/>
              </a:solidFill>
              <a:effectLst/>
              <a:uLnTx/>
              <a:uFillTx/>
              <a:latin typeface="Arial" charset="0"/>
              <a:ea typeface="宋体" charset="-122"/>
              <a:cs typeface="+mn-cs"/>
            </a:endParaRPr>
          </a:p>
        </p:txBody>
      </p:sp>
      <p:sp>
        <p:nvSpPr>
          <p:cNvPr id="16" name="TextBox 53"/>
          <p:cNvSpPr txBox="1">
            <a:spLocks noChangeArrowheads="1"/>
          </p:cNvSpPr>
          <p:nvPr/>
        </p:nvSpPr>
        <p:spPr bwMode="auto">
          <a:xfrm>
            <a:off x="3284914" y="1828166"/>
            <a:ext cx="1599155" cy="558942"/>
          </a:xfrm>
          <a:prstGeom prst="rect">
            <a:avLst/>
          </a:prstGeom>
          <a:noFill/>
          <a:ln w="9525">
            <a:noFill/>
            <a:miter lim="800000"/>
            <a:headEnd/>
            <a:tailEnd/>
          </a:ln>
        </p:spPr>
        <p:txBody>
          <a:bodyPr lIns="94811" tIns="47406" rIns="94811" bIns="47406">
            <a:spAutoFit/>
          </a:bodyPr>
          <a:lstStyle/>
          <a:p>
            <a:pPr marL="0" marR="0" lvl="0" indent="0" algn="ctr" defTabSz="946690"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009900"/>
                </a:solidFill>
                <a:effectLst/>
                <a:uLnTx/>
                <a:uFillTx/>
                <a:latin typeface="Arial" charset="0"/>
                <a:ea typeface="微软雅黑" pitchFamily="34" charset="-122"/>
                <a:cs typeface="+mn-cs"/>
              </a:rPr>
              <a:t>添加标题内容</a:t>
            </a:r>
            <a:endParaRPr kumimoji="0" lang="zh-CN" altLang="en-US" sz="1505" b="0" i="0" u="none" strike="noStrike" kern="1200" cap="none" spc="0" normalizeH="0" baseline="0" noProof="0">
              <a:ln>
                <a:noFill/>
              </a:ln>
              <a:solidFill>
                <a:srgbClr val="009900"/>
              </a:solidFill>
              <a:effectLst/>
              <a:uLnTx/>
              <a:uFillTx/>
              <a:latin typeface="Arial" charset="0"/>
              <a:ea typeface="微软雅黑" pitchFamily="34" charset="-122"/>
              <a:cs typeface="+mn-cs"/>
            </a:endParaRPr>
          </a:p>
          <a:p>
            <a:pPr marL="0" marR="0" lvl="0" indent="0" algn="ctr" defTabSz="946690" rtl="0" eaLnBrk="1" fontAlgn="base" latinLnBrk="0" hangingPunct="1">
              <a:lnSpc>
                <a:spcPct val="100000"/>
              </a:lnSpc>
              <a:spcBef>
                <a:spcPct val="0"/>
              </a:spcBef>
              <a:spcAft>
                <a:spcPct val="0"/>
              </a:spcAft>
              <a:buClrTx/>
              <a:buSzTx/>
              <a:buFontTx/>
              <a:buNone/>
              <a:tabLst/>
              <a:defRPr/>
            </a:pPr>
            <a:endParaRPr kumimoji="0" lang="zh-CN" altLang="en-US" sz="1505" b="0" i="0" u="none" strike="noStrike" kern="1200" cap="none" spc="0" normalizeH="0" baseline="0" noProof="0">
              <a:ln>
                <a:noFill/>
              </a:ln>
              <a:solidFill>
                <a:srgbClr val="009900"/>
              </a:solidFill>
              <a:effectLst/>
              <a:uLnTx/>
              <a:uFillTx/>
              <a:latin typeface="Arial" charset="0"/>
              <a:ea typeface="宋体" charset="-122"/>
              <a:cs typeface="+mn-cs"/>
            </a:endParaRPr>
          </a:p>
        </p:txBody>
      </p:sp>
      <p:sp>
        <p:nvSpPr>
          <p:cNvPr id="17" name="TextBox 53"/>
          <p:cNvSpPr txBox="1">
            <a:spLocks noChangeArrowheads="1"/>
          </p:cNvSpPr>
          <p:nvPr/>
        </p:nvSpPr>
        <p:spPr bwMode="auto">
          <a:xfrm>
            <a:off x="6535484" y="2141728"/>
            <a:ext cx="1397581" cy="327340"/>
          </a:xfrm>
          <a:prstGeom prst="rect">
            <a:avLst/>
          </a:prstGeom>
          <a:noFill/>
          <a:ln w="9525">
            <a:noFill/>
            <a:miter lim="800000"/>
            <a:headEnd/>
            <a:tailEnd/>
          </a:ln>
        </p:spPr>
        <p:txBody>
          <a:bodyPr lIns="94811" tIns="47406" rIns="94811" bIns="47406">
            <a:spAutoFit/>
          </a:bodyPr>
          <a:lstStyle/>
          <a:p>
            <a:pPr marL="0" marR="0" lvl="0" indent="0" algn="ctr" defTabSz="946690"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009900"/>
                </a:solidFill>
                <a:effectLst/>
                <a:uLnTx/>
                <a:uFillTx/>
                <a:latin typeface="Arial" charset="0"/>
                <a:ea typeface="微软雅黑" pitchFamily="34" charset="-122"/>
                <a:cs typeface="+mn-cs"/>
              </a:rPr>
              <a:t>添加标题内容</a:t>
            </a:r>
          </a:p>
        </p:txBody>
      </p:sp>
      <p:grpSp>
        <p:nvGrpSpPr>
          <p:cNvPr id="96302" name="Group 46"/>
          <p:cNvGrpSpPr>
            <a:grpSpLocks/>
          </p:cNvGrpSpPr>
          <p:nvPr/>
        </p:nvGrpSpPr>
        <p:grpSpPr bwMode="auto">
          <a:xfrm>
            <a:off x="6363772" y="2683736"/>
            <a:ext cx="1530471" cy="1534950"/>
            <a:chOff x="4262" y="1776"/>
            <a:chExt cx="1025" cy="1028"/>
          </a:xfrm>
        </p:grpSpPr>
        <p:sp>
          <p:nvSpPr>
            <p:cNvPr id="78857" name="Freeform 8"/>
            <p:cNvSpPr>
              <a:spLocks/>
            </p:cNvSpPr>
            <p:nvPr/>
          </p:nvSpPr>
          <p:spPr bwMode="auto">
            <a:xfrm>
              <a:off x="4262" y="1776"/>
              <a:ext cx="1025" cy="1028"/>
            </a:xfrm>
            <a:custGeom>
              <a:avLst/>
              <a:gdLst>
                <a:gd name="T0" fmla="*/ 3078349 w 808"/>
                <a:gd name="T1" fmla="*/ 3628193 h 810"/>
                <a:gd name="T2" fmla="*/ 2900045 w 808"/>
                <a:gd name="T3" fmla="*/ 3727952 h 810"/>
                <a:gd name="T4" fmla="*/ 2805649 w 808"/>
                <a:gd name="T5" fmla="*/ 4142751 h 810"/>
                <a:gd name="T6" fmla="*/ 2669301 w 808"/>
                <a:gd name="T7" fmla="*/ 4184757 h 810"/>
                <a:gd name="T8" fmla="*/ 2359891 w 808"/>
                <a:gd name="T9" fmla="*/ 3890724 h 810"/>
                <a:gd name="T10" fmla="*/ 2228789 w 808"/>
                <a:gd name="T11" fmla="*/ 3906476 h 810"/>
                <a:gd name="T12" fmla="*/ 1982311 w 808"/>
                <a:gd name="T13" fmla="*/ 4253016 h 810"/>
                <a:gd name="T14" fmla="*/ 1840715 w 808"/>
                <a:gd name="T15" fmla="*/ 4237264 h 810"/>
                <a:gd name="T16" fmla="*/ 1662414 w 808"/>
                <a:gd name="T17" fmla="*/ 3848720 h 810"/>
                <a:gd name="T18" fmla="*/ 1531308 w 808"/>
                <a:gd name="T19" fmla="*/ 3811964 h 810"/>
                <a:gd name="T20" fmla="*/ 1179946 w 808"/>
                <a:gd name="T21" fmla="*/ 4037743 h 810"/>
                <a:gd name="T22" fmla="*/ 1043596 w 808"/>
                <a:gd name="T23" fmla="*/ 3964232 h 810"/>
                <a:gd name="T24" fmla="*/ 1033109 w 808"/>
                <a:gd name="T25" fmla="*/ 3544181 h 810"/>
                <a:gd name="T26" fmla="*/ 928225 w 808"/>
                <a:gd name="T27" fmla="*/ 3454923 h 810"/>
                <a:gd name="T28" fmla="*/ 519176 w 808"/>
                <a:gd name="T29" fmla="*/ 3528429 h 810"/>
                <a:gd name="T30" fmla="*/ 424779 w 808"/>
                <a:gd name="T31" fmla="*/ 3407663 h 810"/>
                <a:gd name="T32" fmla="*/ 540155 w 808"/>
                <a:gd name="T33" fmla="*/ 2956110 h 810"/>
                <a:gd name="T34" fmla="*/ 482467 w 808"/>
                <a:gd name="T35" fmla="*/ 2835346 h 810"/>
                <a:gd name="T36" fmla="*/ 83908 w 808"/>
                <a:gd name="T37" fmla="*/ 2735582 h 810"/>
                <a:gd name="T38" fmla="*/ 351362 w 808"/>
                <a:gd name="T39" fmla="*/ 2420544 h 810"/>
                <a:gd name="T40" fmla="*/ 335629 w 808"/>
                <a:gd name="T41" fmla="*/ 2289280 h 810"/>
                <a:gd name="T42" fmla="*/ 325141 w 808"/>
                <a:gd name="T43" fmla="*/ 2152761 h 810"/>
                <a:gd name="T44" fmla="*/ 5244 w 808"/>
                <a:gd name="T45" fmla="*/ 1900731 h 810"/>
                <a:gd name="T46" fmla="*/ 367096 w 808"/>
                <a:gd name="T47" fmla="*/ 1722210 h 810"/>
                <a:gd name="T48" fmla="*/ 409049 w 808"/>
                <a:gd name="T49" fmla="*/ 1590946 h 810"/>
                <a:gd name="T50" fmla="*/ 451003 w 808"/>
                <a:gd name="T51" fmla="*/ 1459678 h 810"/>
                <a:gd name="T52" fmla="*/ 251722 w 808"/>
                <a:gd name="T53" fmla="*/ 1113135 h 810"/>
                <a:gd name="T54" fmla="*/ 655526 w 808"/>
                <a:gd name="T55" fmla="*/ 1081632 h 810"/>
                <a:gd name="T56" fmla="*/ 734189 w 808"/>
                <a:gd name="T57" fmla="*/ 976619 h 810"/>
                <a:gd name="T58" fmla="*/ 823341 w 808"/>
                <a:gd name="T59" fmla="*/ 871606 h 810"/>
                <a:gd name="T60" fmla="*/ 776142 w 808"/>
                <a:gd name="T61" fmla="*/ 477808 h 810"/>
                <a:gd name="T62" fmla="*/ 1158968 w 808"/>
                <a:gd name="T63" fmla="*/ 598574 h 810"/>
                <a:gd name="T64" fmla="*/ 1337273 w 808"/>
                <a:gd name="T65" fmla="*/ 498810 h 810"/>
                <a:gd name="T66" fmla="*/ 1426425 w 808"/>
                <a:gd name="T67" fmla="*/ 110264 h 810"/>
                <a:gd name="T68" fmla="*/ 1583751 w 808"/>
                <a:gd name="T69" fmla="*/ 63009 h 810"/>
                <a:gd name="T70" fmla="*/ 1877427 w 808"/>
                <a:gd name="T71" fmla="*/ 330790 h 810"/>
                <a:gd name="T72" fmla="*/ 2008529 w 808"/>
                <a:gd name="T73" fmla="*/ 320291 h 810"/>
                <a:gd name="T74" fmla="*/ 2239275 w 808"/>
                <a:gd name="T75" fmla="*/ 0 h 810"/>
                <a:gd name="T76" fmla="*/ 2407089 w 808"/>
                <a:gd name="T77" fmla="*/ 15753 h 810"/>
                <a:gd name="T78" fmla="*/ 2574904 w 808"/>
                <a:gd name="T79" fmla="*/ 372795 h 810"/>
                <a:gd name="T80" fmla="*/ 2700764 w 808"/>
                <a:gd name="T81" fmla="*/ 409551 h 810"/>
                <a:gd name="T82" fmla="*/ 3036395 w 808"/>
                <a:gd name="T83" fmla="*/ 204774 h 810"/>
                <a:gd name="T84" fmla="*/ 3183232 w 808"/>
                <a:gd name="T85" fmla="*/ 283536 h 810"/>
                <a:gd name="T86" fmla="*/ 3204209 w 808"/>
                <a:gd name="T87" fmla="*/ 682582 h 810"/>
                <a:gd name="T88" fmla="*/ 3303847 w 808"/>
                <a:gd name="T89" fmla="*/ 766592 h 810"/>
                <a:gd name="T90" fmla="*/ 3697162 w 808"/>
                <a:gd name="T91" fmla="*/ 703587 h 810"/>
                <a:gd name="T92" fmla="*/ 3802050 w 808"/>
                <a:gd name="T93" fmla="*/ 829602 h 810"/>
                <a:gd name="T94" fmla="*/ 3697162 w 808"/>
                <a:gd name="T95" fmla="*/ 1265404 h 810"/>
                <a:gd name="T96" fmla="*/ 3754849 w 808"/>
                <a:gd name="T97" fmla="*/ 1386168 h 810"/>
                <a:gd name="T98" fmla="*/ 4148165 w 808"/>
                <a:gd name="T99" fmla="*/ 1496433 h 810"/>
                <a:gd name="T100" fmla="*/ 3880711 w 808"/>
                <a:gd name="T101" fmla="*/ 1800969 h 810"/>
                <a:gd name="T102" fmla="*/ 3901688 w 808"/>
                <a:gd name="T103" fmla="*/ 1932235 h 810"/>
                <a:gd name="T104" fmla="*/ 3906932 w 808"/>
                <a:gd name="T105" fmla="*/ 2074003 h 810"/>
                <a:gd name="T106" fmla="*/ 4232070 w 808"/>
                <a:gd name="T107" fmla="*/ 2320784 h 810"/>
                <a:gd name="T108" fmla="*/ 3864978 w 808"/>
                <a:gd name="T109" fmla="*/ 2504556 h 810"/>
                <a:gd name="T110" fmla="*/ 3828269 w 808"/>
                <a:gd name="T111" fmla="*/ 2635821 h 810"/>
                <a:gd name="T112" fmla="*/ 3786315 w 808"/>
                <a:gd name="T113" fmla="*/ 2761835 h 810"/>
                <a:gd name="T114" fmla="*/ 3996084 w 808"/>
                <a:gd name="T115" fmla="*/ 3124130 h 810"/>
                <a:gd name="T116" fmla="*/ 3581792 w 808"/>
                <a:gd name="T117" fmla="*/ 3145132 h 810"/>
                <a:gd name="T118" fmla="*/ 3503128 w 808"/>
                <a:gd name="T119" fmla="*/ 3255397 h 810"/>
                <a:gd name="T120" fmla="*/ 3413978 w 808"/>
                <a:gd name="T121" fmla="*/ 3355156 h 810"/>
                <a:gd name="T122" fmla="*/ 3471663 w 808"/>
                <a:gd name="T123" fmla="*/ 3769960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2"/>
            </a:solidFill>
            <a:ln w="3175" cap="flat" cmpd="sng" algn="ctr">
              <a:noFill/>
              <a:prstDash val="solid"/>
              <a:round/>
              <a:headEnd/>
              <a:tailEnd/>
            </a:ln>
          </p:spPr>
          <p:txBody>
            <a:bodyPr lIns="0" rIns="0"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8858" name="Oval 9"/>
            <p:cNvSpPr>
              <a:spLocks noChangeArrowheads="1"/>
            </p:cNvSpPr>
            <p:nvPr/>
          </p:nvSpPr>
          <p:spPr bwMode="auto">
            <a:xfrm>
              <a:off x="4433" y="1949"/>
              <a:ext cx="681" cy="681"/>
            </a:xfrm>
            <a:prstGeom prst="ellipse">
              <a:avLst/>
            </a:prstGeom>
            <a:solidFill>
              <a:srgbClr val="F2F2F2"/>
            </a:solidFill>
            <a:ln w="22225">
              <a:noFill/>
              <a:round/>
              <a:headEnd/>
              <a:tailEnd/>
            </a:ln>
          </p:spPr>
          <p:txBody>
            <a:bodyPr anchor="ctr"/>
            <a:lstStyle/>
            <a:p>
              <a:pPr marL="0" marR="0" lvl="0" indent="0" algn="ctr" defTabSz="946690"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00A800"/>
                  </a:solidFill>
                  <a:effectLst/>
                  <a:uLnTx/>
                  <a:uFillTx/>
                  <a:latin typeface="Arial" charset="0"/>
                  <a:ea typeface="微软雅黑" pitchFamily="34" charset="-122"/>
                  <a:cs typeface="+mn-cs"/>
                  <a:sym typeface="造字工房悦黑体验版常规体" pitchFamily="50" charset="-122"/>
                </a:rPr>
                <a:t>输入您想要的文字内容</a:t>
              </a:r>
            </a:p>
          </p:txBody>
        </p:sp>
      </p:grpSp>
      <p:sp>
        <p:nvSpPr>
          <p:cNvPr id="21" name="TextBox 53"/>
          <p:cNvSpPr txBox="1">
            <a:spLocks noChangeArrowheads="1"/>
          </p:cNvSpPr>
          <p:nvPr/>
        </p:nvSpPr>
        <p:spPr bwMode="auto">
          <a:xfrm>
            <a:off x="5045327" y="1420540"/>
            <a:ext cx="1599154" cy="327340"/>
          </a:xfrm>
          <a:prstGeom prst="rect">
            <a:avLst/>
          </a:prstGeom>
          <a:noFill/>
          <a:ln w="9525">
            <a:noFill/>
            <a:miter lim="800000"/>
            <a:headEnd/>
            <a:tailEnd/>
          </a:ln>
        </p:spPr>
        <p:txBody>
          <a:bodyPr lIns="94811" tIns="47406" rIns="94811" bIns="47406">
            <a:spAutoFit/>
          </a:bodyPr>
          <a:lstStyle/>
          <a:p>
            <a:pPr marL="0" marR="0" lvl="0" indent="0" algn="ctr" defTabSz="946690"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00A800"/>
                </a:solidFill>
                <a:effectLst/>
                <a:uLnTx/>
                <a:uFillTx/>
                <a:latin typeface="Arial" charset="0"/>
                <a:ea typeface="微软雅黑" pitchFamily="34" charset="-122"/>
                <a:cs typeface="+mn-cs"/>
              </a:rPr>
              <a:t>添加标题内容</a:t>
            </a: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29602093"/>
      </p:ext>
    </p:extLst>
  </p:cSld>
  <p:clrMapOvr>
    <a:masterClrMapping/>
  </p:clrMapOvr>
  <p:transition spd="slow" advClick="0" advTm="7624">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9" presetClass="entr" presetSubtype="0" decel="100000" fill="hold" nodeType="afterEffect">
                                  <p:stCondLst>
                                    <p:cond delay="0"/>
                                  </p:stCondLst>
                                  <p:childTnLst>
                                    <p:set>
                                      <p:cBhvr>
                                        <p:cTn id="27" dur="1" fill="hold">
                                          <p:stCondLst>
                                            <p:cond delay="0"/>
                                          </p:stCondLst>
                                        </p:cTn>
                                        <p:tgtEl>
                                          <p:spTgt spid="96299"/>
                                        </p:tgtEl>
                                        <p:attrNameLst>
                                          <p:attrName>style.visibility</p:attrName>
                                        </p:attrNameLst>
                                      </p:cBhvr>
                                      <p:to>
                                        <p:strVal val="visible"/>
                                      </p:to>
                                    </p:set>
                                    <p:anim calcmode="lin" valueType="num">
                                      <p:cBhvr>
                                        <p:cTn id="28" dur="1000" fill="hold"/>
                                        <p:tgtEl>
                                          <p:spTgt spid="96299"/>
                                        </p:tgtEl>
                                        <p:attrNameLst>
                                          <p:attrName>ppt_w</p:attrName>
                                        </p:attrNameLst>
                                      </p:cBhvr>
                                      <p:tavLst>
                                        <p:tav tm="0">
                                          <p:val>
                                            <p:fltVal val="0"/>
                                          </p:val>
                                        </p:tav>
                                        <p:tav tm="100000">
                                          <p:val>
                                            <p:strVal val="#ppt_w"/>
                                          </p:val>
                                        </p:tav>
                                      </p:tavLst>
                                    </p:anim>
                                    <p:anim calcmode="lin" valueType="num">
                                      <p:cBhvr>
                                        <p:cTn id="29" dur="1000" fill="hold"/>
                                        <p:tgtEl>
                                          <p:spTgt spid="96299"/>
                                        </p:tgtEl>
                                        <p:attrNameLst>
                                          <p:attrName>ppt_h</p:attrName>
                                        </p:attrNameLst>
                                      </p:cBhvr>
                                      <p:tavLst>
                                        <p:tav tm="0">
                                          <p:val>
                                            <p:fltVal val="0"/>
                                          </p:val>
                                        </p:tav>
                                        <p:tav tm="100000">
                                          <p:val>
                                            <p:strVal val="#ppt_h"/>
                                          </p:val>
                                        </p:tav>
                                      </p:tavLst>
                                    </p:anim>
                                    <p:anim calcmode="lin" valueType="num">
                                      <p:cBhvr>
                                        <p:cTn id="30" dur="1000" fill="hold"/>
                                        <p:tgtEl>
                                          <p:spTgt spid="96299"/>
                                        </p:tgtEl>
                                        <p:attrNameLst>
                                          <p:attrName>style.rotation</p:attrName>
                                        </p:attrNameLst>
                                      </p:cBhvr>
                                      <p:tavLst>
                                        <p:tav tm="0">
                                          <p:val>
                                            <p:fltVal val="360"/>
                                          </p:val>
                                        </p:tav>
                                        <p:tav tm="100000">
                                          <p:val>
                                            <p:fltVal val="0"/>
                                          </p:val>
                                        </p:tav>
                                      </p:tavLst>
                                    </p:anim>
                                    <p:animEffect transition="in" filter="fade">
                                      <p:cBhvr>
                                        <p:cTn id="31" dur="1000"/>
                                        <p:tgtEl>
                                          <p:spTgt spid="96299"/>
                                        </p:tgtEl>
                                      </p:cBhvr>
                                    </p:animEffect>
                                  </p:childTnLst>
                                </p:cTn>
                              </p:par>
                              <p:par>
                                <p:cTn id="32" presetID="49" presetClass="entr" presetSubtype="0" decel="100000" fill="hold" nodeType="withEffect">
                                  <p:stCondLst>
                                    <p:cond delay="0"/>
                                  </p:stCondLst>
                                  <p:childTnLst>
                                    <p:set>
                                      <p:cBhvr>
                                        <p:cTn id="33" dur="1" fill="hold">
                                          <p:stCondLst>
                                            <p:cond delay="0"/>
                                          </p:stCondLst>
                                        </p:cTn>
                                        <p:tgtEl>
                                          <p:spTgt spid="96300"/>
                                        </p:tgtEl>
                                        <p:attrNameLst>
                                          <p:attrName>style.visibility</p:attrName>
                                        </p:attrNameLst>
                                      </p:cBhvr>
                                      <p:to>
                                        <p:strVal val="visible"/>
                                      </p:to>
                                    </p:set>
                                    <p:anim calcmode="lin" valueType="num">
                                      <p:cBhvr>
                                        <p:cTn id="34" dur="1000" fill="hold"/>
                                        <p:tgtEl>
                                          <p:spTgt spid="96300"/>
                                        </p:tgtEl>
                                        <p:attrNameLst>
                                          <p:attrName>ppt_w</p:attrName>
                                        </p:attrNameLst>
                                      </p:cBhvr>
                                      <p:tavLst>
                                        <p:tav tm="0">
                                          <p:val>
                                            <p:fltVal val="0"/>
                                          </p:val>
                                        </p:tav>
                                        <p:tav tm="100000">
                                          <p:val>
                                            <p:strVal val="#ppt_w"/>
                                          </p:val>
                                        </p:tav>
                                      </p:tavLst>
                                    </p:anim>
                                    <p:anim calcmode="lin" valueType="num">
                                      <p:cBhvr>
                                        <p:cTn id="35" dur="1000" fill="hold"/>
                                        <p:tgtEl>
                                          <p:spTgt spid="96300"/>
                                        </p:tgtEl>
                                        <p:attrNameLst>
                                          <p:attrName>ppt_h</p:attrName>
                                        </p:attrNameLst>
                                      </p:cBhvr>
                                      <p:tavLst>
                                        <p:tav tm="0">
                                          <p:val>
                                            <p:fltVal val="0"/>
                                          </p:val>
                                        </p:tav>
                                        <p:tav tm="100000">
                                          <p:val>
                                            <p:strVal val="#ppt_h"/>
                                          </p:val>
                                        </p:tav>
                                      </p:tavLst>
                                    </p:anim>
                                    <p:anim calcmode="lin" valueType="num">
                                      <p:cBhvr>
                                        <p:cTn id="36" dur="1000" fill="hold"/>
                                        <p:tgtEl>
                                          <p:spTgt spid="96300"/>
                                        </p:tgtEl>
                                        <p:attrNameLst>
                                          <p:attrName>style.rotation</p:attrName>
                                        </p:attrNameLst>
                                      </p:cBhvr>
                                      <p:tavLst>
                                        <p:tav tm="0">
                                          <p:val>
                                            <p:fltVal val="360"/>
                                          </p:val>
                                        </p:tav>
                                        <p:tav tm="100000">
                                          <p:val>
                                            <p:fltVal val="0"/>
                                          </p:val>
                                        </p:tav>
                                      </p:tavLst>
                                    </p:anim>
                                    <p:animEffect transition="in" filter="fade">
                                      <p:cBhvr>
                                        <p:cTn id="37" dur="1000"/>
                                        <p:tgtEl>
                                          <p:spTgt spid="96300"/>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96301"/>
                                        </p:tgtEl>
                                        <p:attrNameLst>
                                          <p:attrName>style.visibility</p:attrName>
                                        </p:attrNameLst>
                                      </p:cBhvr>
                                      <p:to>
                                        <p:strVal val="visible"/>
                                      </p:to>
                                    </p:set>
                                    <p:anim calcmode="lin" valueType="num">
                                      <p:cBhvr>
                                        <p:cTn id="40" dur="1000" fill="hold"/>
                                        <p:tgtEl>
                                          <p:spTgt spid="96301"/>
                                        </p:tgtEl>
                                        <p:attrNameLst>
                                          <p:attrName>ppt_w</p:attrName>
                                        </p:attrNameLst>
                                      </p:cBhvr>
                                      <p:tavLst>
                                        <p:tav tm="0">
                                          <p:val>
                                            <p:fltVal val="0"/>
                                          </p:val>
                                        </p:tav>
                                        <p:tav tm="100000">
                                          <p:val>
                                            <p:strVal val="#ppt_w"/>
                                          </p:val>
                                        </p:tav>
                                      </p:tavLst>
                                    </p:anim>
                                    <p:anim calcmode="lin" valueType="num">
                                      <p:cBhvr>
                                        <p:cTn id="41" dur="1000" fill="hold"/>
                                        <p:tgtEl>
                                          <p:spTgt spid="96301"/>
                                        </p:tgtEl>
                                        <p:attrNameLst>
                                          <p:attrName>ppt_h</p:attrName>
                                        </p:attrNameLst>
                                      </p:cBhvr>
                                      <p:tavLst>
                                        <p:tav tm="0">
                                          <p:val>
                                            <p:fltVal val="0"/>
                                          </p:val>
                                        </p:tav>
                                        <p:tav tm="100000">
                                          <p:val>
                                            <p:strVal val="#ppt_h"/>
                                          </p:val>
                                        </p:tav>
                                      </p:tavLst>
                                    </p:anim>
                                    <p:anim calcmode="lin" valueType="num">
                                      <p:cBhvr>
                                        <p:cTn id="42" dur="1000" fill="hold"/>
                                        <p:tgtEl>
                                          <p:spTgt spid="96301"/>
                                        </p:tgtEl>
                                        <p:attrNameLst>
                                          <p:attrName>style.rotation</p:attrName>
                                        </p:attrNameLst>
                                      </p:cBhvr>
                                      <p:tavLst>
                                        <p:tav tm="0">
                                          <p:val>
                                            <p:fltVal val="360"/>
                                          </p:val>
                                        </p:tav>
                                        <p:tav tm="100000">
                                          <p:val>
                                            <p:fltVal val="0"/>
                                          </p:val>
                                        </p:tav>
                                      </p:tavLst>
                                    </p:anim>
                                    <p:animEffect transition="in" filter="fade">
                                      <p:cBhvr>
                                        <p:cTn id="43" dur="1000"/>
                                        <p:tgtEl>
                                          <p:spTgt spid="96301"/>
                                        </p:tgtEl>
                                      </p:cBhvr>
                                    </p:animEffect>
                                  </p:childTnLst>
                                </p:cTn>
                              </p:par>
                              <p:par>
                                <p:cTn id="44" presetID="49" presetClass="entr" presetSubtype="0" decel="100000" fill="hold" nodeType="withEffect">
                                  <p:stCondLst>
                                    <p:cond delay="0"/>
                                  </p:stCondLst>
                                  <p:childTnLst>
                                    <p:set>
                                      <p:cBhvr>
                                        <p:cTn id="45" dur="1" fill="hold">
                                          <p:stCondLst>
                                            <p:cond delay="0"/>
                                          </p:stCondLst>
                                        </p:cTn>
                                        <p:tgtEl>
                                          <p:spTgt spid="96302"/>
                                        </p:tgtEl>
                                        <p:attrNameLst>
                                          <p:attrName>style.visibility</p:attrName>
                                        </p:attrNameLst>
                                      </p:cBhvr>
                                      <p:to>
                                        <p:strVal val="visible"/>
                                      </p:to>
                                    </p:set>
                                    <p:anim calcmode="lin" valueType="num">
                                      <p:cBhvr>
                                        <p:cTn id="46" dur="1000" fill="hold"/>
                                        <p:tgtEl>
                                          <p:spTgt spid="96302"/>
                                        </p:tgtEl>
                                        <p:attrNameLst>
                                          <p:attrName>ppt_w</p:attrName>
                                        </p:attrNameLst>
                                      </p:cBhvr>
                                      <p:tavLst>
                                        <p:tav tm="0">
                                          <p:val>
                                            <p:fltVal val="0"/>
                                          </p:val>
                                        </p:tav>
                                        <p:tav tm="100000">
                                          <p:val>
                                            <p:strVal val="#ppt_w"/>
                                          </p:val>
                                        </p:tav>
                                      </p:tavLst>
                                    </p:anim>
                                    <p:anim calcmode="lin" valueType="num">
                                      <p:cBhvr>
                                        <p:cTn id="47" dur="1000" fill="hold"/>
                                        <p:tgtEl>
                                          <p:spTgt spid="96302"/>
                                        </p:tgtEl>
                                        <p:attrNameLst>
                                          <p:attrName>ppt_h</p:attrName>
                                        </p:attrNameLst>
                                      </p:cBhvr>
                                      <p:tavLst>
                                        <p:tav tm="0">
                                          <p:val>
                                            <p:fltVal val="0"/>
                                          </p:val>
                                        </p:tav>
                                        <p:tav tm="100000">
                                          <p:val>
                                            <p:strVal val="#ppt_h"/>
                                          </p:val>
                                        </p:tav>
                                      </p:tavLst>
                                    </p:anim>
                                    <p:anim calcmode="lin" valueType="num">
                                      <p:cBhvr>
                                        <p:cTn id="48" dur="1000" fill="hold"/>
                                        <p:tgtEl>
                                          <p:spTgt spid="96302"/>
                                        </p:tgtEl>
                                        <p:attrNameLst>
                                          <p:attrName>style.rotation</p:attrName>
                                        </p:attrNameLst>
                                      </p:cBhvr>
                                      <p:tavLst>
                                        <p:tav tm="0">
                                          <p:val>
                                            <p:fltVal val="360"/>
                                          </p:val>
                                        </p:tav>
                                        <p:tav tm="100000">
                                          <p:val>
                                            <p:fltVal val="0"/>
                                          </p:val>
                                        </p:tav>
                                      </p:tavLst>
                                    </p:anim>
                                    <p:animEffect transition="in" filter="fade">
                                      <p:cBhvr>
                                        <p:cTn id="49" dur="1000"/>
                                        <p:tgtEl>
                                          <p:spTgt spid="96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1075063" y="1433977"/>
            <a:ext cx="2069494" cy="2317356"/>
            <a:chOff x="1075056" y="1491630"/>
            <a:chExt cx="2070054" cy="2345183"/>
          </a:xfrm>
        </p:grpSpPr>
        <p:sp>
          <p:nvSpPr>
            <p:cNvPr id="85005" name="等腰三角形 12"/>
            <p:cNvSpPr>
              <a:spLocks/>
            </p:cNvSpPr>
            <p:nvPr/>
          </p:nvSpPr>
          <p:spPr bwMode="auto">
            <a:xfrm flipV="1">
              <a:off x="1075056" y="1491630"/>
              <a:ext cx="2070054" cy="2345183"/>
            </a:xfrm>
            <a:custGeom>
              <a:avLst/>
              <a:gdLst>
                <a:gd name="T0" fmla="*/ 1035027 w 2088232"/>
                <a:gd name="T1" fmla="*/ 0 h 2365776"/>
                <a:gd name="T2" fmla="*/ 1127810 w 2088232"/>
                <a:gd name="T3" fmla="*/ 279813 h 2365776"/>
                <a:gd name="T4" fmla="*/ 2070054 w 2088232"/>
                <a:gd name="T5" fmla="*/ 1310155 h 2365776"/>
                <a:gd name="T6" fmla="*/ 1035027 w 2088232"/>
                <a:gd name="T7" fmla="*/ 2345183 h 2365776"/>
                <a:gd name="T8" fmla="*/ 0 w 2088232"/>
                <a:gd name="T9" fmla="*/ 1310155 h 2365776"/>
                <a:gd name="T10" fmla="*/ 942244 w 2088232"/>
                <a:gd name="T11" fmla="*/ 279813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2"/>
            </a:solidFill>
            <a:ln w="12700"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5006" name="TextBox 3"/>
            <p:cNvSpPr txBox="1">
              <a:spLocks noChangeArrowheads="1"/>
            </p:cNvSpPr>
            <p:nvPr/>
          </p:nvSpPr>
          <p:spPr bwMode="auto">
            <a:xfrm>
              <a:off x="1555978" y="2076415"/>
              <a:ext cx="838086" cy="290806"/>
            </a:xfrm>
            <a:prstGeom prst="rect">
              <a:avLst/>
            </a:prstGeom>
            <a:noFill/>
            <a:ln w="9525">
              <a:noFill/>
              <a:miter lim="800000"/>
              <a:headEnd/>
              <a:tailEnd/>
            </a:ln>
          </p:spPr>
          <p:txBody>
            <a:bodyPr wrap="none" lIns="91028" tIns="45514" rIns="91028" bIns="45514">
              <a:spAutoFit/>
            </a:bodyPr>
            <a:lstStyle/>
            <a:p>
              <a:pPr marL="0" marR="0" lvl="0" indent="0" algn="l" defTabSz="910854"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FFFFFF"/>
                  </a:solidFill>
                  <a:effectLst/>
                  <a:uLnTx/>
                  <a:uFillTx/>
                  <a:latin typeface="方正兰亭中黑_GBK"/>
                  <a:ea typeface="方正兰亭中黑_GBK"/>
                  <a:cs typeface="方正兰亭中黑_GBK"/>
                </a:rPr>
                <a:t>标题内容</a:t>
              </a:r>
            </a:p>
          </p:txBody>
        </p:sp>
        <p:sp>
          <p:nvSpPr>
            <p:cNvPr id="85007" name="Rectangle 13" descr="FD1DDF730CE4456e89755B07FE1653D0# #Rectangle 13"/>
            <p:cNvSpPr>
              <a:spLocks noChangeArrowheads="1"/>
            </p:cNvSpPr>
            <p:nvPr/>
          </p:nvSpPr>
          <p:spPr bwMode="auto">
            <a:xfrm>
              <a:off x="1255775" y="2487426"/>
              <a:ext cx="1708616" cy="503255"/>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Arial"/>
                  <a:ea typeface="微软雅黑"/>
                  <a:cs typeface="+mn-cs"/>
                </a:rPr>
                <a:t>请在此处添加您需要的文字内容</a:t>
              </a:r>
              <a:endParaRPr kumimoji="0" lang="en-US" altLang="zh-CN" sz="1317"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6" name="Rectangle 13" descr="FD1DDF730CE4456e89755B07FE1653D0# #Rectangle 13"/>
          <p:cNvSpPr>
            <a:spLocks noChangeArrowheads="1"/>
          </p:cNvSpPr>
          <p:nvPr/>
        </p:nvSpPr>
        <p:spPr bwMode="auto">
          <a:xfrm>
            <a:off x="1043707" y="3820019"/>
            <a:ext cx="2132206"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grpSp>
        <p:nvGrpSpPr>
          <p:cNvPr id="7" name="组合 6"/>
          <p:cNvGrpSpPr>
            <a:grpSpLocks/>
          </p:cNvGrpSpPr>
          <p:nvPr/>
        </p:nvGrpSpPr>
        <p:grpSpPr bwMode="auto">
          <a:xfrm>
            <a:off x="3846334" y="1595236"/>
            <a:ext cx="1712634" cy="1917194"/>
            <a:chOff x="3845797" y="1655066"/>
            <a:chExt cx="1713148" cy="1940841"/>
          </a:xfrm>
        </p:grpSpPr>
        <p:sp>
          <p:nvSpPr>
            <p:cNvPr id="85002" name="等腰三角形 12"/>
            <p:cNvSpPr>
              <a:spLocks/>
            </p:cNvSpPr>
            <p:nvPr/>
          </p:nvSpPr>
          <p:spPr bwMode="auto">
            <a:xfrm flipV="1">
              <a:off x="3845797" y="1655066"/>
              <a:ext cx="1713148" cy="1940841"/>
            </a:xfrm>
            <a:custGeom>
              <a:avLst/>
              <a:gdLst>
                <a:gd name="T0" fmla="*/ 856574 w 2088232"/>
                <a:gd name="T1" fmla="*/ 0 h 2365776"/>
                <a:gd name="T2" fmla="*/ 933360 w 2088232"/>
                <a:gd name="T3" fmla="*/ 231569 h 2365776"/>
                <a:gd name="T4" fmla="*/ 1713148 w 2088232"/>
                <a:gd name="T5" fmla="*/ 1084267 h 2365776"/>
                <a:gd name="T6" fmla="*/ 856574 w 2088232"/>
                <a:gd name="T7" fmla="*/ 1940841 h 2365776"/>
                <a:gd name="T8" fmla="*/ 0 w 2088232"/>
                <a:gd name="T9" fmla="*/ 1084267 h 2365776"/>
                <a:gd name="T10" fmla="*/ 779788 w 2088232"/>
                <a:gd name="T11" fmla="*/ 231569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2"/>
            </a:solidFill>
            <a:ln w="12700"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5003" name="TextBox 8"/>
            <p:cNvSpPr txBox="1">
              <a:spLocks noChangeArrowheads="1"/>
            </p:cNvSpPr>
            <p:nvPr/>
          </p:nvSpPr>
          <p:spPr bwMode="auto">
            <a:xfrm>
              <a:off x="4199778" y="2105510"/>
              <a:ext cx="1004872" cy="342179"/>
            </a:xfrm>
            <a:prstGeom prst="rect">
              <a:avLst/>
            </a:prstGeom>
            <a:noFill/>
            <a:ln w="9525">
              <a:noFill/>
              <a:miter lim="800000"/>
              <a:headEnd/>
              <a:tailEnd/>
            </a:ln>
          </p:spPr>
          <p:txBody>
            <a:bodyPr wrap="none" lIns="91028" tIns="45514" rIns="91028" bIns="45514">
              <a:spAutoFit/>
            </a:bodyPr>
            <a:lstStyle/>
            <a:p>
              <a:pPr marL="0" marR="0" lvl="0" indent="0" algn="l" defTabSz="910854"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a:ln>
                    <a:noFill/>
                  </a:ln>
                  <a:solidFill>
                    <a:srgbClr val="FFFFFF"/>
                  </a:solidFill>
                  <a:effectLst/>
                  <a:uLnTx/>
                  <a:uFillTx/>
                  <a:latin typeface="方正兰亭中黑_GBK"/>
                  <a:ea typeface="方正兰亭中黑_GBK"/>
                  <a:cs typeface="方正兰亭中黑_GBK"/>
                </a:rPr>
                <a:t>标题内容</a:t>
              </a:r>
            </a:p>
          </p:txBody>
        </p:sp>
        <p:sp>
          <p:nvSpPr>
            <p:cNvPr id="85004" name="Rectangle 13" descr="FD1DDF730CE4456e89755B07FE1653D0# #Rectangle 13"/>
            <p:cNvSpPr>
              <a:spLocks noChangeArrowheads="1"/>
            </p:cNvSpPr>
            <p:nvPr/>
          </p:nvSpPr>
          <p:spPr bwMode="auto">
            <a:xfrm>
              <a:off x="3945868" y="2457704"/>
              <a:ext cx="1513006" cy="444868"/>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Arial"/>
                  <a:ea typeface="微软雅黑"/>
                  <a:cs typeface="+mn-cs"/>
                </a:rPr>
                <a:t>请在此处添加您需要的文字内容</a:t>
              </a:r>
              <a:endParaRPr kumimoji="0" lang="en-US" altLang="zh-CN" sz="1129"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11" name="组合 10"/>
          <p:cNvGrpSpPr>
            <a:grpSpLocks/>
          </p:cNvGrpSpPr>
          <p:nvPr/>
        </p:nvGrpSpPr>
        <p:grpSpPr bwMode="auto">
          <a:xfrm>
            <a:off x="6323458" y="1686317"/>
            <a:ext cx="1511059" cy="1691730"/>
            <a:chOff x="6322551" y="1747101"/>
            <a:chExt cx="1512168" cy="1713148"/>
          </a:xfrm>
        </p:grpSpPr>
        <p:sp>
          <p:nvSpPr>
            <p:cNvPr id="84999" name="等腰三角形 12"/>
            <p:cNvSpPr>
              <a:spLocks/>
            </p:cNvSpPr>
            <p:nvPr/>
          </p:nvSpPr>
          <p:spPr bwMode="auto">
            <a:xfrm flipV="1">
              <a:off x="6322551" y="1747101"/>
              <a:ext cx="1512168" cy="1713148"/>
            </a:xfrm>
            <a:custGeom>
              <a:avLst/>
              <a:gdLst>
                <a:gd name="T0" fmla="*/ 756084 w 2088232"/>
                <a:gd name="T1" fmla="*/ 0 h 2365776"/>
                <a:gd name="T2" fmla="*/ 823862 w 2088232"/>
                <a:gd name="T3" fmla="*/ 204402 h 2365776"/>
                <a:gd name="T4" fmla="*/ 1512168 w 2088232"/>
                <a:gd name="T5" fmla="*/ 957064 h 2365776"/>
                <a:gd name="T6" fmla="*/ 756084 w 2088232"/>
                <a:gd name="T7" fmla="*/ 1713148 h 2365776"/>
                <a:gd name="T8" fmla="*/ 0 w 2088232"/>
                <a:gd name="T9" fmla="*/ 957064 h 2365776"/>
                <a:gd name="T10" fmla="*/ 688306 w 2088232"/>
                <a:gd name="T11" fmla="*/ 204402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2"/>
            </a:solidFill>
            <a:ln w="12700" cap="flat" cmpd="sng" algn="ctr">
              <a:noFill/>
              <a:prstDash val="solid"/>
              <a:round/>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5000" name="TextBox 12"/>
            <p:cNvSpPr txBox="1">
              <a:spLocks noChangeArrowheads="1"/>
            </p:cNvSpPr>
            <p:nvPr/>
          </p:nvSpPr>
          <p:spPr bwMode="auto">
            <a:xfrm>
              <a:off x="6601973" y="2106968"/>
              <a:ext cx="953975" cy="327615"/>
            </a:xfrm>
            <a:prstGeom prst="rect">
              <a:avLst/>
            </a:prstGeom>
            <a:noFill/>
            <a:ln w="9525">
              <a:noFill/>
              <a:miter lim="800000"/>
              <a:headEnd/>
              <a:tailEnd/>
            </a:ln>
          </p:spPr>
          <p:txBody>
            <a:bodyPr wrap="none" lIns="91028" tIns="45514" rIns="91028" bIns="45514">
              <a:spAutoFit/>
            </a:bodyPr>
            <a:lstStyle/>
            <a:p>
              <a:pPr marL="0" marR="0" lvl="0" indent="0" algn="l" defTabSz="91085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srgbClr val="FFFFFF"/>
                  </a:solidFill>
                  <a:effectLst/>
                  <a:uLnTx/>
                  <a:uFillTx/>
                  <a:latin typeface="方正兰亭中黑_GBK"/>
                  <a:ea typeface="方正兰亭中黑_GBK"/>
                  <a:cs typeface="方正兰亭中黑_GBK"/>
                </a:rPr>
                <a:t>标题内容</a:t>
              </a:r>
            </a:p>
          </p:txBody>
        </p:sp>
        <p:sp>
          <p:nvSpPr>
            <p:cNvPr id="85001" name="Rectangle 13" descr="FD1DDF730CE4456e89755B07FE1653D0# #Rectangle 13"/>
            <p:cNvSpPr>
              <a:spLocks noChangeArrowheads="1"/>
            </p:cNvSpPr>
            <p:nvPr/>
          </p:nvSpPr>
          <p:spPr bwMode="auto">
            <a:xfrm>
              <a:off x="6394274" y="2457763"/>
              <a:ext cx="1368722" cy="386313"/>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a:ea typeface="微软雅黑"/>
                  <a:cs typeface="+mn-cs"/>
                </a:rPr>
                <a:t>请在此处添加您需要的文字内容</a:t>
              </a:r>
              <a:endParaRPr kumimoji="0" lang="en-US" altLang="zh-CN" sz="941"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15" name="Rectangle 13" descr="FD1DDF730CE4456e89755B07FE1653D0# #Rectangle 13"/>
          <p:cNvSpPr>
            <a:spLocks noChangeArrowheads="1"/>
          </p:cNvSpPr>
          <p:nvPr/>
        </p:nvSpPr>
        <p:spPr bwMode="auto">
          <a:xfrm>
            <a:off x="3635803" y="3676678"/>
            <a:ext cx="2133699"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16" name="Rectangle 13" descr="FD1DDF730CE4456e89755B07FE1653D0# #Rectangle 13"/>
          <p:cNvSpPr>
            <a:spLocks noChangeArrowheads="1"/>
          </p:cNvSpPr>
          <p:nvPr/>
        </p:nvSpPr>
        <p:spPr bwMode="auto">
          <a:xfrm>
            <a:off x="6084556" y="3545281"/>
            <a:ext cx="2015741"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4" name="标题 3"/>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9622557"/>
      </p:ext>
    </p:extLst>
  </p:cSld>
  <p:clrMapOvr>
    <a:masterClrMapping/>
  </p:clrMapOvr>
  <p:transition spd="slow" advClick="0" advTm="7624">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anim calcmode="lin" valueType="num">
                                      <p:cBhvr>
                                        <p:cTn id="14" dur="500" fill="hold"/>
                                        <p:tgtEl>
                                          <p:spTgt spid="6"/>
                                        </p:tgtEl>
                                        <p:attrNameLst>
                                          <p:attrName>ppt_x</p:attrName>
                                        </p:attrNameLst>
                                      </p:cBhvr>
                                      <p:tavLst>
                                        <p:tav tm="0">
                                          <p:val>
                                            <p:strVal val="#ppt_x"/>
                                          </p:val>
                                        </p:tav>
                                        <p:tav tm="100000">
                                          <p:val>
                                            <p:strVal val="#ppt_x"/>
                                          </p:val>
                                        </p:tav>
                                      </p:tavLst>
                                    </p:anim>
                                    <p:anim calcmode="lin" valueType="num">
                                      <p:cBhvr>
                                        <p:cTn id="15" dur="5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anim calcmode="lin" valueType="num">
                                      <p:cBhvr>
                                        <p:cTn id="20" dur="500" fill="hold"/>
                                        <p:tgtEl>
                                          <p:spTgt spid="7"/>
                                        </p:tgtEl>
                                        <p:attrNameLst>
                                          <p:attrName>ppt_x</p:attrName>
                                        </p:attrNameLst>
                                      </p:cBhvr>
                                      <p:tavLst>
                                        <p:tav tm="0">
                                          <p:val>
                                            <p:strVal val="#ppt_x"/>
                                          </p:val>
                                        </p:tav>
                                        <p:tav tm="100000">
                                          <p:val>
                                            <p:strVal val="#ppt_x"/>
                                          </p:val>
                                        </p:tav>
                                      </p:tavLst>
                                    </p:anim>
                                    <p:anim calcmode="lin" valueType="num">
                                      <p:cBhvr>
                                        <p:cTn id="21" dur="5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strVal val="#ppt_x"/>
                                          </p:val>
                                        </p:tav>
                                        <p:tav tm="100000">
                                          <p:val>
                                            <p:strVal val="#ppt_x"/>
                                          </p:val>
                                        </p:tav>
                                      </p:tavLst>
                                    </p:anim>
                                    <p:anim calcmode="lin" valueType="num">
                                      <p:cBhvr>
                                        <p:cTn id="27" dur="500" fill="hold"/>
                                        <p:tgtEl>
                                          <p:spTgt spid="15"/>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anim calcmode="lin" valueType="num">
                                      <p:cBhvr>
                                        <p:cTn id="32" dur="500" fill="hold"/>
                                        <p:tgtEl>
                                          <p:spTgt spid="11"/>
                                        </p:tgtEl>
                                        <p:attrNameLst>
                                          <p:attrName>ppt_x</p:attrName>
                                        </p:attrNameLst>
                                      </p:cBhvr>
                                      <p:tavLst>
                                        <p:tav tm="0">
                                          <p:val>
                                            <p:strVal val="#ppt_x"/>
                                          </p:val>
                                        </p:tav>
                                        <p:tav tm="100000">
                                          <p:val>
                                            <p:strVal val="#ppt_x"/>
                                          </p:val>
                                        </p:tav>
                                      </p:tavLst>
                                    </p:anim>
                                    <p:anim calcmode="lin" valueType="num">
                                      <p:cBhvr>
                                        <p:cTn id="33" dur="500" fill="hold"/>
                                        <p:tgtEl>
                                          <p:spTgt spid="11"/>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anim calcmode="lin" valueType="num">
                                      <p:cBhvr>
                                        <p:cTn id="38" dur="500" fill="hold"/>
                                        <p:tgtEl>
                                          <p:spTgt spid="16"/>
                                        </p:tgtEl>
                                        <p:attrNameLst>
                                          <p:attrName>ppt_x</p:attrName>
                                        </p:attrNameLst>
                                      </p:cBhvr>
                                      <p:tavLst>
                                        <p:tav tm="0">
                                          <p:val>
                                            <p:strVal val="#ppt_x"/>
                                          </p:val>
                                        </p:tav>
                                        <p:tav tm="100000">
                                          <p:val>
                                            <p:strVal val="#ppt_x"/>
                                          </p:val>
                                        </p:tav>
                                      </p:tavLst>
                                    </p:anim>
                                    <p:anim calcmode="lin" valueType="num">
                                      <p:cBhvr>
                                        <p:cTn id="39"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559985" y="192029"/>
            <a:ext cx="260008" cy="461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marL="0" marR="0" lvl="0" indent="0" algn="ctr" defTabSz="685800" rtl="0" eaLnBrk="1" fontAlgn="auto" latinLnBrk="0" hangingPunct="1">
              <a:lnSpc>
                <a:spcPct val="90000"/>
              </a:lnSpc>
              <a:spcBef>
                <a:spcPct val="20000"/>
              </a:spcBef>
              <a:spcAft>
                <a:spcPts val="0"/>
              </a:spcAft>
              <a:buClrTx/>
              <a:buSzPct val="90000"/>
              <a:buFontTx/>
              <a:buNone/>
              <a:tabLst/>
              <a:defRPr/>
            </a:pPr>
            <a:r>
              <a:rPr kumimoji="0" lang="zh-CN" altLang="en-US" sz="1999"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rPr>
              <a:t> </a:t>
            </a:r>
            <a:endParaRPr kumimoji="0" lang="zh-CN" altLang="en-US" sz="1999"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
        <p:nvSpPr>
          <p:cNvPr id="21" name="Freeform 3"/>
          <p:cNvSpPr>
            <a:spLocks/>
          </p:cNvSpPr>
          <p:nvPr/>
        </p:nvSpPr>
        <p:spPr bwMode="auto">
          <a:xfrm>
            <a:off x="3050058" y="1426722"/>
            <a:ext cx="387230" cy="2786790"/>
          </a:xfrm>
          <a:custGeom>
            <a:avLst/>
            <a:gdLst>
              <a:gd name="T0" fmla="*/ 0 w 227"/>
              <a:gd name="T1" fmla="*/ 0 h 2178"/>
              <a:gd name="T2" fmla="*/ 2147483647 w 227"/>
              <a:gd name="T3" fmla="*/ 0 h 2178"/>
              <a:gd name="T4" fmla="*/ 2147483647 w 227"/>
              <a:gd name="T5" fmla="*/ 2147483647 h 2178"/>
              <a:gd name="T6" fmla="*/ 0 w 227"/>
              <a:gd name="T7" fmla="*/ 2147483647 h 21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27" h="2178">
                <a:moveTo>
                  <a:pt x="0" y="0"/>
                </a:moveTo>
                <a:lnTo>
                  <a:pt x="227" y="0"/>
                </a:lnTo>
                <a:lnTo>
                  <a:pt x="227" y="2178"/>
                </a:lnTo>
                <a:lnTo>
                  <a:pt x="0" y="2178"/>
                </a:lnTo>
              </a:path>
            </a:pathLst>
          </a:custGeom>
          <a:noFill/>
          <a:ln w="19050" cap="flat" cmpd="sng">
            <a:solidFill>
              <a:srgbClr val="5F5F5F"/>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2" name="Line 4"/>
          <p:cNvSpPr>
            <a:spLocks noChangeShapeType="1"/>
          </p:cNvSpPr>
          <p:nvPr/>
        </p:nvSpPr>
        <p:spPr bwMode="auto">
          <a:xfrm flipV="1">
            <a:off x="3065928" y="3216871"/>
            <a:ext cx="918878" cy="1587"/>
          </a:xfrm>
          <a:prstGeom prst="line">
            <a:avLst/>
          </a:prstGeom>
          <a:noFill/>
          <a:ln w="1905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3" name="Line 5"/>
          <p:cNvSpPr>
            <a:spLocks noChangeShapeType="1"/>
          </p:cNvSpPr>
          <p:nvPr/>
        </p:nvSpPr>
        <p:spPr bwMode="auto">
          <a:xfrm>
            <a:off x="3050058" y="2355123"/>
            <a:ext cx="387230" cy="0"/>
          </a:xfrm>
          <a:prstGeom prst="line">
            <a:avLst/>
          </a:prstGeom>
          <a:noFill/>
          <a:ln w="1905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25" name="Freeform 7"/>
          <p:cNvSpPr>
            <a:spLocks/>
          </p:cNvSpPr>
          <p:nvPr/>
        </p:nvSpPr>
        <p:spPr bwMode="auto">
          <a:xfrm rot="10800000">
            <a:off x="5801935" y="1374351"/>
            <a:ext cx="385643" cy="2786790"/>
          </a:xfrm>
          <a:custGeom>
            <a:avLst/>
            <a:gdLst>
              <a:gd name="T0" fmla="*/ 0 w 227"/>
              <a:gd name="T1" fmla="*/ 0 h 2178"/>
              <a:gd name="T2" fmla="*/ 2147483647 w 227"/>
              <a:gd name="T3" fmla="*/ 0 h 2178"/>
              <a:gd name="T4" fmla="*/ 2147483647 w 227"/>
              <a:gd name="T5" fmla="*/ 2147483647 h 2178"/>
              <a:gd name="T6" fmla="*/ 0 w 227"/>
              <a:gd name="T7" fmla="*/ 2147483647 h 217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27" h="2178">
                <a:moveTo>
                  <a:pt x="0" y="0"/>
                </a:moveTo>
                <a:lnTo>
                  <a:pt x="227" y="0"/>
                </a:lnTo>
                <a:lnTo>
                  <a:pt x="227" y="2178"/>
                </a:lnTo>
                <a:lnTo>
                  <a:pt x="0" y="2178"/>
                </a:lnTo>
              </a:path>
            </a:pathLst>
          </a:custGeom>
          <a:noFill/>
          <a:ln w="19050" cap="flat" cmpd="sng">
            <a:solidFill>
              <a:srgbClr val="5F5F5F"/>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39" name="Line 8"/>
          <p:cNvSpPr>
            <a:spLocks noChangeShapeType="1"/>
          </p:cNvSpPr>
          <p:nvPr/>
        </p:nvSpPr>
        <p:spPr bwMode="auto">
          <a:xfrm rot="10800000">
            <a:off x="5103651" y="3226392"/>
            <a:ext cx="1110907" cy="0"/>
          </a:xfrm>
          <a:prstGeom prst="line">
            <a:avLst/>
          </a:prstGeom>
          <a:noFill/>
          <a:ln w="1905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0" name="Line 10"/>
          <p:cNvSpPr>
            <a:spLocks noChangeShapeType="1"/>
          </p:cNvSpPr>
          <p:nvPr/>
        </p:nvSpPr>
        <p:spPr bwMode="auto">
          <a:xfrm rot="10800000">
            <a:off x="5801935" y="2302752"/>
            <a:ext cx="385643" cy="0"/>
          </a:xfrm>
          <a:prstGeom prst="line">
            <a:avLst/>
          </a:prstGeom>
          <a:noFill/>
          <a:ln w="1905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43" name="Rectangle 12"/>
          <p:cNvSpPr>
            <a:spLocks noChangeArrowheads="1"/>
          </p:cNvSpPr>
          <p:nvPr/>
        </p:nvSpPr>
        <p:spPr bwMode="auto">
          <a:xfrm>
            <a:off x="6241535" y="1953611"/>
            <a:ext cx="2334492" cy="677653"/>
          </a:xfrm>
          <a:prstGeom prst="rect">
            <a:avLst/>
          </a:prstGeom>
          <a:gradFill rotWithShape="1">
            <a:gsLst>
              <a:gs pos="0">
                <a:srgbClr val="FFFFFF"/>
              </a:gs>
              <a:gs pos="100000">
                <a:srgbClr val="DDDDDD"/>
              </a:gs>
            </a:gsLst>
            <a:lin ang="2700000" scaled="1"/>
          </a:gradFill>
          <a:ln w="9525" algn="ctr">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单击添加段落文字</a:t>
            </a:r>
            <a:endParaRPr kumimoji="0" lang="en-US" altLang="zh-CN"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单击添加段落文字</a:t>
            </a:r>
            <a:endParaRPr kumimoji="0" lang="en-US" altLang="zh-CN"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42" name="Rectangle 11"/>
          <p:cNvSpPr>
            <a:spLocks noChangeArrowheads="1"/>
          </p:cNvSpPr>
          <p:nvPr/>
        </p:nvSpPr>
        <p:spPr bwMode="auto">
          <a:xfrm>
            <a:off x="6241535" y="1034732"/>
            <a:ext cx="2334492" cy="679240"/>
          </a:xfrm>
          <a:prstGeom prst="rect">
            <a:avLst/>
          </a:prstGeom>
          <a:gradFill rotWithShape="1">
            <a:gsLst>
              <a:gs pos="0">
                <a:srgbClr val="FFFFFF"/>
              </a:gs>
              <a:gs pos="100000">
                <a:srgbClr val="DDDDDD"/>
              </a:gs>
            </a:gsLst>
            <a:lin ang="2700000" scaled="1"/>
          </a:gradFill>
          <a:ln w="9525" algn="ctr">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单击添加段落文字</a:t>
            </a:r>
            <a:endParaRPr kumimoji="0" lang="en-US" altLang="zh-CN"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单击添加段落文字</a:t>
            </a:r>
            <a:endParaRPr kumimoji="0" lang="en-US" altLang="zh-CN"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44" name="Rectangle 13"/>
          <p:cNvSpPr>
            <a:spLocks noChangeArrowheads="1"/>
          </p:cNvSpPr>
          <p:nvPr/>
        </p:nvSpPr>
        <p:spPr bwMode="auto">
          <a:xfrm>
            <a:off x="6241535" y="2877251"/>
            <a:ext cx="2334492" cy="679240"/>
          </a:xfrm>
          <a:prstGeom prst="rect">
            <a:avLst/>
          </a:prstGeom>
          <a:gradFill rotWithShape="1">
            <a:gsLst>
              <a:gs pos="0">
                <a:srgbClr val="FFFFFF"/>
              </a:gs>
              <a:gs pos="100000">
                <a:srgbClr val="DDDDDD"/>
              </a:gs>
            </a:gsLst>
            <a:lin ang="2700000" scaled="1"/>
          </a:gradFill>
          <a:ln w="9525" algn="ctr">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单击添加段落文字</a:t>
            </a:r>
            <a:endParaRPr kumimoji="0" lang="en-US" altLang="zh-CN"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单击添加段落文字</a:t>
            </a:r>
            <a:endParaRPr kumimoji="0" lang="en-US" altLang="zh-CN"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45" name="Rectangle 14"/>
          <p:cNvSpPr>
            <a:spLocks noChangeArrowheads="1"/>
          </p:cNvSpPr>
          <p:nvPr/>
        </p:nvSpPr>
        <p:spPr bwMode="auto">
          <a:xfrm>
            <a:off x="6241535" y="3821520"/>
            <a:ext cx="2334492" cy="679240"/>
          </a:xfrm>
          <a:prstGeom prst="rect">
            <a:avLst/>
          </a:prstGeom>
          <a:gradFill rotWithShape="1">
            <a:gsLst>
              <a:gs pos="0">
                <a:srgbClr val="FFFFFF"/>
              </a:gs>
              <a:gs pos="100000">
                <a:srgbClr val="DDDDDD"/>
              </a:gs>
            </a:gsLst>
            <a:lin ang="2700000" scaled="1"/>
          </a:gradFill>
          <a:ln w="9525" algn="ctr">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单击添加段落文字</a:t>
            </a:r>
            <a:endParaRPr kumimoji="0" lang="en-US" altLang="zh-CN"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单击添加段落文字</a:t>
            </a:r>
            <a:endParaRPr kumimoji="0" lang="en-US" altLang="zh-CN"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46" name="Rectangle 16"/>
          <p:cNvSpPr>
            <a:spLocks noChangeArrowheads="1"/>
          </p:cNvSpPr>
          <p:nvPr/>
        </p:nvSpPr>
        <p:spPr bwMode="auto">
          <a:xfrm>
            <a:off x="685415" y="1087103"/>
            <a:ext cx="2334491" cy="679240"/>
          </a:xfrm>
          <a:prstGeom prst="rect">
            <a:avLst/>
          </a:prstGeom>
          <a:gradFill rotWithShape="1">
            <a:gsLst>
              <a:gs pos="0">
                <a:srgbClr val="FFFFFF"/>
              </a:gs>
              <a:gs pos="100000">
                <a:srgbClr val="DDDDDD"/>
              </a:gs>
            </a:gsLst>
            <a:lin ang="2700000" scaled="1"/>
          </a:gradFill>
          <a:ln w="9525" algn="ctr">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单击添加段落文字</a:t>
            </a:r>
            <a:endParaRPr kumimoji="0" lang="en-US" altLang="zh-CN"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单击添加段落文字</a:t>
            </a:r>
            <a:endParaRPr kumimoji="0" lang="en-US" altLang="zh-CN"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47" name="Rectangle 17"/>
          <p:cNvSpPr>
            <a:spLocks noChangeArrowheads="1"/>
          </p:cNvSpPr>
          <p:nvPr/>
        </p:nvSpPr>
        <p:spPr bwMode="auto">
          <a:xfrm>
            <a:off x="685415" y="2005981"/>
            <a:ext cx="2334491" cy="677654"/>
          </a:xfrm>
          <a:prstGeom prst="rect">
            <a:avLst/>
          </a:prstGeom>
          <a:gradFill rotWithShape="1">
            <a:gsLst>
              <a:gs pos="0">
                <a:srgbClr val="FFFFFF"/>
              </a:gs>
              <a:gs pos="100000">
                <a:srgbClr val="DDDDDD"/>
              </a:gs>
            </a:gsLst>
            <a:lin ang="2700000" scaled="1"/>
          </a:gradFill>
          <a:ln w="9525" algn="ctr">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单击添加段落文字</a:t>
            </a:r>
            <a:endParaRPr kumimoji="0" lang="en-US" altLang="zh-CN"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单击添加段落文字</a:t>
            </a:r>
            <a:endParaRPr kumimoji="0" lang="en-US" altLang="zh-CN"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48" name="Rectangle 18"/>
          <p:cNvSpPr>
            <a:spLocks noChangeArrowheads="1"/>
          </p:cNvSpPr>
          <p:nvPr/>
        </p:nvSpPr>
        <p:spPr bwMode="auto">
          <a:xfrm>
            <a:off x="685415" y="2929622"/>
            <a:ext cx="2334491" cy="679240"/>
          </a:xfrm>
          <a:prstGeom prst="rect">
            <a:avLst/>
          </a:prstGeom>
          <a:gradFill rotWithShape="1">
            <a:gsLst>
              <a:gs pos="0">
                <a:srgbClr val="FFFFFF"/>
              </a:gs>
              <a:gs pos="100000">
                <a:srgbClr val="DDDDDD"/>
              </a:gs>
            </a:gsLst>
            <a:lin ang="2700000" scaled="1"/>
          </a:gradFill>
          <a:ln w="9525" algn="ctr">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单击添加段落文字</a:t>
            </a:r>
            <a:endParaRPr kumimoji="0" lang="en-US" altLang="zh-CN"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单击添加段落文字</a:t>
            </a:r>
            <a:endParaRPr kumimoji="0" lang="en-US" altLang="zh-CN"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49" name="Rectangle 19"/>
          <p:cNvSpPr>
            <a:spLocks noChangeArrowheads="1"/>
          </p:cNvSpPr>
          <p:nvPr/>
        </p:nvSpPr>
        <p:spPr bwMode="auto">
          <a:xfrm>
            <a:off x="685415" y="3873893"/>
            <a:ext cx="2334491" cy="679240"/>
          </a:xfrm>
          <a:prstGeom prst="rect">
            <a:avLst/>
          </a:prstGeom>
          <a:gradFill rotWithShape="1">
            <a:gsLst>
              <a:gs pos="0">
                <a:srgbClr val="FFFFFF"/>
              </a:gs>
              <a:gs pos="100000">
                <a:srgbClr val="DDDDDD"/>
              </a:gs>
            </a:gsLst>
            <a:lin ang="2700000" scaled="1"/>
          </a:gradFill>
          <a:ln w="9525" algn="ctr">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单击添加段落文字</a:t>
            </a:r>
            <a:endParaRPr kumimoji="0" lang="en-US" altLang="zh-CN"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单击添加段落文字</a:t>
            </a:r>
            <a:endParaRPr kumimoji="0" lang="en-US" altLang="zh-CN"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grpSp>
        <p:nvGrpSpPr>
          <p:cNvPr id="51" name="Group 25"/>
          <p:cNvGrpSpPr>
            <a:grpSpLocks/>
          </p:cNvGrpSpPr>
          <p:nvPr/>
        </p:nvGrpSpPr>
        <p:grpSpPr bwMode="auto">
          <a:xfrm>
            <a:off x="3903871" y="3680279"/>
            <a:ext cx="1453701" cy="287248"/>
            <a:chOff x="2395" y="2655"/>
            <a:chExt cx="952" cy="188"/>
          </a:xfrm>
        </p:grpSpPr>
        <p:sp>
          <p:nvSpPr>
            <p:cNvPr id="11292" name="AutoShape 26"/>
            <p:cNvSpPr>
              <a:spLocks noChangeArrowheads="1"/>
            </p:cNvSpPr>
            <p:nvPr/>
          </p:nvSpPr>
          <p:spPr bwMode="ltGray">
            <a:xfrm rot="3965706" flipH="1" flipV="1">
              <a:off x="2991" y="2437"/>
              <a:ext cx="138" cy="574"/>
            </a:xfrm>
            <a:prstGeom prst="moon">
              <a:avLst>
                <a:gd name="adj" fmla="val 49773"/>
              </a:avLst>
            </a:prstGeom>
            <a:solidFill>
              <a:srgbClr val="F8F8F8">
                <a:alpha val="3922"/>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11293" name="AutoShape 27"/>
            <p:cNvSpPr>
              <a:spLocks noChangeArrowheads="1"/>
            </p:cNvSpPr>
            <p:nvPr/>
          </p:nvSpPr>
          <p:spPr bwMode="ltGray">
            <a:xfrm rot="4780856" flipH="1" flipV="1">
              <a:off x="2902" y="2472"/>
              <a:ext cx="138" cy="573"/>
            </a:xfrm>
            <a:prstGeom prst="moon">
              <a:avLst>
                <a:gd name="adj" fmla="val 49773"/>
              </a:avLst>
            </a:prstGeom>
            <a:solidFill>
              <a:srgbClr val="F8F8F8">
                <a:alpha val="3922"/>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11294" name="AutoShape 28"/>
            <p:cNvSpPr>
              <a:spLocks noChangeArrowheads="1"/>
            </p:cNvSpPr>
            <p:nvPr/>
          </p:nvSpPr>
          <p:spPr bwMode="ltGray">
            <a:xfrm rot="5076502" flipH="1" flipV="1">
              <a:off x="2847" y="2480"/>
              <a:ext cx="138" cy="574"/>
            </a:xfrm>
            <a:prstGeom prst="moon">
              <a:avLst>
                <a:gd name="adj" fmla="val 49773"/>
              </a:avLst>
            </a:prstGeom>
            <a:solidFill>
              <a:srgbClr val="F8F8F8">
                <a:alpha val="3922"/>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11295" name="AutoShape 29"/>
            <p:cNvSpPr>
              <a:spLocks noChangeArrowheads="1"/>
            </p:cNvSpPr>
            <p:nvPr/>
          </p:nvSpPr>
          <p:spPr bwMode="ltGray">
            <a:xfrm rot="5608887" flipH="1" flipV="1">
              <a:off x="2782" y="2487"/>
              <a:ext cx="138" cy="574"/>
            </a:xfrm>
            <a:prstGeom prst="moon">
              <a:avLst>
                <a:gd name="adj" fmla="val 49773"/>
              </a:avLst>
            </a:prstGeom>
            <a:solidFill>
              <a:srgbClr val="F8F8F8">
                <a:alpha val="3922"/>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11296" name="AutoShape 30"/>
            <p:cNvSpPr>
              <a:spLocks noChangeArrowheads="1"/>
            </p:cNvSpPr>
            <p:nvPr/>
          </p:nvSpPr>
          <p:spPr bwMode="ltGray">
            <a:xfrm rot="5319246" flipH="1" flipV="1">
              <a:off x="2824" y="2487"/>
              <a:ext cx="138" cy="574"/>
            </a:xfrm>
            <a:prstGeom prst="moon">
              <a:avLst>
                <a:gd name="adj" fmla="val 49773"/>
              </a:avLst>
            </a:prstGeom>
            <a:solidFill>
              <a:srgbClr val="F8F8F8">
                <a:alpha val="3922"/>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11297" name="AutoShape 31"/>
            <p:cNvSpPr>
              <a:spLocks noChangeArrowheads="1"/>
            </p:cNvSpPr>
            <p:nvPr/>
          </p:nvSpPr>
          <p:spPr bwMode="ltGray">
            <a:xfrm rot="6134397" flipH="1" flipV="1">
              <a:off x="2729" y="2486"/>
              <a:ext cx="138" cy="573"/>
            </a:xfrm>
            <a:prstGeom prst="moon">
              <a:avLst>
                <a:gd name="adj" fmla="val 49773"/>
              </a:avLst>
            </a:prstGeom>
            <a:solidFill>
              <a:srgbClr val="F8F8F8">
                <a:alpha val="3922"/>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11298" name="AutoShape 32"/>
            <p:cNvSpPr>
              <a:spLocks noChangeArrowheads="1"/>
            </p:cNvSpPr>
            <p:nvPr/>
          </p:nvSpPr>
          <p:spPr bwMode="ltGray">
            <a:xfrm rot="6430042" flipH="1" flipV="1">
              <a:off x="2674" y="2472"/>
              <a:ext cx="139" cy="574"/>
            </a:xfrm>
            <a:prstGeom prst="moon">
              <a:avLst>
                <a:gd name="adj" fmla="val 49773"/>
              </a:avLst>
            </a:prstGeom>
            <a:solidFill>
              <a:srgbClr val="F8F8F8">
                <a:alpha val="3922"/>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11299" name="AutoShape 33"/>
            <p:cNvSpPr>
              <a:spLocks noChangeArrowheads="1"/>
            </p:cNvSpPr>
            <p:nvPr/>
          </p:nvSpPr>
          <p:spPr bwMode="ltGray">
            <a:xfrm rot="6962427" flipH="1" flipV="1">
              <a:off x="2613" y="2452"/>
              <a:ext cx="138" cy="574"/>
            </a:xfrm>
            <a:prstGeom prst="moon">
              <a:avLst>
                <a:gd name="adj" fmla="val 49773"/>
              </a:avLst>
            </a:prstGeom>
            <a:solidFill>
              <a:srgbClr val="F8F8F8">
                <a:alpha val="3922"/>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grpSp>
      <p:sp>
        <p:nvSpPr>
          <p:cNvPr id="60" name="Oval 35"/>
          <p:cNvSpPr>
            <a:spLocks noChangeArrowheads="1"/>
          </p:cNvSpPr>
          <p:nvPr/>
        </p:nvSpPr>
        <p:spPr bwMode="auto">
          <a:xfrm>
            <a:off x="3886413" y="3807238"/>
            <a:ext cx="1345785" cy="345968"/>
          </a:xfrm>
          <a:prstGeom prst="ellipse">
            <a:avLst/>
          </a:prstGeom>
          <a:gradFill rotWithShape="1">
            <a:gsLst>
              <a:gs pos="0">
                <a:srgbClr val="000000">
                  <a:alpha val="50000"/>
                </a:srgbClr>
              </a:gs>
              <a:gs pos="100000">
                <a:srgbClr val="445E7A">
                  <a:alpha val="0"/>
                </a:srgbClr>
              </a:gs>
            </a:gsLst>
            <a:path path="shape">
              <a:fillToRect l="50000" t="50000" r="50000" b="50000"/>
            </a:path>
          </a:gradFill>
          <a:ln>
            <a:noFill/>
          </a:ln>
          <a:effectLst/>
          <a:extLs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61" name="矩形 60"/>
          <p:cNvSpPr>
            <a:spLocks noChangeArrowheads="1"/>
          </p:cNvSpPr>
          <p:nvPr/>
        </p:nvSpPr>
        <p:spPr bwMode="auto">
          <a:xfrm>
            <a:off x="3854672" y="2634438"/>
            <a:ext cx="161716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1</a:t>
            </a:r>
            <a:r>
              <a:rPr kumimoji="0" lang="zh-CN" altLang="zh-CN" sz="135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）发票分</a:t>
            </a:r>
            <a:endParaRPr kumimoji="0" lang="en-US" altLang="zh-CN" sz="135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zh-CN" sz="135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析步骤：</a:t>
            </a:r>
          </a:p>
        </p:txBody>
      </p:sp>
      <p:grpSp>
        <p:nvGrpSpPr>
          <p:cNvPr id="62" name="组合 56"/>
          <p:cNvGrpSpPr>
            <a:grpSpLocks/>
          </p:cNvGrpSpPr>
          <p:nvPr/>
        </p:nvGrpSpPr>
        <p:grpSpPr bwMode="auto">
          <a:xfrm>
            <a:off x="3734059" y="1963132"/>
            <a:ext cx="1799670" cy="1734602"/>
            <a:chOff x="3440653" y="2680764"/>
            <a:chExt cx="2329340" cy="2245772"/>
          </a:xfrm>
        </p:grpSpPr>
        <p:grpSp>
          <p:nvGrpSpPr>
            <p:cNvPr id="11285" name="组合 43"/>
            <p:cNvGrpSpPr>
              <a:grpSpLocks noChangeAspect="1"/>
            </p:cNvGrpSpPr>
            <p:nvPr/>
          </p:nvGrpSpPr>
          <p:grpSpPr bwMode="auto">
            <a:xfrm>
              <a:off x="3440653" y="2680764"/>
              <a:ext cx="2245772" cy="2245772"/>
              <a:chOff x="5217600" y="3058600"/>
              <a:chExt cx="1116000" cy="1116000"/>
            </a:xfrm>
          </p:grpSpPr>
          <p:sp>
            <p:nvSpPr>
              <p:cNvPr id="65" name="Oval 2"/>
              <p:cNvSpPr>
                <a:spLocks noChangeAspect="1" noChangeArrowheads="1"/>
              </p:cNvSpPr>
              <p:nvPr/>
            </p:nvSpPr>
            <p:spPr bwMode="auto">
              <a:xfrm>
                <a:off x="5217600" y="3058600"/>
                <a:ext cx="1116000" cy="1116000"/>
              </a:xfrm>
              <a:prstGeom prst="ellipse">
                <a:avLst/>
              </a:prstGeom>
              <a:solidFill>
                <a:srgbClr val="009D2D"/>
              </a:soli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fr-FR" altLang="zh-CN" sz="1600" b="0" i="0" u="none" strike="noStrike" kern="1200" cap="none" spc="0" normalizeH="0" baseline="0" noProof="0" dirty="0">
                  <a:ln>
                    <a:noFill/>
                  </a:ln>
                  <a:solidFill>
                    <a:srgbClr val="FFFFFF"/>
                  </a:solidFill>
                  <a:effectLst/>
                  <a:uLnTx/>
                  <a:uFillTx/>
                  <a:latin typeface="微软雅黑" pitchFamily="34" charset="-122"/>
                  <a:ea typeface="微软雅黑"/>
                  <a:cs typeface="+mn-cs"/>
                </a:endParaRPr>
              </a:p>
            </p:txBody>
          </p:sp>
          <p:sp>
            <p:nvSpPr>
              <p:cNvPr id="66" name="椭圆 65"/>
              <p:cNvSpPr>
                <a:spLocks/>
              </p:cNvSpPr>
              <p:nvPr/>
            </p:nvSpPr>
            <p:spPr>
              <a:xfrm rot="19388639">
                <a:off x="5221683" y="3127010"/>
                <a:ext cx="756374" cy="540132"/>
              </a:xfrm>
              <a:prstGeom prst="ellipse">
                <a:avLst/>
              </a:prstGeom>
              <a:gradFill flip="none" rotWithShape="1">
                <a:gsLst>
                  <a:gs pos="0">
                    <a:schemeClr val="bg1"/>
                  </a:gs>
                  <a:gs pos="45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eaLnBrk="0" hangingPunct="0">
                  <a:defRPr b="1">
                    <a:solidFill>
                      <a:schemeClr val="tx1"/>
                    </a:solidFill>
                    <a:latin typeface="Amelia BT" pitchFamily="82" charset="0"/>
                  </a:defRPr>
                </a:lvl1pPr>
                <a:lvl2pPr marL="742950" indent="-285750" algn="ctr" eaLnBrk="0" hangingPunct="0">
                  <a:defRPr b="1">
                    <a:solidFill>
                      <a:schemeClr val="tx1"/>
                    </a:solidFill>
                    <a:latin typeface="Amelia BT" pitchFamily="82" charset="0"/>
                  </a:defRPr>
                </a:lvl2pPr>
                <a:lvl3pPr marL="1143000" indent="-228600" algn="ctr" eaLnBrk="0" hangingPunct="0">
                  <a:defRPr b="1">
                    <a:solidFill>
                      <a:schemeClr val="tx1"/>
                    </a:solidFill>
                    <a:latin typeface="Amelia BT" pitchFamily="82" charset="0"/>
                  </a:defRPr>
                </a:lvl3pPr>
                <a:lvl4pPr marL="1600200" indent="-228600" algn="ctr" eaLnBrk="0" hangingPunct="0">
                  <a:defRPr b="1">
                    <a:solidFill>
                      <a:schemeClr val="tx1"/>
                    </a:solidFill>
                    <a:latin typeface="Amelia BT" pitchFamily="82" charset="0"/>
                  </a:defRPr>
                </a:lvl4pPr>
                <a:lvl5pPr marL="2057400" indent="-228600" algn="ctr" eaLnBrk="0" hangingPunct="0">
                  <a:defRPr b="1">
                    <a:solidFill>
                      <a:schemeClr val="tx1"/>
                    </a:solidFill>
                    <a:latin typeface="Amelia BT" pitchFamily="82" charset="0"/>
                  </a:defRPr>
                </a:lvl5pPr>
                <a:lvl6pPr marL="2514600" indent="-228600" algn="ctr" eaLnBrk="0" fontAlgn="base" hangingPunct="0">
                  <a:spcBef>
                    <a:spcPct val="0"/>
                  </a:spcBef>
                  <a:spcAft>
                    <a:spcPct val="0"/>
                  </a:spcAft>
                  <a:defRPr b="1">
                    <a:solidFill>
                      <a:schemeClr val="tx1"/>
                    </a:solidFill>
                    <a:latin typeface="Amelia BT" pitchFamily="82" charset="0"/>
                  </a:defRPr>
                </a:lvl6pPr>
                <a:lvl7pPr marL="2971800" indent="-228600" algn="ctr" eaLnBrk="0" fontAlgn="base" hangingPunct="0">
                  <a:spcBef>
                    <a:spcPct val="0"/>
                  </a:spcBef>
                  <a:spcAft>
                    <a:spcPct val="0"/>
                  </a:spcAft>
                  <a:defRPr b="1">
                    <a:solidFill>
                      <a:schemeClr val="tx1"/>
                    </a:solidFill>
                    <a:latin typeface="Amelia BT" pitchFamily="82" charset="0"/>
                  </a:defRPr>
                </a:lvl7pPr>
                <a:lvl8pPr marL="3429000" indent="-228600" algn="ctr" eaLnBrk="0" fontAlgn="base" hangingPunct="0">
                  <a:spcBef>
                    <a:spcPct val="0"/>
                  </a:spcBef>
                  <a:spcAft>
                    <a:spcPct val="0"/>
                  </a:spcAft>
                  <a:defRPr b="1">
                    <a:solidFill>
                      <a:schemeClr val="tx1"/>
                    </a:solidFill>
                    <a:latin typeface="Amelia BT" pitchFamily="82" charset="0"/>
                  </a:defRPr>
                </a:lvl8pPr>
                <a:lvl9pPr marL="3886200" indent="-228600" algn="ctr" eaLnBrk="0" fontAlgn="base" hangingPunct="0">
                  <a:spcBef>
                    <a:spcPct val="0"/>
                  </a:spcBef>
                  <a:spcAft>
                    <a:spcPct val="0"/>
                  </a:spcAft>
                  <a:defRPr b="1">
                    <a:solidFill>
                      <a:schemeClr val="tx1"/>
                    </a:solidFill>
                    <a:latin typeface="Amelia BT" pitchFamily="82" charset="0"/>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1" i="0" u="none" strike="noStrike" kern="1200" cap="none" spc="0" normalizeH="0" baseline="0" noProof="0">
                  <a:ln>
                    <a:noFill/>
                  </a:ln>
                  <a:solidFill>
                    <a:srgbClr val="FFFFFF"/>
                  </a:solidFill>
                  <a:effectLst/>
                  <a:uLnTx/>
                  <a:uFillTx/>
                  <a:latin typeface="Arial" pitchFamily="34" charset="0"/>
                  <a:ea typeface="宋体" pitchFamily="2" charset="-122"/>
                  <a:cs typeface="+mn-cs"/>
                </a:endParaRPr>
              </a:p>
            </p:txBody>
          </p:sp>
          <p:sp>
            <p:nvSpPr>
              <p:cNvPr id="67" name="椭圆 66"/>
              <p:cNvSpPr/>
              <p:nvPr/>
            </p:nvSpPr>
            <p:spPr>
              <a:xfrm>
                <a:off x="5327131" y="3179241"/>
                <a:ext cx="846138" cy="849318"/>
              </a:xfrm>
              <a:prstGeom prst="ellipse">
                <a:avLst/>
              </a:prstGeom>
              <a:gradFill flip="none" rotWithShape="1">
                <a:gsLst>
                  <a:gs pos="10000">
                    <a:srgbClr val="FFC000">
                      <a:alpha val="60000"/>
                    </a:srgbClr>
                  </a:gs>
                  <a:gs pos="7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eaLnBrk="0" hangingPunct="0">
                  <a:defRPr b="1">
                    <a:solidFill>
                      <a:schemeClr val="tx1"/>
                    </a:solidFill>
                    <a:latin typeface="Amelia BT" pitchFamily="82" charset="0"/>
                  </a:defRPr>
                </a:lvl1pPr>
                <a:lvl2pPr marL="742950" indent="-285750" algn="ctr" eaLnBrk="0" hangingPunct="0">
                  <a:defRPr b="1">
                    <a:solidFill>
                      <a:schemeClr val="tx1"/>
                    </a:solidFill>
                    <a:latin typeface="Amelia BT" pitchFamily="82" charset="0"/>
                  </a:defRPr>
                </a:lvl2pPr>
                <a:lvl3pPr marL="1143000" indent="-228600" algn="ctr" eaLnBrk="0" hangingPunct="0">
                  <a:defRPr b="1">
                    <a:solidFill>
                      <a:schemeClr val="tx1"/>
                    </a:solidFill>
                    <a:latin typeface="Amelia BT" pitchFamily="82" charset="0"/>
                  </a:defRPr>
                </a:lvl3pPr>
                <a:lvl4pPr marL="1600200" indent="-228600" algn="ctr" eaLnBrk="0" hangingPunct="0">
                  <a:defRPr b="1">
                    <a:solidFill>
                      <a:schemeClr val="tx1"/>
                    </a:solidFill>
                    <a:latin typeface="Amelia BT" pitchFamily="82" charset="0"/>
                  </a:defRPr>
                </a:lvl4pPr>
                <a:lvl5pPr marL="2057400" indent="-228600" algn="ctr" eaLnBrk="0" hangingPunct="0">
                  <a:defRPr b="1">
                    <a:solidFill>
                      <a:schemeClr val="tx1"/>
                    </a:solidFill>
                    <a:latin typeface="Amelia BT" pitchFamily="82" charset="0"/>
                  </a:defRPr>
                </a:lvl5pPr>
                <a:lvl6pPr marL="2514600" indent="-228600" algn="ctr" eaLnBrk="0" fontAlgn="base" hangingPunct="0">
                  <a:spcBef>
                    <a:spcPct val="0"/>
                  </a:spcBef>
                  <a:spcAft>
                    <a:spcPct val="0"/>
                  </a:spcAft>
                  <a:defRPr b="1">
                    <a:solidFill>
                      <a:schemeClr val="tx1"/>
                    </a:solidFill>
                    <a:latin typeface="Amelia BT" pitchFamily="82" charset="0"/>
                  </a:defRPr>
                </a:lvl6pPr>
                <a:lvl7pPr marL="2971800" indent="-228600" algn="ctr" eaLnBrk="0" fontAlgn="base" hangingPunct="0">
                  <a:spcBef>
                    <a:spcPct val="0"/>
                  </a:spcBef>
                  <a:spcAft>
                    <a:spcPct val="0"/>
                  </a:spcAft>
                  <a:defRPr b="1">
                    <a:solidFill>
                      <a:schemeClr val="tx1"/>
                    </a:solidFill>
                    <a:latin typeface="Amelia BT" pitchFamily="82" charset="0"/>
                  </a:defRPr>
                </a:lvl7pPr>
                <a:lvl8pPr marL="3429000" indent="-228600" algn="ctr" eaLnBrk="0" fontAlgn="base" hangingPunct="0">
                  <a:spcBef>
                    <a:spcPct val="0"/>
                  </a:spcBef>
                  <a:spcAft>
                    <a:spcPct val="0"/>
                  </a:spcAft>
                  <a:defRPr b="1">
                    <a:solidFill>
                      <a:schemeClr val="tx1"/>
                    </a:solidFill>
                    <a:latin typeface="Amelia BT" pitchFamily="82" charset="0"/>
                  </a:defRPr>
                </a:lvl8pPr>
                <a:lvl9pPr marL="3886200" indent="-228600" algn="ctr" eaLnBrk="0" fontAlgn="base" hangingPunct="0">
                  <a:spcBef>
                    <a:spcPct val="0"/>
                  </a:spcBef>
                  <a:spcAft>
                    <a:spcPct val="0"/>
                  </a:spcAft>
                  <a:defRPr b="1">
                    <a:solidFill>
                      <a:schemeClr val="tx1"/>
                    </a:solidFill>
                    <a:latin typeface="Amelia BT" pitchFamily="82" charset="0"/>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a:ln>
                    <a:noFill/>
                  </a:ln>
                  <a:solidFill>
                    <a:srgbClr val="FFFFFF"/>
                  </a:solidFill>
                  <a:effectLst/>
                  <a:uLnTx/>
                  <a:uFillTx/>
                  <a:latin typeface="Arial" pitchFamily="34" charset="0"/>
                  <a:ea typeface="宋体" pitchFamily="2" charset="-122"/>
                  <a:cs typeface="+mn-cs"/>
                </a:endParaRPr>
              </a:p>
            </p:txBody>
          </p:sp>
        </p:grpSp>
        <p:sp>
          <p:nvSpPr>
            <p:cNvPr id="64" name="Text Box 29"/>
            <p:cNvSpPr txBox="1">
              <a:spLocks noChangeArrowheads="1"/>
            </p:cNvSpPr>
            <p:nvPr/>
          </p:nvSpPr>
          <p:spPr bwMode="gray">
            <a:xfrm>
              <a:off x="3464942" y="3545267"/>
              <a:ext cx="2305051" cy="438323"/>
            </a:xfrm>
            <a:prstGeom prst="rect">
              <a:avLst/>
            </a:prstGeom>
            <a:noFill/>
            <a:ln w="9525">
              <a:noFill/>
              <a:miter lim="800000"/>
              <a:headEnd/>
              <a:tailEnd/>
            </a:ln>
          </p:spPr>
          <p:txBody>
            <a:bodyPr anchor="ct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zh-CN" altLang="en-US" sz="1600" b="0" i="0" u="none" strike="noStrike" kern="1200" cap="none" spc="0" normalizeH="0" baseline="0" noProof="0" dirty="0">
                  <a:ln>
                    <a:noFill/>
                  </a:ln>
                  <a:solidFill>
                    <a:srgbClr val="FFFFFF"/>
                  </a:solidFill>
                  <a:effectLst>
                    <a:reflection blurRad="6350" stA="50000" endA="300" endPos="50000" dist="29997" dir="5400000" sy="-100000" algn="bl" rotWithShape="0"/>
                  </a:effectLst>
                  <a:uLnTx/>
                  <a:uFillTx/>
                  <a:latin typeface="微软雅黑" pitchFamily="34" charset="-122"/>
                  <a:ea typeface="微软雅黑" pitchFamily="34" charset="-122"/>
                  <a:cs typeface="+mn-cs"/>
                </a:rPr>
                <a:t>添加标题</a:t>
              </a:r>
            </a:p>
          </p:txBody>
        </p:sp>
      </p:gr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864218850"/>
      </p:ext>
    </p:extLst>
  </p:cSld>
  <p:clrMapOvr>
    <a:masterClrMapping/>
  </p:clrMapOvr>
  <p:transition spd="slow" advClick="0" advTm="7624">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6" presetClass="entr" presetSubtype="21" fill="hold" nodeType="afterEffect">
                                  <p:stCondLst>
                                    <p:cond delay="0"/>
                                  </p:stCondLst>
                                  <p:childTnLst>
                                    <p:set>
                                      <p:cBhvr>
                                        <p:cTn id="11" dur="1" fill="hold">
                                          <p:stCondLst>
                                            <p:cond delay="0"/>
                                          </p:stCondLst>
                                        </p:cTn>
                                        <p:tgtEl>
                                          <p:spTgt spid="62"/>
                                        </p:tgtEl>
                                        <p:attrNameLst>
                                          <p:attrName>style.visibility</p:attrName>
                                        </p:attrNameLst>
                                      </p:cBhvr>
                                      <p:to>
                                        <p:strVal val="visible"/>
                                      </p:to>
                                    </p:set>
                                    <p:animEffect transition="in" filter="barn(inVertical)">
                                      <p:cBhvr>
                                        <p:cTn id="12" dur="500"/>
                                        <p:tgtEl>
                                          <p:spTgt spid="62"/>
                                        </p:tgtEl>
                                      </p:cBhvr>
                                    </p:animEffect>
                                  </p:childTnLst>
                                </p:cTn>
                              </p:par>
                              <p:par>
                                <p:cTn id="13" presetID="31" presetClass="entr" presetSubtype="0" fill="hold" grpId="0" nodeType="with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p:cTn id="15" dur="750" fill="hold"/>
                                        <p:tgtEl>
                                          <p:spTgt spid="60"/>
                                        </p:tgtEl>
                                        <p:attrNameLst>
                                          <p:attrName>ppt_w</p:attrName>
                                        </p:attrNameLst>
                                      </p:cBhvr>
                                      <p:tavLst>
                                        <p:tav tm="0">
                                          <p:val>
                                            <p:fltVal val="0"/>
                                          </p:val>
                                        </p:tav>
                                        <p:tav tm="100000">
                                          <p:val>
                                            <p:strVal val="#ppt_w"/>
                                          </p:val>
                                        </p:tav>
                                      </p:tavLst>
                                    </p:anim>
                                    <p:anim calcmode="lin" valueType="num">
                                      <p:cBhvr>
                                        <p:cTn id="16" dur="750" fill="hold"/>
                                        <p:tgtEl>
                                          <p:spTgt spid="60"/>
                                        </p:tgtEl>
                                        <p:attrNameLst>
                                          <p:attrName>ppt_h</p:attrName>
                                        </p:attrNameLst>
                                      </p:cBhvr>
                                      <p:tavLst>
                                        <p:tav tm="0">
                                          <p:val>
                                            <p:fltVal val="0"/>
                                          </p:val>
                                        </p:tav>
                                        <p:tav tm="100000">
                                          <p:val>
                                            <p:strVal val="#ppt_h"/>
                                          </p:val>
                                        </p:tav>
                                      </p:tavLst>
                                    </p:anim>
                                    <p:anim calcmode="lin" valueType="num">
                                      <p:cBhvr>
                                        <p:cTn id="17" dur="750" fill="hold"/>
                                        <p:tgtEl>
                                          <p:spTgt spid="60"/>
                                        </p:tgtEl>
                                        <p:attrNameLst>
                                          <p:attrName>style.rotation</p:attrName>
                                        </p:attrNameLst>
                                      </p:cBhvr>
                                      <p:tavLst>
                                        <p:tav tm="0">
                                          <p:val>
                                            <p:fltVal val="90"/>
                                          </p:val>
                                        </p:tav>
                                        <p:tav tm="100000">
                                          <p:val>
                                            <p:fltVal val="0"/>
                                          </p:val>
                                        </p:tav>
                                      </p:tavLst>
                                    </p:anim>
                                    <p:animEffect transition="in" filter="fade">
                                      <p:cBhvr>
                                        <p:cTn id="18" dur="750"/>
                                        <p:tgtEl>
                                          <p:spTgt spid="60"/>
                                        </p:tgtEl>
                                      </p:cBhvr>
                                    </p:animEffect>
                                  </p:childTnLst>
                                </p:cTn>
                              </p:par>
                            </p:childTnLst>
                          </p:cTn>
                        </p:par>
                        <p:par>
                          <p:cTn id="19" fill="hold" nodeType="afterGroup">
                            <p:stCondLst>
                              <p:cond delay="1250"/>
                            </p:stCondLst>
                            <p:childTnLst>
                              <p:par>
                                <p:cTn id="20" presetID="31" presetClass="entr" presetSubtype="0"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750" fill="hold"/>
                                        <p:tgtEl>
                                          <p:spTgt spid="21"/>
                                        </p:tgtEl>
                                        <p:attrNameLst>
                                          <p:attrName>ppt_w</p:attrName>
                                        </p:attrNameLst>
                                      </p:cBhvr>
                                      <p:tavLst>
                                        <p:tav tm="0">
                                          <p:val>
                                            <p:fltVal val="0"/>
                                          </p:val>
                                        </p:tav>
                                        <p:tav tm="100000">
                                          <p:val>
                                            <p:strVal val="#ppt_w"/>
                                          </p:val>
                                        </p:tav>
                                      </p:tavLst>
                                    </p:anim>
                                    <p:anim calcmode="lin" valueType="num">
                                      <p:cBhvr>
                                        <p:cTn id="23" dur="750" fill="hold"/>
                                        <p:tgtEl>
                                          <p:spTgt spid="21"/>
                                        </p:tgtEl>
                                        <p:attrNameLst>
                                          <p:attrName>ppt_h</p:attrName>
                                        </p:attrNameLst>
                                      </p:cBhvr>
                                      <p:tavLst>
                                        <p:tav tm="0">
                                          <p:val>
                                            <p:fltVal val="0"/>
                                          </p:val>
                                        </p:tav>
                                        <p:tav tm="100000">
                                          <p:val>
                                            <p:strVal val="#ppt_h"/>
                                          </p:val>
                                        </p:tav>
                                      </p:tavLst>
                                    </p:anim>
                                    <p:anim calcmode="lin" valueType="num">
                                      <p:cBhvr>
                                        <p:cTn id="24" dur="750" fill="hold"/>
                                        <p:tgtEl>
                                          <p:spTgt spid="21"/>
                                        </p:tgtEl>
                                        <p:attrNameLst>
                                          <p:attrName>style.rotation</p:attrName>
                                        </p:attrNameLst>
                                      </p:cBhvr>
                                      <p:tavLst>
                                        <p:tav tm="0">
                                          <p:val>
                                            <p:fltVal val="90"/>
                                          </p:val>
                                        </p:tav>
                                        <p:tav tm="100000">
                                          <p:val>
                                            <p:fltVal val="0"/>
                                          </p:val>
                                        </p:tav>
                                      </p:tavLst>
                                    </p:anim>
                                    <p:animEffect transition="in" filter="fade">
                                      <p:cBhvr>
                                        <p:cTn id="25" dur="750"/>
                                        <p:tgtEl>
                                          <p:spTgt spid="21"/>
                                        </p:tgtEl>
                                      </p:cBhvr>
                                    </p:animEffect>
                                  </p:childTnLst>
                                </p:cTn>
                              </p:par>
                              <p:par>
                                <p:cTn id="26" presetID="31"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p:cTn id="28" dur="750" fill="hold"/>
                                        <p:tgtEl>
                                          <p:spTgt spid="22"/>
                                        </p:tgtEl>
                                        <p:attrNameLst>
                                          <p:attrName>ppt_w</p:attrName>
                                        </p:attrNameLst>
                                      </p:cBhvr>
                                      <p:tavLst>
                                        <p:tav tm="0">
                                          <p:val>
                                            <p:fltVal val="0"/>
                                          </p:val>
                                        </p:tav>
                                        <p:tav tm="100000">
                                          <p:val>
                                            <p:strVal val="#ppt_w"/>
                                          </p:val>
                                        </p:tav>
                                      </p:tavLst>
                                    </p:anim>
                                    <p:anim calcmode="lin" valueType="num">
                                      <p:cBhvr>
                                        <p:cTn id="29" dur="750" fill="hold"/>
                                        <p:tgtEl>
                                          <p:spTgt spid="22"/>
                                        </p:tgtEl>
                                        <p:attrNameLst>
                                          <p:attrName>ppt_h</p:attrName>
                                        </p:attrNameLst>
                                      </p:cBhvr>
                                      <p:tavLst>
                                        <p:tav tm="0">
                                          <p:val>
                                            <p:fltVal val="0"/>
                                          </p:val>
                                        </p:tav>
                                        <p:tav tm="100000">
                                          <p:val>
                                            <p:strVal val="#ppt_h"/>
                                          </p:val>
                                        </p:tav>
                                      </p:tavLst>
                                    </p:anim>
                                    <p:anim calcmode="lin" valueType="num">
                                      <p:cBhvr>
                                        <p:cTn id="30" dur="750" fill="hold"/>
                                        <p:tgtEl>
                                          <p:spTgt spid="22"/>
                                        </p:tgtEl>
                                        <p:attrNameLst>
                                          <p:attrName>style.rotation</p:attrName>
                                        </p:attrNameLst>
                                      </p:cBhvr>
                                      <p:tavLst>
                                        <p:tav tm="0">
                                          <p:val>
                                            <p:fltVal val="90"/>
                                          </p:val>
                                        </p:tav>
                                        <p:tav tm="100000">
                                          <p:val>
                                            <p:fltVal val="0"/>
                                          </p:val>
                                        </p:tav>
                                      </p:tavLst>
                                    </p:anim>
                                    <p:animEffect transition="in" filter="fade">
                                      <p:cBhvr>
                                        <p:cTn id="31" dur="750"/>
                                        <p:tgtEl>
                                          <p:spTgt spid="22"/>
                                        </p:tgtEl>
                                      </p:cBhvr>
                                    </p:animEffect>
                                  </p:childTnLst>
                                </p:cTn>
                              </p:par>
                              <p:par>
                                <p:cTn id="32" presetID="31" presetClass="entr" presetSubtype="0"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p:cTn id="34" dur="750" fill="hold"/>
                                        <p:tgtEl>
                                          <p:spTgt spid="23"/>
                                        </p:tgtEl>
                                        <p:attrNameLst>
                                          <p:attrName>ppt_w</p:attrName>
                                        </p:attrNameLst>
                                      </p:cBhvr>
                                      <p:tavLst>
                                        <p:tav tm="0">
                                          <p:val>
                                            <p:fltVal val="0"/>
                                          </p:val>
                                        </p:tav>
                                        <p:tav tm="100000">
                                          <p:val>
                                            <p:strVal val="#ppt_w"/>
                                          </p:val>
                                        </p:tav>
                                      </p:tavLst>
                                    </p:anim>
                                    <p:anim calcmode="lin" valueType="num">
                                      <p:cBhvr>
                                        <p:cTn id="35" dur="750" fill="hold"/>
                                        <p:tgtEl>
                                          <p:spTgt spid="23"/>
                                        </p:tgtEl>
                                        <p:attrNameLst>
                                          <p:attrName>ppt_h</p:attrName>
                                        </p:attrNameLst>
                                      </p:cBhvr>
                                      <p:tavLst>
                                        <p:tav tm="0">
                                          <p:val>
                                            <p:fltVal val="0"/>
                                          </p:val>
                                        </p:tav>
                                        <p:tav tm="100000">
                                          <p:val>
                                            <p:strVal val="#ppt_h"/>
                                          </p:val>
                                        </p:tav>
                                      </p:tavLst>
                                    </p:anim>
                                    <p:anim calcmode="lin" valueType="num">
                                      <p:cBhvr>
                                        <p:cTn id="36" dur="750" fill="hold"/>
                                        <p:tgtEl>
                                          <p:spTgt spid="23"/>
                                        </p:tgtEl>
                                        <p:attrNameLst>
                                          <p:attrName>style.rotation</p:attrName>
                                        </p:attrNameLst>
                                      </p:cBhvr>
                                      <p:tavLst>
                                        <p:tav tm="0">
                                          <p:val>
                                            <p:fltVal val="90"/>
                                          </p:val>
                                        </p:tav>
                                        <p:tav tm="100000">
                                          <p:val>
                                            <p:fltVal val="0"/>
                                          </p:val>
                                        </p:tav>
                                      </p:tavLst>
                                    </p:anim>
                                    <p:animEffect transition="in" filter="fade">
                                      <p:cBhvr>
                                        <p:cTn id="37" dur="750"/>
                                        <p:tgtEl>
                                          <p:spTgt spid="23"/>
                                        </p:tgtEl>
                                      </p:cBhvr>
                                    </p:animEffect>
                                  </p:childTnLst>
                                </p:cTn>
                              </p:par>
                              <p:par>
                                <p:cTn id="38" presetID="31" presetClass="entr" presetSubtype="0" fill="hold" grpId="0" nodeType="with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p:cTn id="40" dur="750" fill="hold"/>
                                        <p:tgtEl>
                                          <p:spTgt spid="25"/>
                                        </p:tgtEl>
                                        <p:attrNameLst>
                                          <p:attrName>ppt_w</p:attrName>
                                        </p:attrNameLst>
                                      </p:cBhvr>
                                      <p:tavLst>
                                        <p:tav tm="0">
                                          <p:val>
                                            <p:fltVal val="0"/>
                                          </p:val>
                                        </p:tav>
                                        <p:tav tm="100000">
                                          <p:val>
                                            <p:strVal val="#ppt_w"/>
                                          </p:val>
                                        </p:tav>
                                      </p:tavLst>
                                    </p:anim>
                                    <p:anim calcmode="lin" valueType="num">
                                      <p:cBhvr>
                                        <p:cTn id="41" dur="750" fill="hold"/>
                                        <p:tgtEl>
                                          <p:spTgt spid="25"/>
                                        </p:tgtEl>
                                        <p:attrNameLst>
                                          <p:attrName>ppt_h</p:attrName>
                                        </p:attrNameLst>
                                      </p:cBhvr>
                                      <p:tavLst>
                                        <p:tav tm="0">
                                          <p:val>
                                            <p:fltVal val="0"/>
                                          </p:val>
                                        </p:tav>
                                        <p:tav tm="100000">
                                          <p:val>
                                            <p:strVal val="#ppt_h"/>
                                          </p:val>
                                        </p:tav>
                                      </p:tavLst>
                                    </p:anim>
                                    <p:anim calcmode="lin" valueType="num">
                                      <p:cBhvr>
                                        <p:cTn id="42" dur="750" fill="hold"/>
                                        <p:tgtEl>
                                          <p:spTgt spid="25"/>
                                        </p:tgtEl>
                                        <p:attrNameLst>
                                          <p:attrName>style.rotation</p:attrName>
                                        </p:attrNameLst>
                                      </p:cBhvr>
                                      <p:tavLst>
                                        <p:tav tm="0">
                                          <p:val>
                                            <p:fltVal val="90"/>
                                          </p:val>
                                        </p:tav>
                                        <p:tav tm="100000">
                                          <p:val>
                                            <p:fltVal val="0"/>
                                          </p:val>
                                        </p:tav>
                                      </p:tavLst>
                                    </p:anim>
                                    <p:animEffect transition="in" filter="fade">
                                      <p:cBhvr>
                                        <p:cTn id="43" dur="750"/>
                                        <p:tgtEl>
                                          <p:spTgt spid="25"/>
                                        </p:tgtEl>
                                      </p:cBhvr>
                                    </p:animEffect>
                                  </p:childTnLst>
                                </p:cTn>
                              </p:par>
                              <p:par>
                                <p:cTn id="44" presetID="31" presetClass="entr" presetSubtype="0" fill="hold" grpId="0" nodeType="withEffect">
                                  <p:stCondLst>
                                    <p:cond delay="0"/>
                                  </p:stCondLst>
                                  <p:childTnLst>
                                    <p:set>
                                      <p:cBhvr>
                                        <p:cTn id="45" dur="1" fill="hold">
                                          <p:stCondLst>
                                            <p:cond delay="0"/>
                                          </p:stCondLst>
                                        </p:cTn>
                                        <p:tgtEl>
                                          <p:spTgt spid="39"/>
                                        </p:tgtEl>
                                        <p:attrNameLst>
                                          <p:attrName>style.visibility</p:attrName>
                                        </p:attrNameLst>
                                      </p:cBhvr>
                                      <p:to>
                                        <p:strVal val="visible"/>
                                      </p:to>
                                    </p:set>
                                    <p:anim calcmode="lin" valueType="num">
                                      <p:cBhvr>
                                        <p:cTn id="46" dur="750" fill="hold"/>
                                        <p:tgtEl>
                                          <p:spTgt spid="39"/>
                                        </p:tgtEl>
                                        <p:attrNameLst>
                                          <p:attrName>ppt_w</p:attrName>
                                        </p:attrNameLst>
                                      </p:cBhvr>
                                      <p:tavLst>
                                        <p:tav tm="0">
                                          <p:val>
                                            <p:fltVal val="0"/>
                                          </p:val>
                                        </p:tav>
                                        <p:tav tm="100000">
                                          <p:val>
                                            <p:strVal val="#ppt_w"/>
                                          </p:val>
                                        </p:tav>
                                      </p:tavLst>
                                    </p:anim>
                                    <p:anim calcmode="lin" valueType="num">
                                      <p:cBhvr>
                                        <p:cTn id="47" dur="750" fill="hold"/>
                                        <p:tgtEl>
                                          <p:spTgt spid="39"/>
                                        </p:tgtEl>
                                        <p:attrNameLst>
                                          <p:attrName>ppt_h</p:attrName>
                                        </p:attrNameLst>
                                      </p:cBhvr>
                                      <p:tavLst>
                                        <p:tav tm="0">
                                          <p:val>
                                            <p:fltVal val="0"/>
                                          </p:val>
                                        </p:tav>
                                        <p:tav tm="100000">
                                          <p:val>
                                            <p:strVal val="#ppt_h"/>
                                          </p:val>
                                        </p:tav>
                                      </p:tavLst>
                                    </p:anim>
                                    <p:anim calcmode="lin" valueType="num">
                                      <p:cBhvr>
                                        <p:cTn id="48" dur="750" fill="hold"/>
                                        <p:tgtEl>
                                          <p:spTgt spid="39"/>
                                        </p:tgtEl>
                                        <p:attrNameLst>
                                          <p:attrName>style.rotation</p:attrName>
                                        </p:attrNameLst>
                                      </p:cBhvr>
                                      <p:tavLst>
                                        <p:tav tm="0">
                                          <p:val>
                                            <p:fltVal val="90"/>
                                          </p:val>
                                        </p:tav>
                                        <p:tav tm="100000">
                                          <p:val>
                                            <p:fltVal val="0"/>
                                          </p:val>
                                        </p:tav>
                                      </p:tavLst>
                                    </p:anim>
                                    <p:animEffect transition="in" filter="fade">
                                      <p:cBhvr>
                                        <p:cTn id="49" dur="750"/>
                                        <p:tgtEl>
                                          <p:spTgt spid="39"/>
                                        </p:tgtEl>
                                      </p:cBhvr>
                                    </p:animEffect>
                                  </p:childTnLst>
                                </p:cTn>
                              </p:par>
                              <p:par>
                                <p:cTn id="50" presetID="31" presetClass="entr" presetSubtype="0" fill="hold" grpId="0" nodeType="withEffect">
                                  <p:stCondLst>
                                    <p:cond delay="0"/>
                                  </p:stCondLst>
                                  <p:childTnLst>
                                    <p:set>
                                      <p:cBhvr>
                                        <p:cTn id="51" dur="1" fill="hold">
                                          <p:stCondLst>
                                            <p:cond delay="0"/>
                                          </p:stCondLst>
                                        </p:cTn>
                                        <p:tgtEl>
                                          <p:spTgt spid="40"/>
                                        </p:tgtEl>
                                        <p:attrNameLst>
                                          <p:attrName>style.visibility</p:attrName>
                                        </p:attrNameLst>
                                      </p:cBhvr>
                                      <p:to>
                                        <p:strVal val="visible"/>
                                      </p:to>
                                    </p:set>
                                    <p:anim calcmode="lin" valueType="num">
                                      <p:cBhvr>
                                        <p:cTn id="52" dur="750" fill="hold"/>
                                        <p:tgtEl>
                                          <p:spTgt spid="40"/>
                                        </p:tgtEl>
                                        <p:attrNameLst>
                                          <p:attrName>ppt_w</p:attrName>
                                        </p:attrNameLst>
                                      </p:cBhvr>
                                      <p:tavLst>
                                        <p:tav tm="0">
                                          <p:val>
                                            <p:fltVal val="0"/>
                                          </p:val>
                                        </p:tav>
                                        <p:tav tm="100000">
                                          <p:val>
                                            <p:strVal val="#ppt_w"/>
                                          </p:val>
                                        </p:tav>
                                      </p:tavLst>
                                    </p:anim>
                                    <p:anim calcmode="lin" valueType="num">
                                      <p:cBhvr>
                                        <p:cTn id="53" dur="750" fill="hold"/>
                                        <p:tgtEl>
                                          <p:spTgt spid="40"/>
                                        </p:tgtEl>
                                        <p:attrNameLst>
                                          <p:attrName>ppt_h</p:attrName>
                                        </p:attrNameLst>
                                      </p:cBhvr>
                                      <p:tavLst>
                                        <p:tav tm="0">
                                          <p:val>
                                            <p:fltVal val="0"/>
                                          </p:val>
                                        </p:tav>
                                        <p:tav tm="100000">
                                          <p:val>
                                            <p:strVal val="#ppt_h"/>
                                          </p:val>
                                        </p:tav>
                                      </p:tavLst>
                                    </p:anim>
                                    <p:anim calcmode="lin" valueType="num">
                                      <p:cBhvr>
                                        <p:cTn id="54" dur="750" fill="hold"/>
                                        <p:tgtEl>
                                          <p:spTgt spid="40"/>
                                        </p:tgtEl>
                                        <p:attrNameLst>
                                          <p:attrName>style.rotation</p:attrName>
                                        </p:attrNameLst>
                                      </p:cBhvr>
                                      <p:tavLst>
                                        <p:tav tm="0">
                                          <p:val>
                                            <p:fltVal val="90"/>
                                          </p:val>
                                        </p:tav>
                                        <p:tav tm="100000">
                                          <p:val>
                                            <p:fltVal val="0"/>
                                          </p:val>
                                        </p:tav>
                                      </p:tavLst>
                                    </p:anim>
                                    <p:animEffect transition="in" filter="fade">
                                      <p:cBhvr>
                                        <p:cTn id="55" dur="750"/>
                                        <p:tgtEl>
                                          <p:spTgt spid="40"/>
                                        </p:tgtEl>
                                      </p:cBhvr>
                                    </p:animEffect>
                                  </p:childTnLst>
                                </p:cTn>
                              </p:par>
                              <p:par>
                                <p:cTn id="56" presetID="31" presetClass="entr" presetSubtype="0" fill="hold" grpId="0" nodeType="withEffect">
                                  <p:stCondLst>
                                    <p:cond delay="0"/>
                                  </p:stCondLst>
                                  <p:childTnLst>
                                    <p:set>
                                      <p:cBhvr>
                                        <p:cTn id="57" dur="1" fill="hold">
                                          <p:stCondLst>
                                            <p:cond delay="0"/>
                                          </p:stCondLst>
                                        </p:cTn>
                                        <p:tgtEl>
                                          <p:spTgt spid="42"/>
                                        </p:tgtEl>
                                        <p:attrNameLst>
                                          <p:attrName>style.visibility</p:attrName>
                                        </p:attrNameLst>
                                      </p:cBhvr>
                                      <p:to>
                                        <p:strVal val="visible"/>
                                      </p:to>
                                    </p:set>
                                    <p:anim calcmode="lin" valueType="num">
                                      <p:cBhvr>
                                        <p:cTn id="58" dur="750" fill="hold"/>
                                        <p:tgtEl>
                                          <p:spTgt spid="42"/>
                                        </p:tgtEl>
                                        <p:attrNameLst>
                                          <p:attrName>ppt_w</p:attrName>
                                        </p:attrNameLst>
                                      </p:cBhvr>
                                      <p:tavLst>
                                        <p:tav tm="0">
                                          <p:val>
                                            <p:fltVal val="0"/>
                                          </p:val>
                                        </p:tav>
                                        <p:tav tm="100000">
                                          <p:val>
                                            <p:strVal val="#ppt_w"/>
                                          </p:val>
                                        </p:tav>
                                      </p:tavLst>
                                    </p:anim>
                                    <p:anim calcmode="lin" valueType="num">
                                      <p:cBhvr>
                                        <p:cTn id="59" dur="750" fill="hold"/>
                                        <p:tgtEl>
                                          <p:spTgt spid="42"/>
                                        </p:tgtEl>
                                        <p:attrNameLst>
                                          <p:attrName>ppt_h</p:attrName>
                                        </p:attrNameLst>
                                      </p:cBhvr>
                                      <p:tavLst>
                                        <p:tav tm="0">
                                          <p:val>
                                            <p:fltVal val="0"/>
                                          </p:val>
                                        </p:tav>
                                        <p:tav tm="100000">
                                          <p:val>
                                            <p:strVal val="#ppt_h"/>
                                          </p:val>
                                        </p:tav>
                                      </p:tavLst>
                                    </p:anim>
                                    <p:anim calcmode="lin" valueType="num">
                                      <p:cBhvr>
                                        <p:cTn id="60" dur="750" fill="hold"/>
                                        <p:tgtEl>
                                          <p:spTgt spid="42"/>
                                        </p:tgtEl>
                                        <p:attrNameLst>
                                          <p:attrName>style.rotation</p:attrName>
                                        </p:attrNameLst>
                                      </p:cBhvr>
                                      <p:tavLst>
                                        <p:tav tm="0">
                                          <p:val>
                                            <p:fltVal val="90"/>
                                          </p:val>
                                        </p:tav>
                                        <p:tav tm="100000">
                                          <p:val>
                                            <p:fltVal val="0"/>
                                          </p:val>
                                        </p:tav>
                                      </p:tavLst>
                                    </p:anim>
                                    <p:animEffect transition="in" filter="fade">
                                      <p:cBhvr>
                                        <p:cTn id="61" dur="750"/>
                                        <p:tgtEl>
                                          <p:spTgt spid="42"/>
                                        </p:tgtEl>
                                      </p:cBhvr>
                                    </p:animEffect>
                                  </p:childTnLst>
                                </p:cTn>
                              </p:par>
                              <p:par>
                                <p:cTn id="62" presetID="31" presetClass="entr" presetSubtype="0" fill="hold" grpId="0" nodeType="withEffect">
                                  <p:stCondLst>
                                    <p:cond delay="0"/>
                                  </p:stCondLst>
                                  <p:childTnLst>
                                    <p:set>
                                      <p:cBhvr>
                                        <p:cTn id="63" dur="1" fill="hold">
                                          <p:stCondLst>
                                            <p:cond delay="0"/>
                                          </p:stCondLst>
                                        </p:cTn>
                                        <p:tgtEl>
                                          <p:spTgt spid="43"/>
                                        </p:tgtEl>
                                        <p:attrNameLst>
                                          <p:attrName>style.visibility</p:attrName>
                                        </p:attrNameLst>
                                      </p:cBhvr>
                                      <p:to>
                                        <p:strVal val="visible"/>
                                      </p:to>
                                    </p:set>
                                    <p:anim calcmode="lin" valueType="num">
                                      <p:cBhvr>
                                        <p:cTn id="64" dur="750" fill="hold"/>
                                        <p:tgtEl>
                                          <p:spTgt spid="43"/>
                                        </p:tgtEl>
                                        <p:attrNameLst>
                                          <p:attrName>ppt_w</p:attrName>
                                        </p:attrNameLst>
                                      </p:cBhvr>
                                      <p:tavLst>
                                        <p:tav tm="0">
                                          <p:val>
                                            <p:fltVal val="0"/>
                                          </p:val>
                                        </p:tav>
                                        <p:tav tm="100000">
                                          <p:val>
                                            <p:strVal val="#ppt_w"/>
                                          </p:val>
                                        </p:tav>
                                      </p:tavLst>
                                    </p:anim>
                                    <p:anim calcmode="lin" valueType="num">
                                      <p:cBhvr>
                                        <p:cTn id="65" dur="750" fill="hold"/>
                                        <p:tgtEl>
                                          <p:spTgt spid="43"/>
                                        </p:tgtEl>
                                        <p:attrNameLst>
                                          <p:attrName>ppt_h</p:attrName>
                                        </p:attrNameLst>
                                      </p:cBhvr>
                                      <p:tavLst>
                                        <p:tav tm="0">
                                          <p:val>
                                            <p:fltVal val="0"/>
                                          </p:val>
                                        </p:tav>
                                        <p:tav tm="100000">
                                          <p:val>
                                            <p:strVal val="#ppt_h"/>
                                          </p:val>
                                        </p:tav>
                                      </p:tavLst>
                                    </p:anim>
                                    <p:anim calcmode="lin" valueType="num">
                                      <p:cBhvr>
                                        <p:cTn id="66" dur="750" fill="hold"/>
                                        <p:tgtEl>
                                          <p:spTgt spid="43"/>
                                        </p:tgtEl>
                                        <p:attrNameLst>
                                          <p:attrName>style.rotation</p:attrName>
                                        </p:attrNameLst>
                                      </p:cBhvr>
                                      <p:tavLst>
                                        <p:tav tm="0">
                                          <p:val>
                                            <p:fltVal val="90"/>
                                          </p:val>
                                        </p:tav>
                                        <p:tav tm="100000">
                                          <p:val>
                                            <p:fltVal val="0"/>
                                          </p:val>
                                        </p:tav>
                                      </p:tavLst>
                                    </p:anim>
                                    <p:animEffect transition="in" filter="fade">
                                      <p:cBhvr>
                                        <p:cTn id="67" dur="750"/>
                                        <p:tgtEl>
                                          <p:spTgt spid="43"/>
                                        </p:tgtEl>
                                      </p:cBhvr>
                                    </p:animEffect>
                                  </p:childTnLst>
                                </p:cTn>
                              </p:par>
                              <p:par>
                                <p:cTn id="68" presetID="31" presetClass="entr" presetSubtype="0" fill="hold" grpId="0" nodeType="withEffect">
                                  <p:stCondLst>
                                    <p:cond delay="0"/>
                                  </p:stCondLst>
                                  <p:childTnLst>
                                    <p:set>
                                      <p:cBhvr>
                                        <p:cTn id="69" dur="1" fill="hold">
                                          <p:stCondLst>
                                            <p:cond delay="0"/>
                                          </p:stCondLst>
                                        </p:cTn>
                                        <p:tgtEl>
                                          <p:spTgt spid="44"/>
                                        </p:tgtEl>
                                        <p:attrNameLst>
                                          <p:attrName>style.visibility</p:attrName>
                                        </p:attrNameLst>
                                      </p:cBhvr>
                                      <p:to>
                                        <p:strVal val="visible"/>
                                      </p:to>
                                    </p:set>
                                    <p:anim calcmode="lin" valueType="num">
                                      <p:cBhvr>
                                        <p:cTn id="70" dur="750" fill="hold"/>
                                        <p:tgtEl>
                                          <p:spTgt spid="44"/>
                                        </p:tgtEl>
                                        <p:attrNameLst>
                                          <p:attrName>ppt_w</p:attrName>
                                        </p:attrNameLst>
                                      </p:cBhvr>
                                      <p:tavLst>
                                        <p:tav tm="0">
                                          <p:val>
                                            <p:fltVal val="0"/>
                                          </p:val>
                                        </p:tav>
                                        <p:tav tm="100000">
                                          <p:val>
                                            <p:strVal val="#ppt_w"/>
                                          </p:val>
                                        </p:tav>
                                      </p:tavLst>
                                    </p:anim>
                                    <p:anim calcmode="lin" valueType="num">
                                      <p:cBhvr>
                                        <p:cTn id="71" dur="750" fill="hold"/>
                                        <p:tgtEl>
                                          <p:spTgt spid="44"/>
                                        </p:tgtEl>
                                        <p:attrNameLst>
                                          <p:attrName>ppt_h</p:attrName>
                                        </p:attrNameLst>
                                      </p:cBhvr>
                                      <p:tavLst>
                                        <p:tav tm="0">
                                          <p:val>
                                            <p:fltVal val="0"/>
                                          </p:val>
                                        </p:tav>
                                        <p:tav tm="100000">
                                          <p:val>
                                            <p:strVal val="#ppt_h"/>
                                          </p:val>
                                        </p:tav>
                                      </p:tavLst>
                                    </p:anim>
                                    <p:anim calcmode="lin" valueType="num">
                                      <p:cBhvr>
                                        <p:cTn id="72" dur="750" fill="hold"/>
                                        <p:tgtEl>
                                          <p:spTgt spid="44"/>
                                        </p:tgtEl>
                                        <p:attrNameLst>
                                          <p:attrName>style.rotation</p:attrName>
                                        </p:attrNameLst>
                                      </p:cBhvr>
                                      <p:tavLst>
                                        <p:tav tm="0">
                                          <p:val>
                                            <p:fltVal val="90"/>
                                          </p:val>
                                        </p:tav>
                                        <p:tav tm="100000">
                                          <p:val>
                                            <p:fltVal val="0"/>
                                          </p:val>
                                        </p:tav>
                                      </p:tavLst>
                                    </p:anim>
                                    <p:animEffect transition="in" filter="fade">
                                      <p:cBhvr>
                                        <p:cTn id="73" dur="750"/>
                                        <p:tgtEl>
                                          <p:spTgt spid="44"/>
                                        </p:tgtEl>
                                      </p:cBhvr>
                                    </p:animEffect>
                                  </p:childTnLst>
                                </p:cTn>
                              </p:par>
                              <p:par>
                                <p:cTn id="74" presetID="31" presetClass="entr" presetSubtype="0" fill="hold" grpId="0" nodeType="withEffect">
                                  <p:stCondLst>
                                    <p:cond delay="0"/>
                                  </p:stCondLst>
                                  <p:childTnLst>
                                    <p:set>
                                      <p:cBhvr>
                                        <p:cTn id="75" dur="1" fill="hold">
                                          <p:stCondLst>
                                            <p:cond delay="0"/>
                                          </p:stCondLst>
                                        </p:cTn>
                                        <p:tgtEl>
                                          <p:spTgt spid="45"/>
                                        </p:tgtEl>
                                        <p:attrNameLst>
                                          <p:attrName>style.visibility</p:attrName>
                                        </p:attrNameLst>
                                      </p:cBhvr>
                                      <p:to>
                                        <p:strVal val="visible"/>
                                      </p:to>
                                    </p:set>
                                    <p:anim calcmode="lin" valueType="num">
                                      <p:cBhvr>
                                        <p:cTn id="76" dur="750" fill="hold"/>
                                        <p:tgtEl>
                                          <p:spTgt spid="45"/>
                                        </p:tgtEl>
                                        <p:attrNameLst>
                                          <p:attrName>ppt_w</p:attrName>
                                        </p:attrNameLst>
                                      </p:cBhvr>
                                      <p:tavLst>
                                        <p:tav tm="0">
                                          <p:val>
                                            <p:fltVal val="0"/>
                                          </p:val>
                                        </p:tav>
                                        <p:tav tm="100000">
                                          <p:val>
                                            <p:strVal val="#ppt_w"/>
                                          </p:val>
                                        </p:tav>
                                      </p:tavLst>
                                    </p:anim>
                                    <p:anim calcmode="lin" valueType="num">
                                      <p:cBhvr>
                                        <p:cTn id="77" dur="750" fill="hold"/>
                                        <p:tgtEl>
                                          <p:spTgt spid="45"/>
                                        </p:tgtEl>
                                        <p:attrNameLst>
                                          <p:attrName>ppt_h</p:attrName>
                                        </p:attrNameLst>
                                      </p:cBhvr>
                                      <p:tavLst>
                                        <p:tav tm="0">
                                          <p:val>
                                            <p:fltVal val="0"/>
                                          </p:val>
                                        </p:tav>
                                        <p:tav tm="100000">
                                          <p:val>
                                            <p:strVal val="#ppt_h"/>
                                          </p:val>
                                        </p:tav>
                                      </p:tavLst>
                                    </p:anim>
                                    <p:anim calcmode="lin" valueType="num">
                                      <p:cBhvr>
                                        <p:cTn id="78" dur="750" fill="hold"/>
                                        <p:tgtEl>
                                          <p:spTgt spid="45"/>
                                        </p:tgtEl>
                                        <p:attrNameLst>
                                          <p:attrName>style.rotation</p:attrName>
                                        </p:attrNameLst>
                                      </p:cBhvr>
                                      <p:tavLst>
                                        <p:tav tm="0">
                                          <p:val>
                                            <p:fltVal val="90"/>
                                          </p:val>
                                        </p:tav>
                                        <p:tav tm="100000">
                                          <p:val>
                                            <p:fltVal val="0"/>
                                          </p:val>
                                        </p:tav>
                                      </p:tavLst>
                                    </p:anim>
                                    <p:animEffect transition="in" filter="fade">
                                      <p:cBhvr>
                                        <p:cTn id="79" dur="750"/>
                                        <p:tgtEl>
                                          <p:spTgt spid="45"/>
                                        </p:tgtEl>
                                      </p:cBhvr>
                                    </p:animEffect>
                                  </p:childTnLst>
                                </p:cTn>
                              </p:par>
                              <p:par>
                                <p:cTn id="80" presetID="31" presetClass="entr" presetSubtype="0" fill="hold" grpId="0" nodeType="withEffect">
                                  <p:stCondLst>
                                    <p:cond delay="0"/>
                                  </p:stCondLst>
                                  <p:childTnLst>
                                    <p:set>
                                      <p:cBhvr>
                                        <p:cTn id="81" dur="1" fill="hold">
                                          <p:stCondLst>
                                            <p:cond delay="0"/>
                                          </p:stCondLst>
                                        </p:cTn>
                                        <p:tgtEl>
                                          <p:spTgt spid="46"/>
                                        </p:tgtEl>
                                        <p:attrNameLst>
                                          <p:attrName>style.visibility</p:attrName>
                                        </p:attrNameLst>
                                      </p:cBhvr>
                                      <p:to>
                                        <p:strVal val="visible"/>
                                      </p:to>
                                    </p:set>
                                    <p:anim calcmode="lin" valueType="num">
                                      <p:cBhvr>
                                        <p:cTn id="82" dur="750" fill="hold"/>
                                        <p:tgtEl>
                                          <p:spTgt spid="46"/>
                                        </p:tgtEl>
                                        <p:attrNameLst>
                                          <p:attrName>ppt_w</p:attrName>
                                        </p:attrNameLst>
                                      </p:cBhvr>
                                      <p:tavLst>
                                        <p:tav tm="0">
                                          <p:val>
                                            <p:fltVal val="0"/>
                                          </p:val>
                                        </p:tav>
                                        <p:tav tm="100000">
                                          <p:val>
                                            <p:strVal val="#ppt_w"/>
                                          </p:val>
                                        </p:tav>
                                      </p:tavLst>
                                    </p:anim>
                                    <p:anim calcmode="lin" valueType="num">
                                      <p:cBhvr>
                                        <p:cTn id="83" dur="750" fill="hold"/>
                                        <p:tgtEl>
                                          <p:spTgt spid="46"/>
                                        </p:tgtEl>
                                        <p:attrNameLst>
                                          <p:attrName>ppt_h</p:attrName>
                                        </p:attrNameLst>
                                      </p:cBhvr>
                                      <p:tavLst>
                                        <p:tav tm="0">
                                          <p:val>
                                            <p:fltVal val="0"/>
                                          </p:val>
                                        </p:tav>
                                        <p:tav tm="100000">
                                          <p:val>
                                            <p:strVal val="#ppt_h"/>
                                          </p:val>
                                        </p:tav>
                                      </p:tavLst>
                                    </p:anim>
                                    <p:anim calcmode="lin" valueType="num">
                                      <p:cBhvr>
                                        <p:cTn id="84" dur="750" fill="hold"/>
                                        <p:tgtEl>
                                          <p:spTgt spid="46"/>
                                        </p:tgtEl>
                                        <p:attrNameLst>
                                          <p:attrName>style.rotation</p:attrName>
                                        </p:attrNameLst>
                                      </p:cBhvr>
                                      <p:tavLst>
                                        <p:tav tm="0">
                                          <p:val>
                                            <p:fltVal val="90"/>
                                          </p:val>
                                        </p:tav>
                                        <p:tav tm="100000">
                                          <p:val>
                                            <p:fltVal val="0"/>
                                          </p:val>
                                        </p:tav>
                                      </p:tavLst>
                                    </p:anim>
                                    <p:animEffect transition="in" filter="fade">
                                      <p:cBhvr>
                                        <p:cTn id="85" dur="750"/>
                                        <p:tgtEl>
                                          <p:spTgt spid="46"/>
                                        </p:tgtEl>
                                      </p:cBhvr>
                                    </p:animEffect>
                                  </p:childTnLst>
                                </p:cTn>
                              </p:par>
                              <p:par>
                                <p:cTn id="86" presetID="31" presetClass="entr" presetSubtype="0" fill="hold" grpId="0" nodeType="withEffect">
                                  <p:stCondLst>
                                    <p:cond delay="0"/>
                                  </p:stCondLst>
                                  <p:childTnLst>
                                    <p:set>
                                      <p:cBhvr>
                                        <p:cTn id="87" dur="1" fill="hold">
                                          <p:stCondLst>
                                            <p:cond delay="0"/>
                                          </p:stCondLst>
                                        </p:cTn>
                                        <p:tgtEl>
                                          <p:spTgt spid="47"/>
                                        </p:tgtEl>
                                        <p:attrNameLst>
                                          <p:attrName>style.visibility</p:attrName>
                                        </p:attrNameLst>
                                      </p:cBhvr>
                                      <p:to>
                                        <p:strVal val="visible"/>
                                      </p:to>
                                    </p:set>
                                    <p:anim calcmode="lin" valueType="num">
                                      <p:cBhvr>
                                        <p:cTn id="88" dur="750" fill="hold"/>
                                        <p:tgtEl>
                                          <p:spTgt spid="47"/>
                                        </p:tgtEl>
                                        <p:attrNameLst>
                                          <p:attrName>ppt_w</p:attrName>
                                        </p:attrNameLst>
                                      </p:cBhvr>
                                      <p:tavLst>
                                        <p:tav tm="0">
                                          <p:val>
                                            <p:fltVal val="0"/>
                                          </p:val>
                                        </p:tav>
                                        <p:tav tm="100000">
                                          <p:val>
                                            <p:strVal val="#ppt_w"/>
                                          </p:val>
                                        </p:tav>
                                      </p:tavLst>
                                    </p:anim>
                                    <p:anim calcmode="lin" valueType="num">
                                      <p:cBhvr>
                                        <p:cTn id="89" dur="750" fill="hold"/>
                                        <p:tgtEl>
                                          <p:spTgt spid="47"/>
                                        </p:tgtEl>
                                        <p:attrNameLst>
                                          <p:attrName>ppt_h</p:attrName>
                                        </p:attrNameLst>
                                      </p:cBhvr>
                                      <p:tavLst>
                                        <p:tav tm="0">
                                          <p:val>
                                            <p:fltVal val="0"/>
                                          </p:val>
                                        </p:tav>
                                        <p:tav tm="100000">
                                          <p:val>
                                            <p:strVal val="#ppt_h"/>
                                          </p:val>
                                        </p:tav>
                                      </p:tavLst>
                                    </p:anim>
                                    <p:anim calcmode="lin" valueType="num">
                                      <p:cBhvr>
                                        <p:cTn id="90" dur="750" fill="hold"/>
                                        <p:tgtEl>
                                          <p:spTgt spid="47"/>
                                        </p:tgtEl>
                                        <p:attrNameLst>
                                          <p:attrName>style.rotation</p:attrName>
                                        </p:attrNameLst>
                                      </p:cBhvr>
                                      <p:tavLst>
                                        <p:tav tm="0">
                                          <p:val>
                                            <p:fltVal val="90"/>
                                          </p:val>
                                        </p:tav>
                                        <p:tav tm="100000">
                                          <p:val>
                                            <p:fltVal val="0"/>
                                          </p:val>
                                        </p:tav>
                                      </p:tavLst>
                                    </p:anim>
                                    <p:animEffect transition="in" filter="fade">
                                      <p:cBhvr>
                                        <p:cTn id="91" dur="750"/>
                                        <p:tgtEl>
                                          <p:spTgt spid="47"/>
                                        </p:tgtEl>
                                      </p:cBhvr>
                                    </p:animEffect>
                                  </p:childTnLst>
                                </p:cTn>
                              </p:par>
                              <p:par>
                                <p:cTn id="92" presetID="31" presetClass="entr" presetSubtype="0" fill="hold" grpId="0" nodeType="withEffect">
                                  <p:stCondLst>
                                    <p:cond delay="0"/>
                                  </p:stCondLst>
                                  <p:childTnLst>
                                    <p:set>
                                      <p:cBhvr>
                                        <p:cTn id="93" dur="1" fill="hold">
                                          <p:stCondLst>
                                            <p:cond delay="0"/>
                                          </p:stCondLst>
                                        </p:cTn>
                                        <p:tgtEl>
                                          <p:spTgt spid="48"/>
                                        </p:tgtEl>
                                        <p:attrNameLst>
                                          <p:attrName>style.visibility</p:attrName>
                                        </p:attrNameLst>
                                      </p:cBhvr>
                                      <p:to>
                                        <p:strVal val="visible"/>
                                      </p:to>
                                    </p:set>
                                    <p:anim calcmode="lin" valueType="num">
                                      <p:cBhvr>
                                        <p:cTn id="94" dur="750" fill="hold"/>
                                        <p:tgtEl>
                                          <p:spTgt spid="48"/>
                                        </p:tgtEl>
                                        <p:attrNameLst>
                                          <p:attrName>ppt_w</p:attrName>
                                        </p:attrNameLst>
                                      </p:cBhvr>
                                      <p:tavLst>
                                        <p:tav tm="0">
                                          <p:val>
                                            <p:fltVal val="0"/>
                                          </p:val>
                                        </p:tav>
                                        <p:tav tm="100000">
                                          <p:val>
                                            <p:strVal val="#ppt_w"/>
                                          </p:val>
                                        </p:tav>
                                      </p:tavLst>
                                    </p:anim>
                                    <p:anim calcmode="lin" valueType="num">
                                      <p:cBhvr>
                                        <p:cTn id="95" dur="750" fill="hold"/>
                                        <p:tgtEl>
                                          <p:spTgt spid="48"/>
                                        </p:tgtEl>
                                        <p:attrNameLst>
                                          <p:attrName>ppt_h</p:attrName>
                                        </p:attrNameLst>
                                      </p:cBhvr>
                                      <p:tavLst>
                                        <p:tav tm="0">
                                          <p:val>
                                            <p:fltVal val="0"/>
                                          </p:val>
                                        </p:tav>
                                        <p:tav tm="100000">
                                          <p:val>
                                            <p:strVal val="#ppt_h"/>
                                          </p:val>
                                        </p:tav>
                                      </p:tavLst>
                                    </p:anim>
                                    <p:anim calcmode="lin" valueType="num">
                                      <p:cBhvr>
                                        <p:cTn id="96" dur="750" fill="hold"/>
                                        <p:tgtEl>
                                          <p:spTgt spid="48"/>
                                        </p:tgtEl>
                                        <p:attrNameLst>
                                          <p:attrName>style.rotation</p:attrName>
                                        </p:attrNameLst>
                                      </p:cBhvr>
                                      <p:tavLst>
                                        <p:tav tm="0">
                                          <p:val>
                                            <p:fltVal val="90"/>
                                          </p:val>
                                        </p:tav>
                                        <p:tav tm="100000">
                                          <p:val>
                                            <p:fltVal val="0"/>
                                          </p:val>
                                        </p:tav>
                                      </p:tavLst>
                                    </p:anim>
                                    <p:animEffect transition="in" filter="fade">
                                      <p:cBhvr>
                                        <p:cTn id="97" dur="750"/>
                                        <p:tgtEl>
                                          <p:spTgt spid="48"/>
                                        </p:tgtEl>
                                      </p:cBhvr>
                                    </p:animEffect>
                                  </p:childTnLst>
                                </p:cTn>
                              </p:par>
                              <p:par>
                                <p:cTn id="98" presetID="31" presetClass="entr" presetSubtype="0" fill="hold" grpId="0" nodeType="withEffect">
                                  <p:stCondLst>
                                    <p:cond delay="0"/>
                                  </p:stCondLst>
                                  <p:childTnLst>
                                    <p:set>
                                      <p:cBhvr>
                                        <p:cTn id="99" dur="1" fill="hold">
                                          <p:stCondLst>
                                            <p:cond delay="0"/>
                                          </p:stCondLst>
                                        </p:cTn>
                                        <p:tgtEl>
                                          <p:spTgt spid="49"/>
                                        </p:tgtEl>
                                        <p:attrNameLst>
                                          <p:attrName>style.visibility</p:attrName>
                                        </p:attrNameLst>
                                      </p:cBhvr>
                                      <p:to>
                                        <p:strVal val="visible"/>
                                      </p:to>
                                    </p:set>
                                    <p:anim calcmode="lin" valueType="num">
                                      <p:cBhvr>
                                        <p:cTn id="100" dur="750" fill="hold"/>
                                        <p:tgtEl>
                                          <p:spTgt spid="49"/>
                                        </p:tgtEl>
                                        <p:attrNameLst>
                                          <p:attrName>ppt_w</p:attrName>
                                        </p:attrNameLst>
                                      </p:cBhvr>
                                      <p:tavLst>
                                        <p:tav tm="0">
                                          <p:val>
                                            <p:fltVal val="0"/>
                                          </p:val>
                                        </p:tav>
                                        <p:tav tm="100000">
                                          <p:val>
                                            <p:strVal val="#ppt_w"/>
                                          </p:val>
                                        </p:tav>
                                      </p:tavLst>
                                    </p:anim>
                                    <p:anim calcmode="lin" valueType="num">
                                      <p:cBhvr>
                                        <p:cTn id="101" dur="750" fill="hold"/>
                                        <p:tgtEl>
                                          <p:spTgt spid="49"/>
                                        </p:tgtEl>
                                        <p:attrNameLst>
                                          <p:attrName>ppt_h</p:attrName>
                                        </p:attrNameLst>
                                      </p:cBhvr>
                                      <p:tavLst>
                                        <p:tav tm="0">
                                          <p:val>
                                            <p:fltVal val="0"/>
                                          </p:val>
                                        </p:tav>
                                        <p:tav tm="100000">
                                          <p:val>
                                            <p:strVal val="#ppt_h"/>
                                          </p:val>
                                        </p:tav>
                                      </p:tavLst>
                                    </p:anim>
                                    <p:anim calcmode="lin" valueType="num">
                                      <p:cBhvr>
                                        <p:cTn id="102" dur="750" fill="hold"/>
                                        <p:tgtEl>
                                          <p:spTgt spid="49"/>
                                        </p:tgtEl>
                                        <p:attrNameLst>
                                          <p:attrName>style.rotation</p:attrName>
                                        </p:attrNameLst>
                                      </p:cBhvr>
                                      <p:tavLst>
                                        <p:tav tm="0">
                                          <p:val>
                                            <p:fltVal val="90"/>
                                          </p:val>
                                        </p:tav>
                                        <p:tav tm="100000">
                                          <p:val>
                                            <p:fltVal val="0"/>
                                          </p:val>
                                        </p:tav>
                                      </p:tavLst>
                                    </p:anim>
                                    <p:animEffect transition="in" filter="fade">
                                      <p:cBhvr>
                                        <p:cTn id="103" dur="750"/>
                                        <p:tgtEl>
                                          <p:spTgt spid="49"/>
                                        </p:tgtEl>
                                      </p:cBhvr>
                                    </p:animEffect>
                                  </p:childTnLst>
                                </p:cTn>
                              </p:par>
                            </p:childTnLst>
                          </p:cTn>
                        </p:par>
                        <p:par>
                          <p:cTn id="104" fill="hold" nodeType="afterGroup">
                            <p:stCondLst>
                              <p:cond delay="2000"/>
                            </p:stCondLst>
                            <p:childTnLst>
                              <p:par>
                                <p:cTn id="105" presetID="14" presetClass="entr" presetSubtype="10" fill="hold" grpId="0" nodeType="afterEffect">
                                  <p:stCondLst>
                                    <p:cond delay="0"/>
                                  </p:stCondLst>
                                  <p:childTnLst>
                                    <p:set>
                                      <p:cBhvr>
                                        <p:cTn id="106" dur="1" fill="hold">
                                          <p:stCondLst>
                                            <p:cond delay="0"/>
                                          </p:stCondLst>
                                        </p:cTn>
                                        <p:tgtEl>
                                          <p:spTgt spid="61"/>
                                        </p:tgtEl>
                                        <p:attrNameLst>
                                          <p:attrName>style.visibility</p:attrName>
                                        </p:attrNameLst>
                                      </p:cBhvr>
                                      <p:to>
                                        <p:strVal val="visible"/>
                                      </p:to>
                                    </p:set>
                                    <p:animEffect transition="in" filter="randombar(horizontal)">
                                      <p:cBhvr>
                                        <p:cTn id="107" dur="500"/>
                                        <p:tgtEl>
                                          <p:spTgt spid="61"/>
                                        </p:tgtEl>
                                      </p:cBhvr>
                                    </p:animEffect>
                                  </p:childTnLst>
                                </p:cTn>
                              </p:par>
                              <p:par>
                                <p:cTn id="108" presetID="31" presetClass="entr" presetSubtype="0" fill="hold" nodeType="withEffect">
                                  <p:stCondLst>
                                    <p:cond delay="0"/>
                                  </p:stCondLst>
                                  <p:childTnLst>
                                    <p:set>
                                      <p:cBhvr>
                                        <p:cTn id="109" dur="1" fill="hold">
                                          <p:stCondLst>
                                            <p:cond delay="0"/>
                                          </p:stCondLst>
                                        </p:cTn>
                                        <p:tgtEl>
                                          <p:spTgt spid="51"/>
                                        </p:tgtEl>
                                        <p:attrNameLst>
                                          <p:attrName>style.visibility</p:attrName>
                                        </p:attrNameLst>
                                      </p:cBhvr>
                                      <p:to>
                                        <p:strVal val="visible"/>
                                      </p:to>
                                    </p:set>
                                    <p:anim calcmode="lin" valueType="num">
                                      <p:cBhvr>
                                        <p:cTn id="110" dur="750" fill="hold"/>
                                        <p:tgtEl>
                                          <p:spTgt spid="51"/>
                                        </p:tgtEl>
                                        <p:attrNameLst>
                                          <p:attrName>ppt_w</p:attrName>
                                        </p:attrNameLst>
                                      </p:cBhvr>
                                      <p:tavLst>
                                        <p:tav tm="0">
                                          <p:val>
                                            <p:fltVal val="0"/>
                                          </p:val>
                                        </p:tav>
                                        <p:tav tm="100000">
                                          <p:val>
                                            <p:strVal val="#ppt_w"/>
                                          </p:val>
                                        </p:tav>
                                      </p:tavLst>
                                    </p:anim>
                                    <p:anim calcmode="lin" valueType="num">
                                      <p:cBhvr>
                                        <p:cTn id="111" dur="750" fill="hold"/>
                                        <p:tgtEl>
                                          <p:spTgt spid="51"/>
                                        </p:tgtEl>
                                        <p:attrNameLst>
                                          <p:attrName>ppt_h</p:attrName>
                                        </p:attrNameLst>
                                      </p:cBhvr>
                                      <p:tavLst>
                                        <p:tav tm="0">
                                          <p:val>
                                            <p:fltVal val="0"/>
                                          </p:val>
                                        </p:tav>
                                        <p:tav tm="100000">
                                          <p:val>
                                            <p:strVal val="#ppt_h"/>
                                          </p:val>
                                        </p:tav>
                                      </p:tavLst>
                                    </p:anim>
                                    <p:anim calcmode="lin" valueType="num">
                                      <p:cBhvr>
                                        <p:cTn id="112" dur="750" fill="hold"/>
                                        <p:tgtEl>
                                          <p:spTgt spid="51"/>
                                        </p:tgtEl>
                                        <p:attrNameLst>
                                          <p:attrName>style.rotation</p:attrName>
                                        </p:attrNameLst>
                                      </p:cBhvr>
                                      <p:tavLst>
                                        <p:tav tm="0">
                                          <p:val>
                                            <p:fltVal val="90"/>
                                          </p:val>
                                        </p:tav>
                                        <p:tav tm="100000">
                                          <p:val>
                                            <p:fltVal val="0"/>
                                          </p:val>
                                        </p:tav>
                                      </p:tavLst>
                                    </p:anim>
                                    <p:animEffect transition="in" filter="fade">
                                      <p:cBhvr>
                                        <p:cTn id="113" dur="75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1" grpId="0" animBg="1"/>
      <p:bldP spid="22" grpId="0" animBg="1"/>
      <p:bldP spid="23" grpId="0" animBg="1"/>
      <p:bldP spid="25" grpId="0" animBg="1"/>
      <p:bldP spid="39" grpId="0" animBg="1"/>
      <p:bldP spid="40" grpId="0" animBg="1"/>
      <p:bldP spid="43" grpId="0" animBg="1"/>
      <p:bldP spid="42" grpId="0" animBg="1"/>
      <p:bldP spid="44" grpId="0" animBg="1"/>
      <p:bldP spid="45" grpId="0" animBg="1"/>
      <p:bldP spid="46" grpId="0" animBg="1"/>
      <p:bldP spid="47" grpId="0" animBg="1"/>
      <p:bldP spid="48" grpId="0" animBg="1"/>
      <p:bldP spid="49" grpId="0" animBg="1"/>
      <p:bldP spid="60" grpId="0" animBg="1"/>
      <p:bldP spid="6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01"/>
          <p:cNvCxnSpPr>
            <a:cxnSpLocks noChangeShapeType="1"/>
          </p:cNvCxnSpPr>
          <p:nvPr/>
        </p:nvCxnSpPr>
        <p:spPr bwMode="auto">
          <a:xfrm flipH="1">
            <a:off x="2566712" y="2877845"/>
            <a:ext cx="1870906" cy="0"/>
          </a:xfrm>
          <a:prstGeom prst="line">
            <a:avLst/>
          </a:prstGeom>
          <a:noFill/>
          <a:ln w="19050" algn="ctr">
            <a:solidFill>
              <a:schemeClr val="tx2"/>
            </a:solidFill>
            <a:miter lim="800000"/>
            <a:headEnd type="oval" w="med" len="med"/>
            <a:tailEnd type="oval" w="med" len="med"/>
          </a:ln>
        </p:spPr>
      </p:cxnSp>
      <p:sp>
        <p:nvSpPr>
          <p:cNvPr id="7" name="Sev01"/>
          <p:cNvSpPr>
            <a:spLocks noChangeAspect="1"/>
          </p:cNvSpPr>
          <p:nvPr/>
        </p:nvSpPr>
        <p:spPr bwMode="auto">
          <a:xfrm>
            <a:off x="3413324" y="2797216"/>
            <a:ext cx="176191" cy="176191"/>
          </a:xfrm>
          <a:prstGeom prst="ellipse">
            <a:avLst/>
          </a:prstGeom>
          <a:solidFill>
            <a:schemeClr val="tx2"/>
          </a:solidFill>
          <a:ln w="57150" algn="ctr">
            <a:solidFill>
              <a:schemeClr val="bg2"/>
            </a:solid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3762" b="0" i="0" u="none" strike="noStrike" kern="1200" cap="none" spc="0" normalizeH="0" baseline="0" noProof="0" dirty="0">
              <a:ln>
                <a:noFill/>
              </a:ln>
              <a:solidFill>
                <a:srgbClr val="FFFFFF"/>
              </a:solidFill>
              <a:effectLst/>
              <a:uLnTx/>
              <a:uFillTx/>
              <a:latin typeface="FontAwesome" pitchFamily="2" charset="0"/>
              <a:ea typeface="微软雅黑"/>
              <a:cs typeface="+mn-cs"/>
            </a:endParaRPr>
          </a:p>
        </p:txBody>
      </p:sp>
      <p:cxnSp>
        <p:nvCxnSpPr>
          <p:cNvPr id="8" name="Straight Connector 141"/>
          <p:cNvCxnSpPr>
            <a:cxnSpLocks noChangeShapeType="1"/>
          </p:cNvCxnSpPr>
          <p:nvPr/>
        </p:nvCxnSpPr>
        <p:spPr bwMode="auto">
          <a:xfrm flipH="1">
            <a:off x="4503318" y="2877845"/>
            <a:ext cx="1870907" cy="0"/>
          </a:xfrm>
          <a:prstGeom prst="line">
            <a:avLst/>
          </a:prstGeom>
          <a:noFill/>
          <a:ln w="19050" algn="ctr">
            <a:solidFill>
              <a:schemeClr val="tx2"/>
            </a:solidFill>
            <a:miter lim="800000"/>
            <a:headEnd type="oval" w="med" len="med"/>
            <a:tailEnd type="oval" w="med" len="med"/>
          </a:ln>
        </p:spPr>
      </p:cxnSp>
      <p:sp>
        <p:nvSpPr>
          <p:cNvPr id="13" name="Sev01"/>
          <p:cNvSpPr>
            <a:spLocks noChangeAspect="1"/>
          </p:cNvSpPr>
          <p:nvPr/>
        </p:nvSpPr>
        <p:spPr bwMode="auto">
          <a:xfrm>
            <a:off x="5351422" y="2797216"/>
            <a:ext cx="176191" cy="176191"/>
          </a:xfrm>
          <a:prstGeom prst="ellipse">
            <a:avLst/>
          </a:prstGeom>
          <a:solidFill>
            <a:schemeClr val="tx2"/>
          </a:solidFill>
          <a:ln w="57150" algn="ctr">
            <a:solidFill>
              <a:schemeClr val="bg2"/>
            </a:solid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3762" b="0" i="0" u="none" strike="noStrike" kern="1200" cap="none" spc="0" normalizeH="0" baseline="0" noProof="0" dirty="0">
              <a:ln>
                <a:noFill/>
              </a:ln>
              <a:solidFill>
                <a:srgbClr val="FFFFFF"/>
              </a:solidFill>
              <a:effectLst/>
              <a:uLnTx/>
              <a:uFillTx/>
              <a:latin typeface="FontAwesome" pitchFamily="2" charset="0"/>
              <a:ea typeface="微软雅黑"/>
              <a:cs typeface="+mn-cs"/>
            </a:endParaRPr>
          </a:p>
        </p:txBody>
      </p:sp>
      <p:cxnSp>
        <p:nvCxnSpPr>
          <p:cNvPr id="15" name="Straight Connector 149"/>
          <p:cNvCxnSpPr>
            <a:cxnSpLocks noChangeShapeType="1"/>
          </p:cNvCxnSpPr>
          <p:nvPr/>
        </p:nvCxnSpPr>
        <p:spPr bwMode="auto">
          <a:xfrm flipH="1">
            <a:off x="6442907" y="2877845"/>
            <a:ext cx="1872400" cy="0"/>
          </a:xfrm>
          <a:prstGeom prst="line">
            <a:avLst/>
          </a:prstGeom>
          <a:noFill/>
          <a:ln w="19050" algn="ctr">
            <a:solidFill>
              <a:schemeClr val="tx2"/>
            </a:solidFill>
            <a:miter lim="800000"/>
            <a:headEnd type="oval" w="med" len="med"/>
            <a:tailEnd type="oval" w="med" len="med"/>
          </a:ln>
        </p:spPr>
      </p:cxnSp>
      <p:sp>
        <p:nvSpPr>
          <p:cNvPr id="21" name="Sev01"/>
          <p:cNvSpPr>
            <a:spLocks noChangeAspect="1"/>
          </p:cNvSpPr>
          <p:nvPr/>
        </p:nvSpPr>
        <p:spPr bwMode="auto">
          <a:xfrm>
            <a:off x="7291012" y="2797216"/>
            <a:ext cx="174697" cy="176191"/>
          </a:xfrm>
          <a:prstGeom prst="ellipse">
            <a:avLst/>
          </a:prstGeom>
          <a:solidFill>
            <a:schemeClr val="tx2"/>
          </a:solidFill>
          <a:ln w="57150" algn="ctr">
            <a:solidFill>
              <a:schemeClr val="bg2"/>
            </a:solid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3762" b="0" i="0" u="none" strike="noStrike" kern="1200" cap="none" spc="0" normalizeH="0" baseline="0" noProof="0" dirty="0">
              <a:ln>
                <a:noFill/>
              </a:ln>
              <a:solidFill>
                <a:srgbClr val="FFFFFF"/>
              </a:solidFill>
              <a:effectLst/>
              <a:uLnTx/>
              <a:uFillTx/>
              <a:latin typeface="FontAwesome" pitchFamily="2" charset="0"/>
              <a:ea typeface="微软雅黑"/>
              <a:cs typeface="+mn-cs"/>
            </a:endParaRPr>
          </a:p>
        </p:txBody>
      </p:sp>
      <p:cxnSp>
        <p:nvCxnSpPr>
          <p:cNvPr id="26" name="Straight Connector 141"/>
          <p:cNvCxnSpPr>
            <a:cxnSpLocks noChangeShapeType="1"/>
          </p:cNvCxnSpPr>
          <p:nvPr/>
        </p:nvCxnSpPr>
        <p:spPr bwMode="auto">
          <a:xfrm flipH="1">
            <a:off x="609202" y="2877845"/>
            <a:ext cx="1872400" cy="0"/>
          </a:xfrm>
          <a:prstGeom prst="line">
            <a:avLst/>
          </a:prstGeom>
          <a:noFill/>
          <a:ln w="19050" algn="ctr">
            <a:solidFill>
              <a:schemeClr val="tx2"/>
            </a:solidFill>
            <a:miter lim="800000"/>
            <a:headEnd type="oval" w="med" len="med"/>
            <a:tailEnd type="oval" w="med" len="med"/>
          </a:ln>
        </p:spPr>
      </p:cxnSp>
      <p:sp>
        <p:nvSpPr>
          <p:cNvPr id="31" name="Sev01"/>
          <p:cNvSpPr>
            <a:spLocks noChangeAspect="1"/>
          </p:cNvSpPr>
          <p:nvPr/>
        </p:nvSpPr>
        <p:spPr bwMode="auto">
          <a:xfrm>
            <a:off x="1458800" y="2797216"/>
            <a:ext cx="174697" cy="176191"/>
          </a:xfrm>
          <a:prstGeom prst="ellipse">
            <a:avLst/>
          </a:prstGeom>
          <a:solidFill>
            <a:schemeClr val="tx2"/>
          </a:solidFill>
          <a:ln w="57150" algn="ctr">
            <a:solidFill>
              <a:schemeClr val="bg2"/>
            </a:solid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3762" b="0" i="0" u="none" strike="noStrike" kern="1200" cap="none" spc="0" normalizeH="0" baseline="0" noProof="0" dirty="0">
              <a:ln>
                <a:noFill/>
              </a:ln>
              <a:solidFill>
                <a:srgbClr val="FFFFFF"/>
              </a:solidFill>
              <a:effectLst/>
              <a:uLnTx/>
              <a:uFillTx/>
              <a:latin typeface="FontAwesome" pitchFamily="2" charset="0"/>
              <a:ea typeface="微软雅黑"/>
              <a:cs typeface="+mn-cs"/>
            </a:endParaRPr>
          </a:p>
        </p:txBody>
      </p:sp>
      <p:grpSp>
        <p:nvGrpSpPr>
          <p:cNvPr id="91192" name="Group 56"/>
          <p:cNvGrpSpPr>
            <a:grpSpLocks/>
          </p:cNvGrpSpPr>
          <p:nvPr/>
        </p:nvGrpSpPr>
        <p:grpSpPr bwMode="auto">
          <a:xfrm>
            <a:off x="2602549" y="1596731"/>
            <a:ext cx="1775345" cy="991447"/>
            <a:chOff x="1743" y="1021"/>
            <a:chExt cx="1189" cy="664"/>
          </a:xfrm>
        </p:grpSpPr>
        <p:sp>
          <p:nvSpPr>
            <p:cNvPr id="80927" name="文本框 53"/>
            <p:cNvSpPr txBox="1">
              <a:spLocks noChangeArrowheads="1"/>
            </p:cNvSpPr>
            <p:nvPr/>
          </p:nvSpPr>
          <p:spPr bwMode="auto">
            <a:xfrm>
              <a:off x="2014" y="1021"/>
              <a:ext cx="776" cy="198"/>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请输入标题</a:t>
              </a:r>
            </a:p>
          </p:txBody>
        </p:sp>
        <p:sp>
          <p:nvSpPr>
            <p:cNvPr id="80928" name="文本框 54"/>
            <p:cNvSpPr txBox="1">
              <a:spLocks noChangeArrowheads="1"/>
            </p:cNvSpPr>
            <p:nvPr/>
          </p:nvSpPr>
          <p:spPr bwMode="auto">
            <a:xfrm>
              <a:off x="1743" y="1187"/>
              <a:ext cx="1189" cy="498"/>
            </a:xfrm>
            <a:prstGeom prst="rect">
              <a:avLst/>
            </a:prstGeom>
            <a:noFill/>
            <a:ln w="9525">
              <a:noFill/>
              <a:miter lim="800000"/>
              <a:headEnd/>
              <a:tailEnd/>
            </a:ln>
          </p:spPr>
          <p:txBody>
            <a:bodyPr>
              <a:spAutoFit/>
            </a:bodyPr>
            <a:lstStyle/>
            <a:p>
              <a:pPr marL="0" marR="0" lvl="0" indent="0" algn="just" defTabSz="860085"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a:t>
              </a:r>
            </a:p>
          </p:txBody>
        </p:sp>
      </p:grpSp>
      <p:grpSp>
        <p:nvGrpSpPr>
          <p:cNvPr id="91187" name="Group 51"/>
          <p:cNvGrpSpPr>
            <a:grpSpLocks/>
          </p:cNvGrpSpPr>
          <p:nvPr/>
        </p:nvGrpSpPr>
        <p:grpSpPr bwMode="auto">
          <a:xfrm>
            <a:off x="1225872" y="2074535"/>
            <a:ext cx="642051" cy="642051"/>
            <a:chOff x="821" y="1341"/>
            <a:chExt cx="430" cy="430"/>
          </a:xfrm>
        </p:grpSpPr>
        <p:sp>
          <p:nvSpPr>
            <p:cNvPr id="32" name="Sev01"/>
            <p:cNvSpPr>
              <a:spLocks noChangeAspect="1"/>
            </p:cNvSpPr>
            <p:nvPr/>
          </p:nvSpPr>
          <p:spPr bwMode="auto">
            <a:xfrm>
              <a:off x="821" y="1341"/>
              <a:ext cx="430" cy="430"/>
            </a:xfrm>
            <a:prstGeom prst="ellipse">
              <a:avLst/>
            </a:prstGeom>
            <a:noFill/>
            <a:ln w="57150" algn="ctr">
              <a:solidFill>
                <a:schemeClr val="tx2"/>
              </a:solid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3762" b="0" i="0" u="none" strike="noStrike" kern="1200" cap="none" spc="0" normalizeH="0" baseline="0" noProof="0" dirty="0">
                <a:ln>
                  <a:noFill/>
                </a:ln>
                <a:solidFill>
                  <a:srgbClr val="FFFFFF"/>
                </a:solidFill>
                <a:effectLst/>
                <a:uLnTx/>
                <a:uFillTx/>
                <a:latin typeface="FontAwesome" pitchFamily="2" charset="0"/>
                <a:ea typeface="微软雅黑"/>
                <a:cs typeface="+mn-cs"/>
              </a:endParaRPr>
            </a:p>
          </p:txBody>
        </p:sp>
        <p:sp>
          <p:nvSpPr>
            <p:cNvPr id="80926" name="TextBox 67"/>
            <p:cNvSpPr txBox="1">
              <a:spLocks noChangeArrowheads="1"/>
            </p:cNvSpPr>
            <p:nvPr/>
          </p:nvSpPr>
          <p:spPr bwMode="auto">
            <a:xfrm>
              <a:off x="872" y="1429"/>
              <a:ext cx="376" cy="271"/>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输入</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a:t>
              </a:r>
            </a:p>
          </p:txBody>
        </p:sp>
      </p:grpSp>
      <p:grpSp>
        <p:nvGrpSpPr>
          <p:cNvPr id="91191" name="Group 55"/>
          <p:cNvGrpSpPr>
            <a:grpSpLocks/>
          </p:cNvGrpSpPr>
          <p:nvPr/>
        </p:nvGrpSpPr>
        <p:grpSpPr bwMode="auto">
          <a:xfrm>
            <a:off x="706259" y="3245161"/>
            <a:ext cx="1775345" cy="991447"/>
            <a:chOff x="473" y="2125"/>
            <a:chExt cx="1189" cy="664"/>
          </a:xfrm>
        </p:grpSpPr>
        <p:sp>
          <p:nvSpPr>
            <p:cNvPr id="80923" name="文本框 53"/>
            <p:cNvSpPr txBox="1">
              <a:spLocks noChangeArrowheads="1"/>
            </p:cNvSpPr>
            <p:nvPr/>
          </p:nvSpPr>
          <p:spPr bwMode="auto">
            <a:xfrm>
              <a:off x="744" y="2125"/>
              <a:ext cx="776" cy="15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请输入标题</a:t>
              </a:r>
            </a:p>
          </p:txBody>
        </p:sp>
        <p:sp>
          <p:nvSpPr>
            <p:cNvPr id="80924" name="文本框 54"/>
            <p:cNvSpPr txBox="1">
              <a:spLocks noChangeArrowheads="1"/>
            </p:cNvSpPr>
            <p:nvPr/>
          </p:nvSpPr>
          <p:spPr bwMode="auto">
            <a:xfrm>
              <a:off x="473" y="2291"/>
              <a:ext cx="1189" cy="498"/>
            </a:xfrm>
            <a:prstGeom prst="rect">
              <a:avLst/>
            </a:prstGeom>
            <a:noFill/>
            <a:ln w="9525">
              <a:noFill/>
              <a:miter lim="800000"/>
              <a:headEnd/>
              <a:tailEnd/>
            </a:ln>
          </p:spPr>
          <p:txBody>
            <a:bodyPr>
              <a:spAutoFit/>
            </a:bodyPr>
            <a:lstStyle/>
            <a:p>
              <a:pPr marL="0" marR="0" lvl="0" indent="0" algn="just" defTabSz="860085"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a:t>
              </a:r>
            </a:p>
          </p:txBody>
        </p:sp>
      </p:grpSp>
      <p:grpSp>
        <p:nvGrpSpPr>
          <p:cNvPr id="91193" name="Group 57"/>
          <p:cNvGrpSpPr>
            <a:grpSpLocks/>
          </p:cNvGrpSpPr>
          <p:nvPr/>
        </p:nvGrpSpPr>
        <p:grpSpPr bwMode="auto">
          <a:xfrm>
            <a:off x="4630235" y="3221271"/>
            <a:ext cx="1775345" cy="991447"/>
            <a:chOff x="3101" y="2109"/>
            <a:chExt cx="1189" cy="664"/>
          </a:xfrm>
        </p:grpSpPr>
        <p:sp>
          <p:nvSpPr>
            <p:cNvPr id="80921" name="文本框 53"/>
            <p:cNvSpPr txBox="1">
              <a:spLocks noChangeArrowheads="1"/>
            </p:cNvSpPr>
            <p:nvPr/>
          </p:nvSpPr>
          <p:spPr bwMode="auto">
            <a:xfrm>
              <a:off x="3372" y="2109"/>
              <a:ext cx="776" cy="15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请输入标题</a:t>
              </a:r>
            </a:p>
          </p:txBody>
        </p:sp>
        <p:sp>
          <p:nvSpPr>
            <p:cNvPr id="80922" name="文本框 54"/>
            <p:cNvSpPr txBox="1">
              <a:spLocks noChangeArrowheads="1"/>
            </p:cNvSpPr>
            <p:nvPr/>
          </p:nvSpPr>
          <p:spPr bwMode="auto">
            <a:xfrm>
              <a:off x="3101" y="2275"/>
              <a:ext cx="1189" cy="498"/>
            </a:xfrm>
            <a:prstGeom prst="rect">
              <a:avLst/>
            </a:prstGeom>
            <a:noFill/>
            <a:ln w="9525">
              <a:noFill/>
              <a:miter lim="800000"/>
              <a:headEnd/>
              <a:tailEnd/>
            </a:ln>
          </p:spPr>
          <p:txBody>
            <a:bodyPr>
              <a:spAutoFit/>
            </a:bodyPr>
            <a:lstStyle/>
            <a:p>
              <a:pPr marL="0" marR="0" lvl="0" indent="0" algn="just" defTabSz="860085"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a:t>
              </a:r>
            </a:p>
          </p:txBody>
        </p:sp>
      </p:grpSp>
      <p:grpSp>
        <p:nvGrpSpPr>
          <p:cNvPr id="91194" name="Group 58"/>
          <p:cNvGrpSpPr>
            <a:grpSpLocks/>
          </p:cNvGrpSpPr>
          <p:nvPr/>
        </p:nvGrpSpPr>
        <p:grpSpPr bwMode="auto">
          <a:xfrm>
            <a:off x="6598196" y="1596731"/>
            <a:ext cx="1775345" cy="991447"/>
            <a:chOff x="4419" y="1021"/>
            <a:chExt cx="1189" cy="664"/>
          </a:xfrm>
        </p:grpSpPr>
        <p:sp>
          <p:nvSpPr>
            <p:cNvPr id="80919" name="文本框 53"/>
            <p:cNvSpPr txBox="1">
              <a:spLocks noChangeArrowheads="1"/>
            </p:cNvSpPr>
            <p:nvPr/>
          </p:nvSpPr>
          <p:spPr bwMode="auto">
            <a:xfrm>
              <a:off x="4690" y="1021"/>
              <a:ext cx="776" cy="15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请输入标题</a:t>
              </a:r>
            </a:p>
          </p:txBody>
        </p:sp>
        <p:sp>
          <p:nvSpPr>
            <p:cNvPr id="80920" name="文本框 54"/>
            <p:cNvSpPr txBox="1">
              <a:spLocks noChangeArrowheads="1"/>
            </p:cNvSpPr>
            <p:nvPr/>
          </p:nvSpPr>
          <p:spPr bwMode="auto">
            <a:xfrm>
              <a:off x="4419" y="1187"/>
              <a:ext cx="1189" cy="498"/>
            </a:xfrm>
            <a:prstGeom prst="rect">
              <a:avLst/>
            </a:prstGeom>
            <a:noFill/>
            <a:ln w="9525">
              <a:noFill/>
              <a:miter lim="800000"/>
              <a:headEnd/>
              <a:tailEnd/>
            </a:ln>
          </p:spPr>
          <p:txBody>
            <a:bodyPr>
              <a:spAutoFit/>
            </a:bodyPr>
            <a:lstStyle/>
            <a:p>
              <a:pPr marL="0" marR="0" lvl="0" indent="0" algn="just" defTabSz="860085"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a:t>
              </a:r>
            </a:p>
          </p:txBody>
        </p:sp>
      </p:grpSp>
      <p:grpSp>
        <p:nvGrpSpPr>
          <p:cNvPr id="91188" name="Group 52"/>
          <p:cNvGrpSpPr>
            <a:grpSpLocks/>
          </p:cNvGrpSpPr>
          <p:nvPr/>
        </p:nvGrpSpPr>
        <p:grpSpPr bwMode="auto">
          <a:xfrm>
            <a:off x="3174422" y="3052544"/>
            <a:ext cx="642051" cy="642051"/>
            <a:chOff x="2126" y="1996"/>
            <a:chExt cx="430" cy="430"/>
          </a:xfrm>
        </p:grpSpPr>
        <p:sp>
          <p:nvSpPr>
            <p:cNvPr id="24" name="Sev01"/>
            <p:cNvSpPr>
              <a:spLocks noChangeAspect="1"/>
            </p:cNvSpPr>
            <p:nvPr/>
          </p:nvSpPr>
          <p:spPr bwMode="auto">
            <a:xfrm>
              <a:off x="2126" y="1996"/>
              <a:ext cx="430" cy="430"/>
            </a:xfrm>
            <a:prstGeom prst="ellipse">
              <a:avLst/>
            </a:prstGeom>
            <a:noFill/>
            <a:ln w="57150" algn="ctr">
              <a:solidFill>
                <a:schemeClr val="tx2"/>
              </a:solid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3762" b="0" i="0" u="none" strike="noStrike" kern="1200" cap="none" spc="0" normalizeH="0" baseline="0" noProof="0" dirty="0">
                <a:ln>
                  <a:noFill/>
                </a:ln>
                <a:solidFill>
                  <a:srgbClr val="FFFFFF"/>
                </a:solidFill>
                <a:effectLst/>
                <a:uLnTx/>
                <a:uFillTx/>
                <a:latin typeface="FontAwesome" pitchFamily="2" charset="0"/>
                <a:ea typeface="微软雅黑"/>
                <a:cs typeface="+mn-cs"/>
              </a:endParaRPr>
            </a:p>
          </p:txBody>
        </p:sp>
        <p:sp>
          <p:nvSpPr>
            <p:cNvPr id="80918" name="TextBox 67"/>
            <p:cNvSpPr txBox="1">
              <a:spLocks noChangeArrowheads="1"/>
            </p:cNvSpPr>
            <p:nvPr/>
          </p:nvSpPr>
          <p:spPr bwMode="auto">
            <a:xfrm>
              <a:off x="2155" y="2064"/>
              <a:ext cx="376" cy="271"/>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输入</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a:t>
              </a:r>
            </a:p>
          </p:txBody>
        </p:sp>
      </p:grpSp>
      <p:grpSp>
        <p:nvGrpSpPr>
          <p:cNvPr id="91189" name="Group 53"/>
          <p:cNvGrpSpPr>
            <a:grpSpLocks/>
          </p:cNvGrpSpPr>
          <p:nvPr/>
        </p:nvGrpSpPr>
        <p:grpSpPr bwMode="auto">
          <a:xfrm>
            <a:off x="5118492" y="2074535"/>
            <a:ext cx="642051" cy="642051"/>
            <a:chOff x="3428" y="1341"/>
            <a:chExt cx="430" cy="430"/>
          </a:xfrm>
        </p:grpSpPr>
        <p:sp>
          <p:nvSpPr>
            <p:cNvPr id="22" name="Sev01"/>
            <p:cNvSpPr>
              <a:spLocks noChangeAspect="1"/>
            </p:cNvSpPr>
            <p:nvPr/>
          </p:nvSpPr>
          <p:spPr bwMode="auto">
            <a:xfrm>
              <a:off x="3428" y="1341"/>
              <a:ext cx="430" cy="430"/>
            </a:xfrm>
            <a:prstGeom prst="ellipse">
              <a:avLst/>
            </a:prstGeom>
            <a:noFill/>
            <a:ln w="57150" algn="ctr">
              <a:solidFill>
                <a:schemeClr val="tx2"/>
              </a:solid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3762" b="0" i="0" u="none" strike="noStrike" kern="1200" cap="none" spc="0" normalizeH="0" baseline="0" noProof="0" dirty="0">
                <a:ln>
                  <a:noFill/>
                </a:ln>
                <a:solidFill>
                  <a:srgbClr val="FFFFFF"/>
                </a:solidFill>
                <a:effectLst/>
                <a:uLnTx/>
                <a:uFillTx/>
                <a:latin typeface="FontAwesome" pitchFamily="2" charset="0"/>
                <a:ea typeface="微软雅黑"/>
                <a:cs typeface="+mn-cs"/>
              </a:endParaRPr>
            </a:p>
          </p:txBody>
        </p:sp>
        <p:sp>
          <p:nvSpPr>
            <p:cNvPr id="80916" name="TextBox 67"/>
            <p:cNvSpPr txBox="1">
              <a:spLocks noChangeArrowheads="1"/>
            </p:cNvSpPr>
            <p:nvPr/>
          </p:nvSpPr>
          <p:spPr bwMode="auto">
            <a:xfrm>
              <a:off x="3457" y="1429"/>
              <a:ext cx="376" cy="271"/>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输入</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a:t>
              </a:r>
            </a:p>
          </p:txBody>
        </p:sp>
      </p:grpSp>
      <p:grpSp>
        <p:nvGrpSpPr>
          <p:cNvPr id="91190" name="Group 54"/>
          <p:cNvGrpSpPr>
            <a:grpSpLocks/>
          </p:cNvGrpSpPr>
          <p:nvPr/>
        </p:nvGrpSpPr>
        <p:grpSpPr bwMode="auto">
          <a:xfrm>
            <a:off x="7058083" y="3052544"/>
            <a:ext cx="642051" cy="642051"/>
            <a:chOff x="4727" y="1996"/>
            <a:chExt cx="430" cy="430"/>
          </a:xfrm>
        </p:grpSpPr>
        <p:sp>
          <p:nvSpPr>
            <p:cNvPr id="14" name="Sev01"/>
            <p:cNvSpPr>
              <a:spLocks noChangeAspect="1"/>
            </p:cNvSpPr>
            <p:nvPr/>
          </p:nvSpPr>
          <p:spPr bwMode="auto">
            <a:xfrm>
              <a:off x="4727" y="1996"/>
              <a:ext cx="430" cy="430"/>
            </a:xfrm>
            <a:prstGeom prst="ellipse">
              <a:avLst/>
            </a:prstGeom>
            <a:noFill/>
            <a:ln w="57150" algn="ctr">
              <a:solidFill>
                <a:schemeClr val="tx2"/>
              </a:solid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3762" b="0" i="0" u="none" strike="noStrike" kern="1200" cap="none" spc="0" normalizeH="0" baseline="0" noProof="0" dirty="0">
                <a:ln>
                  <a:noFill/>
                </a:ln>
                <a:solidFill>
                  <a:srgbClr val="FFFFFF"/>
                </a:solidFill>
                <a:effectLst/>
                <a:uLnTx/>
                <a:uFillTx/>
                <a:latin typeface="FontAwesome" pitchFamily="2" charset="0"/>
                <a:ea typeface="微软雅黑"/>
                <a:cs typeface="+mn-cs"/>
              </a:endParaRPr>
            </a:p>
          </p:txBody>
        </p:sp>
        <p:sp>
          <p:nvSpPr>
            <p:cNvPr id="80914" name="TextBox 67"/>
            <p:cNvSpPr txBox="1">
              <a:spLocks noChangeArrowheads="1"/>
            </p:cNvSpPr>
            <p:nvPr/>
          </p:nvSpPr>
          <p:spPr bwMode="auto">
            <a:xfrm>
              <a:off x="4773" y="2064"/>
              <a:ext cx="376" cy="271"/>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输入</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a:t>
              </a:r>
            </a:p>
          </p:txBody>
        </p:sp>
      </p:grpSp>
      <p:sp>
        <p:nvSpPr>
          <p:cNvPr id="4" name="标题 3"/>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68920631"/>
      </p:ext>
    </p:extLst>
  </p:cSld>
  <p:clrMapOvr>
    <a:masterClrMapping/>
  </p:clrMapOvr>
  <p:transition spd="slow" advClick="0" advTm="7624">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3" presetClass="entr" presetSubtype="32"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p:cTn id="11" dur="500" fill="hold"/>
                                        <p:tgtEl>
                                          <p:spTgt spid="31"/>
                                        </p:tgtEl>
                                        <p:attrNameLst>
                                          <p:attrName>ppt_w</p:attrName>
                                        </p:attrNameLst>
                                      </p:cBhvr>
                                      <p:tavLst>
                                        <p:tav tm="0">
                                          <p:val>
                                            <p:strVal val="4*#ppt_w"/>
                                          </p:val>
                                        </p:tav>
                                        <p:tav tm="100000">
                                          <p:val>
                                            <p:strVal val="#ppt_w"/>
                                          </p:val>
                                        </p:tav>
                                      </p:tavLst>
                                    </p:anim>
                                    <p:anim calcmode="lin" valueType="num">
                                      <p:cBhvr>
                                        <p:cTn id="12" dur="500" fill="hold"/>
                                        <p:tgtEl>
                                          <p:spTgt spid="31"/>
                                        </p:tgtEl>
                                        <p:attrNameLst>
                                          <p:attrName>ppt_h</p:attrName>
                                        </p:attrNameLst>
                                      </p:cBhvr>
                                      <p:tavLst>
                                        <p:tav tm="0">
                                          <p:val>
                                            <p:strVal val="4*#ppt_h"/>
                                          </p:val>
                                        </p:tav>
                                        <p:tav tm="100000">
                                          <p:val>
                                            <p:strVal val="#ppt_h"/>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left)">
                                      <p:cBhvr>
                                        <p:cTn id="16" dur="500"/>
                                        <p:tgtEl>
                                          <p:spTgt spid="2"/>
                                        </p:tgtEl>
                                      </p:cBhvr>
                                    </p:animEffect>
                                  </p:childTnLst>
                                </p:cTn>
                              </p:par>
                            </p:childTnLst>
                          </p:cTn>
                        </p:par>
                        <p:par>
                          <p:cTn id="17" fill="hold">
                            <p:stCondLst>
                              <p:cond delay="1500"/>
                            </p:stCondLst>
                            <p:childTnLst>
                              <p:par>
                                <p:cTn id="18" presetID="23" presetClass="entr" presetSubtype="32"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strVal val="4*#ppt_w"/>
                                          </p:val>
                                        </p:tav>
                                        <p:tav tm="100000">
                                          <p:val>
                                            <p:strVal val="#ppt_w"/>
                                          </p:val>
                                        </p:tav>
                                      </p:tavLst>
                                    </p:anim>
                                    <p:anim calcmode="lin" valueType="num">
                                      <p:cBhvr>
                                        <p:cTn id="21" dur="500" fill="hold"/>
                                        <p:tgtEl>
                                          <p:spTgt spid="7"/>
                                        </p:tgtEl>
                                        <p:attrNameLst>
                                          <p:attrName>ppt_h</p:attrName>
                                        </p:attrNameLst>
                                      </p:cBhvr>
                                      <p:tavLst>
                                        <p:tav tm="0">
                                          <p:val>
                                            <p:strVal val="4*#ppt_h"/>
                                          </p:val>
                                        </p:tav>
                                        <p:tav tm="100000">
                                          <p:val>
                                            <p:strVal val="#ppt_h"/>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2500"/>
                            </p:stCondLst>
                            <p:childTnLst>
                              <p:par>
                                <p:cTn id="27" presetID="23" presetClass="entr" presetSubtype="32"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strVal val="4*#ppt_w"/>
                                          </p:val>
                                        </p:tav>
                                        <p:tav tm="100000">
                                          <p:val>
                                            <p:strVal val="#ppt_w"/>
                                          </p:val>
                                        </p:tav>
                                      </p:tavLst>
                                    </p:anim>
                                    <p:anim calcmode="lin" valueType="num">
                                      <p:cBhvr>
                                        <p:cTn id="30" dur="500" fill="hold"/>
                                        <p:tgtEl>
                                          <p:spTgt spid="13"/>
                                        </p:tgtEl>
                                        <p:attrNameLst>
                                          <p:attrName>ppt_h</p:attrName>
                                        </p:attrNameLst>
                                      </p:cBhvr>
                                      <p:tavLst>
                                        <p:tav tm="0">
                                          <p:val>
                                            <p:strVal val="4*#ppt_h"/>
                                          </p:val>
                                        </p:tav>
                                        <p:tav tm="100000">
                                          <p:val>
                                            <p:strVal val="#ppt_h"/>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3500"/>
                            </p:stCondLst>
                            <p:childTnLst>
                              <p:par>
                                <p:cTn id="36" presetID="23" presetClass="entr" presetSubtype="32"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strVal val="4*#ppt_w"/>
                                          </p:val>
                                        </p:tav>
                                        <p:tav tm="100000">
                                          <p:val>
                                            <p:strVal val="#ppt_w"/>
                                          </p:val>
                                        </p:tav>
                                      </p:tavLst>
                                    </p:anim>
                                    <p:anim calcmode="lin" valueType="num">
                                      <p:cBhvr>
                                        <p:cTn id="39" dur="500" fill="hold"/>
                                        <p:tgtEl>
                                          <p:spTgt spid="21"/>
                                        </p:tgtEl>
                                        <p:attrNameLst>
                                          <p:attrName>ppt_h</p:attrName>
                                        </p:attrNameLst>
                                      </p:cBhvr>
                                      <p:tavLst>
                                        <p:tav tm="0">
                                          <p:val>
                                            <p:strVal val="4*#ppt_h"/>
                                          </p:val>
                                        </p:tav>
                                        <p:tav tm="100000">
                                          <p:val>
                                            <p:strVal val="#ppt_h"/>
                                          </p:val>
                                        </p:tav>
                                      </p:tavLst>
                                    </p:anim>
                                  </p:childTnLst>
                                </p:cTn>
                              </p:par>
                            </p:childTnLst>
                          </p:cTn>
                        </p:par>
                        <p:par>
                          <p:cTn id="40" fill="hold">
                            <p:stCondLst>
                              <p:cond delay="4000"/>
                            </p:stCondLst>
                            <p:childTnLst>
                              <p:par>
                                <p:cTn id="41" presetID="42" presetClass="entr" presetSubtype="0" fill="hold" nodeType="afterEffect">
                                  <p:stCondLst>
                                    <p:cond delay="0"/>
                                  </p:stCondLst>
                                  <p:childTnLst>
                                    <p:set>
                                      <p:cBhvr>
                                        <p:cTn id="42" dur="1" fill="hold">
                                          <p:stCondLst>
                                            <p:cond delay="0"/>
                                          </p:stCondLst>
                                        </p:cTn>
                                        <p:tgtEl>
                                          <p:spTgt spid="91187"/>
                                        </p:tgtEl>
                                        <p:attrNameLst>
                                          <p:attrName>style.visibility</p:attrName>
                                        </p:attrNameLst>
                                      </p:cBhvr>
                                      <p:to>
                                        <p:strVal val="visible"/>
                                      </p:to>
                                    </p:set>
                                    <p:animEffect transition="in" filter="fade">
                                      <p:cBhvr>
                                        <p:cTn id="43" dur="1000"/>
                                        <p:tgtEl>
                                          <p:spTgt spid="91187"/>
                                        </p:tgtEl>
                                      </p:cBhvr>
                                    </p:animEffect>
                                    <p:anim calcmode="lin" valueType="num">
                                      <p:cBhvr>
                                        <p:cTn id="44" dur="1000" fill="hold"/>
                                        <p:tgtEl>
                                          <p:spTgt spid="91187"/>
                                        </p:tgtEl>
                                        <p:attrNameLst>
                                          <p:attrName>ppt_x</p:attrName>
                                        </p:attrNameLst>
                                      </p:cBhvr>
                                      <p:tavLst>
                                        <p:tav tm="0">
                                          <p:val>
                                            <p:strVal val="#ppt_x"/>
                                          </p:val>
                                        </p:tav>
                                        <p:tav tm="100000">
                                          <p:val>
                                            <p:strVal val="#ppt_x"/>
                                          </p:val>
                                        </p:tav>
                                      </p:tavLst>
                                    </p:anim>
                                    <p:anim calcmode="lin" valueType="num">
                                      <p:cBhvr>
                                        <p:cTn id="45" dur="1000" fill="hold"/>
                                        <p:tgtEl>
                                          <p:spTgt spid="91187"/>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0"/>
                                  </p:stCondLst>
                                  <p:childTnLst>
                                    <p:set>
                                      <p:cBhvr>
                                        <p:cTn id="47" dur="1" fill="hold">
                                          <p:stCondLst>
                                            <p:cond delay="0"/>
                                          </p:stCondLst>
                                        </p:cTn>
                                        <p:tgtEl>
                                          <p:spTgt spid="91188"/>
                                        </p:tgtEl>
                                        <p:attrNameLst>
                                          <p:attrName>style.visibility</p:attrName>
                                        </p:attrNameLst>
                                      </p:cBhvr>
                                      <p:to>
                                        <p:strVal val="visible"/>
                                      </p:to>
                                    </p:set>
                                    <p:animEffect transition="in" filter="fade">
                                      <p:cBhvr>
                                        <p:cTn id="48" dur="1000"/>
                                        <p:tgtEl>
                                          <p:spTgt spid="91188"/>
                                        </p:tgtEl>
                                      </p:cBhvr>
                                    </p:animEffect>
                                    <p:anim calcmode="lin" valueType="num">
                                      <p:cBhvr>
                                        <p:cTn id="49" dur="1000" fill="hold"/>
                                        <p:tgtEl>
                                          <p:spTgt spid="91188"/>
                                        </p:tgtEl>
                                        <p:attrNameLst>
                                          <p:attrName>ppt_x</p:attrName>
                                        </p:attrNameLst>
                                      </p:cBhvr>
                                      <p:tavLst>
                                        <p:tav tm="0">
                                          <p:val>
                                            <p:strVal val="#ppt_x"/>
                                          </p:val>
                                        </p:tav>
                                        <p:tav tm="100000">
                                          <p:val>
                                            <p:strVal val="#ppt_x"/>
                                          </p:val>
                                        </p:tav>
                                      </p:tavLst>
                                    </p:anim>
                                    <p:anim calcmode="lin" valueType="num">
                                      <p:cBhvr>
                                        <p:cTn id="50" dur="1000" fill="hold"/>
                                        <p:tgtEl>
                                          <p:spTgt spid="91188"/>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91189"/>
                                        </p:tgtEl>
                                        <p:attrNameLst>
                                          <p:attrName>style.visibility</p:attrName>
                                        </p:attrNameLst>
                                      </p:cBhvr>
                                      <p:to>
                                        <p:strVal val="visible"/>
                                      </p:to>
                                    </p:set>
                                    <p:animEffect transition="in" filter="fade">
                                      <p:cBhvr>
                                        <p:cTn id="53" dur="1000"/>
                                        <p:tgtEl>
                                          <p:spTgt spid="91189"/>
                                        </p:tgtEl>
                                      </p:cBhvr>
                                    </p:animEffect>
                                    <p:anim calcmode="lin" valueType="num">
                                      <p:cBhvr>
                                        <p:cTn id="54" dur="1000" fill="hold"/>
                                        <p:tgtEl>
                                          <p:spTgt spid="91189"/>
                                        </p:tgtEl>
                                        <p:attrNameLst>
                                          <p:attrName>ppt_x</p:attrName>
                                        </p:attrNameLst>
                                      </p:cBhvr>
                                      <p:tavLst>
                                        <p:tav tm="0">
                                          <p:val>
                                            <p:strVal val="#ppt_x"/>
                                          </p:val>
                                        </p:tav>
                                        <p:tav tm="100000">
                                          <p:val>
                                            <p:strVal val="#ppt_x"/>
                                          </p:val>
                                        </p:tav>
                                      </p:tavLst>
                                    </p:anim>
                                    <p:anim calcmode="lin" valueType="num">
                                      <p:cBhvr>
                                        <p:cTn id="55" dur="1000" fill="hold"/>
                                        <p:tgtEl>
                                          <p:spTgt spid="91189"/>
                                        </p:tgtEl>
                                        <p:attrNameLst>
                                          <p:attrName>ppt_y</p:attrName>
                                        </p:attrNameLst>
                                      </p:cBhvr>
                                      <p:tavLst>
                                        <p:tav tm="0">
                                          <p:val>
                                            <p:strVal val="#ppt_y+.1"/>
                                          </p:val>
                                        </p:tav>
                                        <p:tav tm="100000">
                                          <p:val>
                                            <p:strVal val="#ppt_y"/>
                                          </p:val>
                                        </p:tav>
                                      </p:tavLst>
                                    </p:anim>
                                  </p:childTnLst>
                                </p:cTn>
                              </p:par>
                              <p:par>
                                <p:cTn id="56" presetID="47" presetClass="entr" presetSubtype="0" fill="hold" nodeType="withEffect">
                                  <p:stCondLst>
                                    <p:cond delay="0"/>
                                  </p:stCondLst>
                                  <p:childTnLst>
                                    <p:set>
                                      <p:cBhvr>
                                        <p:cTn id="57" dur="1" fill="hold">
                                          <p:stCondLst>
                                            <p:cond delay="0"/>
                                          </p:stCondLst>
                                        </p:cTn>
                                        <p:tgtEl>
                                          <p:spTgt spid="91190"/>
                                        </p:tgtEl>
                                        <p:attrNameLst>
                                          <p:attrName>style.visibility</p:attrName>
                                        </p:attrNameLst>
                                      </p:cBhvr>
                                      <p:to>
                                        <p:strVal val="visible"/>
                                      </p:to>
                                    </p:set>
                                    <p:animEffect transition="in" filter="fade">
                                      <p:cBhvr>
                                        <p:cTn id="58" dur="1000"/>
                                        <p:tgtEl>
                                          <p:spTgt spid="91190"/>
                                        </p:tgtEl>
                                      </p:cBhvr>
                                    </p:animEffect>
                                    <p:anim calcmode="lin" valueType="num">
                                      <p:cBhvr>
                                        <p:cTn id="59" dur="1000" fill="hold"/>
                                        <p:tgtEl>
                                          <p:spTgt spid="91190"/>
                                        </p:tgtEl>
                                        <p:attrNameLst>
                                          <p:attrName>ppt_x</p:attrName>
                                        </p:attrNameLst>
                                      </p:cBhvr>
                                      <p:tavLst>
                                        <p:tav tm="0">
                                          <p:val>
                                            <p:strVal val="#ppt_x"/>
                                          </p:val>
                                        </p:tav>
                                        <p:tav tm="100000">
                                          <p:val>
                                            <p:strVal val="#ppt_x"/>
                                          </p:val>
                                        </p:tav>
                                      </p:tavLst>
                                    </p:anim>
                                    <p:anim calcmode="lin" valueType="num">
                                      <p:cBhvr>
                                        <p:cTn id="60" dur="1000" fill="hold"/>
                                        <p:tgtEl>
                                          <p:spTgt spid="91190"/>
                                        </p:tgtEl>
                                        <p:attrNameLst>
                                          <p:attrName>ppt_y</p:attrName>
                                        </p:attrNameLst>
                                      </p:cBhvr>
                                      <p:tavLst>
                                        <p:tav tm="0">
                                          <p:val>
                                            <p:strVal val="#ppt_y-.1"/>
                                          </p:val>
                                        </p:tav>
                                        <p:tav tm="100000">
                                          <p:val>
                                            <p:strVal val="#ppt_y"/>
                                          </p:val>
                                        </p:tav>
                                      </p:tavLst>
                                    </p:anim>
                                  </p:childTnLst>
                                </p:cTn>
                              </p:par>
                            </p:childTnLst>
                          </p:cTn>
                        </p:par>
                        <p:par>
                          <p:cTn id="61" fill="hold">
                            <p:stCondLst>
                              <p:cond delay="5000"/>
                            </p:stCondLst>
                            <p:childTnLst>
                              <p:par>
                                <p:cTn id="62" presetID="42" presetClass="entr" presetSubtype="0" fill="hold" nodeType="afterEffect">
                                  <p:stCondLst>
                                    <p:cond delay="0"/>
                                  </p:stCondLst>
                                  <p:childTnLst>
                                    <p:set>
                                      <p:cBhvr>
                                        <p:cTn id="63" dur="1" fill="hold">
                                          <p:stCondLst>
                                            <p:cond delay="0"/>
                                          </p:stCondLst>
                                        </p:cTn>
                                        <p:tgtEl>
                                          <p:spTgt spid="91191"/>
                                        </p:tgtEl>
                                        <p:attrNameLst>
                                          <p:attrName>style.visibility</p:attrName>
                                        </p:attrNameLst>
                                      </p:cBhvr>
                                      <p:to>
                                        <p:strVal val="visible"/>
                                      </p:to>
                                    </p:set>
                                    <p:animEffect transition="in" filter="fade">
                                      <p:cBhvr>
                                        <p:cTn id="64" dur="1000"/>
                                        <p:tgtEl>
                                          <p:spTgt spid="91191"/>
                                        </p:tgtEl>
                                      </p:cBhvr>
                                    </p:animEffect>
                                    <p:anim calcmode="lin" valueType="num">
                                      <p:cBhvr>
                                        <p:cTn id="65" dur="1000" fill="hold"/>
                                        <p:tgtEl>
                                          <p:spTgt spid="91191"/>
                                        </p:tgtEl>
                                        <p:attrNameLst>
                                          <p:attrName>ppt_x</p:attrName>
                                        </p:attrNameLst>
                                      </p:cBhvr>
                                      <p:tavLst>
                                        <p:tav tm="0">
                                          <p:val>
                                            <p:strVal val="#ppt_x"/>
                                          </p:val>
                                        </p:tav>
                                        <p:tav tm="100000">
                                          <p:val>
                                            <p:strVal val="#ppt_x"/>
                                          </p:val>
                                        </p:tav>
                                      </p:tavLst>
                                    </p:anim>
                                    <p:anim calcmode="lin" valueType="num">
                                      <p:cBhvr>
                                        <p:cTn id="66" dur="1000" fill="hold"/>
                                        <p:tgtEl>
                                          <p:spTgt spid="91191"/>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91192"/>
                                        </p:tgtEl>
                                        <p:attrNameLst>
                                          <p:attrName>style.visibility</p:attrName>
                                        </p:attrNameLst>
                                      </p:cBhvr>
                                      <p:to>
                                        <p:strVal val="visible"/>
                                      </p:to>
                                    </p:set>
                                    <p:animEffect transition="in" filter="fade">
                                      <p:cBhvr>
                                        <p:cTn id="69" dur="1000"/>
                                        <p:tgtEl>
                                          <p:spTgt spid="91192"/>
                                        </p:tgtEl>
                                      </p:cBhvr>
                                    </p:animEffect>
                                    <p:anim calcmode="lin" valueType="num">
                                      <p:cBhvr>
                                        <p:cTn id="70" dur="1000" fill="hold"/>
                                        <p:tgtEl>
                                          <p:spTgt spid="91192"/>
                                        </p:tgtEl>
                                        <p:attrNameLst>
                                          <p:attrName>ppt_x</p:attrName>
                                        </p:attrNameLst>
                                      </p:cBhvr>
                                      <p:tavLst>
                                        <p:tav tm="0">
                                          <p:val>
                                            <p:strVal val="#ppt_x"/>
                                          </p:val>
                                        </p:tav>
                                        <p:tav tm="100000">
                                          <p:val>
                                            <p:strVal val="#ppt_x"/>
                                          </p:val>
                                        </p:tav>
                                      </p:tavLst>
                                    </p:anim>
                                    <p:anim calcmode="lin" valueType="num">
                                      <p:cBhvr>
                                        <p:cTn id="71" dur="1000" fill="hold"/>
                                        <p:tgtEl>
                                          <p:spTgt spid="91192"/>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91193"/>
                                        </p:tgtEl>
                                        <p:attrNameLst>
                                          <p:attrName>style.visibility</p:attrName>
                                        </p:attrNameLst>
                                      </p:cBhvr>
                                      <p:to>
                                        <p:strVal val="visible"/>
                                      </p:to>
                                    </p:set>
                                    <p:animEffect transition="in" filter="fade">
                                      <p:cBhvr>
                                        <p:cTn id="74" dur="1000"/>
                                        <p:tgtEl>
                                          <p:spTgt spid="91193"/>
                                        </p:tgtEl>
                                      </p:cBhvr>
                                    </p:animEffect>
                                    <p:anim calcmode="lin" valueType="num">
                                      <p:cBhvr>
                                        <p:cTn id="75" dur="1000" fill="hold"/>
                                        <p:tgtEl>
                                          <p:spTgt spid="91193"/>
                                        </p:tgtEl>
                                        <p:attrNameLst>
                                          <p:attrName>ppt_x</p:attrName>
                                        </p:attrNameLst>
                                      </p:cBhvr>
                                      <p:tavLst>
                                        <p:tav tm="0">
                                          <p:val>
                                            <p:strVal val="#ppt_x"/>
                                          </p:val>
                                        </p:tav>
                                        <p:tav tm="100000">
                                          <p:val>
                                            <p:strVal val="#ppt_x"/>
                                          </p:val>
                                        </p:tav>
                                      </p:tavLst>
                                    </p:anim>
                                    <p:anim calcmode="lin" valueType="num">
                                      <p:cBhvr>
                                        <p:cTn id="76" dur="1000" fill="hold"/>
                                        <p:tgtEl>
                                          <p:spTgt spid="91193"/>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91194"/>
                                        </p:tgtEl>
                                        <p:attrNameLst>
                                          <p:attrName>style.visibility</p:attrName>
                                        </p:attrNameLst>
                                      </p:cBhvr>
                                      <p:to>
                                        <p:strVal val="visible"/>
                                      </p:to>
                                    </p:set>
                                    <p:animEffect transition="in" filter="fade">
                                      <p:cBhvr>
                                        <p:cTn id="79" dur="1000"/>
                                        <p:tgtEl>
                                          <p:spTgt spid="91194"/>
                                        </p:tgtEl>
                                      </p:cBhvr>
                                    </p:animEffect>
                                    <p:anim calcmode="lin" valueType="num">
                                      <p:cBhvr>
                                        <p:cTn id="80" dur="1000" fill="hold"/>
                                        <p:tgtEl>
                                          <p:spTgt spid="91194"/>
                                        </p:tgtEl>
                                        <p:attrNameLst>
                                          <p:attrName>ppt_x</p:attrName>
                                        </p:attrNameLst>
                                      </p:cBhvr>
                                      <p:tavLst>
                                        <p:tav tm="0">
                                          <p:val>
                                            <p:strVal val="#ppt_x"/>
                                          </p:val>
                                        </p:tav>
                                        <p:tav tm="100000">
                                          <p:val>
                                            <p:strVal val="#ppt_x"/>
                                          </p:val>
                                        </p:tav>
                                      </p:tavLst>
                                    </p:anim>
                                    <p:anim calcmode="lin" valueType="num">
                                      <p:cBhvr>
                                        <p:cTn id="81" dur="1000" fill="hold"/>
                                        <p:tgtEl>
                                          <p:spTgt spid="911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1" grpId="0" animBg="1"/>
      <p:bldP spid="3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八角星 1"/>
          <p:cNvSpPr/>
          <p:nvPr/>
        </p:nvSpPr>
        <p:spPr>
          <a:xfrm>
            <a:off x="3149037" y="1442936"/>
            <a:ext cx="3381966" cy="2937009"/>
          </a:xfrm>
          <a:custGeom>
            <a:avLst/>
            <a:gdLst>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87360" h="4738742">
                <a:moveTo>
                  <a:pt x="65388" y="2340260"/>
                </a:moveTo>
                <a:cubicBezTo>
                  <a:pt x="-313862" y="2157014"/>
                  <a:pt x="1074836" y="2066325"/>
                  <a:pt x="1203137" y="1790523"/>
                </a:cubicBezTo>
                <a:lnTo>
                  <a:pt x="835197" y="685446"/>
                </a:lnTo>
                <a:cubicBezTo>
                  <a:pt x="712550" y="317087"/>
                  <a:pt x="1766536" y="1127306"/>
                  <a:pt x="2076283" y="1013065"/>
                </a:cubicBezTo>
                <a:cubicBezTo>
                  <a:pt x="2386030" y="898824"/>
                  <a:pt x="2487881" y="0"/>
                  <a:pt x="2693680" y="0"/>
                </a:cubicBezTo>
                <a:cubicBezTo>
                  <a:pt x="2899479" y="0"/>
                  <a:pt x="3001330" y="898824"/>
                  <a:pt x="3311077" y="1013065"/>
                </a:cubicBezTo>
                <a:lnTo>
                  <a:pt x="4552163" y="685446"/>
                </a:lnTo>
                <a:cubicBezTo>
                  <a:pt x="4965858" y="576240"/>
                  <a:pt x="4055922" y="1514721"/>
                  <a:pt x="4184223" y="1790523"/>
                </a:cubicBezTo>
                <a:lnTo>
                  <a:pt x="5321972" y="2340260"/>
                </a:lnTo>
                <a:cubicBezTo>
                  <a:pt x="5701222" y="2523506"/>
                  <a:pt x="4312524" y="2614195"/>
                  <a:pt x="4184223" y="2889997"/>
                </a:cubicBezTo>
                <a:lnTo>
                  <a:pt x="4552163" y="3995074"/>
                </a:lnTo>
                <a:cubicBezTo>
                  <a:pt x="4674810" y="4363433"/>
                  <a:pt x="3620824" y="3553214"/>
                  <a:pt x="3311077" y="3667455"/>
                </a:cubicBezTo>
                <a:lnTo>
                  <a:pt x="2693680" y="4680520"/>
                </a:lnTo>
                <a:cubicBezTo>
                  <a:pt x="2487881" y="5018208"/>
                  <a:pt x="2386030" y="3781696"/>
                  <a:pt x="2076283" y="3667455"/>
                </a:cubicBezTo>
                <a:lnTo>
                  <a:pt x="835197" y="3995074"/>
                </a:lnTo>
                <a:cubicBezTo>
                  <a:pt x="421502" y="4104280"/>
                  <a:pt x="1331438" y="3165799"/>
                  <a:pt x="1203137" y="2889997"/>
                </a:cubicBezTo>
                <a:lnTo>
                  <a:pt x="65388" y="2340260"/>
                </a:lnTo>
                <a:close/>
              </a:path>
            </a:pathLst>
          </a:custGeom>
          <a:noFill/>
          <a:ln w="25400" cap="flat" cmpd="sng" algn="ctr">
            <a:solidFill>
              <a:sysClr val="window" lastClr="FFFFFF">
                <a:lumMod val="65000"/>
              </a:sysClr>
            </a:solidFill>
            <a:prstDash val="sysDot"/>
          </a:ln>
          <a:effectLst/>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en-US" sz="1693"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11" name="TextBox 10"/>
          <p:cNvSpPr txBox="1">
            <a:spLocks noChangeArrowheads="1"/>
          </p:cNvSpPr>
          <p:nvPr/>
        </p:nvSpPr>
        <p:spPr bwMode="auto">
          <a:xfrm>
            <a:off x="3823938" y="2730025"/>
            <a:ext cx="2106823" cy="335060"/>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zh-CN" altLang="en-US" sz="1975" b="0" i="0" u="none" strike="noStrike" kern="1200" cap="none" spc="0" normalizeH="0" baseline="0" noProof="0">
                <a:ln>
                  <a:noFill/>
                </a:ln>
                <a:solidFill>
                  <a:srgbClr val="808080"/>
                </a:solidFill>
                <a:effectLst/>
                <a:uLnTx/>
                <a:uFillTx/>
                <a:latin typeface="方正兰亭中粗黑_GBK"/>
                <a:ea typeface="方正兰亭中粗黑_GBK"/>
                <a:cs typeface="Times New Roman" pitchFamily="18" charset="0"/>
              </a:rPr>
              <a:t>单击添加标题</a:t>
            </a:r>
          </a:p>
        </p:txBody>
      </p:sp>
      <p:sp>
        <p:nvSpPr>
          <p:cNvPr id="12" name="TextBox 11"/>
          <p:cNvSpPr txBox="1">
            <a:spLocks noChangeArrowheads="1"/>
          </p:cNvSpPr>
          <p:nvPr/>
        </p:nvSpPr>
        <p:spPr bwMode="auto">
          <a:xfrm>
            <a:off x="622643" y="2674778"/>
            <a:ext cx="1400567"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grpSp>
        <p:nvGrpSpPr>
          <p:cNvPr id="36" name="组合 35"/>
          <p:cNvGrpSpPr>
            <a:grpSpLocks/>
          </p:cNvGrpSpPr>
          <p:nvPr/>
        </p:nvGrpSpPr>
        <p:grpSpPr bwMode="auto">
          <a:xfrm>
            <a:off x="2157590" y="2258193"/>
            <a:ext cx="1175102" cy="1167637"/>
            <a:chOff x="2156937" y="2254859"/>
            <a:chExt cx="1174912" cy="1181409"/>
          </a:xfrm>
        </p:grpSpPr>
        <p:sp>
          <p:nvSpPr>
            <p:cNvPr id="87073" name="椭圆 9"/>
            <p:cNvSpPr>
              <a:spLocks noChangeArrowheads="1"/>
            </p:cNvSpPr>
            <p:nvPr/>
          </p:nvSpPr>
          <p:spPr bwMode="auto">
            <a:xfrm>
              <a:off x="2156937" y="2254859"/>
              <a:ext cx="1174912" cy="1181409"/>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74" name="TextBox 19"/>
            <p:cNvSpPr txBox="1">
              <a:spLocks noChangeArrowheads="1"/>
            </p:cNvSpPr>
            <p:nvPr/>
          </p:nvSpPr>
          <p:spPr bwMode="auto">
            <a:xfrm flipH="1">
              <a:off x="2401225" y="2661527"/>
              <a:ext cx="686337" cy="491342"/>
            </a:xfrm>
            <a:prstGeom prst="rect">
              <a:avLst/>
            </a:prstGeom>
            <a:solidFill>
              <a:schemeClr val="bg2"/>
            </a:solid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3198"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01</a:t>
              </a:r>
              <a:endParaRPr kumimoji="0" lang="zh-CN" altLang="en-US" sz="3198"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37" name="组合 36"/>
          <p:cNvGrpSpPr>
            <a:grpSpLocks/>
          </p:cNvGrpSpPr>
          <p:nvPr/>
        </p:nvGrpSpPr>
        <p:grpSpPr bwMode="auto">
          <a:xfrm>
            <a:off x="3098272" y="1130869"/>
            <a:ext cx="916789" cy="909324"/>
            <a:chOff x="3099327" y="1113459"/>
            <a:chExt cx="914917" cy="919977"/>
          </a:xfrm>
        </p:grpSpPr>
        <p:sp>
          <p:nvSpPr>
            <p:cNvPr id="87071" name="椭圆 8"/>
            <p:cNvSpPr>
              <a:spLocks noChangeArrowheads="1"/>
            </p:cNvSpPr>
            <p:nvPr/>
          </p:nvSpPr>
          <p:spPr bwMode="auto">
            <a:xfrm>
              <a:off x="3099327" y="1113459"/>
              <a:ext cx="914917" cy="919977"/>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72" name="TextBox 20"/>
            <p:cNvSpPr txBox="1">
              <a:spLocks noChangeArrowheads="1"/>
            </p:cNvSpPr>
            <p:nvPr/>
          </p:nvSpPr>
          <p:spPr bwMode="auto">
            <a:xfrm flipH="1">
              <a:off x="3213617" y="1414033"/>
              <a:ext cx="686337" cy="444467"/>
            </a:xfrm>
            <a:prstGeom prst="rect">
              <a:avLst/>
            </a:prstGeom>
            <a:solidFill>
              <a:schemeClr val="tx2"/>
            </a:solid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2822"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02</a:t>
              </a:r>
              <a:endParaRPr kumimoji="0" lang="zh-CN" altLang="en-US" sz="2822"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38" name="组合 37"/>
          <p:cNvGrpSpPr>
            <a:grpSpLocks/>
          </p:cNvGrpSpPr>
          <p:nvPr/>
        </p:nvGrpSpPr>
        <p:grpSpPr bwMode="auto">
          <a:xfrm>
            <a:off x="4518249" y="891967"/>
            <a:ext cx="710735" cy="706257"/>
            <a:chOff x="4518253" y="871343"/>
            <a:chExt cx="710523" cy="714453"/>
          </a:xfrm>
        </p:grpSpPr>
        <p:sp>
          <p:nvSpPr>
            <p:cNvPr id="87069" name="椭圆 7"/>
            <p:cNvSpPr>
              <a:spLocks noChangeArrowheads="1"/>
            </p:cNvSpPr>
            <p:nvPr/>
          </p:nvSpPr>
          <p:spPr bwMode="auto">
            <a:xfrm>
              <a:off x="4518253" y="871343"/>
              <a:ext cx="710523" cy="714453"/>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70" name="TextBox 21"/>
            <p:cNvSpPr txBox="1">
              <a:spLocks noChangeArrowheads="1"/>
            </p:cNvSpPr>
            <p:nvPr/>
          </p:nvSpPr>
          <p:spPr bwMode="auto">
            <a:xfrm flipH="1">
              <a:off x="4530195" y="1093382"/>
              <a:ext cx="686639" cy="385910"/>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2352"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03</a:t>
              </a:r>
              <a:endParaRPr kumimoji="0" lang="zh-CN" altLang="en-US" sz="2352"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39" name="组合 38"/>
          <p:cNvGrpSpPr>
            <a:grpSpLocks/>
          </p:cNvGrpSpPr>
          <p:nvPr/>
        </p:nvGrpSpPr>
        <p:grpSpPr bwMode="auto">
          <a:xfrm>
            <a:off x="5863570" y="1532525"/>
            <a:ext cx="686845" cy="506175"/>
            <a:chOff x="5864168" y="1519432"/>
            <a:chExt cx="686337" cy="512529"/>
          </a:xfrm>
        </p:grpSpPr>
        <p:sp>
          <p:nvSpPr>
            <p:cNvPr id="87067" name="椭圆 6"/>
            <p:cNvSpPr>
              <a:spLocks noChangeArrowheads="1"/>
            </p:cNvSpPr>
            <p:nvPr/>
          </p:nvSpPr>
          <p:spPr bwMode="auto">
            <a:xfrm>
              <a:off x="5951799" y="1519432"/>
              <a:ext cx="512529" cy="512529"/>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8" name="TextBox 22"/>
            <p:cNvSpPr txBox="1">
              <a:spLocks noChangeArrowheads="1"/>
            </p:cNvSpPr>
            <p:nvPr/>
          </p:nvSpPr>
          <p:spPr bwMode="auto">
            <a:xfrm flipH="1">
              <a:off x="5864168" y="1652478"/>
              <a:ext cx="686337" cy="339266"/>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1975"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04</a:t>
              </a:r>
              <a:endParaRPr kumimoji="0" lang="zh-CN" altLang="en-US" sz="1975"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40" name="组合 39"/>
          <p:cNvGrpSpPr>
            <a:grpSpLocks/>
          </p:cNvGrpSpPr>
          <p:nvPr/>
        </p:nvGrpSpPr>
        <p:grpSpPr bwMode="auto">
          <a:xfrm>
            <a:off x="6344362" y="2755407"/>
            <a:ext cx="468847" cy="386724"/>
            <a:chOff x="6343372" y="2757801"/>
            <a:chExt cx="469916" cy="392414"/>
          </a:xfrm>
        </p:grpSpPr>
        <p:sp>
          <p:nvSpPr>
            <p:cNvPr id="87065" name="椭圆 5"/>
            <p:cNvSpPr>
              <a:spLocks noChangeArrowheads="1"/>
            </p:cNvSpPr>
            <p:nvPr/>
          </p:nvSpPr>
          <p:spPr bwMode="auto">
            <a:xfrm>
              <a:off x="6372784" y="2757801"/>
              <a:ext cx="392414" cy="392414"/>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6" name="TextBox 23"/>
            <p:cNvSpPr txBox="1">
              <a:spLocks noChangeArrowheads="1"/>
            </p:cNvSpPr>
            <p:nvPr/>
          </p:nvSpPr>
          <p:spPr bwMode="auto">
            <a:xfrm flipH="1">
              <a:off x="6343372" y="2837112"/>
              <a:ext cx="469916" cy="269527"/>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141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05</a:t>
              </a:r>
              <a:endParaRPr kumimoji="0" lang="zh-CN" altLang="en-US" sz="141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41" name="组合 40"/>
          <p:cNvGrpSpPr>
            <a:grpSpLocks/>
          </p:cNvGrpSpPr>
          <p:nvPr/>
        </p:nvGrpSpPr>
        <p:grpSpPr bwMode="auto">
          <a:xfrm>
            <a:off x="5778461" y="3830479"/>
            <a:ext cx="416587" cy="324859"/>
            <a:chOff x="5778650" y="3846661"/>
            <a:chExt cx="415986" cy="328459"/>
          </a:xfrm>
        </p:grpSpPr>
        <p:sp>
          <p:nvSpPr>
            <p:cNvPr id="87063" name="椭圆 4"/>
            <p:cNvSpPr>
              <a:spLocks noChangeArrowheads="1"/>
            </p:cNvSpPr>
            <p:nvPr/>
          </p:nvSpPr>
          <p:spPr bwMode="auto">
            <a:xfrm>
              <a:off x="5816232" y="3846661"/>
              <a:ext cx="316322" cy="316322"/>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4" name="TextBox 24"/>
            <p:cNvSpPr txBox="1">
              <a:spLocks noChangeArrowheads="1"/>
            </p:cNvSpPr>
            <p:nvPr/>
          </p:nvSpPr>
          <p:spPr bwMode="auto">
            <a:xfrm flipH="1">
              <a:off x="5778650" y="3906557"/>
              <a:ext cx="415986" cy="268563"/>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141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06</a:t>
              </a:r>
              <a:endParaRPr kumimoji="0" lang="zh-CN" altLang="en-US" sz="141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42" name="组合 41"/>
          <p:cNvGrpSpPr>
            <a:grpSpLocks/>
          </p:cNvGrpSpPr>
          <p:nvPr/>
        </p:nvGrpSpPr>
        <p:grpSpPr bwMode="auto">
          <a:xfrm>
            <a:off x="4582453" y="4209717"/>
            <a:ext cx="437490" cy="277777"/>
            <a:chOff x="4582797" y="4230767"/>
            <a:chExt cx="437416" cy="280261"/>
          </a:xfrm>
        </p:grpSpPr>
        <p:sp>
          <p:nvSpPr>
            <p:cNvPr id="87061" name="椭圆 3"/>
            <p:cNvSpPr>
              <a:spLocks noChangeArrowheads="1"/>
            </p:cNvSpPr>
            <p:nvPr/>
          </p:nvSpPr>
          <p:spPr bwMode="auto">
            <a:xfrm>
              <a:off x="4665580" y="4230767"/>
              <a:ext cx="246873" cy="246873"/>
            </a:xfrm>
            <a:prstGeom prst="ellipse">
              <a:avLst/>
            </a:prstGeom>
            <a:solidFill>
              <a:schemeClr val="bg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2" name="TextBox 25"/>
            <p:cNvSpPr txBox="1">
              <a:spLocks noChangeArrowheads="1"/>
            </p:cNvSpPr>
            <p:nvPr/>
          </p:nvSpPr>
          <p:spPr bwMode="auto">
            <a:xfrm flipH="1">
              <a:off x="4582797" y="4266389"/>
              <a:ext cx="437416" cy="244639"/>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1223"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07</a:t>
              </a:r>
              <a:endParaRPr kumimoji="0" lang="zh-CN" altLang="en-US" sz="1223"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grpSp>
        <p:nvGrpSpPr>
          <p:cNvPr id="43" name="组合 42"/>
          <p:cNvGrpSpPr>
            <a:grpSpLocks/>
          </p:cNvGrpSpPr>
          <p:nvPr/>
        </p:nvGrpSpPr>
        <p:grpSpPr bwMode="auto">
          <a:xfrm>
            <a:off x="3477530" y="3799116"/>
            <a:ext cx="344915" cy="228622"/>
            <a:chOff x="3478687" y="3814541"/>
            <a:chExt cx="343168" cy="232583"/>
          </a:xfrm>
        </p:grpSpPr>
        <p:sp>
          <p:nvSpPr>
            <p:cNvPr id="87059" name="椭圆 2"/>
            <p:cNvSpPr>
              <a:spLocks noChangeArrowheads="1"/>
            </p:cNvSpPr>
            <p:nvPr/>
          </p:nvSpPr>
          <p:spPr bwMode="auto">
            <a:xfrm>
              <a:off x="3545356" y="3814541"/>
              <a:ext cx="206859" cy="206859"/>
            </a:xfrm>
            <a:prstGeom prst="ellipse">
              <a:avLst/>
            </a:prstGeom>
            <a:solidFill>
              <a:schemeClr val="tx2"/>
            </a:solidFill>
            <a:ln w="25400" algn="ctr">
              <a:noFill/>
              <a:round/>
              <a:headEnd/>
              <a:tailEnd/>
            </a:ln>
          </p:spPr>
          <p:txBody>
            <a:bodyPr lIns="91028" tIns="45514" rIns="91028" bIns="45514" anchor="ctr"/>
            <a:lstStyle/>
            <a:p>
              <a:pPr marL="0" marR="0" lvl="0" indent="0" algn="ctr" defTabSz="910854" rtl="0" eaLnBrk="1" fontAlgn="auto" latinLnBrk="0" hangingPunct="1">
                <a:lnSpc>
                  <a:spcPct val="100000"/>
                </a:lnSpc>
                <a:spcBef>
                  <a:spcPts val="0"/>
                </a:spcBef>
                <a:spcAft>
                  <a:spcPts val="0"/>
                </a:spcAft>
                <a:buClrTx/>
                <a:buSzTx/>
                <a:buFontTx/>
                <a:buNone/>
                <a:tabLst/>
                <a:defRPr/>
              </a:pPr>
              <a:endParaRPr kumimoji="0" lang="en-US" altLang="zh-CN" sz="1270"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sp>
          <p:nvSpPr>
            <p:cNvPr id="87060" name="TextBox 26"/>
            <p:cNvSpPr txBox="1">
              <a:spLocks noChangeArrowheads="1"/>
            </p:cNvSpPr>
            <p:nvPr/>
          </p:nvSpPr>
          <p:spPr bwMode="auto">
            <a:xfrm flipH="1">
              <a:off x="3478687" y="3835807"/>
              <a:ext cx="343168" cy="211317"/>
            </a:xfrm>
            <a:prstGeom prst="rect">
              <a:avLst/>
            </a:prstGeom>
            <a:noFill/>
            <a:ln w="9525">
              <a:noFill/>
              <a:miter lim="800000"/>
              <a:headEnd/>
              <a:tailEnd/>
            </a:ln>
          </p:spPr>
          <p:txBody>
            <a:bodyPr lIns="91028" tIns="45514" rIns="91028" bIns="45514">
              <a:spAutoFit/>
            </a:bodyPr>
            <a:lstStyle/>
            <a:p>
              <a:pPr marL="0" marR="0" lvl="0" indent="0" algn="ctr" defTabSz="910854" rtl="0" eaLnBrk="1" fontAlgn="auto" latinLnBrk="0" hangingPunct="1">
                <a:lnSpc>
                  <a:spcPct val="80000"/>
                </a:lnSpc>
                <a:spcBef>
                  <a:spcPts val="0"/>
                </a:spcBef>
                <a:spcAft>
                  <a:spcPts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rPr>
                <a:t>08</a:t>
              </a:r>
              <a:endParaRPr kumimoji="0" lang="zh-CN" altLang="en-US" sz="941" b="0" i="0" u="none" strike="noStrike" kern="1200" cap="none" spc="0" normalizeH="0" baseline="0" noProof="0">
                <a:ln>
                  <a:noFill/>
                </a:ln>
                <a:solidFill>
                  <a:srgbClr val="FFFFFF"/>
                </a:solidFill>
                <a:effectLst/>
                <a:uLnTx/>
                <a:uFillTx/>
                <a:latin typeface="Arial Rounded MT Bold"/>
                <a:ea typeface="微软雅黑"/>
                <a:cs typeface="Times New Roman" pitchFamily="18" charset="0"/>
              </a:endParaRPr>
            </a:p>
          </p:txBody>
        </p:sp>
      </p:grpSp>
      <p:sp>
        <p:nvSpPr>
          <p:cNvPr id="28" name="TextBox 27"/>
          <p:cNvSpPr txBox="1">
            <a:spLocks noChangeArrowheads="1"/>
          </p:cNvSpPr>
          <p:nvPr/>
        </p:nvSpPr>
        <p:spPr bwMode="auto">
          <a:xfrm>
            <a:off x="1618566" y="1305568"/>
            <a:ext cx="1399074"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方正兰亭黑_GBK"/>
              <a:ea typeface="方正兰亭黑_GBK"/>
              <a:cs typeface="方正兰亭黑_GBK"/>
            </a:endParaRPr>
          </a:p>
        </p:txBody>
      </p:sp>
      <p:sp>
        <p:nvSpPr>
          <p:cNvPr id="29" name="TextBox 28"/>
          <p:cNvSpPr txBox="1">
            <a:spLocks noChangeArrowheads="1"/>
          </p:cNvSpPr>
          <p:nvPr/>
        </p:nvSpPr>
        <p:spPr bwMode="auto">
          <a:xfrm>
            <a:off x="5285724" y="911377"/>
            <a:ext cx="1400567" cy="671050"/>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just" defTabSz="910854"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方正兰亭黑_GBK"/>
              <a:ea typeface="方正兰亭黑_GBK"/>
              <a:cs typeface="方正兰亭黑_GBK"/>
            </a:endParaRPr>
          </a:p>
        </p:txBody>
      </p:sp>
      <p:sp>
        <p:nvSpPr>
          <p:cNvPr id="30" name="TextBox 29"/>
          <p:cNvSpPr txBox="1">
            <a:spLocks noChangeArrowheads="1"/>
          </p:cNvSpPr>
          <p:nvPr/>
        </p:nvSpPr>
        <p:spPr bwMode="auto">
          <a:xfrm>
            <a:off x="6553402" y="1499677"/>
            <a:ext cx="1399073"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31" name="TextBox 30"/>
          <p:cNvSpPr txBox="1">
            <a:spLocks noChangeArrowheads="1"/>
          </p:cNvSpPr>
          <p:nvPr/>
        </p:nvSpPr>
        <p:spPr bwMode="auto">
          <a:xfrm>
            <a:off x="6875921" y="2677765"/>
            <a:ext cx="1399073"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32" name="TextBox 31"/>
          <p:cNvSpPr txBox="1">
            <a:spLocks noChangeArrowheads="1"/>
          </p:cNvSpPr>
          <p:nvPr/>
        </p:nvSpPr>
        <p:spPr bwMode="auto">
          <a:xfrm>
            <a:off x="6195047" y="3699074"/>
            <a:ext cx="1397581"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33" name="TextBox 32"/>
          <p:cNvSpPr txBox="1">
            <a:spLocks noChangeArrowheads="1"/>
          </p:cNvSpPr>
          <p:nvPr/>
        </p:nvSpPr>
        <p:spPr bwMode="auto">
          <a:xfrm>
            <a:off x="4080757" y="4494917"/>
            <a:ext cx="1663360" cy="671050"/>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a:p>
            <a:pPr marL="0" marR="0" lvl="0" indent="0" algn="just" defTabSz="910854" rtl="0" eaLnBrk="1" fontAlgn="auto" latinLnBrk="0" hangingPunct="1">
              <a:lnSpc>
                <a:spcPct val="100000"/>
              </a:lnSpc>
              <a:spcBef>
                <a:spcPts val="0"/>
              </a:spcBef>
              <a:spcAft>
                <a:spcPts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方正兰亭黑_GBK"/>
              <a:ea typeface="方正兰亭黑_GBK"/>
              <a:cs typeface="方正兰亭黑_GBK"/>
            </a:endParaRPr>
          </a:p>
        </p:txBody>
      </p:sp>
      <p:sp>
        <p:nvSpPr>
          <p:cNvPr id="34" name="TextBox 33"/>
          <p:cNvSpPr txBox="1">
            <a:spLocks noChangeArrowheads="1"/>
          </p:cNvSpPr>
          <p:nvPr/>
        </p:nvSpPr>
        <p:spPr bwMode="auto">
          <a:xfrm>
            <a:off x="2026196" y="3820019"/>
            <a:ext cx="1397581" cy="526267"/>
          </a:xfrm>
          <a:prstGeom prst="rect">
            <a:avLst/>
          </a:prstGeom>
          <a:noFill/>
          <a:ln w="9525">
            <a:noFill/>
            <a:miter lim="800000"/>
            <a:headEnd/>
            <a:tailEnd/>
          </a:ln>
        </p:spPr>
        <p:txBody>
          <a:bodyPr lIns="91028" tIns="45514" rIns="91028" bIns="45514">
            <a:spAutoFit/>
          </a:bodyPr>
          <a:lstStyle/>
          <a:p>
            <a:pPr marL="0" marR="0" lvl="0" indent="0" algn="just" defTabSz="910854" rtl="0" eaLnBrk="1" fontAlgn="auto" latinLnBrk="0" hangingPunct="1">
              <a:lnSpc>
                <a:spcPct val="100000"/>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4" name="标题 3"/>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55774285"/>
      </p:ext>
    </p:extLst>
  </p:cSld>
  <p:clrMapOvr>
    <a:masterClrMapping/>
  </p:clrMapOvr>
  <p:transition spd="slow" advClick="0" advTm="7624">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childTnLst>
                                </p:cTn>
                              </p:par>
                            </p:childTnLst>
                          </p:cTn>
                        </p:par>
                        <p:par>
                          <p:cTn id="11" fill="hold">
                            <p:stCondLst>
                              <p:cond delay="2000"/>
                            </p:stCondLst>
                            <p:childTnLst>
                              <p:par>
                                <p:cTn id="12" presetID="23" presetClass="entr" presetSubtype="16"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childTnLst>
                                </p:cTn>
                              </p:par>
                            </p:childTnLst>
                          </p:cTn>
                        </p:par>
                        <p:par>
                          <p:cTn id="16" fill="hold">
                            <p:stCondLst>
                              <p:cond delay="25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300"/>
                                        <p:tgtEl>
                                          <p:spTgt spid="12"/>
                                        </p:tgtEl>
                                      </p:cBhvr>
                                    </p:animEffect>
                                    <p:anim calcmode="lin" valueType="num">
                                      <p:cBhvr>
                                        <p:cTn id="20" dur="300" fill="hold"/>
                                        <p:tgtEl>
                                          <p:spTgt spid="12"/>
                                        </p:tgtEl>
                                        <p:attrNameLst>
                                          <p:attrName>ppt_x</p:attrName>
                                        </p:attrNameLst>
                                      </p:cBhvr>
                                      <p:tavLst>
                                        <p:tav tm="0">
                                          <p:val>
                                            <p:strVal val="#ppt_x"/>
                                          </p:val>
                                        </p:tav>
                                        <p:tav tm="100000">
                                          <p:val>
                                            <p:strVal val="#ppt_x"/>
                                          </p:val>
                                        </p:tav>
                                      </p:tavLst>
                                    </p:anim>
                                    <p:anim calcmode="lin" valueType="num">
                                      <p:cBhvr>
                                        <p:cTn id="21" dur="3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2800"/>
                            </p:stCondLst>
                            <p:childTnLst>
                              <p:par>
                                <p:cTn id="23" presetID="2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3300"/>
                            </p:stCondLst>
                            <p:childTnLst>
                              <p:par>
                                <p:cTn id="28" presetID="42"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300"/>
                                        <p:tgtEl>
                                          <p:spTgt spid="28"/>
                                        </p:tgtEl>
                                      </p:cBhvr>
                                    </p:animEffect>
                                    <p:anim calcmode="lin" valueType="num">
                                      <p:cBhvr>
                                        <p:cTn id="31" dur="300" fill="hold"/>
                                        <p:tgtEl>
                                          <p:spTgt spid="28"/>
                                        </p:tgtEl>
                                        <p:attrNameLst>
                                          <p:attrName>ppt_x</p:attrName>
                                        </p:attrNameLst>
                                      </p:cBhvr>
                                      <p:tavLst>
                                        <p:tav tm="0">
                                          <p:val>
                                            <p:strVal val="#ppt_x"/>
                                          </p:val>
                                        </p:tav>
                                        <p:tav tm="100000">
                                          <p:val>
                                            <p:strVal val="#ppt_x"/>
                                          </p:val>
                                        </p:tav>
                                      </p:tavLst>
                                    </p:anim>
                                    <p:anim calcmode="lin" valueType="num">
                                      <p:cBhvr>
                                        <p:cTn id="32" dur="300" fill="hold"/>
                                        <p:tgtEl>
                                          <p:spTgt spid="28"/>
                                        </p:tgtEl>
                                        <p:attrNameLst>
                                          <p:attrName>ppt_y</p:attrName>
                                        </p:attrNameLst>
                                      </p:cBhvr>
                                      <p:tavLst>
                                        <p:tav tm="0">
                                          <p:val>
                                            <p:strVal val="#ppt_y+.1"/>
                                          </p:val>
                                        </p:tav>
                                        <p:tav tm="100000">
                                          <p:val>
                                            <p:strVal val="#ppt_y"/>
                                          </p:val>
                                        </p:tav>
                                      </p:tavLst>
                                    </p:anim>
                                  </p:childTnLst>
                                </p:cTn>
                              </p:par>
                            </p:childTnLst>
                          </p:cTn>
                        </p:par>
                        <p:par>
                          <p:cTn id="33" fill="hold">
                            <p:stCondLst>
                              <p:cond delay="3600"/>
                            </p:stCondLst>
                            <p:childTnLst>
                              <p:par>
                                <p:cTn id="34" presetID="23" presetClass="entr" presetSubtype="16" fill="hold" nodeType="after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childTnLst>
                                </p:cTn>
                              </p:par>
                            </p:childTnLst>
                          </p:cTn>
                        </p:par>
                        <p:par>
                          <p:cTn id="38" fill="hold">
                            <p:stCondLst>
                              <p:cond delay="4100"/>
                            </p:stCondLst>
                            <p:childTnLst>
                              <p:par>
                                <p:cTn id="39" presetID="42" presetClass="entr" presetSubtype="0"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300"/>
                                        <p:tgtEl>
                                          <p:spTgt spid="29"/>
                                        </p:tgtEl>
                                      </p:cBhvr>
                                    </p:animEffect>
                                    <p:anim calcmode="lin" valueType="num">
                                      <p:cBhvr>
                                        <p:cTn id="42" dur="300" fill="hold"/>
                                        <p:tgtEl>
                                          <p:spTgt spid="29"/>
                                        </p:tgtEl>
                                        <p:attrNameLst>
                                          <p:attrName>ppt_x</p:attrName>
                                        </p:attrNameLst>
                                      </p:cBhvr>
                                      <p:tavLst>
                                        <p:tav tm="0">
                                          <p:val>
                                            <p:strVal val="#ppt_x"/>
                                          </p:val>
                                        </p:tav>
                                        <p:tav tm="100000">
                                          <p:val>
                                            <p:strVal val="#ppt_x"/>
                                          </p:val>
                                        </p:tav>
                                      </p:tavLst>
                                    </p:anim>
                                    <p:anim calcmode="lin" valueType="num">
                                      <p:cBhvr>
                                        <p:cTn id="43" dur="300" fill="hold"/>
                                        <p:tgtEl>
                                          <p:spTgt spid="29"/>
                                        </p:tgtEl>
                                        <p:attrNameLst>
                                          <p:attrName>ppt_y</p:attrName>
                                        </p:attrNameLst>
                                      </p:cBhvr>
                                      <p:tavLst>
                                        <p:tav tm="0">
                                          <p:val>
                                            <p:strVal val="#ppt_y+.1"/>
                                          </p:val>
                                        </p:tav>
                                        <p:tav tm="100000">
                                          <p:val>
                                            <p:strVal val="#ppt_y"/>
                                          </p:val>
                                        </p:tav>
                                      </p:tavLst>
                                    </p:anim>
                                  </p:childTnLst>
                                </p:cTn>
                              </p:par>
                            </p:childTnLst>
                          </p:cTn>
                        </p:par>
                        <p:par>
                          <p:cTn id="44" fill="hold">
                            <p:stCondLst>
                              <p:cond delay="4400"/>
                            </p:stCondLst>
                            <p:childTnLst>
                              <p:par>
                                <p:cTn id="45" presetID="23" presetClass="entr" presetSubtype="16"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childTnLst>
                                </p:cTn>
                              </p:par>
                            </p:childTnLst>
                          </p:cTn>
                        </p:par>
                        <p:par>
                          <p:cTn id="49" fill="hold">
                            <p:stCondLst>
                              <p:cond delay="4900"/>
                            </p:stCondLst>
                            <p:childTnLst>
                              <p:par>
                                <p:cTn id="50" presetID="42" presetClass="entr" presetSubtype="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300"/>
                                        <p:tgtEl>
                                          <p:spTgt spid="30"/>
                                        </p:tgtEl>
                                      </p:cBhvr>
                                    </p:animEffect>
                                    <p:anim calcmode="lin" valueType="num">
                                      <p:cBhvr>
                                        <p:cTn id="53" dur="300" fill="hold"/>
                                        <p:tgtEl>
                                          <p:spTgt spid="30"/>
                                        </p:tgtEl>
                                        <p:attrNameLst>
                                          <p:attrName>ppt_x</p:attrName>
                                        </p:attrNameLst>
                                      </p:cBhvr>
                                      <p:tavLst>
                                        <p:tav tm="0">
                                          <p:val>
                                            <p:strVal val="#ppt_x"/>
                                          </p:val>
                                        </p:tav>
                                        <p:tav tm="100000">
                                          <p:val>
                                            <p:strVal val="#ppt_x"/>
                                          </p:val>
                                        </p:tav>
                                      </p:tavLst>
                                    </p:anim>
                                    <p:anim calcmode="lin" valueType="num">
                                      <p:cBhvr>
                                        <p:cTn id="54" dur="300" fill="hold"/>
                                        <p:tgtEl>
                                          <p:spTgt spid="30"/>
                                        </p:tgtEl>
                                        <p:attrNameLst>
                                          <p:attrName>ppt_y</p:attrName>
                                        </p:attrNameLst>
                                      </p:cBhvr>
                                      <p:tavLst>
                                        <p:tav tm="0">
                                          <p:val>
                                            <p:strVal val="#ppt_y+.1"/>
                                          </p:val>
                                        </p:tav>
                                        <p:tav tm="100000">
                                          <p:val>
                                            <p:strVal val="#ppt_y"/>
                                          </p:val>
                                        </p:tav>
                                      </p:tavLst>
                                    </p:anim>
                                  </p:childTnLst>
                                </p:cTn>
                              </p:par>
                            </p:childTnLst>
                          </p:cTn>
                        </p:par>
                        <p:par>
                          <p:cTn id="55" fill="hold">
                            <p:stCondLst>
                              <p:cond delay="5200"/>
                            </p:stCondLst>
                            <p:childTnLst>
                              <p:par>
                                <p:cTn id="56" presetID="23" presetClass="entr" presetSubtype="16" fill="hold" nodeType="after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p:cTn id="58" dur="500" fill="hold"/>
                                        <p:tgtEl>
                                          <p:spTgt spid="40"/>
                                        </p:tgtEl>
                                        <p:attrNameLst>
                                          <p:attrName>ppt_w</p:attrName>
                                        </p:attrNameLst>
                                      </p:cBhvr>
                                      <p:tavLst>
                                        <p:tav tm="0">
                                          <p:val>
                                            <p:fltVal val="0"/>
                                          </p:val>
                                        </p:tav>
                                        <p:tav tm="100000">
                                          <p:val>
                                            <p:strVal val="#ppt_w"/>
                                          </p:val>
                                        </p:tav>
                                      </p:tavLst>
                                    </p:anim>
                                    <p:anim calcmode="lin" valueType="num">
                                      <p:cBhvr>
                                        <p:cTn id="59" dur="500" fill="hold"/>
                                        <p:tgtEl>
                                          <p:spTgt spid="40"/>
                                        </p:tgtEl>
                                        <p:attrNameLst>
                                          <p:attrName>ppt_h</p:attrName>
                                        </p:attrNameLst>
                                      </p:cBhvr>
                                      <p:tavLst>
                                        <p:tav tm="0">
                                          <p:val>
                                            <p:fltVal val="0"/>
                                          </p:val>
                                        </p:tav>
                                        <p:tav tm="100000">
                                          <p:val>
                                            <p:strVal val="#ppt_h"/>
                                          </p:val>
                                        </p:tav>
                                      </p:tavLst>
                                    </p:anim>
                                  </p:childTnLst>
                                </p:cTn>
                              </p:par>
                            </p:childTnLst>
                          </p:cTn>
                        </p:par>
                        <p:par>
                          <p:cTn id="60" fill="hold">
                            <p:stCondLst>
                              <p:cond delay="5700"/>
                            </p:stCondLst>
                            <p:childTnLst>
                              <p:par>
                                <p:cTn id="61" presetID="42"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300"/>
                                        <p:tgtEl>
                                          <p:spTgt spid="31"/>
                                        </p:tgtEl>
                                      </p:cBhvr>
                                    </p:animEffect>
                                    <p:anim calcmode="lin" valueType="num">
                                      <p:cBhvr>
                                        <p:cTn id="64" dur="300" fill="hold"/>
                                        <p:tgtEl>
                                          <p:spTgt spid="31"/>
                                        </p:tgtEl>
                                        <p:attrNameLst>
                                          <p:attrName>ppt_x</p:attrName>
                                        </p:attrNameLst>
                                      </p:cBhvr>
                                      <p:tavLst>
                                        <p:tav tm="0">
                                          <p:val>
                                            <p:strVal val="#ppt_x"/>
                                          </p:val>
                                        </p:tav>
                                        <p:tav tm="100000">
                                          <p:val>
                                            <p:strVal val="#ppt_x"/>
                                          </p:val>
                                        </p:tav>
                                      </p:tavLst>
                                    </p:anim>
                                    <p:anim calcmode="lin" valueType="num">
                                      <p:cBhvr>
                                        <p:cTn id="65" dur="300" fill="hold"/>
                                        <p:tgtEl>
                                          <p:spTgt spid="31"/>
                                        </p:tgtEl>
                                        <p:attrNameLst>
                                          <p:attrName>ppt_y</p:attrName>
                                        </p:attrNameLst>
                                      </p:cBhvr>
                                      <p:tavLst>
                                        <p:tav tm="0">
                                          <p:val>
                                            <p:strVal val="#ppt_y+.1"/>
                                          </p:val>
                                        </p:tav>
                                        <p:tav tm="100000">
                                          <p:val>
                                            <p:strVal val="#ppt_y"/>
                                          </p:val>
                                        </p:tav>
                                      </p:tavLst>
                                    </p:anim>
                                  </p:childTnLst>
                                </p:cTn>
                              </p:par>
                            </p:childTnLst>
                          </p:cTn>
                        </p:par>
                        <p:par>
                          <p:cTn id="66" fill="hold">
                            <p:stCondLst>
                              <p:cond delay="6000"/>
                            </p:stCondLst>
                            <p:childTnLst>
                              <p:par>
                                <p:cTn id="67" presetID="23" presetClass="entr" presetSubtype="16" fill="hold" nodeType="after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childTnLst>
                                </p:cTn>
                              </p:par>
                            </p:childTnLst>
                          </p:cTn>
                        </p:par>
                        <p:par>
                          <p:cTn id="71" fill="hold">
                            <p:stCondLst>
                              <p:cond delay="6500"/>
                            </p:stCondLst>
                            <p:childTnLst>
                              <p:par>
                                <p:cTn id="72" presetID="42" presetClass="entr" presetSubtype="0" fill="hold" grpId="0"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fade">
                                      <p:cBhvr>
                                        <p:cTn id="74" dur="300"/>
                                        <p:tgtEl>
                                          <p:spTgt spid="32"/>
                                        </p:tgtEl>
                                      </p:cBhvr>
                                    </p:animEffect>
                                    <p:anim calcmode="lin" valueType="num">
                                      <p:cBhvr>
                                        <p:cTn id="75" dur="300" fill="hold"/>
                                        <p:tgtEl>
                                          <p:spTgt spid="32"/>
                                        </p:tgtEl>
                                        <p:attrNameLst>
                                          <p:attrName>ppt_x</p:attrName>
                                        </p:attrNameLst>
                                      </p:cBhvr>
                                      <p:tavLst>
                                        <p:tav tm="0">
                                          <p:val>
                                            <p:strVal val="#ppt_x"/>
                                          </p:val>
                                        </p:tav>
                                        <p:tav tm="100000">
                                          <p:val>
                                            <p:strVal val="#ppt_x"/>
                                          </p:val>
                                        </p:tav>
                                      </p:tavLst>
                                    </p:anim>
                                    <p:anim calcmode="lin" valueType="num">
                                      <p:cBhvr>
                                        <p:cTn id="76" dur="300" fill="hold"/>
                                        <p:tgtEl>
                                          <p:spTgt spid="32"/>
                                        </p:tgtEl>
                                        <p:attrNameLst>
                                          <p:attrName>ppt_y</p:attrName>
                                        </p:attrNameLst>
                                      </p:cBhvr>
                                      <p:tavLst>
                                        <p:tav tm="0">
                                          <p:val>
                                            <p:strVal val="#ppt_y+.1"/>
                                          </p:val>
                                        </p:tav>
                                        <p:tav tm="100000">
                                          <p:val>
                                            <p:strVal val="#ppt_y"/>
                                          </p:val>
                                        </p:tav>
                                      </p:tavLst>
                                    </p:anim>
                                  </p:childTnLst>
                                </p:cTn>
                              </p:par>
                            </p:childTnLst>
                          </p:cTn>
                        </p:par>
                        <p:par>
                          <p:cTn id="77" fill="hold">
                            <p:stCondLst>
                              <p:cond delay="6800"/>
                            </p:stCondLst>
                            <p:childTnLst>
                              <p:par>
                                <p:cTn id="78" presetID="23" presetClass="entr" presetSubtype="16" fill="hold" nodeType="afterEffect">
                                  <p:stCondLst>
                                    <p:cond delay="0"/>
                                  </p:stCondLst>
                                  <p:childTnLst>
                                    <p:set>
                                      <p:cBhvr>
                                        <p:cTn id="79" dur="1" fill="hold">
                                          <p:stCondLst>
                                            <p:cond delay="0"/>
                                          </p:stCondLst>
                                        </p:cTn>
                                        <p:tgtEl>
                                          <p:spTgt spid="42"/>
                                        </p:tgtEl>
                                        <p:attrNameLst>
                                          <p:attrName>style.visibility</p:attrName>
                                        </p:attrNameLst>
                                      </p:cBhvr>
                                      <p:to>
                                        <p:strVal val="visible"/>
                                      </p:to>
                                    </p:set>
                                    <p:anim calcmode="lin" valueType="num">
                                      <p:cBhvr>
                                        <p:cTn id="80" dur="500" fill="hold"/>
                                        <p:tgtEl>
                                          <p:spTgt spid="42"/>
                                        </p:tgtEl>
                                        <p:attrNameLst>
                                          <p:attrName>ppt_w</p:attrName>
                                        </p:attrNameLst>
                                      </p:cBhvr>
                                      <p:tavLst>
                                        <p:tav tm="0">
                                          <p:val>
                                            <p:fltVal val="0"/>
                                          </p:val>
                                        </p:tav>
                                        <p:tav tm="100000">
                                          <p:val>
                                            <p:strVal val="#ppt_w"/>
                                          </p:val>
                                        </p:tav>
                                      </p:tavLst>
                                    </p:anim>
                                    <p:anim calcmode="lin" valueType="num">
                                      <p:cBhvr>
                                        <p:cTn id="81" dur="500" fill="hold"/>
                                        <p:tgtEl>
                                          <p:spTgt spid="42"/>
                                        </p:tgtEl>
                                        <p:attrNameLst>
                                          <p:attrName>ppt_h</p:attrName>
                                        </p:attrNameLst>
                                      </p:cBhvr>
                                      <p:tavLst>
                                        <p:tav tm="0">
                                          <p:val>
                                            <p:fltVal val="0"/>
                                          </p:val>
                                        </p:tav>
                                        <p:tav tm="100000">
                                          <p:val>
                                            <p:strVal val="#ppt_h"/>
                                          </p:val>
                                        </p:tav>
                                      </p:tavLst>
                                    </p:anim>
                                  </p:childTnLst>
                                </p:cTn>
                              </p:par>
                            </p:childTnLst>
                          </p:cTn>
                        </p:par>
                        <p:par>
                          <p:cTn id="82" fill="hold">
                            <p:stCondLst>
                              <p:cond delay="7300"/>
                            </p:stCondLst>
                            <p:childTnLst>
                              <p:par>
                                <p:cTn id="83" presetID="42" presetClass="entr" presetSubtype="0" fill="hold" grpId="0" nodeType="after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300"/>
                                        <p:tgtEl>
                                          <p:spTgt spid="33"/>
                                        </p:tgtEl>
                                      </p:cBhvr>
                                    </p:animEffect>
                                    <p:anim calcmode="lin" valueType="num">
                                      <p:cBhvr>
                                        <p:cTn id="86" dur="300" fill="hold"/>
                                        <p:tgtEl>
                                          <p:spTgt spid="33"/>
                                        </p:tgtEl>
                                        <p:attrNameLst>
                                          <p:attrName>ppt_x</p:attrName>
                                        </p:attrNameLst>
                                      </p:cBhvr>
                                      <p:tavLst>
                                        <p:tav tm="0">
                                          <p:val>
                                            <p:strVal val="#ppt_x"/>
                                          </p:val>
                                        </p:tav>
                                        <p:tav tm="100000">
                                          <p:val>
                                            <p:strVal val="#ppt_x"/>
                                          </p:val>
                                        </p:tav>
                                      </p:tavLst>
                                    </p:anim>
                                    <p:anim calcmode="lin" valueType="num">
                                      <p:cBhvr>
                                        <p:cTn id="87" dur="300" fill="hold"/>
                                        <p:tgtEl>
                                          <p:spTgt spid="33"/>
                                        </p:tgtEl>
                                        <p:attrNameLst>
                                          <p:attrName>ppt_y</p:attrName>
                                        </p:attrNameLst>
                                      </p:cBhvr>
                                      <p:tavLst>
                                        <p:tav tm="0">
                                          <p:val>
                                            <p:strVal val="#ppt_y+.1"/>
                                          </p:val>
                                        </p:tav>
                                        <p:tav tm="100000">
                                          <p:val>
                                            <p:strVal val="#ppt_y"/>
                                          </p:val>
                                        </p:tav>
                                      </p:tavLst>
                                    </p:anim>
                                  </p:childTnLst>
                                </p:cTn>
                              </p:par>
                            </p:childTnLst>
                          </p:cTn>
                        </p:par>
                        <p:par>
                          <p:cTn id="88" fill="hold">
                            <p:stCondLst>
                              <p:cond delay="7600"/>
                            </p:stCondLst>
                            <p:childTnLst>
                              <p:par>
                                <p:cTn id="89" presetID="23" presetClass="entr" presetSubtype="16" fill="hold" nodeType="afterEffect">
                                  <p:stCondLst>
                                    <p:cond delay="0"/>
                                  </p:stCondLst>
                                  <p:childTnLst>
                                    <p:set>
                                      <p:cBhvr>
                                        <p:cTn id="90" dur="1" fill="hold">
                                          <p:stCondLst>
                                            <p:cond delay="0"/>
                                          </p:stCondLst>
                                        </p:cTn>
                                        <p:tgtEl>
                                          <p:spTgt spid="43"/>
                                        </p:tgtEl>
                                        <p:attrNameLst>
                                          <p:attrName>style.visibility</p:attrName>
                                        </p:attrNameLst>
                                      </p:cBhvr>
                                      <p:to>
                                        <p:strVal val="visible"/>
                                      </p:to>
                                    </p:set>
                                    <p:anim calcmode="lin" valueType="num">
                                      <p:cBhvr>
                                        <p:cTn id="91" dur="500" fill="hold"/>
                                        <p:tgtEl>
                                          <p:spTgt spid="43"/>
                                        </p:tgtEl>
                                        <p:attrNameLst>
                                          <p:attrName>ppt_w</p:attrName>
                                        </p:attrNameLst>
                                      </p:cBhvr>
                                      <p:tavLst>
                                        <p:tav tm="0">
                                          <p:val>
                                            <p:fltVal val="0"/>
                                          </p:val>
                                        </p:tav>
                                        <p:tav tm="100000">
                                          <p:val>
                                            <p:strVal val="#ppt_w"/>
                                          </p:val>
                                        </p:tav>
                                      </p:tavLst>
                                    </p:anim>
                                    <p:anim calcmode="lin" valueType="num">
                                      <p:cBhvr>
                                        <p:cTn id="92" dur="500" fill="hold"/>
                                        <p:tgtEl>
                                          <p:spTgt spid="43"/>
                                        </p:tgtEl>
                                        <p:attrNameLst>
                                          <p:attrName>ppt_h</p:attrName>
                                        </p:attrNameLst>
                                      </p:cBhvr>
                                      <p:tavLst>
                                        <p:tav tm="0">
                                          <p:val>
                                            <p:fltVal val="0"/>
                                          </p:val>
                                        </p:tav>
                                        <p:tav tm="100000">
                                          <p:val>
                                            <p:strVal val="#ppt_h"/>
                                          </p:val>
                                        </p:tav>
                                      </p:tavLst>
                                    </p:anim>
                                  </p:childTnLst>
                                </p:cTn>
                              </p:par>
                            </p:childTnLst>
                          </p:cTn>
                        </p:par>
                        <p:par>
                          <p:cTn id="93" fill="hold">
                            <p:stCondLst>
                              <p:cond delay="8100"/>
                            </p:stCondLst>
                            <p:childTnLst>
                              <p:par>
                                <p:cTn id="94" presetID="42" presetClass="entr" presetSubtype="0" fill="hold" grpId="0" nodeType="afterEffect">
                                  <p:stCondLst>
                                    <p:cond delay="0"/>
                                  </p:stCondLst>
                                  <p:childTnLst>
                                    <p:set>
                                      <p:cBhvr>
                                        <p:cTn id="95" dur="1" fill="hold">
                                          <p:stCondLst>
                                            <p:cond delay="0"/>
                                          </p:stCondLst>
                                        </p:cTn>
                                        <p:tgtEl>
                                          <p:spTgt spid="34"/>
                                        </p:tgtEl>
                                        <p:attrNameLst>
                                          <p:attrName>style.visibility</p:attrName>
                                        </p:attrNameLst>
                                      </p:cBhvr>
                                      <p:to>
                                        <p:strVal val="visible"/>
                                      </p:to>
                                    </p:set>
                                    <p:animEffect transition="in" filter="fade">
                                      <p:cBhvr>
                                        <p:cTn id="96" dur="300"/>
                                        <p:tgtEl>
                                          <p:spTgt spid="34"/>
                                        </p:tgtEl>
                                      </p:cBhvr>
                                    </p:animEffect>
                                    <p:anim calcmode="lin" valueType="num">
                                      <p:cBhvr>
                                        <p:cTn id="97" dur="300" fill="hold"/>
                                        <p:tgtEl>
                                          <p:spTgt spid="34"/>
                                        </p:tgtEl>
                                        <p:attrNameLst>
                                          <p:attrName>ppt_x</p:attrName>
                                        </p:attrNameLst>
                                      </p:cBhvr>
                                      <p:tavLst>
                                        <p:tav tm="0">
                                          <p:val>
                                            <p:strVal val="#ppt_x"/>
                                          </p:val>
                                        </p:tav>
                                        <p:tav tm="100000">
                                          <p:val>
                                            <p:strVal val="#ppt_x"/>
                                          </p:val>
                                        </p:tav>
                                      </p:tavLst>
                                    </p:anim>
                                    <p:anim calcmode="lin" valueType="num">
                                      <p:cBhvr>
                                        <p:cTn id="98" dur="3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8" grpId="0"/>
      <p:bldP spid="29" grpId="0"/>
      <p:bldP spid="30" grpId="0"/>
      <p:bldP spid="31" grpId="0"/>
      <p:bldP spid="32" grpId="0"/>
      <p:bldP spid="33" grpId="0"/>
      <p:bldP spid="3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37" y="0"/>
            <a:ext cx="9139126" cy="5143500"/>
          </a:xfrm>
          <a:prstGeom prst="rect">
            <a:avLst/>
          </a:prstGeom>
        </p:spPr>
      </p:pic>
      <p:sp>
        <p:nvSpPr>
          <p:cNvPr id="7" name="TextBox 1"/>
          <p:cNvSpPr txBox="1"/>
          <p:nvPr/>
        </p:nvSpPr>
        <p:spPr>
          <a:xfrm>
            <a:off x="5067774" y="2693922"/>
            <a:ext cx="3185487" cy="6463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smtClean="0">
                <a:ln>
                  <a:noFill/>
                </a:ln>
                <a:solidFill>
                  <a:srgbClr val="3A9244"/>
                </a:solidFill>
                <a:effectLst/>
                <a:uLnTx/>
                <a:uFillTx/>
                <a:latin typeface="微软雅黑" pitchFamily="34" charset="-122"/>
                <a:ea typeface="微软雅黑" pitchFamily="34" charset="-122"/>
                <a:cs typeface="+mn-cs"/>
              </a:rPr>
              <a:t>标题内容概述</a:t>
            </a:r>
            <a:endParaRPr kumimoji="0" lang="zh-CN" altLang="en-US" sz="3600" b="1" i="0" u="none" strike="noStrike" kern="1200" cap="none" spc="300" normalizeH="0" baseline="0" noProof="0" dirty="0">
              <a:ln>
                <a:noFill/>
              </a:ln>
              <a:solidFill>
                <a:srgbClr val="3A9244"/>
              </a:solidFill>
              <a:effectLst/>
              <a:uLnTx/>
              <a:uFillTx/>
              <a:latin typeface="微软雅黑" pitchFamily="34" charset="-122"/>
              <a:ea typeface="微软雅黑" pitchFamily="34" charset="-122"/>
              <a:cs typeface="+mn-cs"/>
            </a:endParaRPr>
          </a:p>
        </p:txBody>
      </p:sp>
      <p:cxnSp>
        <p:nvCxnSpPr>
          <p:cNvPr id="8" name="直接连接符 7"/>
          <p:cNvCxnSpPr/>
          <p:nvPr/>
        </p:nvCxnSpPr>
        <p:spPr>
          <a:xfrm>
            <a:off x="5112061" y="3419877"/>
            <a:ext cx="3268081" cy="0"/>
          </a:xfrm>
          <a:prstGeom prst="line">
            <a:avLst/>
          </a:prstGeom>
          <a:ln w="9525">
            <a:solidFill>
              <a:schemeClr val="bg1"/>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9" name="文本框 9"/>
          <p:cNvSpPr txBox="1"/>
          <p:nvPr/>
        </p:nvSpPr>
        <p:spPr>
          <a:xfrm>
            <a:off x="5173039" y="3560636"/>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0" name="文本框 9"/>
          <p:cNvSpPr txBox="1"/>
          <p:nvPr/>
        </p:nvSpPr>
        <p:spPr>
          <a:xfrm>
            <a:off x="5173038" y="3864187"/>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2" name="文本框 9"/>
          <p:cNvSpPr txBox="1"/>
          <p:nvPr/>
        </p:nvSpPr>
        <p:spPr>
          <a:xfrm>
            <a:off x="6876255" y="3563894"/>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3" name="文本框 9"/>
          <p:cNvSpPr txBox="1"/>
          <p:nvPr/>
        </p:nvSpPr>
        <p:spPr>
          <a:xfrm>
            <a:off x="6876256" y="3867895"/>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grpSp>
        <p:nvGrpSpPr>
          <p:cNvPr id="15" name="组合 14"/>
          <p:cNvGrpSpPr/>
          <p:nvPr/>
        </p:nvGrpSpPr>
        <p:grpSpPr>
          <a:xfrm>
            <a:off x="5904431" y="1037739"/>
            <a:ext cx="1512168" cy="1512168"/>
            <a:chOff x="2118480" y="1316166"/>
            <a:chExt cx="1512168" cy="1512168"/>
          </a:xfrm>
        </p:grpSpPr>
        <p:sp>
          <p:nvSpPr>
            <p:cNvPr id="16" name="椭圆 15"/>
            <p:cNvSpPr/>
            <p:nvPr/>
          </p:nvSpPr>
          <p:spPr>
            <a:xfrm>
              <a:off x="2118480" y="1316166"/>
              <a:ext cx="1512168"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19" name="TextBox 67"/>
            <p:cNvSpPr txBox="1"/>
            <p:nvPr/>
          </p:nvSpPr>
          <p:spPr>
            <a:xfrm>
              <a:off x="2396585" y="1556810"/>
              <a:ext cx="1022180" cy="923330"/>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5400" b="0" i="0" u="none" strike="noStrike" kern="1200" cap="none" spc="225" normalizeH="0" baseline="0" noProof="0" dirty="0" smtClean="0">
                  <a:ln>
                    <a:noFill/>
                  </a:ln>
                  <a:solidFill>
                    <a:srgbClr val="FFFFFF"/>
                  </a:solidFill>
                  <a:effectLst/>
                  <a:uLnTx/>
                  <a:uFillTx/>
                  <a:latin typeface="Impact" panose="020B0806030902050204" pitchFamily="34" charset="0"/>
                  <a:ea typeface="微软雅黑" pitchFamily="34" charset="-122"/>
                  <a:cs typeface="+mn-cs"/>
                </a:rPr>
                <a:t>03</a:t>
              </a:r>
              <a:endParaRPr kumimoji="0" lang="zh-CN" altLang="en-US" sz="5400" b="0" i="0" u="none" strike="noStrike" kern="1200" cap="none" spc="225" normalizeH="0" baseline="0" noProof="0" dirty="0">
                <a:ln>
                  <a:noFill/>
                </a:ln>
                <a:solidFill>
                  <a:srgbClr val="FFFFFF"/>
                </a:solidFill>
                <a:effectLst/>
                <a:uLnTx/>
                <a:uFillTx/>
                <a:latin typeface="Impact" panose="020B0806030902050204" pitchFamily="34" charset="0"/>
                <a:ea typeface="微软雅黑" pitchFamily="34" charset="-122"/>
                <a:cs typeface="+mn-cs"/>
              </a:endParaRPr>
            </a:p>
          </p:txBody>
        </p:sp>
      </p:grpSp>
    </p:spTree>
    <p:extLst>
      <p:ext uri="{BB962C8B-B14F-4D97-AF65-F5344CB8AC3E}">
        <p14:creationId xmlns:p14="http://schemas.microsoft.com/office/powerpoint/2010/main" val="373752757"/>
      </p:ext>
    </p:extLst>
  </p:cSld>
  <p:clrMapOvr>
    <a:masterClrMapping/>
  </p:clrMapOvr>
  <p:transition spd="slow" advClick="0" advTm="7624">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53" presetClass="entr" presetSubtype="16"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p:cTn id="10" dur="500" fill="hold"/>
                                        <p:tgtEl>
                                          <p:spTgt spid="15"/>
                                        </p:tgtEl>
                                        <p:attrNameLst>
                                          <p:attrName>ppt_w</p:attrName>
                                        </p:attrNameLst>
                                      </p:cBhvr>
                                      <p:tavLst>
                                        <p:tav tm="0">
                                          <p:val>
                                            <p:fltVal val="0"/>
                                          </p:val>
                                        </p:tav>
                                        <p:tav tm="100000">
                                          <p:val>
                                            <p:strVal val="#ppt_w"/>
                                          </p:val>
                                        </p:tav>
                                      </p:tavLst>
                                    </p:anim>
                                    <p:anim calcmode="lin" valueType="num">
                                      <p:cBhvr>
                                        <p:cTn id="11" dur="500" fill="hold"/>
                                        <p:tgtEl>
                                          <p:spTgt spid="15"/>
                                        </p:tgtEl>
                                        <p:attrNameLst>
                                          <p:attrName>ppt_h</p:attrName>
                                        </p:attrNameLst>
                                      </p:cBhvr>
                                      <p:tavLst>
                                        <p:tav tm="0">
                                          <p:val>
                                            <p:fltVal val="0"/>
                                          </p:val>
                                        </p:tav>
                                        <p:tav tm="100000">
                                          <p:val>
                                            <p:strVal val="#ppt_h"/>
                                          </p:val>
                                        </p:tav>
                                      </p:tavLst>
                                    </p:anim>
                                    <p:animEffect transition="in" filter="fade">
                                      <p:cBhvr>
                                        <p:cTn id="12" dur="500"/>
                                        <p:tgtEl>
                                          <p:spTgt spid="15"/>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ppt_x</p:attrName>
                                        </p:attrNameLst>
                                      </p:cBhvr>
                                      <p:tavLst>
                                        <p:tav tm="0">
                                          <p:val>
                                            <p:strVal val="#ppt_x-#ppt_w*1.125000"/>
                                          </p:val>
                                        </p:tav>
                                        <p:tav tm="100000">
                                          <p:val>
                                            <p:strVal val="#ppt_x"/>
                                          </p:val>
                                        </p:tav>
                                      </p:tavLst>
                                    </p:anim>
                                    <p:animEffect transition="in" filter="wipe(right)">
                                      <p:cBhvr>
                                        <p:cTn id="16" dur="500"/>
                                        <p:tgtEl>
                                          <p:spTgt spid="7"/>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561573" y="212660"/>
            <a:ext cx="260008" cy="461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marL="0" marR="0" lvl="0" indent="0" algn="ctr" defTabSz="685800" rtl="0" eaLnBrk="1" fontAlgn="auto" latinLnBrk="0" hangingPunct="1">
              <a:lnSpc>
                <a:spcPct val="90000"/>
              </a:lnSpc>
              <a:spcBef>
                <a:spcPct val="20000"/>
              </a:spcBef>
              <a:spcAft>
                <a:spcPts val="0"/>
              </a:spcAft>
              <a:buClrTx/>
              <a:buSzPct val="90000"/>
              <a:buFontTx/>
              <a:buNone/>
              <a:tabLst/>
              <a:defRPr/>
            </a:pPr>
            <a:r>
              <a:rPr kumimoji="0" lang="zh-CN" altLang="en-US" sz="1999"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rPr>
              <a:t> </a:t>
            </a:r>
            <a:endParaRPr kumimoji="0" lang="zh-CN" altLang="en-US" sz="1999"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
        <p:nvSpPr>
          <p:cNvPr id="19" name="浅色箭头1"/>
          <p:cNvSpPr>
            <a:spLocks noChangeAspect="1"/>
          </p:cNvSpPr>
          <p:nvPr/>
        </p:nvSpPr>
        <p:spPr bwMode="auto">
          <a:xfrm>
            <a:off x="4602154" y="896662"/>
            <a:ext cx="1785386" cy="2056765"/>
          </a:xfrm>
          <a:custGeom>
            <a:avLst/>
            <a:gdLst>
              <a:gd name="T0" fmla="*/ 35 w 1260"/>
              <a:gd name="T1" fmla="*/ 1 h 1451"/>
              <a:gd name="T2" fmla="*/ 100 w 1260"/>
              <a:gd name="T3" fmla="*/ 6 h 1451"/>
              <a:gd name="T4" fmla="*/ 162 w 1260"/>
              <a:gd name="T5" fmla="*/ 13 h 1451"/>
              <a:gd name="T6" fmla="*/ 225 w 1260"/>
              <a:gd name="T7" fmla="*/ 23 h 1451"/>
              <a:gd name="T8" fmla="*/ 285 w 1260"/>
              <a:gd name="T9" fmla="*/ 37 h 1451"/>
              <a:gd name="T10" fmla="*/ 345 w 1260"/>
              <a:gd name="T11" fmla="*/ 53 h 1451"/>
              <a:gd name="T12" fmla="*/ 404 w 1260"/>
              <a:gd name="T13" fmla="*/ 72 h 1451"/>
              <a:gd name="T14" fmla="*/ 461 w 1260"/>
              <a:gd name="T15" fmla="*/ 94 h 1451"/>
              <a:gd name="T16" fmla="*/ 517 w 1260"/>
              <a:gd name="T17" fmla="*/ 119 h 1451"/>
              <a:gd name="T18" fmla="*/ 572 w 1260"/>
              <a:gd name="T19" fmla="*/ 145 h 1451"/>
              <a:gd name="T20" fmla="*/ 625 w 1260"/>
              <a:gd name="T21" fmla="*/ 175 h 1451"/>
              <a:gd name="T22" fmla="*/ 676 w 1260"/>
              <a:gd name="T23" fmla="*/ 206 h 1451"/>
              <a:gd name="T24" fmla="*/ 726 w 1260"/>
              <a:gd name="T25" fmla="*/ 240 h 1451"/>
              <a:gd name="T26" fmla="*/ 774 w 1260"/>
              <a:gd name="T27" fmla="*/ 277 h 1451"/>
              <a:gd name="T28" fmla="*/ 820 w 1260"/>
              <a:gd name="T29" fmla="*/ 316 h 1451"/>
              <a:gd name="T30" fmla="*/ 866 w 1260"/>
              <a:gd name="T31" fmla="*/ 356 h 1451"/>
              <a:gd name="T32" fmla="*/ 908 w 1260"/>
              <a:gd name="T33" fmla="*/ 398 h 1451"/>
              <a:gd name="T34" fmla="*/ 948 w 1260"/>
              <a:gd name="T35" fmla="*/ 444 h 1451"/>
              <a:gd name="T36" fmla="*/ 986 w 1260"/>
              <a:gd name="T37" fmla="*/ 490 h 1451"/>
              <a:gd name="T38" fmla="*/ 1023 w 1260"/>
              <a:gd name="T39" fmla="*/ 538 h 1451"/>
              <a:gd name="T40" fmla="*/ 1057 w 1260"/>
              <a:gd name="T41" fmla="*/ 589 h 1451"/>
              <a:gd name="T42" fmla="*/ 1088 w 1260"/>
              <a:gd name="T43" fmla="*/ 640 h 1451"/>
              <a:gd name="T44" fmla="*/ 1117 w 1260"/>
              <a:gd name="T45" fmla="*/ 693 h 1451"/>
              <a:gd name="T46" fmla="*/ 1144 w 1260"/>
              <a:gd name="T47" fmla="*/ 748 h 1451"/>
              <a:gd name="T48" fmla="*/ 1168 w 1260"/>
              <a:gd name="T49" fmla="*/ 804 h 1451"/>
              <a:gd name="T50" fmla="*/ 1190 w 1260"/>
              <a:gd name="T51" fmla="*/ 861 h 1451"/>
              <a:gd name="T52" fmla="*/ 1209 w 1260"/>
              <a:gd name="T53" fmla="*/ 921 h 1451"/>
              <a:gd name="T54" fmla="*/ 1224 w 1260"/>
              <a:gd name="T55" fmla="*/ 980 h 1451"/>
              <a:gd name="T56" fmla="*/ 1237 w 1260"/>
              <a:gd name="T57" fmla="*/ 1042 h 1451"/>
              <a:gd name="T58" fmla="*/ 1248 w 1260"/>
              <a:gd name="T59" fmla="*/ 1104 h 1451"/>
              <a:gd name="T60" fmla="*/ 1255 w 1260"/>
              <a:gd name="T61" fmla="*/ 1166 h 1451"/>
              <a:gd name="T62" fmla="*/ 1259 w 1260"/>
              <a:gd name="T63" fmla="*/ 1231 h 1451"/>
              <a:gd name="T64" fmla="*/ 921 w 1260"/>
              <a:gd name="T65" fmla="*/ 1451 h 1451"/>
              <a:gd name="T66" fmla="*/ 622 w 1260"/>
              <a:gd name="T67" fmla="*/ 1231 h 1451"/>
              <a:gd name="T68" fmla="*/ 616 w 1260"/>
              <a:gd name="T69" fmla="*/ 1184 h 1451"/>
              <a:gd name="T70" fmla="*/ 608 w 1260"/>
              <a:gd name="T71" fmla="*/ 1139 h 1451"/>
              <a:gd name="T72" fmla="*/ 597 w 1260"/>
              <a:gd name="T73" fmla="*/ 1096 h 1451"/>
              <a:gd name="T74" fmla="*/ 588 w 1260"/>
              <a:gd name="T75" fmla="*/ 1067 h 1451"/>
              <a:gd name="T76" fmla="*/ 572 w 1260"/>
              <a:gd name="T77" fmla="*/ 1025 h 1451"/>
              <a:gd name="T78" fmla="*/ 559 w 1260"/>
              <a:gd name="T79" fmla="*/ 998 h 1451"/>
              <a:gd name="T80" fmla="*/ 539 w 1260"/>
              <a:gd name="T81" fmla="*/ 959 h 1451"/>
              <a:gd name="T82" fmla="*/ 523 w 1260"/>
              <a:gd name="T83" fmla="*/ 934 h 1451"/>
              <a:gd name="T84" fmla="*/ 498 w 1260"/>
              <a:gd name="T85" fmla="*/ 898 h 1451"/>
              <a:gd name="T86" fmla="*/ 480 w 1260"/>
              <a:gd name="T87" fmla="*/ 874 h 1451"/>
              <a:gd name="T88" fmla="*/ 461 w 1260"/>
              <a:gd name="T89" fmla="*/ 852 h 1451"/>
              <a:gd name="T90" fmla="*/ 431 w 1260"/>
              <a:gd name="T91" fmla="*/ 821 h 1451"/>
              <a:gd name="T92" fmla="*/ 399 w 1260"/>
              <a:gd name="T93" fmla="*/ 791 h 1451"/>
              <a:gd name="T94" fmla="*/ 375 w 1260"/>
              <a:gd name="T95" fmla="*/ 773 h 1451"/>
              <a:gd name="T96" fmla="*/ 352 w 1260"/>
              <a:gd name="T97" fmla="*/ 755 h 1451"/>
              <a:gd name="T98" fmla="*/ 328 w 1260"/>
              <a:gd name="T99" fmla="*/ 739 h 1451"/>
              <a:gd name="T100" fmla="*/ 290 w 1260"/>
              <a:gd name="T101" fmla="*/ 716 h 1451"/>
              <a:gd name="T102" fmla="*/ 264 w 1260"/>
              <a:gd name="T103" fmla="*/ 702 h 1451"/>
              <a:gd name="T104" fmla="*/ 223 w 1260"/>
              <a:gd name="T105" fmla="*/ 684 h 1451"/>
              <a:gd name="T106" fmla="*/ 181 w 1260"/>
              <a:gd name="T107" fmla="*/ 669 h 1451"/>
              <a:gd name="T108" fmla="*/ 137 w 1260"/>
              <a:gd name="T109" fmla="*/ 656 h 1451"/>
              <a:gd name="T110" fmla="*/ 108 w 1260"/>
              <a:gd name="T111" fmla="*/ 649 h 1451"/>
              <a:gd name="T112" fmla="*/ 63 w 1260"/>
              <a:gd name="T113" fmla="*/ 642 h 1451"/>
              <a:gd name="T114" fmla="*/ 31 w 1260"/>
              <a:gd name="T115" fmla="*/ 639 h 1451"/>
              <a:gd name="T116" fmla="*/ 0 w 1260"/>
              <a:gd name="T117" fmla="*/ 637 h 1451"/>
              <a:gd name="T118" fmla="*/ 3 w 1260"/>
              <a:gd name="T119" fmla="*/ 0 h 1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60" h="1451">
                <a:moveTo>
                  <a:pt x="3" y="0"/>
                </a:moveTo>
                <a:lnTo>
                  <a:pt x="35" y="1"/>
                </a:lnTo>
                <a:lnTo>
                  <a:pt x="68" y="3"/>
                </a:lnTo>
                <a:lnTo>
                  <a:pt x="100" y="6"/>
                </a:lnTo>
                <a:lnTo>
                  <a:pt x="131" y="9"/>
                </a:lnTo>
                <a:lnTo>
                  <a:pt x="162" y="13"/>
                </a:lnTo>
                <a:lnTo>
                  <a:pt x="193" y="18"/>
                </a:lnTo>
                <a:lnTo>
                  <a:pt x="225" y="23"/>
                </a:lnTo>
                <a:lnTo>
                  <a:pt x="255" y="30"/>
                </a:lnTo>
                <a:lnTo>
                  <a:pt x="285" y="37"/>
                </a:lnTo>
                <a:lnTo>
                  <a:pt x="315" y="44"/>
                </a:lnTo>
                <a:lnTo>
                  <a:pt x="345" y="53"/>
                </a:lnTo>
                <a:lnTo>
                  <a:pt x="374" y="62"/>
                </a:lnTo>
                <a:lnTo>
                  <a:pt x="404" y="72"/>
                </a:lnTo>
                <a:lnTo>
                  <a:pt x="433" y="83"/>
                </a:lnTo>
                <a:lnTo>
                  <a:pt x="461" y="94"/>
                </a:lnTo>
                <a:lnTo>
                  <a:pt x="489" y="106"/>
                </a:lnTo>
                <a:lnTo>
                  <a:pt x="517" y="119"/>
                </a:lnTo>
                <a:lnTo>
                  <a:pt x="545" y="132"/>
                </a:lnTo>
                <a:lnTo>
                  <a:pt x="572" y="145"/>
                </a:lnTo>
                <a:lnTo>
                  <a:pt x="599" y="160"/>
                </a:lnTo>
                <a:lnTo>
                  <a:pt x="625" y="175"/>
                </a:lnTo>
                <a:lnTo>
                  <a:pt x="651" y="190"/>
                </a:lnTo>
                <a:lnTo>
                  <a:pt x="676" y="206"/>
                </a:lnTo>
                <a:lnTo>
                  <a:pt x="702" y="223"/>
                </a:lnTo>
                <a:lnTo>
                  <a:pt x="726" y="240"/>
                </a:lnTo>
                <a:lnTo>
                  <a:pt x="751" y="259"/>
                </a:lnTo>
                <a:lnTo>
                  <a:pt x="774" y="277"/>
                </a:lnTo>
                <a:lnTo>
                  <a:pt x="798" y="296"/>
                </a:lnTo>
                <a:lnTo>
                  <a:pt x="820" y="316"/>
                </a:lnTo>
                <a:lnTo>
                  <a:pt x="843" y="336"/>
                </a:lnTo>
                <a:lnTo>
                  <a:pt x="866" y="356"/>
                </a:lnTo>
                <a:lnTo>
                  <a:pt x="887" y="377"/>
                </a:lnTo>
                <a:lnTo>
                  <a:pt x="908" y="398"/>
                </a:lnTo>
                <a:lnTo>
                  <a:pt x="928" y="421"/>
                </a:lnTo>
                <a:lnTo>
                  <a:pt x="948" y="444"/>
                </a:lnTo>
                <a:lnTo>
                  <a:pt x="967" y="467"/>
                </a:lnTo>
                <a:lnTo>
                  <a:pt x="986" y="490"/>
                </a:lnTo>
                <a:lnTo>
                  <a:pt x="1004" y="514"/>
                </a:lnTo>
                <a:lnTo>
                  <a:pt x="1023" y="538"/>
                </a:lnTo>
                <a:lnTo>
                  <a:pt x="1040" y="564"/>
                </a:lnTo>
                <a:lnTo>
                  <a:pt x="1057" y="589"/>
                </a:lnTo>
                <a:lnTo>
                  <a:pt x="1073" y="614"/>
                </a:lnTo>
                <a:lnTo>
                  <a:pt x="1088" y="640"/>
                </a:lnTo>
                <a:lnTo>
                  <a:pt x="1103" y="666"/>
                </a:lnTo>
                <a:lnTo>
                  <a:pt x="1117" y="693"/>
                </a:lnTo>
                <a:lnTo>
                  <a:pt x="1131" y="720"/>
                </a:lnTo>
                <a:lnTo>
                  <a:pt x="1144" y="748"/>
                </a:lnTo>
                <a:lnTo>
                  <a:pt x="1156" y="776"/>
                </a:lnTo>
                <a:lnTo>
                  <a:pt x="1168" y="804"/>
                </a:lnTo>
                <a:lnTo>
                  <a:pt x="1180" y="833"/>
                </a:lnTo>
                <a:lnTo>
                  <a:pt x="1190" y="861"/>
                </a:lnTo>
                <a:lnTo>
                  <a:pt x="1200" y="891"/>
                </a:lnTo>
                <a:lnTo>
                  <a:pt x="1209" y="921"/>
                </a:lnTo>
                <a:lnTo>
                  <a:pt x="1217" y="950"/>
                </a:lnTo>
                <a:lnTo>
                  <a:pt x="1224" y="980"/>
                </a:lnTo>
                <a:lnTo>
                  <a:pt x="1231" y="1010"/>
                </a:lnTo>
                <a:lnTo>
                  <a:pt x="1237" y="1042"/>
                </a:lnTo>
                <a:lnTo>
                  <a:pt x="1243" y="1073"/>
                </a:lnTo>
                <a:lnTo>
                  <a:pt x="1248" y="1104"/>
                </a:lnTo>
                <a:lnTo>
                  <a:pt x="1252" y="1135"/>
                </a:lnTo>
                <a:lnTo>
                  <a:pt x="1255" y="1166"/>
                </a:lnTo>
                <a:lnTo>
                  <a:pt x="1257" y="1198"/>
                </a:lnTo>
                <a:lnTo>
                  <a:pt x="1259" y="1231"/>
                </a:lnTo>
                <a:lnTo>
                  <a:pt x="1260" y="1263"/>
                </a:lnTo>
                <a:lnTo>
                  <a:pt x="921" y="1451"/>
                </a:lnTo>
                <a:lnTo>
                  <a:pt x="622" y="1246"/>
                </a:lnTo>
                <a:lnTo>
                  <a:pt x="622" y="1231"/>
                </a:lnTo>
                <a:lnTo>
                  <a:pt x="620" y="1215"/>
                </a:lnTo>
                <a:lnTo>
                  <a:pt x="616" y="1184"/>
                </a:lnTo>
                <a:lnTo>
                  <a:pt x="611" y="1154"/>
                </a:lnTo>
                <a:lnTo>
                  <a:pt x="608" y="1139"/>
                </a:lnTo>
                <a:lnTo>
                  <a:pt x="605" y="1125"/>
                </a:lnTo>
                <a:lnTo>
                  <a:pt x="597" y="1096"/>
                </a:lnTo>
                <a:lnTo>
                  <a:pt x="593" y="1082"/>
                </a:lnTo>
                <a:lnTo>
                  <a:pt x="588" y="1067"/>
                </a:lnTo>
                <a:lnTo>
                  <a:pt x="577" y="1039"/>
                </a:lnTo>
                <a:lnTo>
                  <a:pt x="572" y="1025"/>
                </a:lnTo>
                <a:lnTo>
                  <a:pt x="566" y="1012"/>
                </a:lnTo>
                <a:lnTo>
                  <a:pt x="559" y="998"/>
                </a:lnTo>
                <a:lnTo>
                  <a:pt x="553" y="985"/>
                </a:lnTo>
                <a:lnTo>
                  <a:pt x="539" y="959"/>
                </a:lnTo>
                <a:lnTo>
                  <a:pt x="530" y="947"/>
                </a:lnTo>
                <a:lnTo>
                  <a:pt x="523" y="934"/>
                </a:lnTo>
                <a:lnTo>
                  <a:pt x="506" y="910"/>
                </a:lnTo>
                <a:lnTo>
                  <a:pt x="498" y="898"/>
                </a:lnTo>
                <a:lnTo>
                  <a:pt x="489" y="887"/>
                </a:lnTo>
                <a:lnTo>
                  <a:pt x="480" y="874"/>
                </a:lnTo>
                <a:lnTo>
                  <a:pt x="471" y="863"/>
                </a:lnTo>
                <a:lnTo>
                  <a:pt x="461" y="852"/>
                </a:lnTo>
                <a:lnTo>
                  <a:pt x="451" y="841"/>
                </a:lnTo>
                <a:lnTo>
                  <a:pt x="431" y="821"/>
                </a:lnTo>
                <a:lnTo>
                  <a:pt x="410" y="801"/>
                </a:lnTo>
                <a:lnTo>
                  <a:pt x="399" y="791"/>
                </a:lnTo>
                <a:lnTo>
                  <a:pt x="388" y="782"/>
                </a:lnTo>
                <a:lnTo>
                  <a:pt x="375" y="773"/>
                </a:lnTo>
                <a:lnTo>
                  <a:pt x="364" y="764"/>
                </a:lnTo>
                <a:lnTo>
                  <a:pt x="352" y="755"/>
                </a:lnTo>
                <a:lnTo>
                  <a:pt x="340" y="747"/>
                </a:lnTo>
                <a:lnTo>
                  <a:pt x="328" y="739"/>
                </a:lnTo>
                <a:lnTo>
                  <a:pt x="315" y="731"/>
                </a:lnTo>
                <a:lnTo>
                  <a:pt x="290" y="716"/>
                </a:lnTo>
                <a:lnTo>
                  <a:pt x="277" y="709"/>
                </a:lnTo>
                <a:lnTo>
                  <a:pt x="264" y="702"/>
                </a:lnTo>
                <a:lnTo>
                  <a:pt x="237" y="690"/>
                </a:lnTo>
                <a:lnTo>
                  <a:pt x="223" y="684"/>
                </a:lnTo>
                <a:lnTo>
                  <a:pt x="209" y="678"/>
                </a:lnTo>
                <a:lnTo>
                  <a:pt x="181" y="669"/>
                </a:lnTo>
                <a:lnTo>
                  <a:pt x="152" y="660"/>
                </a:lnTo>
                <a:lnTo>
                  <a:pt x="137" y="656"/>
                </a:lnTo>
                <a:lnTo>
                  <a:pt x="123" y="653"/>
                </a:lnTo>
                <a:lnTo>
                  <a:pt x="108" y="649"/>
                </a:lnTo>
                <a:lnTo>
                  <a:pt x="93" y="647"/>
                </a:lnTo>
                <a:lnTo>
                  <a:pt x="63" y="642"/>
                </a:lnTo>
                <a:lnTo>
                  <a:pt x="47" y="640"/>
                </a:lnTo>
                <a:lnTo>
                  <a:pt x="31" y="639"/>
                </a:lnTo>
                <a:lnTo>
                  <a:pt x="16" y="638"/>
                </a:lnTo>
                <a:lnTo>
                  <a:pt x="0" y="637"/>
                </a:lnTo>
                <a:lnTo>
                  <a:pt x="197" y="348"/>
                </a:lnTo>
                <a:lnTo>
                  <a:pt x="3" y="0"/>
                </a:lnTo>
                <a:close/>
              </a:path>
            </a:pathLst>
          </a:custGeom>
          <a:gradFill>
            <a:gsLst>
              <a:gs pos="33000">
                <a:srgbClr val="F9F9F9"/>
              </a:gs>
              <a:gs pos="100000">
                <a:srgbClr val="D7D7D7"/>
              </a:gs>
            </a:gsLst>
            <a:lin ang="0" scaled="0"/>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anchor="ct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21" name="浅色箭头3"/>
          <p:cNvSpPr>
            <a:spLocks noChangeAspect="1"/>
          </p:cNvSpPr>
          <p:nvPr/>
        </p:nvSpPr>
        <p:spPr bwMode="auto">
          <a:xfrm>
            <a:off x="2764396" y="2593175"/>
            <a:ext cx="1834584" cy="1932978"/>
          </a:xfrm>
          <a:custGeom>
            <a:avLst/>
            <a:gdLst>
              <a:gd name="T0" fmla="*/ 1096 w 1295"/>
              <a:gd name="T1" fmla="*/ 1023 h 1364"/>
              <a:gd name="T2" fmla="*/ 1276 w 1295"/>
              <a:gd name="T3" fmla="*/ 728 h 1364"/>
              <a:gd name="T4" fmla="*/ 1232 w 1295"/>
              <a:gd name="T5" fmla="*/ 726 h 1364"/>
              <a:gd name="T6" fmla="*/ 1187 w 1295"/>
              <a:gd name="T7" fmla="*/ 722 h 1364"/>
              <a:gd name="T8" fmla="*/ 1131 w 1295"/>
              <a:gd name="T9" fmla="*/ 711 h 1364"/>
              <a:gd name="T10" fmla="*/ 1103 w 1295"/>
              <a:gd name="T11" fmla="*/ 704 h 1364"/>
              <a:gd name="T12" fmla="*/ 1050 w 1295"/>
              <a:gd name="T13" fmla="*/ 687 h 1364"/>
              <a:gd name="T14" fmla="*/ 1023 w 1295"/>
              <a:gd name="T15" fmla="*/ 677 h 1364"/>
              <a:gd name="T16" fmla="*/ 973 w 1295"/>
              <a:gd name="T17" fmla="*/ 653 h 1364"/>
              <a:gd name="T18" fmla="*/ 949 w 1295"/>
              <a:gd name="T19" fmla="*/ 638 h 1364"/>
              <a:gd name="T20" fmla="*/ 902 w 1295"/>
              <a:gd name="T21" fmla="*/ 608 h 1364"/>
              <a:gd name="T22" fmla="*/ 880 w 1295"/>
              <a:gd name="T23" fmla="*/ 591 h 1364"/>
              <a:gd name="T24" fmla="*/ 837 w 1295"/>
              <a:gd name="T25" fmla="*/ 556 h 1364"/>
              <a:gd name="T26" fmla="*/ 799 w 1295"/>
              <a:gd name="T27" fmla="*/ 517 h 1364"/>
              <a:gd name="T28" fmla="*/ 781 w 1295"/>
              <a:gd name="T29" fmla="*/ 496 h 1364"/>
              <a:gd name="T30" fmla="*/ 747 w 1295"/>
              <a:gd name="T31" fmla="*/ 451 h 1364"/>
              <a:gd name="T32" fmla="*/ 725 w 1295"/>
              <a:gd name="T33" fmla="*/ 417 h 1364"/>
              <a:gd name="T34" fmla="*/ 703 w 1295"/>
              <a:gd name="T35" fmla="*/ 380 h 1364"/>
              <a:gd name="T36" fmla="*/ 680 w 1295"/>
              <a:gd name="T37" fmla="*/ 330 h 1364"/>
              <a:gd name="T38" fmla="*/ 670 w 1295"/>
              <a:gd name="T39" fmla="*/ 303 h 1364"/>
              <a:gd name="T40" fmla="*/ 657 w 1295"/>
              <a:gd name="T41" fmla="*/ 263 h 1364"/>
              <a:gd name="T42" fmla="*/ 646 w 1295"/>
              <a:gd name="T43" fmla="*/ 221 h 1364"/>
              <a:gd name="T44" fmla="*/ 322 w 1295"/>
              <a:gd name="T45" fmla="*/ 0 h 1364"/>
              <a:gd name="T46" fmla="*/ 2 w 1295"/>
              <a:gd name="T47" fmla="*/ 222 h 1364"/>
              <a:gd name="T48" fmla="*/ 10 w 1295"/>
              <a:gd name="T49" fmla="*/ 282 h 1364"/>
              <a:gd name="T50" fmla="*/ 21 w 1295"/>
              <a:gd name="T51" fmla="*/ 343 h 1364"/>
              <a:gd name="T52" fmla="*/ 35 w 1295"/>
              <a:gd name="T53" fmla="*/ 401 h 1364"/>
              <a:gd name="T54" fmla="*/ 51 w 1295"/>
              <a:gd name="T55" fmla="*/ 458 h 1364"/>
              <a:gd name="T56" fmla="*/ 69 w 1295"/>
              <a:gd name="T57" fmla="*/ 516 h 1364"/>
              <a:gd name="T58" fmla="*/ 91 w 1295"/>
              <a:gd name="T59" fmla="*/ 571 h 1364"/>
              <a:gd name="T60" fmla="*/ 115 w 1295"/>
              <a:gd name="T61" fmla="*/ 624 h 1364"/>
              <a:gd name="T62" fmla="*/ 141 w 1295"/>
              <a:gd name="T63" fmla="*/ 678 h 1364"/>
              <a:gd name="T64" fmla="*/ 169 w 1295"/>
              <a:gd name="T65" fmla="*/ 729 h 1364"/>
              <a:gd name="T66" fmla="*/ 200 w 1295"/>
              <a:gd name="T67" fmla="*/ 779 h 1364"/>
              <a:gd name="T68" fmla="*/ 233 w 1295"/>
              <a:gd name="T69" fmla="*/ 828 h 1364"/>
              <a:gd name="T70" fmla="*/ 268 w 1295"/>
              <a:gd name="T71" fmla="*/ 874 h 1364"/>
              <a:gd name="T72" fmla="*/ 305 w 1295"/>
              <a:gd name="T73" fmla="*/ 919 h 1364"/>
              <a:gd name="T74" fmla="*/ 344 w 1295"/>
              <a:gd name="T75" fmla="*/ 962 h 1364"/>
              <a:gd name="T76" fmla="*/ 385 w 1295"/>
              <a:gd name="T77" fmla="*/ 1004 h 1364"/>
              <a:gd name="T78" fmla="*/ 428 w 1295"/>
              <a:gd name="T79" fmla="*/ 1043 h 1364"/>
              <a:gd name="T80" fmla="*/ 473 w 1295"/>
              <a:gd name="T81" fmla="*/ 1081 h 1364"/>
              <a:gd name="T82" fmla="*/ 519 w 1295"/>
              <a:gd name="T83" fmla="*/ 1116 h 1364"/>
              <a:gd name="T84" fmla="*/ 567 w 1295"/>
              <a:gd name="T85" fmla="*/ 1151 h 1364"/>
              <a:gd name="T86" fmla="*/ 616 w 1295"/>
              <a:gd name="T87" fmla="*/ 1182 h 1364"/>
              <a:gd name="T88" fmla="*/ 667 w 1295"/>
              <a:gd name="T89" fmla="*/ 1211 h 1364"/>
              <a:gd name="T90" fmla="*/ 720 w 1295"/>
              <a:gd name="T91" fmla="*/ 1237 h 1364"/>
              <a:gd name="T92" fmla="*/ 774 w 1295"/>
              <a:gd name="T93" fmla="*/ 1262 h 1364"/>
              <a:gd name="T94" fmla="*/ 828 w 1295"/>
              <a:gd name="T95" fmla="*/ 1283 h 1364"/>
              <a:gd name="T96" fmla="*/ 885 w 1295"/>
              <a:gd name="T97" fmla="*/ 1304 h 1364"/>
              <a:gd name="T98" fmla="*/ 942 w 1295"/>
              <a:gd name="T99" fmla="*/ 1321 h 1364"/>
              <a:gd name="T100" fmla="*/ 1001 w 1295"/>
              <a:gd name="T101" fmla="*/ 1335 h 1364"/>
              <a:gd name="T102" fmla="*/ 1061 w 1295"/>
              <a:gd name="T103" fmla="*/ 1346 h 1364"/>
              <a:gd name="T104" fmla="*/ 1121 w 1295"/>
              <a:gd name="T105" fmla="*/ 1355 h 1364"/>
              <a:gd name="T106" fmla="*/ 1182 w 1295"/>
              <a:gd name="T107" fmla="*/ 1361 h 1364"/>
              <a:gd name="T108" fmla="*/ 1245 w 1295"/>
              <a:gd name="T109" fmla="*/ 1364 h 1364"/>
              <a:gd name="T110" fmla="*/ 1281 w 1295"/>
              <a:gd name="T111" fmla="*/ 1364 h 1364"/>
              <a:gd name="T112" fmla="*/ 1290 w 1295"/>
              <a:gd name="T113" fmla="*/ 1362 h 1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95" h="1364">
                <a:moveTo>
                  <a:pt x="1295" y="1362"/>
                </a:moveTo>
                <a:lnTo>
                  <a:pt x="1096" y="1023"/>
                </a:lnTo>
                <a:lnTo>
                  <a:pt x="1295" y="727"/>
                </a:lnTo>
                <a:lnTo>
                  <a:pt x="1276" y="728"/>
                </a:lnTo>
                <a:lnTo>
                  <a:pt x="1246" y="727"/>
                </a:lnTo>
                <a:lnTo>
                  <a:pt x="1232" y="726"/>
                </a:lnTo>
                <a:lnTo>
                  <a:pt x="1217" y="725"/>
                </a:lnTo>
                <a:lnTo>
                  <a:pt x="1187" y="722"/>
                </a:lnTo>
                <a:lnTo>
                  <a:pt x="1159" y="717"/>
                </a:lnTo>
                <a:lnTo>
                  <a:pt x="1131" y="711"/>
                </a:lnTo>
                <a:lnTo>
                  <a:pt x="1117" y="708"/>
                </a:lnTo>
                <a:lnTo>
                  <a:pt x="1103" y="704"/>
                </a:lnTo>
                <a:lnTo>
                  <a:pt x="1076" y="696"/>
                </a:lnTo>
                <a:lnTo>
                  <a:pt x="1050" y="687"/>
                </a:lnTo>
                <a:lnTo>
                  <a:pt x="1037" y="682"/>
                </a:lnTo>
                <a:lnTo>
                  <a:pt x="1023" y="677"/>
                </a:lnTo>
                <a:lnTo>
                  <a:pt x="998" y="665"/>
                </a:lnTo>
                <a:lnTo>
                  <a:pt x="973" y="653"/>
                </a:lnTo>
                <a:lnTo>
                  <a:pt x="961" y="646"/>
                </a:lnTo>
                <a:lnTo>
                  <a:pt x="949" y="638"/>
                </a:lnTo>
                <a:lnTo>
                  <a:pt x="925" y="623"/>
                </a:lnTo>
                <a:lnTo>
                  <a:pt x="902" y="608"/>
                </a:lnTo>
                <a:lnTo>
                  <a:pt x="891" y="600"/>
                </a:lnTo>
                <a:lnTo>
                  <a:pt x="880" y="591"/>
                </a:lnTo>
                <a:lnTo>
                  <a:pt x="858" y="574"/>
                </a:lnTo>
                <a:lnTo>
                  <a:pt x="837" y="556"/>
                </a:lnTo>
                <a:lnTo>
                  <a:pt x="818" y="537"/>
                </a:lnTo>
                <a:lnTo>
                  <a:pt x="799" y="517"/>
                </a:lnTo>
                <a:lnTo>
                  <a:pt x="790" y="506"/>
                </a:lnTo>
                <a:lnTo>
                  <a:pt x="781" y="496"/>
                </a:lnTo>
                <a:lnTo>
                  <a:pt x="764" y="473"/>
                </a:lnTo>
                <a:lnTo>
                  <a:pt x="747" y="451"/>
                </a:lnTo>
                <a:lnTo>
                  <a:pt x="732" y="428"/>
                </a:lnTo>
                <a:lnTo>
                  <a:pt x="725" y="417"/>
                </a:lnTo>
                <a:lnTo>
                  <a:pt x="718" y="405"/>
                </a:lnTo>
                <a:lnTo>
                  <a:pt x="703" y="380"/>
                </a:lnTo>
                <a:lnTo>
                  <a:pt x="691" y="355"/>
                </a:lnTo>
                <a:lnTo>
                  <a:pt x="680" y="330"/>
                </a:lnTo>
                <a:lnTo>
                  <a:pt x="675" y="316"/>
                </a:lnTo>
                <a:lnTo>
                  <a:pt x="670" y="303"/>
                </a:lnTo>
                <a:lnTo>
                  <a:pt x="661" y="276"/>
                </a:lnTo>
                <a:lnTo>
                  <a:pt x="657" y="263"/>
                </a:lnTo>
                <a:lnTo>
                  <a:pt x="653" y="249"/>
                </a:lnTo>
                <a:lnTo>
                  <a:pt x="646" y="221"/>
                </a:lnTo>
                <a:lnTo>
                  <a:pt x="641" y="193"/>
                </a:lnTo>
                <a:lnTo>
                  <a:pt x="322" y="0"/>
                </a:lnTo>
                <a:lnTo>
                  <a:pt x="0" y="191"/>
                </a:lnTo>
                <a:lnTo>
                  <a:pt x="2" y="222"/>
                </a:lnTo>
                <a:lnTo>
                  <a:pt x="6" y="252"/>
                </a:lnTo>
                <a:lnTo>
                  <a:pt x="10" y="282"/>
                </a:lnTo>
                <a:lnTo>
                  <a:pt x="15" y="312"/>
                </a:lnTo>
                <a:lnTo>
                  <a:pt x="21" y="343"/>
                </a:lnTo>
                <a:lnTo>
                  <a:pt x="27" y="372"/>
                </a:lnTo>
                <a:lnTo>
                  <a:pt x="35" y="401"/>
                </a:lnTo>
                <a:lnTo>
                  <a:pt x="42" y="430"/>
                </a:lnTo>
                <a:lnTo>
                  <a:pt x="51" y="458"/>
                </a:lnTo>
                <a:lnTo>
                  <a:pt x="60" y="488"/>
                </a:lnTo>
                <a:lnTo>
                  <a:pt x="69" y="516"/>
                </a:lnTo>
                <a:lnTo>
                  <a:pt x="81" y="543"/>
                </a:lnTo>
                <a:lnTo>
                  <a:pt x="91" y="571"/>
                </a:lnTo>
                <a:lnTo>
                  <a:pt x="103" y="598"/>
                </a:lnTo>
                <a:lnTo>
                  <a:pt x="115" y="624"/>
                </a:lnTo>
                <a:lnTo>
                  <a:pt x="128" y="652"/>
                </a:lnTo>
                <a:lnTo>
                  <a:pt x="141" y="678"/>
                </a:lnTo>
                <a:lnTo>
                  <a:pt x="155" y="704"/>
                </a:lnTo>
                <a:lnTo>
                  <a:pt x="169" y="729"/>
                </a:lnTo>
                <a:lnTo>
                  <a:pt x="184" y="754"/>
                </a:lnTo>
                <a:lnTo>
                  <a:pt x="200" y="779"/>
                </a:lnTo>
                <a:lnTo>
                  <a:pt x="216" y="803"/>
                </a:lnTo>
                <a:lnTo>
                  <a:pt x="233" y="828"/>
                </a:lnTo>
                <a:lnTo>
                  <a:pt x="251" y="851"/>
                </a:lnTo>
                <a:lnTo>
                  <a:pt x="268" y="874"/>
                </a:lnTo>
                <a:lnTo>
                  <a:pt x="287" y="897"/>
                </a:lnTo>
                <a:lnTo>
                  <a:pt x="305" y="919"/>
                </a:lnTo>
                <a:lnTo>
                  <a:pt x="324" y="941"/>
                </a:lnTo>
                <a:lnTo>
                  <a:pt x="344" y="962"/>
                </a:lnTo>
                <a:lnTo>
                  <a:pt x="364" y="984"/>
                </a:lnTo>
                <a:lnTo>
                  <a:pt x="385" y="1004"/>
                </a:lnTo>
                <a:lnTo>
                  <a:pt x="407" y="1024"/>
                </a:lnTo>
                <a:lnTo>
                  <a:pt x="428" y="1043"/>
                </a:lnTo>
                <a:lnTo>
                  <a:pt x="450" y="1062"/>
                </a:lnTo>
                <a:lnTo>
                  <a:pt x="473" y="1081"/>
                </a:lnTo>
                <a:lnTo>
                  <a:pt x="495" y="1099"/>
                </a:lnTo>
                <a:lnTo>
                  <a:pt x="519" y="1116"/>
                </a:lnTo>
                <a:lnTo>
                  <a:pt x="542" y="1134"/>
                </a:lnTo>
                <a:lnTo>
                  <a:pt x="567" y="1151"/>
                </a:lnTo>
                <a:lnTo>
                  <a:pt x="592" y="1166"/>
                </a:lnTo>
                <a:lnTo>
                  <a:pt x="616" y="1182"/>
                </a:lnTo>
                <a:lnTo>
                  <a:pt x="642" y="1196"/>
                </a:lnTo>
                <a:lnTo>
                  <a:pt x="667" y="1211"/>
                </a:lnTo>
                <a:lnTo>
                  <a:pt x="693" y="1224"/>
                </a:lnTo>
                <a:lnTo>
                  <a:pt x="720" y="1237"/>
                </a:lnTo>
                <a:lnTo>
                  <a:pt x="747" y="1250"/>
                </a:lnTo>
                <a:lnTo>
                  <a:pt x="774" y="1262"/>
                </a:lnTo>
                <a:lnTo>
                  <a:pt x="801" y="1273"/>
                </a:lnTo>
                <a:lnTo>
                  <a:pt x="828" y="1283"/>
                </a:lnTo>
                <a:lnTo>
                  <a:pt x="856" y="1294"/>
                </a:lnTo>
                <a:lnTo>
                  <a:pt x="885" y="1304"/>
                </a:lnTo>
                <a:lnTo>
                  <a:pt x="914" y="1312"/>
                </a:lnTo>
                <a:lnTo>
                  <a:pt x="942" y="1321"/>
                </a:lnTo>
                <a:lnTo>
                  <a:pt x="971" y="1328"/>
                </a:lnTo>
                <a:lnTo>
                  <a:pt x="1001" y="1335"/>
                </a:lnTo>
                <a:lnTo>
                  <a:pt x="1030" y="1341"/>
                </a:lnTo>
                <a:lnTo>
                  <a:pt x="1061" y="1346"/>
                </a:lnTo>
                <a:lnTo>
                  <a:pt x="1091" y="1351"/>
                </a:lnTo>
                <a:lnTo>
                  <a:pt x="1121" y="1355"/>
                </a:lnTo>
                <a:lnTo>
                  <a:pt x="1151" y="1358"/>
                </a:lnTo>
                <a:lnTo>
                  <a:pt x="1182" y="1361"/>
                </a:lnTo>
                <a:lnTo>
                  <a:pt x="1214" y="1363"/>
                </a:lnTo>
                <a:lnTo>
                  <a:pt x="1245" y="1364"/>
                </a:lnTo>
                <a:lnTo>
                  <a:pt x="1276" y="1364"/>
                </a:lnTo>
                <a:lnTo>
                  <a:pt x="1281" y="1364"/>
                </a:lnTo>
                <a:lnTo>
                  <a:pt x="1285" y="1363"/>
                </a:lnTo>
                <a:lnTo>
                  <a:pt x="1290" y="1362"/>
                </a:lnTo>
                <a:lnTo>
                  <a:pt x="1295" y="1362"/>
                </a:lnTo>
                <a:close/>
              </a:path>
            </a:pathLst>
          </a:custGeom>
          <a:gradFill>
            <a:gsLst>
              <a:gs pos="33000">
                <a:srgbClr val="F9F9F9"/>
              </a:gs>
              <a:gs pos="100000">
                <a:srgbClr val="D7D7D7"/>
              </a:gs>
            </a:gsLst>
            <a:lin ang="0" scaled="0"/>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anchor="ct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22" name="浅色箭头2"/>
          <p:cNvSpPr>
            <a:spLocks noChangeAspect="1"/>
          </p:cNvSpPr>
          <p:nvPr/>
        </p:nvSpPr>
        <p:spPr bwMode="auto">
          <a:xfrm>
            <a:off x="4421237" y="2775682"/>
            <a:ext cx="1963131" cy="1747298"/>
          </a:xfrm>
          <a:custGeom>
            <a:avLst/>
            <a:gdLst>
              <a:gd name="T0" fmla="*/ 0 w 1385"/>
              <a:gd name="T1" fmla="*/ 903 h 1233"/>
              <a:gd name="T2" fmla="*/ 221 w 1385"/>
              <a:gd name="T3" fmla="*/ 588 h 1233"/>
              <a:gd name="T4" fmla="*/ 262 w 1385"/>
              <a:gd name="T5" fmla="*/ 579 h 1233"/>
              <a:gd name="T6" fmla="*/ 302 w 1385"/>
              <a:gd name="T7" fmla="*/ 567 h 1233"/>
              <a:gd name="T8" fmla="*/ 354 w 1385"/>
              <a:gd name="T9" fmla="*/ 548 h 1233"/>
              <a:gd name="T10" fmla="*/ 391 w 1385"/>
              <a:gd name="T11" fmla="*/ 531 h 1233"/>
              <a:gd name="T12" fmla="*/ 427 w 1385"/>
              <a:gd name="T13" fmla="*/ 511 h 1233"/>
              <a:gd name="T14" fmla="*/ 472 w 1385"/>
              <a:gd name="T15" fmla="*/ 482 h 1233"/>
              <a:gd name="T16" fmla="*/ 506 w 1385"/>
              <a:gd name="T17" fmla="*/ 458 h 1233"/>
              <a:gd name="T18" fmla="*/ 526 w 1385"/>
              <a:gd name="T19" fmla="*/ 441 h 1233"/>
              <a:gd name="T20" fmla="*/ 546 w 1385"/>
              <a:gd name="T21" fmla="*/ 423 h 1233"/>
              <a:gd name="T22" fmla="*/ 565 w 1385"/>
              <a:gd name="T23" fmla="*/ 405 h 1233"/>
              <a:gd name="T24" fmla="*/ 584 w 1385"/>
              <a:gd name="T25" fmla="*/ 385 h 1233"/>
              <a:gd name="T26" fmla="*/ 610 w 1385"/>
              <a:gd name="T27" fmla="*/ 353 h 1233"/>
              <a:gd name="T28" fmla="*/ 642 w 1385"/>
              <a:gd name="T29" fmla="*/ 310 h 1233"/>
              <a:gd name="T30" fmla="*/ 671 w 1385"/>
              <a:gd name="T31" fmla="*/ 264 h 1233"/>
              <a:gd name="T32" fmla="*/ 689 w 1385"/>
              <a:gd name="T33" fmla="*/ 228 h 1233"/>
              <a:gd name="T34" fmla="*/ 705 w 1385"/>
              <a:gd name="T35" fmla="*/ 189 h 1233"/>
              <a:gd name="T36" fmla="*/ 723 w 1385"/>
              <a:gd name="T37" fmla="*/ 138 h 1233"/>
              <a:gd name="T38" fmla="*/ 737 w 1385"/>
              <a:gd name="T39" fmla="*/ 84 h 1233"/>
              <a:gd name="T40" fmla="*/ 746 w 1385"/>
              <a:gd name="T41" fmla="*/ 28 h 1233"/>
              <a:gd name="T42" fmla="*/ 748 w 1385"/>
              <a:gd name="T43" fmla="*/ 0 h 1233"/>
              <a:gd name="T44" fmla="*/ 1385 w 1385"/>
              <a:gd name="T45" fmla="*/ 4 h 1233"/>
              <a:gd name="T46" fmla="*/ 1382 w 1385"/>
              <a:gd name="T47" fmla="*/ 66 h 1233"/>
              <a:gd name="T48" fmla="*/ 1375 w 1385"/>
              <a:gd name="T49" fmla="*/ 126 h 1233"/>
              <a:gd name="T50" fmla="*/ 1366 w 1385"/>
              <a:gd name="T51" fmla="*/ 185 h 1233"/>
              <a:gd name="T52" fmla="*/ 1354 w 1385"/>
              <a:gd name="T53" fmla="*/ 245 h 1233"/>
              <a:gd name="T54" fmla="*/ 1339 w 1385"/>
              <a:gd name="T55" fmla="*/ 302 h 1233"/>
              <a:gd name="T56" fmla="*/ 1322 w 1385"/>
              <a:gd name="T57" fmla="*/ 359 h 1233"/>
              <a:gd name="T58" fmla="*/ 1301 w 1385"/>
              <a:gd name="T59" fmla="*/ 414 h 1233"/>
              <a:gd name="T60" fmla="*/ 1279 w 1385"/>
              <a:gd name="T61" fmla="*/ 468 h 1233"/>
              <a:gd name="T62" fmla="*/ 1255 w 1385"/>
              <a:gd name="T63" fmla="*/ 522 h 1233"/>
              <a:gd name="T64" fmla="*/ 1228 w 1385"/>
              <a:gd name="T65" fmla="*/ 573 h 1233"/>
              <a:gd name="T66" fmla="*/ 1200 w 1385"/>
              <a:gd name="T67" fmla="*/ 623 h 1233"/>
              <a:gd name="T68" fmla="*/ 1169 w 1385"/>
              <a:gd name="T69" fmla="*/ 671 h 1233"/>
              <a:gd name="T70" fmla="*/ 1135 w 1385"/>
              <a:gd name="T71" fmla="*/ 719 h 1233"/>
              <a:gd name="T72" fmla="*/ 1099 w 1385"/>
              <a:gd name="T73" fmla="*/ 764 h 1233"/>
              <a:gd name="T74" fmla="*/ 1062 w 1385"/>
              <a:gd name="T75" fmla="*/ 808 h 1233"/>
              <a:gd name="T76" fmla="*/ 1023 w 1385"/>
              <a:gd name="T77" fmla="*/ 851 h 1233"/>
              <a:gd name="T78" fmla="*/ 982 w 1385"/>
              <a:gd name="T79" fmla="*/ 891 h 1233"/>
              <a:gd name="T80" fmla="*/ 939 w 1385"/>
              <a:gd name="T81" fmla="*/ 929 h 1233"/>
              <a:gd name="T82" fmla="*/ 895 w 1385"/>
              <a:gd name="T83" fmla="*/ 965 h 1233"/>
              <a:gd name="T84" fmla="*/ 849 w 1385"/>
              <a:gd name="T85" fmla="*/ 1000 h 1233"/>
              <a:gd name="T86" fmla="*/ 801 w 1385"/>
              <a:gd name="T87" fmla="*/ 1032 h 1233"/>
              <a:gd name="T88" fmla="*/ 752 w 1385"/>
              <a:gd name="T89" fmla="*/ 1063 h 1233"/>
              <a:gd name="T90" fmla="*/ 701 w 1385"/>
              <a:gd name="T91" fmla="*/ 1090 h 1233"/>
              <a:gd name="T92" fmla="*/ 649 w 1385"/>
              <a:gd name="T93" fmla="*/ 1116 h 1233"/>
              <a:gd name="T94" fmla="*/ 595 w 1385"/>
              <a:gd name="T95" fmla="*/ 1139 h 1233"/>
              <a:gd name="T96" fmla="*/ 541 w 1385"/>
              <a:gd name="T97" fmla="*/ 1161 h 1233"/>
              <a:gd name="T98" fmla="*/ 485 w 1385"/>
              <a:gd name="T99" fmla="*/ 1180 h 1233"/>
              <a:gd name="T100" fmla="*/ 428 w 1385"/>
              <a:gd name="T101" fmla="*/ 1196 h 1233"/>
              <a:gd name="T102" fmla="*/ 370 w 1385"/>
              <a:gd name="T103" fmla="*/ 1209 h 1233"/>
              <a:gd name="T104" fmla="*/ 311 w 1385"/>
              <a:gd name="T105" fmla="*/ 1220 h 1233"/>
              <a:gd name="T106" fmla="*/ 251 w 1385"/>
              <a:gd name="T107" fmla="*/ 1228 h 1233"/>
              <a:gd name="T108" fmla="*/ 191 w 1385"/>
              <a:gd name="T109" fmla="*/ 1233 h 1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85" h="1233">
                <a:moveTo>
                  <a:pt x="191" y="1233"/>
                </a:moveTo>
                <a:lnTo>
                  <a:pt x="0" y="903"/>
                </a:lnTo>
                <a:lnTo>
                  <a:pt x="194" y="592"/>
                </a:lnTo>
                <a:lnTo>
                  <a:pt x="221" y="588"/>
                </a:lnTo>
                <a:lnTo>
                  <a:pt x="248" y="582"/>
                </a:lnTo>
                <a:lnTo>
                  <a:pt x="262" y="579"/>
                </a:lnTo>
                <a:lnTo>
                  <a:pt x="275" y="575"/>
                </a:lnTo>
                <a:lnTo>
                  <a:pt x="302" y="567"/>
                </a:lnTo>
                <a:lnTo>
                  <a:pt x="327" y="558"/>
                </a:lnTo>
                <a:lnTo>
                  <a:pt x="354" y="548"/>
                </a:lnTo>
                <a:lnTo>
                  <a:pt x="379" y="537"/>
                </a:lnTo>
                <a:lnTo>
                  <a:pt x="391" y="531"/>
                </a:lnTo>
                <a:lnTo>
                  <a:pt x="403" y="525"/>
                </a:lnTo>
                <a:lnTo>
                  <a:pt x="427" y="511"/>
                </a:lnTo>
                <a:lnTo>
                  <a:pt x="450" y="497"/>
                </a:lnTo>
                <a:lnTo>
                  <a:pt x="472" y="482"/>
                </a:lnTo>
                <a:lnTo>
                  <a:pt x="494" y="467"/>
                </a:lnTo>
                <a:lnTo>
                  <a:pt x="506" y="458"/>
                </a:lnTo>
                <a:lnTo>
                  <a:pt x="516" y="450"/>
                </a:lnTo>
                <a:lnTo>
                  <a:pt x="526" y="441"/>
                </a:lnTo>
                <a:lnTo>
                  <a:pt x="536" y="432"/>
                </a:lnTo>
                <a:lnTo>
                  <a:pt x="546" y="423"/>
                </a:lnTo>
                <a:lnTo>
                  <a:pt x="556" y="414"/>
                </a:lnTo>
                <a:lnTo>
                  <a:pt x="565" y="405"/>
                </a:lnTo>
                <a:lnTo>
                  <a:pt x="575" y="395"/>
                </a:lnTo>
                <a:lnTo>
                  <a:pt x="584" y="385"/>
                </a:lnTo>
                <a:lnTo>
                  <a:pt x="593" y="375"/>
                </a:lnTo>
                <a:lnTo>
                  <a:pt x="610" y="353"/>
                </a:lnTo>
                <a:lnTo>
                  <a:pt x="626" y="332"/>
                </a:lnTo>
                <a:lnTo>
                  <a:pt x="642" y="310"/>
                </a:lnTo>
                <a:lnTo>
                  <a:pt x="656" y="287"/>
                </a:lnTo>
                <a:lnTo>
                  <a:pt x="671" y="264"/>
                </a:lnTo>
                <a:lnTo>
                  <a:pt x="683" y="240"/>
                </a:lnTo>
                <a:lnTo>
                  <a:pt x="689" y="228"/>
                </a:lnTo>
                <a:lnTo>
                  <a:pt x="695" y="215"/>
                </a:lnTo>
                <a:lnTo>
                  <a:pt x="705" y="189"/>
                </a:lnTo>
                <a:lnTo>
                  <a:pt x="715" y="164"/>
                </a:lnTo>
                <a:lnTo>
                  <a:pt x="723" y="138"/>
                </a:lnTo>
                <a:lnTo>
                  <a:pt x="731" y="111"/>
                </a:lnTo>
                <a:lnTo>
                  <a:pt x="737" y="84"/>
                </a:lnTo>
                <a:lnTo>
                  <a:pt x="742" y="57"/>
                </a:lnTo>
                <a:lnTo>
                  <a:pt x="746" y="28"/>
                </a:lnTo>
                <a:lnTo>
                  <a:pt x="747" y="14"/>
                </a:lnTo>
                <a:lnTo>
                  <a:pt x="748" y="0"/>
                </a:lnTo>
                <a:lnTo>
                  <a:pt x="1032" y="202"/>
                </a:lnTo>
                <a:lnTo>
                  <a:pt x="1385" y="4"/>
                </a:lnTo>
                <a:lnTo>
                  <a:pt x="1384" y="36"/>
                </a:lnTo>
                <a:lnTo>
                  <a:pt x="1382" y="66"/>
                </a:lnTo>
                <a:lnTo>
                  <a:pt x="1379" y="96"/>
                </a:lnTo>
                <a:lnTo>
                  <a:pt x="1375" y="126"/>
                </a:lnTo>
                <a:lnTo>
                  <a:pt x="1371" y="156"/>
                </a:lnTo>
                <a:lnTo>
                  <a:pt x="1366" y="185"/>
                </a:lnTo>
                <a:lnTo>
                  <a:pt x="1360" y="216"/>
                </a:lnTo>
                <a:lnTo>
                  <a:pt x="1354" y="245"/>
                </a:lnTo>
                <a:lnTo>
                  <a:pt x="1347" y="273"/>
                </a:lnTo>
                <a:lnTo>
                  <a:pt x="1339" y="302"/>
                </a:lnTo>
                <a:lnTo>
                  <a:pt x="1331" y="330"/>
                </a:lnTo>
                <a:lnTo>
                  <a:pt x="1322" y="359"/>
                </a:lnTo>
                <a:lnTo>
                  <a:pt x="1313" y="387"/>
                </a:lnTo>
                <a:lnTo>
                  <a:pt x="1301" y="414"/>
                </a:lnTo>
                <a:lnTo>
                  <a:pt x="1291" y="441"/>
                </a:lnTo>
                <a:lnTo>
                  <a:pt x="1279" y="468"/>
                </a:lnTo>
                <a:lnTo>
                  <a:pt x="1268" y="494"/>
                </a:lnTo>
                <a:lnTo>
                  <a:pt x="1255" y="522"/>
                </a:lnTo>
                <a:lnTo>
                  <a:pt x="1242" y="547"/>
                </a:lnTo>
                <a:lnTo>
                  <a:pt x="1228" y="573"/>
                </a:lnTo>
                <a:lnTo>
                  <a:pt x="1214" y="598"/>
                </a:lnTo>
                <a:lnTo>
                  <a:pt x="1200" y="623"/>
                </a:lnTo>
                <a:lnTo>
                  <a:pt x="1184" y="647"/>
                </a:lnTo>
                <a:lnTo>
                  <a:pt x="1169" y="671"/>
                </a:lnTo>
                <a:lnTo>
                  <a:pt x="1152" y="696"/>
                </a:lnTo>
                <a:lnTo>
                  <a:pt x="1135" y="719"/>
                </a:lnTo>
                <a:lnTo>
                  <a:pt x="1117" y="742"/>
                </a:lnTo>
                <a:lnTo>
                  <a:pt x="1099" y="764"/>
                </a:lnTo>
                <a:lnTo>
                  <a:pt x="1081" y="786"/>
                </a:lnTo>
                <a:lnTo>
                  <a:pt x="1062" y="808"/>
                </a:lnTo>
                <a:lnTo>
                  <a:pt x="1043" y="829"/>
                </a:lnTo>
                <a:lnTo>
                  <a:pt x="1023" y="851"/>
                </a:lnTo>
                <a:lnTo>
                  <a:pt x="1003" y="871"/>
                </a:lnTo>
                <a:lnTo>
                  <a:pt x="982" y="891"/>
                </a:lnTo>
                <a:lnTo>
                  <a:pt x="961" y="910"/>
                </a:lnTo>
                <a:lnTo>
                  <a:pt x="939" y="929"/>
                </a:lnTo>
                <a:lnTo>
                  <a:pt x="917" y="947"/>
                </a:lnTo>
                <a:lnTo>
                  <a:pt x="895" y="965"/>
                </a:lnTo>
                <a:lnTo>
                  <a:pt x="872" y="982"/>
                </a:lnTo>
                <a:lnTo>
                  <a:pt x="849" y="1000"/>
                </a:lnTo>
                <a:lnTo>
                  <a:pt x="826" y="1017"/>
                </a:lnTo>
                <a:lnTo>
                  <a:pt x="801" y="1032"/>
                </a:lnTo>
                <a:lnTo>
                  <a:pt x="776" y="1048"/>
                </a:lnTo>
                <a:lnTo>
                  <a:pt x="752" y="1063"/>
                </a:lnTo>
                <a:lnTo>
                  <a:pt x="727" y="1077"/>
                </a:lnTo>
                <a:lnTo>
                  <a:pt x="701" y="1090"/>
                </a:lnTo>
                <a:lnTo>
                  <a:pt x="676" y="1104"/>
                </a:lnTo>
                <a:lnTo>
                  <a:pt x="649" y="1116"/>
                </a:lnTo>
                <a:lnTo>
                  <a:pt x="622" y="1128"/>
                </a:lnTo>
                <a:lnTo>
                  <a:pt x="595" y="1139"/>
                </a:lnTo>
                <a:lnTo>
                  <a:pt x="568" y="1150"/>
                </a:lnTo>
                <a:lnTo>
                  <a:pt x="541" y="1161"/>
                </a:lnTo>
                <a:lnTo>
                  <a:pt x="514" y="1171"/>
                </a:lnTo>
                <a:lnTo>
                  <a:pt x="485" y="1180"/>
                </a:lnTo>
                <a:lnTo>
                  <a:pt x="456" y="1188"/>
                </a:lnTo>
                <a:lnTo>
                  <a:pt x="428" y="1196"/>
                </a:lnTo>
                <a:lnTo>
                  <a:pt x="399" y="1203"/>
                </a:lnTo>
                <a:lnTo>
                  <a:pt x="370" y="1209"/>
                </a:lnTo>
                <a:lnTo>
                  <a:pt x="340" y="1215"/>
                </a:lnTo>
                <a:lnTo>
                  <a:pt x="311" y="1220"/>
                </a:lnTo>
                <a:lnTo>
                  <a:pt x="281" y="1224"/>
                </a:lnTo>
                <a:lnTo>
                  <a:pt x="251" y="1228"/>
                </a:lnTo>
                <a:lnTo>
                  <a:pt x="221" y="1231"/>
                </a:lnTo>
                <a:lnTo>
                  <a:pt x="191" y="1233"/>
                </a:lnTo>
                <a:close/>
              </a:path>
            </a:pathLst>
          </a:custGeom>
          <a:gradFill>
            <a:gsLst>
              <a:gs pos="33000">
                <a:srgbClr val="F9F9F9"/>
              </a:gs>
              <a:gs pos="100000">
                <a:srgbClr val="D7D7D7"/>
              </a:gs>
            </a:gsLst>
            <a:lin ang="0" scaled="0"/>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anchor="ct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23" name="中心文本"/>
          <p:cNvSpPr txBox="1">
            <a:spLocks noChangeArrowheads="1"/>
          </p:cNvSpPr>
          <p:nvPr/>
        </p:nvSpPr>
        <p:spPr bwMode="auto">
          <a:xfrm>
            <a:off x="3722952" y="2312275"/>
            <a:ext cx="1726667" cy="830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399" b="1" i="0" u="none" strike="noStrike" kern="1200" cap="none" spc="0" normalizeH="0" baseline="0" noProof="0">
                <a:ln>
                  <a:noFill/>
                </a:ln>
                <a:solidFill>
                  <a:srgbClr val="7D7D7D"/>
                </a:solidFill>
                <a:effectLst/>
                <a:uLnTx/>
                <a:uFillTx/>
                <a:latin typeface="微软雅黑" pitchFamily="34" charset="-122"/>
                <a:ea typeface="微软雅黑" pitchFamily="34" charset="-122"/>
                <a:cs typeface="宋体" pitchFamily="2" charset="-122"/>
              </a:rPr>
              <a:t>单击此处添加标题</a:t>
            </a:r>
            <a:endParaRPr kumimoji="0" lang="zh-CN" altLang="en-US" sz="3599" b="0" i="0" u="none" strike="noStrike" kern="1200" cap="none" spc="0" normalizeH="0" baseline="0" noProof="0">
              <a:ln>
                <a:noFill/>
              </a:ln>
              <a:solidFill>
                <a:srgbClr val="7D7D7D"/>
              </a:solidFill>
              <a:effectLst/>
              <a:uLnTx/>
              <a:uFillTx/>
              <a:latin typeface="Arial" pitchFamily="34" charset="0"/>
              <a:ea typeface="微软雅黑" pitchFamily="34" charset="-122"/>
              <a:cs typeface="宋体" pitchFamily="2" charset="-122"/>
            </a:endParaRPr>
          </a:p>
        </p:txBody>
      </p:sp>
      <p:sp>
        <p:nvSpPr>
          <p:cNvPr id="25" name="深色箭头1"/>
          <p:cNvSpPr>
            <a:spLocks noChangeAspect="1"/>
          </p:cNvSpPr>
          <p:nvPr/>
        </p:nvSpPr>
        <p:spPr bwMode="auto">
          <a:xfrm>
            <a:off x="4601759" y="895868"/>
            <a:ext cx="1785508" cy="2056971"/>
          </a:xfrm>
          <a:custGeom>
            <a:avLst/>
            <a:gdLst>
              <a:gd name="T0" fmla="*/ 35 w 1260"/>
              <a:gd name="T1" fmla="*/ 1 h 1451"/>
              <a:gd name="T2" fmla="*/ 100 w 1260"/>
              <a:gd name="T3" fmla="*/ 6 h 1451"/>
              <a:gd name="T4" fmla="*/ 162 w 1260"/>
              <a:gd name="T5" fmla="*/ 13 h 1451"/>
              <a:gd name="T6" fmla="*/ 225 w 1260"/>
              <a:gd name="T7" fmla="*/ 23 h 1451"/>
              <a:gd name="T8" fmla="*/ 285 w 1260"/>
              <a:gd name="T9" fmla="*/ 37 h 1451"/>
              <a:gd name="T10" fmla="*/ 345 w 1260"/>
              <a:gd name="T11" fmla="*/ 53 h 1451"/>
              <a:gd name="T12" fmla="*/ 404 w 1260"/>
              <a:gd name="T13" fmla="*/ 72 h 1451"/>
              <a:gd name="T14" fmla="*/ 461 w 1260"/>
              <a:gd name="T15" fmla="*/ 94 h 1451"/>
              <a:gd name="T16" fmla="*/ 517 w 1260"/>
              <a:gd name="T17" fmla="*/ 119 h 1451"/>
              <a:gd name="T18" fmla="*/ 572 w 1260"/>
              <a:gd name="T19" fmla="*/ 145 h 1451"/>
              <a:gd name="T20" fmla="*/ 625 w 1260"/>
              <a:gd name="T21" fmla="*/ 175 h 1451"/>
              <a:gd name="T22" fmla="*/ 676 w 1260"/>
              <a:gd name="T23" fmla="*/ 206 h 1451"/>
              <a:gd name="T24" fmla="*/ 726 w 1260"/>
              <a:gd name="T25" fmla="*/ 240 h 1451"/>
              <a:gd name="T26" fmla="*/ 774 w 1260"/>
              <a:gd name="T27" fmla="*/ 277 h 1451"/>
              <a:gd name="T28" fmla="*/ 820 w 1260"/>
              <a:gd name="T29" fmla="*/ 316 h 1451"/>
              <a:gd name="T30" fmla="*/ 866 w 1260"/>
              <a:gd name="T31" fmla="*/ 356 h 1451"/>
              <a:gd name="T32" fmla="*/ 908 w 1260"/>
              <a:gd name="T33" fmla="*/ 398 h 1451"/>
              <a:gd name="T34" fmla="*/ 948 w 1260"/>
              <a:gd name="T35" fmla="*/ 444 h 1451"/>
              <a:gd name="T36" fmla="*/ 986 w 1260"/>
              <a:gd name="T37" fmla="*/ 490 h 1451"/>
              <a:gd name="T38" fmla="*/ 1023 w 1260"/>
              <a:gd name="T39" fmla="*/ 538 h 1451"/>
              <a:gd name="T40" fmla="*/ 1057 w 1260"/>
              <a:gd name="T41" fmla="*/ 589 h 1451"/>
              <a:gd name="T42" fmla="*/ 1088 w 1260"/>
              <a:gd name="T43" fmla="*/ 640 h 1451"/>
              <a:gd name="T44" fmla="*/ 1117 w 1260"/>
              <a:gd name="T45" fmla="*/ 693 h 1451"/>
              <a:gd name="T46" fmla="*/ 1144 w 1260"/>
              <a:gd name="T47" fmla="*/ 748 h 1451"/>
              <a:gd name="T48" fmla="*/ 1168 w 1260"/>
              <a:gd name="T49" fmla="*/ 804 h 1451"/>
              <a:gd name="T50" fmla="*/ 1190 w 1260"/>
              <a:gd name="T51" fmla="*/ 861 h 1451"/>
              <a:gd name="T52" fmla="*/ 1209 w 1260"/>
              <a:gd name="T53" fmla="*/ 921 h 1451"/>
              <a:gd name="T54" fmla="*/ 1224 w 1260"/>
              <a:gd name="T55" fmla="*/ 980 h 1451"/>
              <a:gd name="T56" fmla="*/ 1237 w 1260"/>
              <a:gd name="T57" fmla="*/ 1042 h 1451"/>
              <a:gd name="T58" fmla="*/ 1248 w 1260"/>
              <a:gd name="T59" fmla="*/ 1104 h 1451"/>
              <a:gd name="T60" fmla="*/ 1255 w 1260"/>
              <a:gd name="T61" fmla="*/ 1166 h 1451"/>
              <a:gd name="T62" fmla="*/ 1259 w 1260"/>
              <a:gd name="T63" fmla="*/ 1231 h 1451"/>
              <a:gd name="T64" fmla="*/ 921 w 1260"/>
              <a:gd name="T65" fmla="*/ 1451 h 1451"/>
              <a:gd name="T66" fmla="*/ 622 w 1260"/>
              <a:gd name="T67" fmla="*/ 1231 h 1451"/>
              <a:gd name="T68" fmla="*/ 616 w 1260"/>
              <a:gd name="T69" fmla="*/ 1184 h 1451"/>
              <a:gd name="T70" fmla="*/ 608 w 1260"/>
              <a:gd name="T71" fmla="*/ 1139 h 1451"/>
              <a:gd name="T72" fmla="*/ 597 w 1260"/>
              <a:gd name="T73" fmla="*/ 1096 h 1451"/>
              <a:gd name="T74" fmla="*/ 588 w 1260"/>
              <a:gd name="T75" fmla="*/ 1067 h 1451"/>
              <a:gd name="T76" fmla="*/ 572 w 1260"/>
              <a:gd name="T77" fmla="*/ 1025 h 1451"/>
              <a:gd name="T78" fmla="*/ 559 w 1260"/>
              <a:gd name="T79" fmla="*/ 998 h 1451"/>
              <a:gd name="T80" fmla="*/ 539 w 1260"/>
              <a:gd name="T81" fmla="*/ 959 h 1451"/>
              <a:gd name="T82" fmla="*/ 523 w 1260"/>
              <a:gd name="T83" fmla="*/ 934 h 1451"/>
              <a:gd name="T84" fmla="*/ 498 w 1260"/>
              <a:gd name="T85" fmla="*/ 898 h 1451"/>
              <a:gd name="T86" fmla="*/ 480 w 1260"/>
              <a:gd name="T87" fmla="*/ 874 h 1451"/>
              <a:gd name="T88" fmla="*/ 461 w 1260"/>
              <a:gd name="T89" fmla="*/ 852 h 1451"/>
              <a:gd name="T90" fmla="*/ 431 w 1260"/>
              <a:gd name="T91" fmla="*/ 821 h 1451"/>
              <a:gd name="T92" fmla="*/ 399 w 1260"/>
              <a:gd name="T93" fmla="*/ 791 h 1451"/>
              <a:gd name="T94" fmla="*/ 375 w 1260"/>
              <a:gd name="T95" fmla="*/ 773 h 1451"/>
              <a:gd name="T96" fmla="*/ 352 w 1260"/>
              <a:gd name="T97" fmla="*/ 755 h 1451"/>
              <a:gd name="T98" fmla="*/ 328 w 1260"/>
              <a:gd name="T99" fmla="*/ 739 h 1451"/>
              <a:gd name="T100" fmla="*/ 290 w 1260"/>
              <a:gd name="T101" fmla="*/ 716 h 1451"/>
              <a:gd name="T102" fmla="*/ 264 w 1260"/>
              <a:gd name="T103" fmla="*/ 702 h 1451"/>
              <a:gd name="T104" fmla="*/ 223 w 1260"/>
              <a:gd name="T105" fmla="*/ 684 h 1451"/>
              <a:gd name="T106" fmla="*/ 181 w 1260"/>
              <a:gd name="T107" fmla="*/ 669 h 1451"/>
              <a:gd name="T108" fmla="*/ 137 w 1260"/>
              <a:gd name="T109" fmla="*/ 656 h 1451"/>
              <a:gd name="T110" fmla="*/ 108 w 1260"/>
              <a:gd name="T111" fmla="*/ 649 h 1451"/>
              <a:gd name="T112" fmla="*/ 63 w 1260"/>
              <a:gd name="T113" fmla="*/ 642 h 1451"/>
              <a:gd name="T114" fmla="*/ 31 w 1260"/>
              <a:gd name="T115" fmla="*/ 639 h 1451"/>
              <a:gd name="T116" fmla="*/ 0 w 1260"/>
              <a:gd name="T117" fmla="*/ 637 h 1451"/>
              <a:gd name="T118" fmla="*/ 3 w 1260"/>
              <a:gd name="T119" fmla="*/ 0 h 1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60" h="1451">
                <a:moveTo>
                  <a:pt x="3" y="0"/>
                </a:moveTo>
                <a:lnTo>
                  <a:pt x="35" y="1"/>
                </a:lnTo>
                <a:lnTo>
                  <a:pt x="68" y="3"/>
                </a:lnTo>
                <a:lnTo>
                  <a:pt x="100" y="6"/>
                </a:lnTo>
                <a:lnTo>
                  <a:pt x="131" y="9"/>
                </a:lnTo>
                <a:lnTo>
                  <a:pt x="162" y="13"/>
                </a:lnTo>
                <a:lnTo>
                  <a:pt x="193" y="18"/>
                </a:lnTo>
                <a:lnTo>
                  <a:pt x="225" y="23"/>
                </a:lnTo>
                <a:lnTo>
                  <a:pt x="255" y="30"/>
                </a:lnTo>
                <a:lnTo>
                  <a:pt x="285" y="37"/>
                </a:lnTo>
                <a:lnTo>
                  <a:pt x="315" y="44"/>
                </a:lnTo>
                <a:lnTo>
                  <a:pt x="345" y="53"/>
                </a:lnTo>
                <a:lnTo>
                  <a:pt x="374" y="62"/>
                </a:lnTo>
                <a:lnTo>
                  <a:pt x="404" y="72"/>
                </a:lnTo>
                <a:lnTo>
                  <a:pt x="433" y="83"/>
                </a:lnTo>
                <a:lnTo>
                  <a:pt x="461" y="94"/>
                </a:lnTo>
                <a:lnTo>
                  <a:pt x="489" y="106"/>
                </a:lnTo>
                <a:lnTo>
                  <a:pt x="517" y="119"/>
                </a:lnTo>
                <a:lnTo>
                  <a:pt x="545" y="132"/>
                </a:lnTo>
                <a:lnTo>
                  <a:pt x="572" y="145"/>
                </a:lnTo>
                <a:lnTo>
                  <a:pt x="599" y="160"/>
                </a:lnTo>
                <a:lnTo>
                  <a:pt x="625" y="175"/>
                </a:lnTo>
                <a:lnTo>
                  <a:pt x="651" y="190"/>
                </a:lnTo>
                <a:lnTo>
                  <a:pt x="676" y="206"/>
                </a:lnTo>
                <a:lnTo>
                  <a:pt x="702" y="223"/>
                </a:lnTo>
                <a:lnTo>
                  <a:pt x="726" y="240"/>
                </a:lnTo>
                <a:lnTo>
                  <a:pt x="751" y="259"/>
                </a:lnTo>
                <a:lnTo>
                  <a:pt x="774" y="277"/>
                </a:lnTo>
                <a:lnTo>
                  <a:pt x="798" y="296"/>
                </a:lnTo>
                <a:lnTo>
                  <a:pt x="820" y="316"/>
                </a:lnTo>
                <a:lnTo>
                  <a:pt x="843" y="336"/>
                </a:lnTo>
                <a:lnTo>
                  <a:pt x="866" y="356"/>
                </a:lnTo>
                <a:lnTo>
                  <a:pt x="887" y="377"/>
                </a:lnTo>
                <a:lnTo>
                  <a:pt x="908" y="398"/>
                </a:lnTo>
                <a:lnTo>
                  <a:pt x="928" y="421"/>
                </a:lnTo>
                <a:lnTo>
                  <a:pt x="948" y="444"/>
                </a:lnTo>
                <a:lnTo>
                  <a:pt x="967" y="467"/>
                </a:lnTo>
                <a:lnTo>
                  <a:pt x="986" y="490"/>
                </a:lnTo>
                <a:lnTo>
                  <a:pt x="1004" y="514"/>
                </a:lnTo>
                <a:lnTo>
                  <a:pt x="1023" y="538"/>
                </a:lnTo>
                <a:lnTo>
                  <a:pt x="1040" y="564"/>
                </a:lnTo>
                <a:lnTo>
                  <a:pt x="1057" y="589"/>
                </a:lnTo>
                <a:lnTo>
                  <a:pt x="1073" y="614"/>
                </a:lnTo>
                <a:lnTo>
                  <a:pt x="1088" y="640"/>
                </a:lnTo>
                <a:lnTo>
                  <a:pt x="1103" y="666"/>
                </a:lnTo>
                <a:lnTo>
                  <a:pt x="1117" y="693"/>
                </a:lnTo>
                <a:lnTo>
                  <a:pt x="1131" y="720"/>
                </a:lnTo>
                <a:lnTo>
                  <a:pt x="1144" y="748"/>
                </a:lnTo>
                <a:lnTo>
                  <a:pt x="1156" y="776"/>
                </a:lnTo>
                <a:lnTo>
                  <a:pt x="1168" y="804"/>
                </a:lnTo>
                <a:lnTo>
                  <a:pt x="1180" y="833"/>
                </a:lnTo>
                <a:lnTo>
                  <a:pt x="1190" y="861"/>
                </a:lnTo>
                <a:lnTo>
                  <a:pt x="1200" y="891"/>
                </a:lnTo>
                <a:lnTo>
                  <a:pt x="1209" y="921"/>
                </a:lnTo>
                <a:lnTo>
                  <a:pt x="1217" y="950"/>
                </a:lnTo>
                <a:lnTo>
                  <a:pt x="1224" y="980"/>
                </a:lnTo>
                <a:lnTo>
                  <a:pt x="1231" y="1010"/>
                </a:lnTo>
                <a:lnTo>
                  <a:pt x="1237" y="1042"/>
                </a:lnTo>
                <a:lnTo>
                  <a:pt x="1243" y="1073"/>
                </a:lnTo>
                <a:lnTo>
                  <a:pt x="1248" y="1104"/>
                </a:lnTo>
                <a:lnTo>
                  <a:pt x="1252" y="1135"/>
                </a:lnTo>
                <a:lnTo>
                  <a:pt x="1255" y="1166"/>
                </a:lnTo>
                <a:lnTo>
                  <a:pt x="1257" y="1198"/>
                </a:lnTo>
                <a:lnTo>
                  <a:pt x="1259" y="1231"/>
                </a:lnTo>
                <a:lnTo>
                  <a:pt x="1260" y="1263"/>
                </a:lnTo>
                <a:lnTo>
                  <a:pt x="921" y="1451"/>
                </a:lnTo>
                <a:lnTo>
                  <a:pt x="622" y="1246"/>
                </a:lnTo>
                <a:lnTo>
                  <a:pt x="622" y="1231"/>
                </a:lnTo>
                <a:lnTo>
                  <a:pt x="620" y="1215"/>
                </a:lnTo>
                <a:lnTo>
                  <a:pt x="616" y="1184"/>
                </a:lnTo>
                <a:lnTo>
                  <a:pt x="611" y="1154"/>
                </a:lnTo>
                <a:lnTo>
                  <a:pt x="608" y="1139"/>
                </a:lnTo>
                <a:lnTo>
                  <a:pt x="605" y="1125"/>
                </a:lnTo>
                <a:lnTo>
                  <a:pt x="597" y="1096"/>
                </a:lnTo>
                <a:lnTo>
                  <a:pt x="593" y="1082"/>
                </a:lnTo>
                <a:lnTo>
                  <a:pt x="588" y="1067"/>
                </a:lnTo>
                <a:lnTo>
                  <a:pt x="577" y="1039"/>
                </a:lnTo>
                <a:lnTo>
                  <a:pt x="572" y="1025"/>
                </a:lnTo>
                <a:lnTo>
                  <a:pt x="566" y="1012"/>
                </a:lnTo>
                <a:lnTo>
                  <a:pt x="559" y="998"/>
                </a:lnTo>
                <a:lnTo>
                  <a:pt x="553" y="985"/>
                </a:lnTo>
                <a:lnTo>
                  <a:pt x="539" y="959"/>
                </a:lnTo>
                <a:lnTo>
                  <a:pt x="530" y="947"/>
                </a:lnTo>
                <a:lnTo>
                  <a:pt x="523" y="934"/>
                </a:lnTo>
                <a:lnTo>
                  <a:pt x="506" y="910"/>
                </a:lnTo>
                <a:lnTo>
                  <a:pt x="498" y="898"/>
                </a:lnTo>
                <a:lnTo>
                  <a:pt x="489" y="887"/>
                </a:lnTo>
                <a:lnTo>
                  <a:pt x="480" y="874"/>
                </a:lnTo>
                <a:lnTo>
                  <a:pt x="471" y="863"/>
                </a:lnTo>
                <a:lnTo>
                  <a:pt x="461" y="852"/>
                </a:lnTo>
                <a:lnTo>
                  <a:pt x="451" y="841"/>
                </a:lnTo>
                <a:lnTo>
                  <a:pt x="431" y="821"/>
                </a:lnTo>
                <a:lnTo>
                  <a:pt x="410" y="801"/>
                </a:lnTo>
                <a:lnTo>
                  <a:pt x="399" y="791"/>
                </a:lnTo>
                <a:lnTo>
                  <a:pt x="388" y="782"/>
                </a:lnTo>
                <a:lnTo>
                  <a:pt x="375" y="773"/>
                </a:lnTo>
                <a:lnTo>
                  <a:pt x="364" y="764"/>
                </a:lnTo>
                <a:lnTo>
                  <a:pt x="352" y="755"/>
                </a:lnTo>
                <a:lnTo>
                  <a:pt x="340" y="747"/>
                </a:lnTo>
                <a:lnTo>
                  <a:pt x="328" y="739"/>
                </a:lnTo>
                <a:lnTo>
                  <a:pt x="315" y="731"/>
                </a:lnTo>
                <a:lnTo>
                  <a:pt x="290" y="716"/>
                </a:lnTo>
                <a:lnTo>
                  <a:pt x="277" y="709"/>
                </a:lnTo>
                <a:lnTo>
                  <a:pt x="264" y="702"/>
                </a:lnTo>
                <a:lnTo>
                  <a:pt x="237" y="690"/>
                </a:lnTo>
                <a:lnTo>
                  <a:pt x="223" y="684"/>
                </a:lnTo>
                <a:lnTo>
                  <a:pt x="209" y="678"/>
                </a:lnTo>
                <a:lnTo>
                  <a:pt x="181" y="669"/>
                </a:lnTo>
                <a:lnTo>
                  <a:pt x="152" y="660"/>
                </a:lnTo>
                <a:lnTo>
                  <a:pt x="137" y="656"/>
                </a:lnTo>
                <a:lnTo>
                  <a:pt x="123" y="653"/>
                </a:lnTo>
                <a:lnTo>
                  <a:pt x="108" y="649"/>
                </a:lnTo>
                <a:lnTo>
                  <a:pt x="93" y="647"/>
                </a:lnTo>
                <a:lnTo>
                  <a:pt x="63" y="642"/>
                </a:lnTo>
                <a:lnTo>
                  <a:pt x="47" y="640"/>
                </a:lnTo>
                <a:lnTo>
                  <a:pt x="31" y="639"/>
                </a:lnTo>
                <a:lnTo>
                  <a:pt x="16" y="638"/>
                </a:lnTo>
                <a:lnTo>
                  <a:pt x="0" y="637"/>
                </a:lnTo>
                <a:lnTo>
                  <a:pt x="197" y="348"/>
                </a:lnTo>
                <a:lnTo>
                  <a:pt x="3" y="0"/>
                </a:lnTo>
                <a:close/>
              </a:path>
            </a:pathLst>
          </a:custGeom>
          <a:gradFill flip="none" rotWithShape="1">
            <a:gsLst>
              <a:gs pos="0">
                <a:srgbClr val="009E00">
                  <a:shade val="30000"/>
                  <a:satMod val="115000"/>
                </a:srgbClr>
              </a:gs>
              <a:gs pos="50000">
                <a:srgbClr val="009E00">
                  <a:shade val="67500"/>
                  <a:satMod val="115000"/>
                </a:srgbClr>
              </a:gs>
              <a:gs pos="100000">
                <a:srgbClr val="009E00">
                  <a:shade val="100000"/>
                  <a:satMod val="115000"/>
                </a:srgbClr>
              </a:gs>
            </a:gsLst>
            <a:path path="circle">
              <a:fillToRect l="100000" t="100000"/>
            </a:path>
            <a:tileRect r="-100000" b="-10000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0" rIns="0" anchor="ctr"/>
          <a:lstStyle/>
          <a:p>
            <a:pPr marL="0" marR="0" lvl="0" indent="0" algn="ctr" defTabSz="685800" rtl="0" eaLnBrk="1" fontAlgn="auto" latinLnBrk="0" hangingPunct="1">
              <a:lnSpc>
                <a:spcPct val="120000"/>
              </a:lnSpc>
              <a:spcBef>
                <a:spcPts val="600"/>
              </a:spcBef>
              <a:spcAft>
                <a:spcPts val="600"/>
              </a:spcAft>
              <a:buClrTx/>
              <a:buSzTx/>
              <a:buFontTx/>
              <a:buNone/>
              <a:tabLst/>
              <a:defRPr/>
            </a:pPr>
            <a:endParaRPr kumimoji="0" lang="en-US" sz="2799"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26" name="深色箭头4"/>
          <p:cNvSpPr>
            <a:spLocks noChangeAspect="1"/>
          </p:cNvSpPr>
          <p:nvPr/>
        </p:nvSpPr>
        <p:spPr bwMode="auto">
          <a:xfrm>
            <a:off x="2775505" y="896662"/>
            <a:ext cx="2028199" cy="1877433"/>
          </a:xfrm>
          <a:custGeom>
            <a:avLst/>
            <a:gdLst>
              <a:gd name="T0" fmla="*/ 637 w 1431"/>
              <a:gd name="T1" fmla="*/ 1302 h 1325"/>
              <a:gd name="T2" fmla="*/ 637 w 1431"/>
              <a:gd name="T3" fmla="*/ 1248 h 1325"/>
              <a:gd name="T4" fmla="*/ 640 w 1431"/>
              <a:gd name="T5" fmla="*/ 1217 h 1325"/>
              <a:gd name="T6" fmla="*/ 646 w 1431"/>
              <a:gd name="T7" fmla="*/ 1170 h 1325"/>
              <a:gd name="T8" fmla="*/ 655 w 1431"/>
              <a:gd name="T9" fmla="*/ 1125 h 1325"/>
              <a:gd name="T10" fmla="*/ 663 w 1431"/>
              <a:gd name="T11" fmla="*/ 1095 h 1325"/>
              <a:gd name="T12" fmla="*/ 678 w 1431"/>
              <a:gd name="T13" fmla="*/ 1052 h 1325"/>
              <a:gd name="T14" fmla="*/ 689 w 1431"/>
              <a:gd name="T15" fmla="*/ 1024 h 1325"/>
              <a:gd name="T16" fmla="*/ 708 w 1431"/>
              <a:gd name="T17" fmla="*/ 983 h 1325"/>
              <a:gd name="T18" fmla="*/ 724 w 1431"/>
              <a:gd name="T19" fmla="*/ 957 h 1325"/>
              <a:gd name="T20" fmla="*/ 739 w 1431"/>
              <a:gd name="T21" fmla="*/ 932 h 1325"/>
              <a:gd name="T22" fmla="*/ 756 w 1431"/>
              <a:gd name="T23" fmla="*/ 907 h 1325"/>
              <a:gd name="T24" fmla="*/ 773 w 1431"/>
              <a:gd name="T25" fmla="*/ 884 h 1325"/>
              <a:gd name="T26" fmla="*/ 792 w 1431"/>
              <a:gd name="T27" fmla="*/ 860 h 1325"/>
              <a:gd name="T28" fmla="*/ 822 w 1431"/>
              <a:gd name="T29" fmla="*/ 827 h 1325"/>
              <a:gd name="T30" fmla="*/ 843 w 1431"/>
              <a:gd name="T31" fmla="*/ 807 h 1325"/>
              <a:gd name="T32" fmla="*/ 877 w 1431"/>
              <a:gd name="T33" fmla="*/ 778 h 1325"/>
              <a:gd name="T34" fmla="*/ 901 w 1431"/>
              <a:gd name="T35" fmla="*/ 760 h 1325"/>
              <a:gd name="T36" fmla="*/ 938 w 1431"/>
              <a:gd name="T37" fmla="*/ 735 h 1325"/>
              <a:gd name="T38" fmla="*/ 976 w 1431"/>
              <a:gd name="T39" fmla="*/ 711 h 1325"/>
              <a:gd name="T40" fmla="*/ 1003 w 1431"/>
              <a:gd name="T41" fmla="*/ 698 h 1325"/>
              <a:gd name="T42" fmla="*/ 1030 w 1431"/>
              <a:gd name="T43" fmla="*/ 686 h 1325"/>
              <a:gd name="T44" fmla="*/ 1059 w 1431"/>
              <a:gd name="T45" fmla="*/ 675 h 1325"/>
              <a:gd name="T46" fmla="*/ 1117 w 1431"/>
              <a:gd name="T47" fmla="*/ 657 h 1325"/>
              <a:gd name="T48" fmla="*/ 1147 w 1431"/>
              <a:gd name="T49" fmla="*/ 649 h 1325"/>
              <a:gd name="T50" fmla="*/ 1192 w 1431"/>
              <a:gd name="T51" fmla="*/ 642 h 1325"/>
              <a:gd name="T52" fmla="*/ 1224 w 1431"/>
              <a:gd name="T53" fmla="*/ 638 h 1325"/>
              <a:gd name="T54" fmla="*/ 1431 w 1431"/>
              <a:gd name="T55" fmla="*/ 334 h 1325"/>
              <a:gd name="T56" fmla="*/ 1207 w 1431"/>
              <a:gd name="T57" fmla="*/ 1 h 1325"/>
              <a:gd name="T58" fmla="*/ 1142 w 1431"/>
              <a:gd name="T59" fmla="*/ 6 h 1325"/>
              <a:gd name="T60" fmla="*/ 1080 w 1431"/>
              <a:gd name="T61" fmla="*/ 15 h 1325"/>
              <a:gd name="T62" fmla="*/ 1018 w 1431"/>
              <a:gd name="T63" fmla="*/ 26 h 1325"/>
              <a:gd name="T64" fmla="*/ 957 w 1431"/>
              <a:gd name="T65" fmla="*/ 40 h 1325"/>
              <a:gd name="T66" fmla="*/ 898 w 1431"/>
              <a:gd name="T67" fmla="*/ 57 h 1325"/>
              <a:gd name="T68" fmla="*/ 839 w 1431"/>
              <a:gd name="T69" fmla="*/ 76 h 1325"/>
              <a:gd name="T70" fmla="*/ 783 w 1431"/>
              <a:gd name="T71" fmla="*/ 100 h 1325"/>
              <a:gd name="T72" fmla="*/ 728 w 1431"/>
              <a:gd name="T73" fmla="*/ 125 h 1325"/>
              <a:gd name="T74" fmla="*/ 673 w 1431"/>
              <a:gd name="T75" fmla="*/ 152 h 1325"/>
              <a:gd name="T76" fmla="*/ 620 w 1431"/>
              <a:gd name="T77" fmla="*/ 182 h 1325"/>
              <a:gd name="T78" fmla="*/ 570 w 1431"/>
              <a:gd name="T79" fmla="*/ 214 h 1325"/>
              <a:gd name="T80" fmla="*/ 520 w 1431"/>
              <a:gd name="T81" fmla="*/ 250 h 1325"/>
              <a:gd name="T82" fmla="*/ 472 w 1431"/>
              <a:gd name="T83" fmla="*/ 287 h 1325"/>
              <a:gd name="T84" fmla="*/ 427 w 1431"/>
              <a:gd name="T85" fmla="*/ 325 h 1325"/>
              <a:gd name="T86" fmla="*/ 382 w 1431"/>
              <a:gd name="T87" fmla="*/ 366 h 1325"/>
              <a:gd name="T88" fmla="*/ 341 w 1431"/>
              <a:gd name="T89" fmla="*/ 410 h 1325"/>
              <a:gd name="T90" fmla="*/ 301 w 1431"/>
              <a:gd name="T91" fmla="*/ 455 h 1325"/>
              <a:gd name="T92" fmla="*/ 263 w 1431"/>
              <a:gd name="T93" fmla="*/ 502 h 1325"/>
              <a:gd name="T94" fmla="*/ 227 w 1431"/>
              <a:gd name="T95" fmla="*/ 550 h 1325"/>
              <a:gd name="T96" fmla="*/ 194 w 1431"/>
              <a:gd name="T97" fmla="*/ 602 h 1325"/>
              <a:gd name="T98" fmla="*/ 163 w 1431"/>
              <a:gd name="T99" fmla="*/ 653 h 1325"/>
              <a:gd name="T100" fmla="*/ 135 w 1431"/>
              <a:gd name="T101" fmla="*/ 707 h 1325"/>
              <a:gd name="T102" fmla="*/ 109 w 1431"/>
              <a:gd name="T103" fmla="*/ 762 h 1325"/>
              <a:gd name="T104" fmla="*/ 86 w 1431"/>
              <a:gd name="T105" fmla="*/ 819 h 1325"/>
              <a:gd name="T106" fmla="*/ 64 w 1431"/>
              <a:gd name="T107" fmla="*/ 876 h 1325"/>
              <a:gd name="T108" fmla="*/ 47 w 1431"/>
              <a:gd name="T109" fmla="*/ 936 h 1325"/>
              <a:gd name="T110" fmla="*/ 31 w 1431"/>
              <a:gd name="T111" fmla="*/ 996 h 1325"/>
              <a:gd name="T112" fmla="*/ 19 w 1431"/>
              <a:gd name="T113" fmla="*/ 1058 h 1325"/>
              <a:gd name="T114" fmla="*/ 10 w 1431"/>
              <a:gd name="T115" fmla="*/ 1120 h 1325"/>
              <a:gd name="T116" fmla="*/ 4 w 1431"/>
              <a:gd name="T117" fmla="*/ 1183 h 1325"/>
              <a:gd name="T118" fmla="*/ 1 w 1431"/>
              <a:gd name="T119" fmla="*/ 1247 h 1325"/>
              <a:gd name="T120" fmla="*/ 1 w 1431"/>
              <a:gd name="T121" fmla="*/ 1302 h 1325"/>
              <a:gd name="T122" fmla="*/ 335 w 1431"/>
              <a:gd name="T123" fmla="*/ 1129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31" h="1325">
                <a:moveTo>
                  <a:pt x="638" y="1324"/>
                </a:moveTo>
                <a:lnTo>
                  <a:pt x="637" y="1302"/>
                </a:lnTo>
                <a:lnTo>
                  <a:pt x="637" y="1280"/>
                </a:lnTo>
                <a:lnTo>
                  <a:pt x="637" y="1248"/>
                </a:lnTo>
                <a:lnTo>
                  <a:pt x="638" y="1232"/>
                </a:lnTo>
                <a:lnTo>
                  <a:pt x="640" y="1217"/>
                </a:lnTo>
                <a:lnTo>
                  <a:pt x="644" y="1185"/>
                </a:lnTo>
                <a:lnTo>
                  <a:pt x="646" y="1170"/>
                </a:lnTo>
                <a:lnTo>
                  <a:pt x="649" y="1154"/>
                </a:lnTo>
                <a:lnTo>
                  <a:pt x="655" y="1125"/>
                </a:lnTo>
                <a:lnTo>
                  <a:pt x="659" y="1110"/>
                </a:lnTo>
                <a:lnTo>
                  <a:pt x="663" y="1095"/>
                </a:lnTo>
                <a:lnTo>
                  <a:pt x="673" y="1067"/>
                </a:lnTo>
                <a:lnTo>
                  <a:pt x="678" y="1052"/>
                </a:lnTo>
                <a:lnTo>
                  <a:pt x="683" y="1038"/>
                </a:lnTo>
                <a:lnTo>
                  <a:pt x="689" y="1024"/>
                </a:lnTo>
                <a:lnTo>
                  <a:pt x="695" y="1010"/>
                </a:lnTo>
                <a:lnTo>
                  <a:pt x="708" y="983"/>
                </a:lnTo>
                <a:lnTo>
                  <a:pt x="715" y="970"/>
                </a:lnTo>
                <a:lnTo>
                  <a:pt x="724" y="957"/>
                </a:lnTo>
                <a:lnTo>
                  <a:pt x="731" y="944"/>
                </a:lnTo>
                <a:lnTo>
                  <a:pt x="739" y="932"/>
                </a:lnTo>
                <a:lnTo>
                  <a:pt x="747" y="920"/>
                </a:lnTo>
                <a:lnTo>
                  <a:pt x="756" y="907"/>
                </a:lnTo>
                <a:lnTo>
                  <a:pt x="764" y="895"/>
                </a:lnTo>
                <a:lnTo>
                  <a:pt x="773" y="884"/>
                </a:lnTo>
                <a:lnTo>
                  <a:pt x="783" y="871"/>
                </a:lnTo>
                <a:lnTo>
                  <a:pt x="792" y="860"/>
                </a:lnTo>
                <a:lnTo>
                  <a:pt x="812" y="838"/>
                </a:lnTo>
                <a:lnTo>
                  <a:pt x="822" y="827"/>
                </a:lnTo>
                <a:lnTo>
                  <a:pt x="832" y="817"/>
                </a:lnTo>
                <a:lnTo>
                  <a:pt x="843" y="807"/>
                </a:lnTo>
                <a:lnTo>
                  <a:pt x="854" y="797"/>
                </a:lnTo>
                <a:lnTo>
                  <a:pt x="877" y="778"/>
                </a:lnTo>
                <a:lnTo>
                  <a:pt x="889" y="769"/>
                </a:lnTo>
                <a:lnTo>
                  <a:pt x="901" y="760"/>
                </a:lnTo>
                <a:lnTo>
                  <a:pt x="925" y="743"/>
                </a:lnTo>
                <a:lnTo>
                  <a:pt x="938" y="735"/>
                </a:lnTo>
                <a:lnTo>
                  <a:pt x="951" y="727"/>
                </a:lnTo>
                <a:lnTo>
                  <a:pt x="976" y="711"/>
                </a:lnTo>
                <a:lnTo>
                  <a:pt x="990" y="705"/>
                </a:lnTo>
                <a:lnTo>
                  <a:pt x="1003" y="698"/>
                </a:lnTo>
                <a:lnTo>
                  <a:pt x="1017" y="692"/>
                </a:lnTo>
                <a:lnTo>
                  <a:pt x="1030" y="686"/>
                </a:lnTo>
                <a:lnTo>
                  <a:pt x="1045" y="680"/>
                </a:lnTo>
                <a:lnTo>
                  <a:pt x="1059" y="675"/>
                </a:lnTo>
                <a:lnTo>
                  <a:pt x="1088" y="665"/>
                </a:lnTo>
                <a:lnTo>
                  <a:pt x="1117" y="657"/>
                </a:lnTo>
                <a:lnTo>
                  <a:pt x="1132" y="653"/>
                </a:lnTo>
                <a:lnTo>
                  <a:pt x="1147" y="649"/>
                </a:lnTo>
                <a:lnTo>
                  <a:pt x="1177" y="644"/>
                </a:lnTo>
                <a:lnTo>
                  <a:pt x="1192" y="642"/>
                </a:lnTo>
                <a:lnTo>
                  <a:pt x="1209" y="640"/>
                </a:lnTo>
                <a:lnTo>
                  <a:pt x="1224" y="638"/>
                </a:lnTo>
                <a:lnTo>
                  <a:pt x="1240" y="637"/>
                </a:lnTo>
                <a:lnTo>
                  <a:pt x="1431" y="334"/>
                </a:lnTo>
                <a:lnTo>
                  <a:pt x="1239" y="0"/>
                </a:lnTo>
                <a:lnTo>
                  <a:pt x="1207" y="1"/>
                </a:lnTo>
                <a:lnTo>
                  <a:pt x="1174" y="3"/>
                </a:lnTo>
                <a:lnTo>
                  <a:pt x="1142" y="6"/>
                </a:lnTo>
                <a:lnTo>
                  <a:pt x="1111" y="10"/>
                </a:lnTo>
                <a:lnTo>
                  <a:pt x="1080" y="15"/>
                </a:lnTo>
                <a:lnTo>
                  <a:pt x="1049" y="20"/>
                </a:lnTo>
                <a:lnTo>
                  <a:pt x="1018" y="26"/>
                </a:lnTo>
                <a:lnTo>
                  <a:pt x="987" y="32"/>
                </a:lnTo>
                <a:lnTo>
                  <a:pt x="957" y="40"/>
                </a:lnTo>
                <a:lnTo>
                  <a:pt x="928" y="48"/>
                </a:lnTo>
                <a:lnTo>
                  <a:pt x="898" y="57"/>
                </a:lnTo>
                <a:lnTo>
                  <a:pt x="868" y="66"/>
                </a:lnTo>
                <a:lnTo>
                  <a:pt x="839" y="76"/>
                </a:lnTo>
                <a:lnTo>
                  <a:pt x="811" y="88"/>
                </a:lnTo>
                <a:lnTo>
                  <a:pt x="783" y="100"/>
                </a:lnTo>
                <a:lnTo>
                  <a:pt x="755" y="112"/>
                </a:lnTo>
                <a:lnTo>
                  <a:pt x="728" y="125"/>
                </a:lnTo>
                <a:lnTo>
                  <a:pt x="699" y="138"/>
                </a:lnTo>
                <a:lnTo>
                  <a:pt x="673" y="152"/>
                </a:lnTo>
                <a:lnTo>
                  <a:pt x="646" y="167"/>
                </a:lnTo>
                <a:lnTo>
                  <a:pt x="620" y="182"/>
                </a:lnTo>
                <a:lnTo>
                  <a:pt x="595" y="198"/>
                </a:lnTo>
                <a:lnTo>
                  <a:pt x="570" y="214"/>
                </a:lnTo>
                <a:lnTo>
                  <a:pt x="544" y="231"/>
                </a:lnTo>
                <a:lnTo>
                  <a:pt x="520" y="250"/>
                </a:lnTo>
                <a:lnTo>
                  <a:pt x="496" y="268"/>
                </a:lnTo>
                <a:lnTo>
                  <a:pt x="472" y="287"/>
                </a:lnTo>
                <a:lnTo>
                  <a:pt x="449" y="306"/>
                </a:lnTo>
                <a:lnTo>
                  <a:pt x="427" y="325"/>
                </a:lnTo>
                <a:lnTo>
                  <a:pt x="405" y="346"/>
                </a:lnTo>
                <a:lnTo>
                  <a:pt x="382" y="366"/>
                </a:lnTo>
                <a:lnTo>
                  <a:pt x="361" y="388"/>
                </a:lnTo>
                <a:lnTo>
                  <a:pt x="341" y="410"/>
                </a:lnTo>
                <a:lnTo>
                  <a:pt x="320" y="433"/>
                </a:lnTo>
                <a:lnTo>
                  <a:pt x="301" y="455"/>
                </a:lnTo>
                <a:lnTo>
                  <a:pt x="282" y="478"/>
                </a:lnTo>
                <a:lnTo>
                  <a:pt x="263" y="502"/>
                </a:lnTo>
                <a:lnTo>
                  <a:pt x="245" y="526"/>
                </a:lnTo>
                <a:lnTo>
                  <a:pt x="227" y="550"/>
                </a:lnTo>
                <a:lnTo>
                  <a:pt x="210" y="576"/>
                </a:lnTo>
                <a:lnTo>
                  <a:pt x="194" y="602"/>
                </a:lnTo>
                <a:lnTo>
                  <a:pt x="178" y="627"/>
                </a:lnTo>
                <a:lnTo>
                  <a:pt x="163" y="653"/>
                </a:lnTo>
                <a:lnTo>
                  <a:pt x="149" y="680"/>
                </a:lnTo>
                <a:lnTo>
                  <a:pt x="135" y="707"/>
                </a:lnTo>
                <a:lnTo>
                  <a:pt x="122" y="735"/>
                </a:lnTo>
                <a:lnTo>
                  <a:pt x="109" y="762"/>
                </a:lnTo>
                <a:lnTo>
                  <a:pt x="97" y="790"/>
                </a:lnTo>
                <a:lnTo>
                  <a:pt x="86" y="819"/>
                </a:lnTo>
                <a:lnTo>
                  <a:pt x="74" y="847"/>
                </a:lnTo>
                <a:lnTo>
                  <a:pt x="64" y="876"/>
                </a:lnTo>
                <a:lnTo>
                  <a:pt x="55" y="906"/>
                </a:lnTo>
                <a:lnTo>
                  <a:pt x="47" y="936"/>
                </a:lnTo>
                <a:lnTo>
                  <a:pt x="39" y="966"/>
                </a:lnTo>
                <a:lnTo>
                  <a:pt x="31" y="996"/>
                </a:lnTo>
                <a:lnTo>
                  <a:pt x="25" y="1026"/>
                </a:lnTo>
                <a:lnTo>
                  <a:pt x="19" y="1058"/>
                </a:lnTo>
                <a:lnTo>
                  <a:pt x="14" y="1089"/>
                </a:lnTo>
                <a:lnTo>
                  <a:pt x="10" y="1120"/>
                </a:lnTo>
                <a:lnTo>
                  <a:pt x="6" y="1151"/>
                </a:lnTo>
                <a:lnTo>
                  <a:pt x="4" y="1183"/>
                </a:lnTo>
                <a:lnTo>
                  <a:pt x="2" y="1215"/>
                </a:lnTo>
                <a:lnTo>
                  <a:pt x="1" y="1247"/>
                </a:lnTo>
                <a:lnTo>
                  <a:pt x="0" y="1280"/>
                </a:lnTo>
                <a:lnTo>
                  <a:pt x="1" y="1302"/>
                </a:lnTo>
                <a:lnTo>
                  <a:pt x="2" y="1325"/>
                </a:lnTo>
                <a:lnTo>
                  <a:pt x="335" y="1129"/>
                </a:lnTo>
                <a:lnTo>
                  <a:pt x="638" y="1324"/>
                </a:lnTo>
                <a:close/>
              </a:path>
            </a:pathLst>
          </a:custGeo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2700000" scaled="1"/>
            <a:tileRect/>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0" rIns="0" anchor="ctr"/>
          <a:lstStyle/>
          <a:p>
            <a:pPr marL="0" marR="0" lvl="0" indent="0" algn="ctr" defTabSz="685800" rtl="0" eaLnBrk="1" fontAlgn="auto" latinLnBrk="0" hangingPunct="1">
              <a:lnSpc>
                <a:spcPct val="120000"/>
              </a:lnSpc>
              <a:spcBef>
                <a:spcPts val="600"/>
              </a:spcBef>
              <a:spcAft>
                <a:spcPts val="600"/>
              </a:spcAft>
              <a:buClrTx/>
              <a:buSzTx/>
              <a:buFontTx/>
              <a:buNone/>
              <a:tabLst/>
              <a:defRPr/>
            </a:pPr>
            <a:endParaRPr kumimoji="0" lang="en-US" sz="2799"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27" name="深色箭头3"/>
          <p:cNvSpPr>
            <a:spLocks noChangeAspect="1"/>
          </p:cNvSpPr>
          <p:nvPr/>
        </p:nvSpPr>
        <p:spPr bwMode="auto">
          <a:xfrm>
            <a:off x="2764396" y="2593175"/>
            <a:ext cx="1834584" cy="1932978"/>
          </a:xfrm>
          <a:custGeom>
            <a:avLst/>
            <a:gdLst>
              <a:gd name="T0" fmla="*/ 1096 w 1295"/>
              <a:gd name="T1" fmla="*/ 1023 h 1364"/>
              <a:gd name="T2" fmla="*/ 1276 w 1295"/>
              <a:gd name="T3" fmla="*/ 728 h 1364"/>
              <a:gd name="T4" fmla="*/ 1232 w 1295"/>
              <a:gd name="T5" fmla="*/ 726 h 1364"/>
              <a:gd name="T6" fmla="*/ 1187 w 1295"/>
              <a:gd name="T7" fmla="*/ 722 h 1364"/>
              <a:gd name="T8" fmla="*/ 1131 w 1295"/>
              <a:gd name="T9" fmla="*/ 711 h 1364"/>
              <a:gd name="T10" fmla="*/ 1103 w 1295"/>
              <a:gd name="T11" fmla="*/ 704 h 1364"/>
              <a:gd name="T12" fmla="*/ 1050 w 1295"/>
              <a:gd name="T13" fmla="*/ 687 h 1364"/>
              <a:gd name="T14" fmla="*/ 1023 w 1295"/>
              <a:gd name="T15" fmla="*/ 677 h 1364"/>
              <a:gd name="T16" fmla="*/ 973 w 1295"/>
              <a:gd name="T17" fmla="*/ 653 h 1364"/>
              <a:gd name="T18" fmla="*/ 949 w 1295"/>
              <a:gd name="T19" fmla="*/ 638 h 1364"/>
              <a:gd name="T20" fmla="*/ 902 w 1295"/>
              <a:gd name="T21" fmla="*/ 608 h 1364"/>
              <a:gd name="T22" fmla="*/ 880 w 1295"/>
              <a:gd name="T23" fmla="*/ 591 h 1364"/>
              <a:gd name="T24" fmla="*/ 837 w 1295"/>
              <a:gd name="T25" fmla="*/ 556 h 1364"/>
              <a:gd name="T26" fmla="*/ 799 w 1295"/>
              <a:gd name="T27" fmla="*/ 517 h 1364"/>
              <a:gd name="T28" fmla="*/ 781 w 1295"/>
              <a:gd name="T29" fmla="*/ 496 h 1364"/>
              <a:gd name="T30" fmla="*/ 747 w 1295"/>
              <a:gd name="T31" fmla="*/ 451 h 1364"/>
              <a:gd name="T32" fmla="*/ 725 w 1295"/>
              <a:gd name="T33" fmla="*/ 417 h 1364"/>
              <a:gd name="T34" fmla="*/ 703 w 1295"/>
              <a:gd name="T35" fmla="*/ 380 h 1364"/>
              <a:gd name="T36" fmla="*/ 680 w 1295"/>
              <a:gd name="T37" fmla="*/ 330 h 1364"/>
              <a:gd name="T38" fmla="*/ 670 w 1295"/>
              <a:gd name="T39" fmla="*/ 303 h 1364"/>
              <a:gd name="T40" fmla="*/ 657 w 1295"/>
              <a:gd name="T41" fmla="*/ 263 h 1364"/>
              <a:gd name="T42" fmla="*/ 646 w 1295"/>
              <a:gd name="T43" fmla="*/ 221 h 1364"/>
              <a:gd name="T44" fmla="*/ 322 w 1295"/>
              <a:gd name="T45" fmla="*/ 0 h 1364"/>
              <a:gd name="T46" fmla="*/ 2 w 1295"/>
              <a:gd name="T47" fmla="*/ 222 h 1364"/>
              <a:gd name="T48" fmla="*/ 10 w 1295"/>
              <a:gd name="T49" fmla="*/ 282 h 1364"/>
              <a:gd name="T50" fmla="*/ 21 w 1295"/>
              <a:gd name="T51" fmla="*/ 343 h 1364"/>
              <a:gd name="T52" fmla="*/ 35 w 1295"/>
              <a:gd name="T53" fmla="*/ 401 h 1364"/>
              <a:gd name="T54" fmla="*/ 51 w 1295"/>
              <a:gd name="T55" fmla="*/ 458 h 1364"/>
              <a:gd name="T56" fmla="*/ 69 w 1295"/>
              <a:gd name="T57" fmla="*/ 516 h 1364"/>
              <a:gd name="T58" fmla="*/ 91 w 1295"/>
              <a:gd name="T59" fmla="*/ 571 h 1364"/>
              <a:gd name="T60" fmla="*/ 115 w 1295"/>
              <a:gd name="T61" fmla="*/ 624 h 1364"/>
              <a:gd name="T62" fmla="*/ 141 w 1295"/>
              <a:gd name="T63" fmla="*/ 678 h 1364"/>
              <a:gd name="T64" fmla="*/ 169 w 1295"/>
              <a:gd name="T65" fmla="*/ 729 h 1364"/>
              <a:gd name="T66" fmla="*/ 200 w 1295"/>
              <a:gd name="T67" fmla="*/ 779 h 1364"/>
              <a:gd name="T68" fmla="*/ 233 w 1295"/>
              <a:gd name="T69" fmla="*/ 828 h 1364"/>
              <a:gd name="T70" fmla="*/ 268 w 1295"/>
              <a:gd name="T71" fmla="*/ 874 h 1364"/>
              <a:gd name="T72" fmla="*/ 305 w 1295"/>
              <a:gd name="T73" fmla="*/ 919 h 1364"/>
              <a:gd name="T74" fmla="*/ 344 w 1295"/>
              <a:gd name="T75" fmla="*/ 962 h 1364"/>
              <a:gd name="T76" fmla="*/ 385 w 1295"/>
              <a:gd name="T77" fmla="*/ 1004 h 1364"/>
              <a:gd name="T78" fmla="*/ 428 w 1295"/>
              <a:gd name="T79" fmla="*/ 1043 h 1364"/>
              <a:gd name="T80" fmla="*/ 473 w 1295"/>
              <a:gd name="T81" fmla="*/ 1081 h 1364"/>
              <a:gd name="T82" fmla="*/ 519 w 1295"/>
              <a:gd name="T83" fmla="*/ 1116 h 1364"/>
              <a:gd name="T84" fmla="*/ 567 w 1295"/>
              <a:gd name="T85" fmla="*/ 1151 h 1364"/>
              <a:gd name="T86" fmla="*/ 616 w 1295"/>
              <a:gd name="T87" fmla="*/ 1182 h 1364"/>
              <a:gd name="T88" fmla="*/ 667 w 1295"/>
              <a:gd name="T89" fmla="*/ 1211 h 1364"/>
              <a:gd name="T90" fmla="*/ 720 w 1295"/>
              <a:gd name="T91" fmla="*/ 1237 h 1364"/>
              <a:gd name="T92" fmla="*/ 774 w 1295"/>
              <a:gd name="T93" fmla="*/ 1262 h 1364"/>
              <a:gd name="T94" fmla="*/ 828 w 1295"/>
              <a:gd name="T95" fmla="*/ 1283 h 1364"/>
              <a:gd name="T96" fmla="*/ 885 w 1295"/>
              <a:gd name="T97" fmla="*/ 1304 h 1364"/>
              <a:gd name="T98" fmla="*/ 942 w 1295"/>
              <a:gd name="T99" fmla="*/ 1321 h 1364"/>
              <a:gd name="T100" fmla="*/ 1001 w 1295"/>
              <a:gd name="T101" fmla="*/ 1335 h 1364"/>
              <a:gd name="T102" fmla="*/ 1061 w 1295"/>
              <a:gd name="T103" fmla="*/ 1346 h 1364"/>
              <a:gd name="T104" fmla="*/ 1121 w 1295"/>
              <a:gd name="T105" fmla="*/ 1355 h 1364"/>
              <a:gd name="T106" fmla="*/ 1182 w 1295"/>
              <a:gd name="T107" fmla="*/ 1361 h 1364"/>
              <a:gd name="T108" fmla="*/ 1245 w 1295"/>
              <a:gd name="T109" fmla="*/ 1364 h 1364"/>
              <a:gd name="T110" fmla="*/ 1281 w 1295"/>
              <a:gd name="T111" fmla="*/ 1364 h 1364"/>
              <a:gd name="T112" fmla="*/ 1290 w 1295"/>
              <a:gd name="T113" fmla="*/ 1362 h 1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95" h="1364">
                <a:moveTo>
                  <a:pt x="1295" y="1362"/>
                </a:moveTo>
                <a:lnTo>
                  <a:pt x="1096" y="1023"/>
                </a:lnTo>
                <a:lnTo>
                  <a:pt x="1295" y="727"/>
                </a:lnTo>
                <a:lnTo>
                  <a:pt x="1276" y="728"/>
                </a:lnTo>
                <a:lnTo>
                  <a:pt x="1246" y="727"/>
                </a:lnTo>
                <a:lnTo>
                  <a:pt x="1232" y="726"/>
                </a:lnTo>
                <a:lnTo>
                  <a:pt x="1217" y="725"/>
                </a:lnTo>
                <a:lnTo>
                  <a:pt x="1187" y="722"/>
                </a:lnTo>
                <a:lnTo>
                  <a:pt x="1159" y="717"/>
                </a:lnTo>
                <a:lnTo>
                  <a:pt x="1131" y="711"/>
                </a:lnTo>
                <a:lnTo>
                  <a:pt x="1117" y="708"/>
                </a:lnTo>
                <a:lnTo>
                  <a:pt x="1103" y="704"/>
                </a:lnTo>
                <a:lnTo>
                  <a:pt x="1076" y="696"/>
                </a:lnTo>
                <a:lnTo>
                  <a:pt x="1050" y="687"/>
                </a:lnTo>
                <a:lnTo>
                  <a:pt x="1037" y="682"/>
                </a:lnTo>
                <a:lnTo>
                  <a:pt x="1023" y="677"/>
                </a:lnTo>
                <a:lnTo>
                  <a:pt x="998" y="665"/>
                </a:lnTo>
                <a:lnTo>
                  <a:pt x="973" y="653"/>
                </a:lnTo>
                <a:lnTo>
                  <a:pt x="961" y="646"/>
                </a:lnTo>
                <a:lnTo>
                  <a:pt x="949" y="638"/>
                </a:lnTo>
                <a:lnTo>
                  <a:pt x="925" y="623"/>
                </a:lnTo>
                <a:lnTo>
                  <a:pt x="902" y="608"/>
                </a:lnTo>
                <a:lnTo>
                  <a:pt x="891" y="600"/>
                </a:lnTo>
                <a:lnTo>
                  <a:pt x="880" y="591"/>
                </a:lnTo>
                <a:lnTo>
                  <a:pt x="858" y="574"/>
                </a:lnTo>
                <a:lnTo>
                  <a:pt x="837" y="556"/>
                </a:lnTo>
                <a:lnTo>
                  <a:pt x="818" y="537"/>
                </a:lnTo>
                <a:lnTo>
                  <a:pt x="799" y="517"/>
                </a:lnTo>
                <a:lnTo>
                  <a:pt x="790" y="506"/>
                </a:lnTo>
                <a:lnTo>
                  <a:pt x="781" y="496"/>
                </a:lnTo>
                <a:lnTo>
                  <a:pt x="764" y="473"/>
                </a:lnTo>
                <a:lnTo>
                  <a:pt x="747" y="451"/>
                </a:lnTo>
                <a:lnTo>
                  <a:pt x="732" y="428"/>
                </a:lnTo>
                <a:lnTo>
                  <a:pt x="725" y="417"/>
                </a:lnTo>
                <a:lnTo>
                  <a:pt x="718" y="405"/>
                </a:lnTo>
                <a:lnTo>
                  <a:pt x="703" y="380"/>
                </a:lnTo>
                <a:lnTo>
                  <a:pt x="691" y="355"/>
                </a:lnTo>
                <a:lnTo>
                  <a:pt x="680" y="330"/>
                </a:lnTo>
                <a:lnTo>
                  <a:pt x="675" y="316"/>
                </a:lnTo>
                <a:lnTo>
                  <a:pt x="670" y="303"/>
                </a:lnTo>
                <a:lnTo>
                  <a:pt x="661" y="276"/>
                </a:lnTo>
                <a:lnTo>
                  <a:pt x="657" y="263"/>
                </a:lnTo>
                <a:lnTo>
                  <a:pt x="653" y="249"/>
                </a:lnTo>
                <a:lnTo>
                  <a:pt x="646" y="221"/>
                </a:lnTo>
                <a:lnTo>
                  <a:pt x="641" y="193"/>
                </a:lnTo>
                <a:lnTo>
                  <a:pt x="322" y="0"/>
                </a:lnTo>
                <a:lnTo>
                  <a:pt x="0" y="191"/>
                </a:lnTo>
                <a:lnTo>
                  <a:pt x="2" y="222"/>
                </a:lnTo>
                <a:lnTo>
                  <a:pt x="6" y="252"/>
                </a:lnTo>
                <a:lnTo>
                  <a:pt x="10" y="282"/>
                </a:lnTo>
                <a:lnTo>
                  <a:pt x="15" y="312"/>
                </a:lnTo>
                <a:lnTo>
                  <a:pt x="21" y="343"/>
                </a:lnTo>
                <a:lnTo>
                  <a:pt x="27" y="372"/>
                </a:lnTo>
                <a:lnTo>
                  <a:pt x="35" y="401"/>
                </a:lnTo>
                <a:lnTo>
                  <a:pt x="42" y="430"/>
                </a:lnTo>
                <a:lnTo>
                  <a:pt x="51" y="458"/>
                </a:lnTo>
                <a:lnTo>
                  <a:pt x="60" y="488"/>
                </a:lnTo>
                <a:lnTo>
                  <a:pt x="69" y="516"/>
                </a:lnTo>
                <a:lnTo>
                  <a:pt x="81" y="543"/>
                </a:lnTo>
                <a:lnTo>
                  <a:pt x="91" y="571"/>
                </a:lnTo>
                <a:lnTo>
                  <a:pt x="103" y="598"/>
                </a:lnTo>
                <a:lnTo>
                  <a:pt x="115" y="624"/>
                </a:lnTo>
                <a:lnTo>
                  <a:pt x="128" y="652"/>
                </a:lnTo>
                <a:lnTo>
                  <a:pt x="141" y="678"/>
                </a:lnTo>
                <a:lnTo>
                  <a:pt x="155" y="704"/>
                </a:lnTo>
                <a:lnTo>
                  <a:pt x="169" y="729"/>
                </a:lnTo>
                <a:lnTo>
                  <a:pt x="184" y="754"/>
                </a:lnTo>
                <a:lnTo>
                  <a:pt x="200" y="779"/>
                </a:lnTo>
                <a:lnTo>
                  <a:pt x="216" y="803"/>
                </a:lnTo>
                <a:lnTo>
                  <a:pt x="233" y="828"/>
                </a:lnTo>
                <a:lnTo>
                  <a:pt x="251" y="851"/>
                </a:lnTo>
                <a:lnTo>
                  <a:pt x="268" y="874"/>
                </a:lnTo>
                <a:lnTo>
                  <a:pt x="287" y="897"/>
                </a:lnTo>
                <a:lnTo>
                  <a:pt x="305" y="919"/>
                </a:lnTo>
                <a:lnTo>
                  <a:pt x="324" y="941"/>
                </a:lnTo>
                <a:lnTo>
                  <a:pt x="344" y="962"/>
                </a:lnTo>
                <a:lnTo>
                  <a:pt x="364" y="984"/>
                </a:lnTo>
                <a:lnTo>
                  <a:pt x="385" y="1004"/>
                </a:lnTo>
                <a:lnTo>
                  <a:pt x="407" y="1024"/>
                </a:lnTo>
                <a:lnTo>
                  <a:pt x="428" y="1043"/>
                </a:lnTo>
                <a:lnTo>
                  <a:pt x="450" y="1062"/>
                </a:lnTo>
                <a:lnTo>
                  <a:pt x="473" y="1081"/>
                </a:lnTo>
                <a:lnTo>
                  <a:pt x="495" y="1099"/>
                </a:lnTo>
                <a:lnTo>
                  <a:pt x="519" y="1116"/>
                </a:lnTo>
                <a:lnTo>
                  <a:pt x="542" y="1134"/>
                </a:lnTo>
                <a:lnTo>
                  <a:pt x="567" y="1151"/>
                </a:lnTo>
                <a:lnTo>
                  <a:pt x="592" y="1166"/>
                </a:lnTo>
                <a:lnTo>
                  <a:pt x="616" y="1182"/>
                </a:lnTo>
                <a:lnTo>
                  <a:pt x="642" y="1196"/>
                </a:lnTo>
                <a:lnTo>
                  <a:pt x="667" y="1211"/>
                </a:lnTo>
                <a:lnTo>
                  <a:pt x="693" y="1224"/>
                </a:lnTo>
                <a:lnTo>
                  <a:pt x="720" y="1237"/>
                </a:lnTo>
                <a:lnTo>
                  <a:pt x="747" y="1250"/>
                </a:lnTo>
                <a:lnTo>
                  <a:pt x="774" y="1262"/>
                </a:lnTo>
                <a:lnTo>
                  <a:pt x="801" y="1273"/>
                </a:lnTo>
                <a:lnTo>
                  <a:pt x="828" y="1283"/>
                </a:lnTo>
                <a:lnTo>
                  <a:pt x="856" y="1294"/>
                </a:lnTo>
                <a:lnTo>
                  <a:pt x="885" y="1304"/>
                </a:lnTo>
                <a:lnTo>
                  <a:pt x="914" y="1312"/>
                </a:lnTo>
                <a:lnTo>
                  <a:pt x="942" y="1321"/>
                </a:lnTo>
                <a:lnTo>
                  <a:pt x="971" y="1328"/>
                </a:lnTo>
                <a:lnTo>
                  <a:pt x="1001" y="1335"/>
                </a:lnTo>
                <a:lnTo>
                  <a:pt x="1030" y="1341"/>
                </a:lnTo>
                <a:lnTo>
                  <a:pt x="1061" y="1346"/>
                </a:lnTo>
                <a:lnTo>
                  <a:pt x="1091" y="1351"/>
                </a:lnTo>
                <a:lnTo>
                  <a:pt x="1121" y="1355"/>
                </a:lnTo>
                <a:lnTo>
                  <a:pt x="1151" y="1358"/>
                </a:lnTo>
                <a:lnTo>
                  <a:pt x="1182" y="1361"/>
                </a:lnTo>
                <a:lnTo>
                  <a:pt x="1214" y="1363"/>
                </a:lnTo>
                <a:lnTo>
                  <a:pt x="1245" y="1364"/>
                </a:lnTo>
                <a:lnTo>
                  <a:pt x="1276" y="1364"/>
                </a:lnTo>
                <a:lnTo>
                  <a:pt x="1281" y="1364"/>
                </a:lnTo>
                <a:lnTo>
                  <a:pt x="1285" y="1363"/>
                </a:lnTo>
                <a:lnTo>
                  <a:pt x="1290" y="1362"/>
                </a:lnTo>
                <a:lnTo>
                  <a:pt x="1295" y="1362"/>
                </a:lnTo>
                <a:close/>
              </a:path>
            </a:pathLst>
          </a:custGeom>
          <a:gradFill flip="none" rotWithShape="1">
            <a:gsLst>
              <a:gs pos="0">
                <a:srgbClr val="187821">
                  <a:shade val="30000"/>
                  <a:satMod val="115000"/>
                </a:srgbClr>
              </a:gs>
              <a:gs pos="50000">
                <a:srgbClr val="187821">
                  <a:shade val="67500"/>
                  <a:satMod val="115000"/>
                </a:srgbClr>
              </a:gs>
              <a:gs pos="100000">
                <a:srgbClr val="187821">
                  <a:shade val="100000"/>
                  <a:satMod val="115000"/>
                </a:srgbClr>
              </a:gs>
            </a:gsLst>
            <a:lin ang="18900000" scaled="1"/>
            <a:tileRect/>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0" rIns="0" anchor="ctr"/>
          <a:lstStyle/>
          <a:p>
            <a:pPr marL="0" marR="0" lvl="0" indent="0" algn="ctr" defTabSz="685800" rtl="0" eaLnBrk="1" fontAlgn="auto" latinLnBrk="0" hangingPunct="1">
              <a:lnSpc>
                <a:spcPct val="120000"/>
              </a:lnSpc>
              <a:spcBef>
                <a:spcPts val="600"/>
              </a:spcBef>
              <a:spcAft>
                <a:spcPts val="600"/>
              </a:spcAft>
              <a:buClrTx/>
              <a:buSzTx/>
              <a:buFontTx/>
              <a:buNone/>
              <a:tabLst/>
              <a:defRPr/>
            </a:pPr>
            <a:endParaRPr kumimoji="0" lang="en-US" sz="2799"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28" name="深色箭头2"/>
          <p:cNvSpPr>
            <a:spLocks noChangeAspect="1"/>
          </p:cNvSpPr>
          <p:nvPr/>
        </p:nvSpPr>
        <p:spPr bwMode="auto">
          <a:xfrm>
            <a:off x="4421237" y="2775682"/>
            <a:ext cx="1963131" cy="1747298"/>
          </a:xfrm>
          <a:custGeom>
            <a:avLst/>
            <a:gdLst>
              <a:gd name="T0" fmla="*/ 0 w 1385"/>
              <a:gd name="T1" fmla="*/ 903 h 1233"/>
              <a:gd name="T2" fmla="*/ 221 w 1385"/>
              <a:gd name="T3" fmla="*/ 588 h 1233"/>
              <a:gd name="T4" fmla="*/ 262 w 1385"/>
              <a:gd name="T5" fmla="*/ 579 h 1233"/>
              <a:gd name="T6" fmla="*/ 302 w 1385"/>
              <a:gd name="T7" fmla="*/ 567 h 1233"/>
              <a:gd name="T8" fmla="*/ 354 w 1385"/>
              <a:gd name="T9" fmla="*/ 548 h 1233"/>
              <a:gd name="T10" fmla="*/ 391 w 1385"/>
              <a:gd name="T11" fmla="*/ 531 h 1233"/>
              <a:gd name="T12" fmla="*/ 427 w 1385"/>
              <a:gd name="T13" fmla="*/ 511 h 1233"/>
              <a:gd name="T14" fmla="*/ 472 w 1385"/>
              <a:gd name="T15" fmla="*/ 482 h 1233"/>
              <a:gd name="T16" fmla="*/ 506 w 1385"/>
              <a:gd name="T17" fmla="*/ 458 h 1233"/>
              <a:gd name="T18" fmla="*/ 526 w 1385"/>
              <a:gd name="T19" fmla="*/ 441 h 1233"/>
              <a:gd name="T20" fmla="*/ 546 w 1385"/>
              <a:gd name="T21" fmla="*/ 423 h 1233"/>
              <a:gd name="T22" fmla="*/ 565 w 1385"/>
              <a:gd name="T23" fmla="*/ 405 h 1233"/>
              <a:gd name="T24" fmla="*/ 584 w 1385"/>
              <a:gd name="T25" fmla="*/ 385 h 1233"/>
              <a:gd name="T26" fmla="*/ 610 w 1385"/>
              <a:gd name="T27" fmla="*/ 353 h 1233"/>
              <a:gd name="T28" fmla="*/ 642 w 1385"/>
              <a:gd name="T29" fmla="*/ 310 h 1233"/>
              <a:gd name="T30" fmla="*/ 671 w 1385"/>
              <a:gd name="T31" fmla="*/ 264 h 1233"/>
              <a:gd name="T32" fmla="*/ 689 w 1385"/>
              <a:gd name="T33" fmla="*/ 228 h 1233"/>
              <a:gd name="T34" fmla="*/ 705 w 1385"/>
              <a:gd name="T35" fmla="*/ 189 h 1233"/>
              <a:gd name="T36" fmla="*/ 723 w 1385"/>
              <a:gd name="T37" fmla="*/ 138 h 1233"/>
              <a:gd name="T38" fmla="*/ 737 w 1385"/>
              <a:gd name="T39" fmla="*/ 84 h 1233"/>
              <a:gd name="T40" fmla="*/ 746 w 1385"/>
              <a:gd name="T41" fmla="*/ 28 h 1233"/>
              <a:gd name="T42" fmla="*/ 748 w 1385"/>
              <a:gd name="T43" fmla="*/ 0 h 1233"/>
              <a:gd name="T44" fmla="*/ 1385 w 1385"/>
              <a:gd name="T45" fmla="*/ 4 h 1233"/>
              <a:gd name="T46" fmla="*/ 1382 w 1385"/>
              <a:gd name="T47" fmla="*/ 66 h 1233"/>
              <a:gd name="T48" fmla="*/ 1375 w 1385"/>
              <a:gd name="T49" fmla="*/ 126 h 1233"/>
              <a:gd name="T50" fmla="*/ 1366 w 1385"/>
              <a:gd name="T51" fmla="*/ 185 h 1233"/>
              <a:gd name="T52" fmla="*/ 1354 w 1385"/>
              <a:gd name="T53" fmla="*/ 245 h 1233"/>
              <a:gd name="T54" fmla="*/ 1339 w 1385"/>
              <a:gd name="T55" fmla="*/ 302 h 1233"/>
              <a:gd name="T56" fmla="*/ 1322 w 1385"/>
              <a:gd name="T57" fmla="*/ 359 h 1233"/>
              <a:gd name="T58" fmla="*/ 1301 w 1385"/>
              <a:gd name="T59" fmla="*/ 414 h 1233"/>
              <a:gd name="T60" fmla="*/ 1279 w 1385"/>
              <a:gd name="T61" fmla="*/ 468 h 1233"/>
              <a:gd name="T62" fmla="*/ 1255 w 1385"/>
              <a:gd name="T63" fmla="*/ 522 h 1233"/>
              <a:gd name="T64" fmla="*/ 1228 w 1385"/>
              <a:gd name="T65" fmla="*/ 573 h 1233"/>
              <a:gd name="T66" fmla="*/ 1200 w 1385"/>
              <a:gd name="T67" fmla="*/ 623 h 1233"/>
              <a:gd name="T68" fmla="*/ 1169 w 1385"/>
              <a:gd name="T69" fmla="*/ 671 h 1233"/>
              <a:gd name="T70" fmla="*/ 1135 w 1385"/>
              <a:gd name="T71" fmla="*/ 719 h 1233"/>
              <a:gd name="T72" fmla="*/ 1099 w 1385"/>
              <a:gd name="T73" fmla="*/ 764 h 1233"/>
              <a:gd name="T74" fmla="*/ 1062 w 1385"/>
              <a:gd name="T75" fmla="*/ 808 h 1233"/>
              <a:gd name="T76" fmla="*/ 1023 w 1385"/>
              <a:gd name="T77" fmla="*/ 851 h 1233"/>
              <a:gd name="T78" fmla="*/ 982 w 1385"/>
              <a:gd name="T79" fmla="*/ 891 h 1233"/>
              <a:gd name="T80" fmla="*/ 939 w 1385"/>
              <a:gd name="T81" fmla="*/ 929 h 1233"/>
              <a:gd name="T82" fmla="*/ 895 w 1385"/>
              <a:gd name="T83" fmla="*/ 965 h 1233"/>
              <a:gd name="T84" fmla="*/ 849 w 1385"/>
              <a:gd name="T85" fmla="*/ 1000 h 1233"/>
              <a:gd name="T86" fmla="*/ 801 w 1385"/>
              <a:gd name="T87" fmla="*/ 1032 h 1233"/>
              <a:gd name="T88" fmla="*/ 752 w 1385"/>
              <a:gd name="T89" fmla="*/ 1063 h 1233"/>
              <a:gd name="T90" fmla="*/ 701 w 1385"/>
              <a:gd name="T91" fmla="*/ 1090 h 1233"/>
              <a:gd name="T92" fmla="*/ 649 w 1385"/>
              <a:gd name="T93" fmla="*/ 1116 h 1233"/>
              <a:gd name="T94" fmla="*/ 595 w 1385"/>
              <a:gd name="T95" fmla="*/ 1139 h 1233"/>
              <a:gd name="T96" fmla="*/ 541 w 1385"/>
              <a:gd name="T97" fmla="*/ 1161 h 1233"/>
              <a:gd name="T98" fmla="*/ 485 w 1385"/>
              <a:gd name="T99" fmla="*/ 1180 h 1233"/>
              <a:gd name="T100" fmla="*/ 428 w 1385"/>
              <a:gd name="T101" fmla="*/ 1196 h 1233"/>
              <a:gd name="T102" fmla="*/ 370 w 1385"/>
              <a:gd name="T103" fmla="*/ 1209 h 1233"/>
              <a:gd name="T104" fmla="*/ 311 w 1385"/>
              <a:gd name="T105" fmla="*/ 1220 h 1233"/>
              <a:gd name="T106" fmla="*/ 251 w 1385"/>
              <a:gd name="T107" fmla="*/ 1228 h 1233"/>
              <a:gd name="T108" fmla="*/ 191 w 1385"/>
              <a:gd name="T109" fmla="*/ 1233 h 1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85" h="1233">
                <a:moveTo>
                  <a:pt x="191" y="1233"/>
                </a:moveTo>
                <a:lnTo>
                  <a:pt x="0" y="903"/>
                </a:lnTo>
                <a:lnTo>
                  <a:pt x="194" y="592"/>
                </a:lnTo>
                <a:lnTo>
                  <a:pt x="221" y="588"/>
                </a:lnTo>
                <a:lnTo>
                  <a:pt x="248" y="582"/>
                </a:lnTo>
                <a:lnTo>
                  <a:pt x="262" y="579"/>
                </a:lnTo>
                <a:lnTo>
                  <a:pt x="275" y="575"/>
                </a:lnTo>
                <a:lnTo>
                  <a:pt x="302" y="567"/>
                </a:lnTo>
                <a:lnTo>
                  <a:pt x="327" y="558"/>
                </a:lnTo>
                <a:lnTo>
                  <a:pt x="354" y="548"/>
                </a:lnTo>
                <a:lnTo>
                  <a:pt x="379" y="537"/>
                </a:lnTo>
                <a:lnTo>
                  <a:pt x="391" y="531"/>
                </a:lnTo>
                <a:lnTo>
                  <a:pt x="403" y="525"/>
                </a:lnTo>
                <a:lnTo>
                  <a:pt x="427" y="511"/>
                </a:lnTo>
                <a:lnTo>
                  <a:pt x="450" y="497"/>
                </a:lnTo>
                <a:lnTo>
                  <a:pt x="472" y="482"/>
                </a:lnTo>
                <a:lnTo>
                  <a:pt x="494" y="467"/>
                </a:lnTo>
                <a:lnTo>
                  <a:pt x="506" y="458"/>
                </a:lnTo>
                <a:lnTo>
                  <a:pt x="516" y="450"/>
                </a:lnTo>
                <a:lnTo>
                  <a:pt x="526" y="441"/>
                </a:lnTo>
                <a:lnTo>
                  <a:pt x="536" y="432"/>
                </a:lnTo>
                <a:lnTo>
                  <a:pt x="546" y="423"/>
                </a:lnTo>
                <a:lnTo>
                  <a:pt x="556" y="414"/>
                </a:lnTo>
                <a:lnTo>
                  <a:pt x="565" y="405"/>
                </a:lnTo>
                <a:lnTo>
                  <a:pt x="575" y="395"/>
                </a:lnTo>
                <a:lnTo>
                  <a:pt x="584" y="385"/>
                </a:lnTo>
                <a:lnTo>
                  <a:pt x="593" y="375"/>
                </a:lnTo>
                <a:lnTo>
                  <a:pt x="610" y="353"/>
                </a:lnTo>
                <a:lnTo>
                  <a:pt x="626" y="332"/>
                </a:lnTo>
                <a:lnTo>
                  <a:pt x="642" y="310"/>
                </a:lnTo>
                <a:lnTo>
                  <a:pt x="656" y="287"/>
                </a:lnTo>
                <a:lnTo>
                  <a:pt x="671" y="264"/>
                </a:lnTo>
                <a:lnTo>
                  <a:pt x="683" y="240"/>
                </a:lnTo>
                <a:lnTo>
                  <a:pt x="689" y="228"/>
                </a:lnTo>
                <a:lnTo>
                  <a:pt x="695" y="215"/>
                </a:lnTo>
                <a:lnTo>
                  <a:pt x="705" y="189"/>
                </a:lnTo>
                <a:lnTo>
                  <a:pt x="715" y="164"/>
                </a:lnTo>
                <a:lnTo>
                  <a:pt x="723" y="138"/>
                </a:lnTo>
                <a:lnTo>
                  <a:pt x="731" y="111"/>
                </a:lnTo>
                <a:lnTo>
                  <a:pt x="737" y="84"/>
                </a:lnTo>
                <a:lnTo>
                  <a:pt x="742" y="57"/>
                </a:lnTo>
                <a:lnTo>
                  <a:pt x="746" y="28"/>
                </a:lnTo>
                <a:lnTo>
                  <a:pt x="747" y="14"/>
                </a:lnTo>
                <a:lnTo>
                  <a:pt x="748" y="0"/>
                </a:lnTo>
                <a:lnTo>
                  <a:pt x="1032" y="202"/>
                </a:lnTo>
                <a:lnTo>
                  <a:pt x="1385" y="4"/>
                </a:lnTo>
                <a:lnTo>
                  <a:pt x="1384" y="36"/>
                </a:lnTo>
                <a:lnTo>
                  <a:pt x="1382" y="66"/>
                </a:lnTo>
                <a:lnTo>
                  <a:pt x="1379" y="96"/>
                </a:lnTo>
                <a:lnTo>
                  <a:pt x="1375" y="126"/>
                </a:lnTo>
                <a:lnTo>
                  <a:pt x="1371" y="156"/>
                </a:lnTo>
                <a:lnTo>
                  <a:pt x="1366" y="185"/>
                </a:lnTo>
                <a:lnTo>
                  <a:pt x="1360" y="216"/>
                </a:lnTo>
                <a:lnTo>
                  <a:pt x="1354" y="245"/>
                </a:lnTo>
                <a:lnTo>
                  <a:pt x="1347" y="273"/>
                </a:lnTo>
                <a:lnTo>
                  <a:pt x="1339" y="302"/>
                </a:lnTo>
                <a:lnTo>
                  <a:pt x="1331" y="330"/>
                </a:lnTo>
                <a:lnTo>
                  <a:pt x="1322" y="359"/>
                </a:lnTo>
                <a:lnTo>
                  <a:pt x="1313" y="387"/>
                </a:lnTo>
                <a:lnTo>
                  <a:pt x="1301" y="414"/>
                </a:lnTo>
                <a:lnTo>
                  <a:pt x="1291" y="441"/>
                </a:lnTo>
                <a:lnTo>
                  <a:pt x="1279" y="468"/>
                </a:lnTo>
                <a:lnTo>
                  <a:pt x="1268" y="494"/>
                </a:lnTo>
                <a:lnTo>
                  <a:pt x="1255" y="522"/>
                </a:lnTo>
                <a:lnTo>
                  <a:pt x="1242" y="547"/>
                </a:lnTo>
                <a:lnTo>
                  <a:pt x="1228" y="573"/>
                </a:lnTo>
                <a:lnTo>
                  <a:pt x="1214" y="598"/>
                </a:lnTo>
                <a:lnTo>
                  <a:pt x="1200" y="623"/>
                </a:lnTo>
                <a:lnTo>
                  <a:pt x="1184" y="647"/>
                </a:lnTo>
                <a:lnTo>
                  <a:pt x="1169" y="671"/>
                </a:lnTo>
                <a:lnTo>
                  <a:pt x="1152" y="696"/>
                </a:lnTo>
                <a:lnTo>
                  <a:pt x="1135" y="719"/>
                </a:lnTo>
                <a:lnTo>
                  <a:pt x="1117" y="742"/>
                </a:lnTo>
                <a:lnTo>
                  <a:pt x="1099" y="764"/>
                </a:lnTo>
                <a:lnTo>
                  <a:pt x="1081" y="786"/>
                </a:lnTo>
                <a:lnTo>
                  <a:pt x="1062" y="808"/>
                </a:lnTo>
                <a:lnTo>
                  <a:pt x="1043" y="829"/>
                </a:lnTo>
                <a:lnTo>
                  <a:pt x="1023" y="851"/>
                </a:lnTo>
                <a:lnTo>
                  <a:pt x="1003" y="871"/>
                </a:lnTo>
                <a:lnTo>
                  <a:pt x="982" y="891"/>
                </a:lnTo>
                <a:lnTo>
                  <a:pt x="961" y="910"/>
                </a:lnTo>
                <a:lnTo>
                  <a:pt x="939" y="929"/>
                </a:lnTo>
                <a:lnTo>
                  <a:pt x="917" y="947"/>
                </a:lnTo>
                <a:lnTo>
                  <a:pt x="895" y="965"/>
                </a:lnTo>
                <a:lnTo>
                  <a:pt x="872" y="982"/>
                </a:lnTo>
                <a:lnTo>
                  <a:pt x="849" y="1000"/>
                </a:lnTo>
                <a:lnTo>
                  <a:pt x="826" y="1017"/>
                </a:lnTo>
                <a:lnTo>
                  <a:pt x="801" y="1032"/>
                </a:lnTo>
                <a:lnTo>
                  <a:pt x="776" y="1048"/>
                </a:lnTo>
                <a:lnTo>
                  <a:pt x="752" y="1063"/>
                </a:lnTo>
                <a:lnTo>
                  <a:pt x="727" y="1077"/>
                </a:lnTo>
                <a:lnTo>
                  <a:pt x="701" y="1090"/>
                </a:lnTo>
                <a:lnTo>
                  <a:pt x="676" y="1104"/>
                </a:lnTo>
                <a:lnTo>
                  <a:pt x="649" y="1116"/>
                </a:lnTo>
                <a:lnTo>
                  <a:pt x="622" y="1128"/>
                </a:lnTo>
                <a:lnTo>
                  <a:pt x="595" y="1139"/>
                </a:lnTo>
                <a:lnTo>
                  <a:pt x="568" y="1150"/>
                </a:lnTo>
                <a:lnTo>
                  <a:pt x="541" y="1161"/>
                </a:lnTo>
                <a:lnTo>
                  <a:pt x="514" y="1171"/>
                </a:lnTo>
                <a:lnTo>
                  <a:pt x="485" y="1180"/>
                </a:lnTo>
                <a:lnTo>
                  <a:pt x="456" y="1188"/>
                </a:lnTo>
                <a:lnTo>
                  <a:pt x="428" y="1196"/>
                </a:lnTo>
                <a:lnTo>
                  <a:pt x="399" y="1203"/>
                </a:lnTo>
                <a:lnTo>
                  <a:pt x="370" y="1209"/>
                </a:lnTo>
                <a:lnTo>
                  <a:pt x="340" y="1215"/>
                </a:lnTo>
                <a:lnTo>
                  <a:pt x="311" y="1220"/>
                </a:lnTo>
                <a:lnTo>
                  <a:pt x="281" y="1224"/>
                </a:lnTo>
                <a:lnTo>
                  <a:pt x="251" y="1228"/>
                </a:lnTo>
                <a:lnTo>
                  <a:pt x="221" y="1231"/>
                </a:lnTo>
                <a:lnTo>
                  <a:pt x="191" y="1233"/>
                </a:lnTo>
                <a:close/>
              </a:path>
            </a:pathLst>
          </a:cu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16200000" scaled="1"/>
            <a:tileRect/>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0" rIns="0" anchor="ctr"/>
          <a:lstStyle/>
          <a:p>
            <a:pPr marL="0" marR="0" lvl="0" indent="0" algn="ctr" defTabSz="685800" rtl="0" eaLnBrk="1" fontAlgn="auto" latinLnBrk="0" hangingPunct="1">
              <a:lnSpc>
                <a:spcPct val="120000"/>
              </a:lnSpc>
              <a:spcBef>
                <a:spcPts val="600"/>
              </a:spcBef>
              <a:spcAft>
                <a:spcPts val="600"/>
              </a:spcAft>
              <a:buClrTx/>
              <a:buSzTx/>
              <a:buFontTx/>
              <a:buNone/>
              <a:tabLst/>
              <a:defRPr/>
            </a:pPr>
            <a:endParaRPr kumimoji="0" lang="en-US" sz="2799"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grpSp>
        <p:nvGrpSpPr>
          <p:cNvPr id="29" name="文本4"/>
          <p:cNvGrpSpPr>
            <a:grpSpLocks/>
          </p:cNvGrpSpPr>
          <p:nvPr/>
        </p:nvGrpSpPr>
        <p:grpSpPr bwMode="auto">
          <a:xfrm>
            <a:off x="828244" y="1066470"/>
            <a:ext cx="2375754" cy="1271196"/>
            <a:chOff x="827584" y="1784296"/>
            <a:chExt cx="2376264" cy="1271712"/>
          </a:xfrm>
        </p:grpSpPr>
        <p:cxnSp>
          <p:nvCxnSpPr>
            <p:cNvPr id="6170" name="线条4"/>
            <p:cNvCxnSpPr>
              <a:cxnSpLocks noChangeShapeType="1"/>
            </p:cNvCxnSpPr>
            <p:nvPr/>
          </p:nvCxnSpPr>
          <p:spPr bwMode="auto">
            <a:xfrm>
              <a:off x="827584" y="3056008"/>
              <a:ext cx="2376264" cy="0"/>
            </a:xfrm>
            <a:prstGeom prst="line">
              <a:avLst/>
            </a:prstGeom>
            <a:noFill/>
            <a:ln w="9525" algn="ctr">
              <a:solidFill>
                <a:srgbClr val="B2B2B2"/>
              </a:solidFill>
              <a:round/>
              <a:headEnd/>
              <a:tailEnd/>
            </a:ln>
            <a:extLst>
              <a:ext uri="{909E8E84-426E-40DD-AFC4-6F175D3DCCD1}">
                <a14:hiddenFill xmlns:a14="http://schemas.microsoft.com/office/drawing/2010/main">
                  <a:noFill/>
                </a14:hiddenFill>
              </a:ext>
            </a:extLst>
          </p:spPr>
        </p:cxnSp>
        <p:sp>
          <p:nvSpPr>
            <p:cNvPr id="31" name="标题4"/>
            <p:cNvSpPr txBox="1"/>
            <p:nvPr/>
          </p:nvSpPr>
          <p:spPr>
            <a:xfrm>
              <a:off x="827584" y="1784296"/>
              <a:ext cx="1944505" cy="276252"/>
            </a:xfrm>
            <a:prstGeom prst="rect">
              <a:avLst/>
            </a:prstGeom>
            <a:noFill/>
          </p:spPr>
          <p:txBody>
            <a:bodyPr wrap="none"/>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808080"/>
                  </a:solidFill>
                  <a:effectLst/>
                  <a:uLnTx/>
                  <a:uFillTx/>
                  <a:latin typeface="微软雅黑" pitchFamily="34" charset="-122"/>
                  <a:ea typeface="微软雅黑" pitchFamily="34" charset="-122"/>
                  <a:cs typeface="+mn-cs"/>
                </a:rPr>
                <a:t>此处添加标题</a:t>
              </a:r>
              <a:r>
                <a:rPr kumimoji="0" lang="en-US" altLang="zh-CN" sz="1200" b="0" i="0" u="none" strike="noStrike" kern="0" cap="none" spc="0" normalizeH="0" baseline="0" noProof="0" dirty="0">
                  <a:ln>
                    <a:noFill/>
                  </a:ln>
                  <a:solidFill>
                    <a:srgbClr val="808080"/>
                  </a:solidFill>
                  <a:effectLst/>
                  <a:uLnTx/>
                  <a:uFillTx/>
                  <a:latin typeface="微软雅黑" pitchFamily="34" charset="-122"/>
                  <a:ea typeface="微软雅黑" pitchFamily="34" charset="-122"/>
                  <a:cs typeface="+mn-cs"/>
                </a:rPr>
                <a:t>4</a:t>
              </a:r>
              <a:endParaRPr kumimoji="0" lang="zh-CN" altLang="en-US" sz="1200" b="0" i="0" u="none" strike="noStrike" kern="0" cap="none" spc="0" normalizeH="0" baseline="0" noProof="0" dirty="0">
                <a:ln>
                  <a:noFill/>
                </a:ln>
                <a:solidFill>
                  <a:srgbClr val="808080"/>
                </a:solidFill>
                <a:effectLst/>
                <a:uLnTx/>
                <a:uFillTx/>
                <a:latin typeface="微软雅黑" pitchFamily="34" charset="-122"/>
                <a:ea typeface="微软雅黑" pitchFamily="34" charset="-122"/>
                <a:cs typeface="+mn-cs"/>
              </a:endParaRPr>
            </a:p>
          </p:txBody>
        </p:sp>
        <p:sp>
          <p:nvSpPr>
            <p:cNvPr id="32" name="段落4"/>
            <p:cNvSpPr txBox="1"/>
            <p:nvPr/>
          </p:nvSpPr>
          <p:spPr>
            <a:xfrm>
              <a:off x="827584" y="2047847"/>
              <a:ext cx="1944505" cy="890675"/>
            </a:xfrm>
            <a:prstGeom prst="rect">
              <a:avLst/>
            </a:prstGeom>
            <a:noFill/>
          </p:spPr>
          <p:txBody>
            <a:bodyPr wrap="none"/>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808080"/>
                  </a:solidFill>
                  <a:effectLst/>
                  <a:uLnTx/>
                  <a:uFillTx/>
                  <a:latin typeface="微软雅黑" pitchFamily="34" charset="-122"/>
                  <a:ea typeface="微软雅黑" pitchFamily="34" charset="-122"/>
                  <a:cs typeface="+mn-cs"/>
                </a:rPr>
                <a:t>单击此处添加文本</a:t>
              </a:r>
              <a:r>
                <a:rPr kumimoji="0" lang="en-US" altLang="zh-CN" sz="1200" b="0" i="0" u="none" strike="noStrike" kern="0" cap="none" spc="0" normalizeH="0" baseline="0" noProof="0" dirty="0">
                  <a:ln>
                    <a:noFill/>
                  </a:ln>
                  <a:solidFill>
                    <a:srgbClr val="808080"/>
                  </a:solidFill>
                  <a:effectLst/>
                  <a:uLnTx/>
                  <a:uFillTx/>
                  <a:latin typeface="微软雅黑" pitchFamily="34" charset="-122"/>
                  <a:ea typeface="微软雅黑" pitchFamily="34" charset="-122"/>
                  <a:cs typeface="+mn-cs"/>
                </a:rPr>
                <a:t>
</a:t>
              </a:r>
              <a:r>
                <a:rPr kumimoji="0" lang="zh-CN" altLang="en-US" sz="1200" b="0" i="0" u="none" strike="noStrike" kern="0" cap="none" spc="0" normalizeH="0" baseline="0" noProof="0" dirty="0">
                  <a:ln>
                    <a:noFill/>
                  </a:ln>
                  <a:solidFill>
                    <a:srgbClr val="808080"/>
                  </a:solidFill>
                  <a:effectLst/>
                  <a:uLnTx/>
                  <a:uFillTx/>
                  <a:latin typeface="微软雅黑" pitchFamily="34" charset="-122"/>
                  <a:ea typeface="微软雅黑" pitchFamily="34" charset="-122"/>
                  <a:cs typeface="+mn-cs"/>
                </a:rPr>
                <a:t>单击此处添加文本
单击此处添加文本</a:t>
              </a:r>
            </a:p>
          </p:txBody>
        </p:sp>
      </p:grpSp>
      <p:grpSp>
        <p:nvGrpSpPr>
          <p:cNvPr id="34" name="文本1"/>
          <p:cNvGrpSpPr>
            <a:grpSpLocks/>
          </p:cNvGrpSpPr>
          <p:nvPr/>
        </p:nvGrpSpPr>
        <p:grpSpPr bwMode="auto">
          <a:xfrm>
            <a:off x="6011419" y="1066470"/>
            <a:ext cx="2520172" cy="1271196"/>
            <a:chOff x="6012160" y="1784296"/>
            <a:chExt cx="2520280" cy="1271712"/>
          </a:xfrm>
        </p:grpSpPr>
        <p:cxnSp>
          <p:nvCxnSpPr>
            <p:cNvPr id="6167" name="线条1"/>
            <p:cNvCxnSpPr>
              <a:cxnSpLocks noChangeShapeType="1"/>
            </p:cNvCxnSpPr>
            <p:nvPr/>
          </p:nvCxnSpPr>
          <p:spPr bwMode="auto">
            <a:xfrm>
              <a:off x="6012160" y="3056008"/>
              <a:ext cx="2520280" cy="0"/>
            </a:xfrm>
            <a:prstGeom prst="line">
              <a:avLst/>
            </a:prstGeom>
            <a:noFill/>
            <a:ln w="9525" algn="ctr">
              <a:solidFill>
                <a:srgbClr val="B2B2B2"/>
              </a:solidFill>
              <a:round/>
              <a:headEnd/>
              <a:tailEnd/>
            </a:ln>
            <a:extLst>
              <a:ext uri="{909E8E84-426E-40DD-AFC4-6F175D3DCCD1}">
                <a14:hiddenFill xmlns:a14="http://schemas.microsoft.com/office/drawing/2010/main">
                  <a:noFill/>
                </a14:hiddenFill>
              </a:ext>
            </a:extLst>
          </p:spPr>
        </p:cxnSp>
        <p:sp>
          <p:nvSpPr>
            <p:cNvPr id="41" name="标题1"/>
            <p:cNvSpPr txBox="1"/>
            <p:nvPr/>
          </p:nvSpPr>
          <p:spPr>
            <a:xfrm>
              <a:off x="6659688" y="1784296"/>
              <a:ext cx="1858468" cy="276252"/>
            </a:xfrm>
            <a:prstGeom prst="rect">
              <a:avLst/>
            </a:prstGeom>
            <a:noFill/>
          </p:spPr>
          <p:txBody>
            <a:bodyPr wrap="none"/>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808080"/>
                  </a:solidFill>
                  <a:effectLst/>
                  <a:uLnTx/>
                  <a:uFillTx/>
                  <a:latin typeface="微软雅黑" pitchFamily="34" charset="-122"/>
                  <a:ea typeface="微软雅黑" pitchFamily="34" charset="-122"/>
                  <a:cs typeface="+mn-cs"/>
                </a:rPr>
                <a:t>此处添加标题</a:t>
              </a:r>
              <a:r>
                <a:rPr kumimoji="0" lang="en-US" altLang="zh-CN" sz="1200" b="0" i="0" u="none" strike="noStrike" kern="0" cap="none" spc="0" normalizeH="0" baseline="0" noProof="0" dirty="0">
                  <a:ln>
                    <a:noFill/>
                  </a:ln>
                  <a:solidFill>
                    <a:srgbClr val="808080"/>
                  </a:solidFill>
                  <a:effectLst/>
                  <a:uLnTx/>
                  <a:uFillTx/>
                  <a:latin typeface="微软雅黑" pitchFamily="34" charset="-122"/>
                  <a:ea typeface="微软雅黑" pitchFamily="34" charset="-122"/>
                  <a:cs typeface="+mn-cs"/>
                </a:rPr>
                <a:t>1</a:t>
              </a:r>
              <a:endParaRPr kumimoji="0" lang="zh-CN" altLang="en-US" sz="1200" b="0" i="0" u="none" strike="noStrike" kern="0" cap="none" spc="0" normalizeH="0" baseline="0" noProof="0" dirty="0">
                <a:ln>
                  <a:noFill/>
                </a:ln>
                <a:solidFill>
                  <a:srgbClr val="808080"/>
                </a:solidFill>
                <a:effectLst/>
                <a:uLnTx/>
                <a:uFillTx/>
                <a:latin typeface="微软雅黑" pitchFamily="34" charset="-122"/>
                <a:ea typeface="微软雅黑" pitchFamily="34" charset="-122"/>
                <a:cs typeface="+mn-cs"/>
              </a:endParaRPr>
            </a:p>
          </p:txBody>
        </p:sp>
        <p:sp>
          <p:nvSpPr>
            <p:cNvPr id="43" name="段落1"/>
            <p:cNvSpPr txBox="1"/>
            <p:nvPr/>
          </p:nvSpPr>
          <p:spPr>
            <a:xfrm>
              <a:off x="6659688" y="2047847"/>
              <a:ext cx="1858468" cy="890675"/>
            </a:xfrm>
            <a:prstGeom prst="rect">
              <a:avLst/>
            </a:prstGeom>
            <a:noFill/>
          </p:spPr>
          <p:txBody>
            <a:bodyPr wrap="none"/>
            <a:lstStyle/>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808080"/>
                  </a:solidFill>
                  <a:effectLst/>
                  <a:uLnTx/>
                  <a:uFillTx/>
                  <a:latin typeface="微软雅黑" pitchFamily="34" charset="-122"/>
                  <a:ea typeface="微软雅黑" pitchFamily="34" charset="-122"/>
                  <a:cs typeface="+mn-cs"/>
                </a:rPr>
                <a:t>单击此处添加文本</a:t>
              </a:r>
              <a:r>
                <a:rPr kumimoji="0" lang="en-US" altLang="zh-CN" sz="1200" b="0" i="0" u="none" strike="noStrike" kern="0" cap="none" spc="0" normalizeH="0" baseline="0" noProof="0" dirty="0">
                  <a:ln>
                    <a:noFill/>
                  </a:ln>
                  <a:solidFill>
                    <a:srgbClr val="808080"/>
                  </a:solidFill>
                  <a:effectLst/>
                  <a:uLnTx/>
                  <a:uFillTx/>
                  <a:latin typeface="微软雅黑" pitchFamily="34" charset="-122"/>
                  <a:ea typeface="微软雅黑" pitchFamily="34" charset="-122"/>
                  <a:cs typeface="+mn-cs"/>
                </a:rPr>
                <a:t>
</a:t>
              </a:r>
              <a:r>
                <a:rPr kumimoji="0" lang="zh-CN" altLang="en-US" sz="1200" b="0" i="0" u="none" strike="noStrike" kern="0" cap="none" spc="0" normalizeH="0" baseline="0" noProof="0" dirty="0">
                  <a:ln>
                    <a:noFill/>
                  </a:ln>
                  <a:solidFill>
                    <a:srgbClr val="808080"/>
                  </a:solidFill>
                  <a:effectLst/>
                  <a:uLnTx/>
                  <a:uFillTx/>
                  <a:latin typeface="微软雅黑" pitchFamily="34" charset="-122"/>
                  <a:ea typeface="微软雅黑" pitchFamily="34" charset="-122"/>
                  <a:cs typeface="+mn-cs"/>
                </a:rPr>
                <a:t>单击此处添加文本
单击此处添加文本</a:t>
              </a:r>
            </a:p>
          </p:txBody>
        </p:sp>
      </p:grpSp>
      <p:grpSp>
        <p:nvGrpSpPr>
          <p:cNvPr id="45" name="文本3"/>
          <p:cNvGrpSpPr>
            <a:grpSpLocks/>
          </p:cNvGrpSpPr>
          <p:nvPr/>
        </p:nvGrpSpPr>
        <p:grpSpPr bwMode="auto">
          <a:xfrm>
            <a:off x="828244" y="3215283"/>
            <a:ext cx="2375754" cy="1225172"/>
            <a:chOff x="827584" y="3933056"/>
            <a:chExt cx="2376264" cy="1226301"/>
          </a:xfrm>
        </p:grpSpPr>
        <p:cxnSp>
          <p:nvCxnSpPr>
            <p:cNvPr id="6164" name="线条3"/>
            <p:cNvCxnSpPr>
              <a:cxnSpLocks noChangeShapeType="1"/>
            </p:cNvCxnSpPr>
            <p:nvPr/>
          </p:nvCxnSpPr>
          <p:spPr bwMode="auto">
            <a:xfrm>
              <a:off x="827584" y="3933056"/>
              <a:ext cx="2376264" cy="0"/>
            </a:xfrm>
            <a:prstGeom prst="line">
              <a:avLst/>
            </a:prstGeom>
            <a:noFill/>
            <a:ln w="9525" algn="ctr">
              <a:solidFill>
                <a:srgbClr val="B2B2B2"/>
              </a:solidFill>
              <a:round/>
              <a:headEnd/>
              <a:tailEnd/>
            </a:ln>
            <a:extLst>
              <a:ext uri="{909E8E84-426E-40DD-AFC4-6F175D3DCCD1}">
                <a14:hiddenFill xmlns:a14="http://schemas.microsoft.com/office/drawing/2010/main">
                  <a:noFill/>
                </a14:hiddenFill>
              </a:ext>
            </a:extLst>
          </p:spPr>
        </p:cxnSp>
        <p:sp>
          <p:nvSpPr>
            <p:cNvPr id="49" name="标题3"/>
            <p:cNvSpPr txBox="1"/>
            <p:nvPr/>
          </p:nvSpPr>
          <p:spPr>
            <a:xfrm>
              <a:off x="827584" y="4004538"/>
              <a:ext cx="1944505" cy="277982"/>
            </a:xfrm>
            <a:prstGeom prst="rect">
              <a:avLst/>
            </a:prstGeom>
            <a:noFill/>
          </p:spPr>
          <p:txBody>
            <a:bodyPr wrap="none"/>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808080"/>
                  </a:solidFill>
                  <a:effectLst/>
                  <a:uLnTx/>
                  <a:uFillTx/>
                  <a:latin typeface="微软雅黑" pitchFamily="34" charset="-122"/>
                  <a:ea typeface="微软雅黑" pitchFamily="34" charset="-122"/>
                  <a:cs typeface="+mn-cs"/>
                </a:rPr>
                <a:t>此处添加标题</a:t>
              </a:r>
              <a:r>
                <a:rPr kumimoji="0" lang="en-US" altLang="zh-CN" sz="1200" b="0" i="0" u="none" strike="noStrike" kern="0" cap="none" spc="0" normalizeH="0" baseline="0" noProof="0" dirty="0">
                  <a:ln>
                    <a:noFill/>
                  </a:ln>
                  <a:solidFill>
                    <a:srgbClr val="808080"/>
                  </a:solidFill>
                  <a:effectLst/>
                  <a:uLnTx/>
                  <a:uFillTx/>
                  <a:latin typeface="微软雅黑" pitchFamily="34" charset="-122"/>
                  <a:ea typeface="微软雅黑" pitchFamily="34" charset="-122"/>
                  <a:cs typeface="+mn-cs"/>
                </a:rPr>
                <a:t>3</a:t>
              </a:r>
              <a:endParaRPr kumimoji="0" lang="zh-CN" altLang="en-US" sz="1200" b="0" i="0" u="none" strike="noStrike" kern="0" cap="none" spc="0" normalizeH="0" baseline="0" noProof="0" dirty="0">
                <a:ln>
                  <a:noFill/>
                </a:ln>
                <a:solidFill>
                  <a:srgbClr val="808080"/>
                </a:solidFill>
                <a:effectLst/>
                <a:uLnTx/>
                <a:uFillTx/>
                <a:latin typeface="微软雅黑" pitchFamily="34" charset="-122"/>
                <a:ea typeface="微软雅黑" pitchFamily="34" charset="-122"/>
                <a:cs typeface="+mn-cs"/>
              </a:endParaRPr>
            </a:p>
          </p:txBody>
        </p:sp>
        <p:sp>
          <p:nvSpPr>
            <p:cNvPr id="51" name="段落3"/>
            <p:cNvSpPr txBox="1"/>
            <p:nvPr/>
          </p:nvSpPr>
          <p:spPr>
            <a:xfrm>
              <a:off x="827584" y="4268224"/>
              <a:ext cx="1944505" cy="891133"/>
            </a:xfrm>
            <a:prstGeom prst="rect">
              <a:avLst/>
            </a:prstGeom>
            <a:noFill/>
          </p:spPr>
          <p:txBody>
            <a:bodyPr wrap="none"/>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808080"/>
                  </a:solidFill>
                  <a:effectLst/>
                  <a:uLnTx/>
                  <a:uFillTx/>
                  <a:latin typeface="微软雅黑" pitchFamily="34" charset="-122"/>
                  <a:ea typeface="微软雅黑" pitchFamily="34" charset="-122"/>
                  <a:cs typeface="+mn-cs"/>
                </a:rPr>
                <a:t>单击此处添加文本</a:t>
              </a:r>
              <a:r>
                <a:rPr kumimoji="0" lang="en-US" altLang="zh-CN" sz="1200" b="0" i="0" u="none" strike="noStrike" kern="0" cap="none" spc="0" normalizeH="0" baseline="0" noProof="0" dirty="0">
                  <a:ln>
                    <a:noFill/>
                  </a:ln>
                  <a:solidFill>
                    <a:srgbClr val="808080"/>
                  </a:solidFill>
                  <a:effectLst/>
                  <a:uLnTx/>
                  <a:uFillTx/>
                  <a:latin typeface="微软雅黑" pitchFamily="34" charset="-122"/>
                  <a:ea typeface="微软雅黑" pitchFamily="34" charset="-122"/>
                  <a:cs typeface="+mn-cs"/>
                </a:rPr>
                <a:t>
</a:t>
              </a:r>
              <a:r>
                <a:rPr kumimoji="0" lang="zh-CN" altLang="en-US" sz="1200" b="0" i="0" u="none" strike="noStrike" kern="0" cap="none" spc="0" normalizeH="0" baseline="0" noProof="0" dirty="0">
                  <a:ln>
                    <a:noFill/>
                  </a:ln>
                  <a:solidFill>
                    <a:srgbClr val="808080"/>
                  </a:solidFill>
                  <a:effectLst/>
                  <a:uLnTx/>
                  <a:uFillTx/>
                  <a:latin typeface="微软雅黑" pitchFamily="34" charset="-122"/>
                  <a:ea typeface="微软雅黑" pitchFamily="34" charset="-122"/>
                  <a:cs typeface="+mn-cs"/>
                </a:rPr>
                <a:t>单击此处添加文本
单击此处添加文本</a:t>
              </a:r>
            </a:p>
          </p:txBody>
        </p:sp>
      </p:grpSp>
      <p:grpSp>
        <p:nvGrpSpPr>
          <p:cNvPr id="52" name="文本2"/>
          <p:cNvGrpSpPr>
            <a:grpSpLocks/>
          </p:cNvGrpSpPr>
          <p:nvPr/>
        </p:nvGrpSpPr>
        <p:grpSpPr bwMode="auto">
          <a:xfrm>
            <a:off x="6011419" y="3215283"/>
            <a:ext cx="2520172" cy="1225172"/>
            <a:chOff x="6012160" y="3933056"/>
            <a:chExt cx="2520280" cy="1226301"/>
          </a:xfrm>
        </p:grpSpPr>
        <p:cxnSp>
          <p:nvCxnSpPr>
            <p:cNvPr id="6161" name="线条2"/>
            <p:cNvCxnSpPr>
              <a:cxnSpLocks noChangeShapeType="1"/>
            </p:cNvCxnSpPr>
            <p:nvPr/>
          </p:nvCxnSpPr>
          <p:spPr bwMode="auto">
            <a:xfrm>
              <a:off x="6012160" y="3933056"/>
              <a:ext cx="2520280" cy="0"/>
            </a:xfrm>
            <a:prstGeom prst="line">
              <a:avLst/>
            </a:prstGeom>
            <a:noFill/>
            <a:ln w="9525" algn="ctr">
              <a:solidFill>
                <a:srgbClr val="B2B2B2"/>
              </a:solidFill>
              <a:round/>
              <a:headEnd/>
              <a:tailEnd/>
            </a:ln>
            <a:extLst>
              <a:ext uri="{909E8E84-426E-40DD-AFC4-6F175D3DCCD1}">
                <a14:hiddenFill xmlns:a14="http://schemas.microsoft.com/office/drawing/2010/main">
                  <a:noFill/>
                </a14:hiddenFill>
              </a:ext>
            </a:extLst>
          </p:spPr>
        </p:cxnSp>
        <p:sp>
          <p:nvSpPr>
            <p:cNvPr id="55" name="标题2"/>
            <p:cNvSpPr txBox="1"/>
            <p:nvPr/>
          </p:nvSpPr>
          <p:spPr>
            <a:xfrm>
              <a:off x="6659688" y="4004538"/>
              <a:ext cx="1858468" cy="277982"/>
            </a:xfrm>
            <a:prstGeom prst="rect">
              <a:avLst/>
            </a:prstGeom>
            <a:noFill/>
          </p:spPr>
          <p:txBody>
            <a:bodyPr wrap="none"/>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808080"/>
                  </a:solidFill>
                  <a:effectLst/>
                  <a:uLnTx/>
                  <a:uFillTx/>
                  <a:latin typeface="微软雅黑" pitchFamily="34" charset="-122"/>
                  <a:ea typeface="微软雅黑" pitchFamily="34" charset="-122"/>
                  <a:cs typeface="+mn-cs"/>
                </a:rPr>
                <a:t>此处添加标题</a:t>
              </a:r>
              <a:r>
                <a:rPr kumimoji="0" lang="en-US" altLang="zh-CN" sz="1200" b="0" i="0" u="none" strike="noStrike" kern="0" cap="none" spc="0" normalizeH="0" baseline="0" noProof="0" dirty="0">
                  <a:ln>
                    <a:noFill/>
                  </a:ln>
                  <a:solidFill>
                    <a:srgbClr val="808080"/>
                  </a:solidFill>
                  <a:effectLst/>
                  <a:uLnTx/>
                  <a:uFillTx/>
                  <a:latin typeface="微软雅黑" pitchFamily="34" charset="-122"/>
                  <a:ea typeface="微软雅黑" pitchFamily="34" charset="-122"/>
                  <a:cs typeface="+mn-cs"/>
                </a:rPr>
                <a:t>2</a:t>
              </a:r>
              <a:endParaRPr kumimoji="0" lang="zh-CN" altLang="en-US" sz="1200" b="0" i="0" u="none" strike="noStrike" kern="0" cap="none" spc="0" normalizeH="0" baseline="0" noProof="0" dirty="0">
                <a:ln>
                  <a:noFill/>
                </a:ln>
                <a:solidFill>
                  <a:srgbClr val="808080"/>
                </a:solidFill>
                <a:effectLst/>
                <a:uLnTx/>
                <a:uFillTx/>
                <a:latin typeface="微软雅黑" pitchFamily="34" charset="-122"/>
                <a:ea typeface="微软雅黑" pitchFamily="34" charset="-122"/>
                <a:cs typeface="+mn-cs"/>
              </a:endParaRPr>
            </a:p>
          </p:txBody>
        </p:sp>
        <p:sp>
          <p:nvSpPr>
            <p:cNvPr id="57" name="段落2"/>
            <p:cNvSpPr txBox="1"/>
            <p:nvPr/>
          </p:nvSpPr>
          <p:spPr>
            <a:xfrm>
              <a:off x="6659688" y="4268224"/>
              <a:ext cx="1858468" cy="891133"/>
            </a:xfrm>
            <a:prstGeom prst="rect">
              <a:avLst/>
            </a:prstGeom>
            <a:noFill/>
          </p:spPr>
          <p:txBody>
            <a:bodyPr wrap="none"/>
            <a:lstStyle/>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808080"/>
                  </a:solidFill>
                  <a:effectLst/>
                  <a:uLnTx/>
                  <a:uFillTx/>
                  <a:latin typeface="微软雅黑" pitchFamily="34" charset="-122"/>
                  <a:ea typeface="微软雅黑" pitchFamily="34" charset="-122"/>
                  <a:cs typeface="+mn-cs"/>
                </a:rPr>
                <a:t>单击此处添加文本</a:t>
              </a:r>
              <a:r>
                <a:rPr kumimoji="0" lang="en-US" altLang="zh-CN" sz="1200" b="0" i="0" u="none" strike="noStrike" kern="0" cap="none" spc="0" normalizeH="0" baseline="0" noProof="0" dirty="0">
                  <a:ln>
                    <a:noFill/>
                  </a:ln>
                  <a:solidFill>
                    <a:srgbClr val="808080"/>
                  </a:solidFill>
                  <a:effectLst/>
                  <a:uLnTx/>
                  <a:uFillTx/>
                  <a:latin typeface="微软雅黑" pitchFamily="34" charset="-122"/>
                  <a:ea typeface="微软雅黑" pitchFamily="34" charset="-122"/>
                  <a:cs typeface="+mn-cs"/>
                </a:rPr>
                <a:t>
</a:t>
              </a:r>
              <a:r>
                <a:rPr kumimoji="0" lang="zh-CN" altLang="en-US" sz="1200" b="0" i="0" u="none" strike="noStrike" kern="0" cap="none" spc="0" normalizeH="0" baseline="0" noProof="0" dirty="0">
                  <a:ln>
                    <a:noFill/>
                  </a:ln>
                  <a:solidFill>
                    <a:srgbClr val="808080"/>
                  </a:solidFill>
                  <a:effectLst/>
                  <a:uLnTx/>
                  <a:uFillTx/>
                  <a:latin typeface="微软雅黑" pitchFamily="34" charset="-122"/>
                  <a:ea typeface="微软雅黑" pitchFamily="34" charset="-122"/>
                  <a:cs typeface="+mn-cs"/>
                </a:rPr>
                <a:t>单击此处添加文本
单击此处添加文本</a:t>
              </a:r>
            </a:p>
          </p:txBody>
        </p:sp>
      </p:gr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8275546"/>
      </p:ext>
    </p:extLst>
  </p:cSld>
  <p:clrMapOvr>
    <a:masterClrMapping/>
  </p:clrMapOvr>
  <p:transition spd="slow" advClick="0" advTm="7624">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randombar(horizontal)">
                                      <p:cBhvr>
                                        <p:cTn id="12" dur="500"/>
                                        <p:tgtEl>
                                          <p:spTgt spid="23"/>
                                        </p:tgtEl>
                                      </p:cBhvr>
                                    </p:animEffect>
                                  </p:childTnLst>
                                </p:cTn>
                              </p:par>
                            </p:childTnLst>
                          </p:cTn>
                        </p:par>
                        <p:par>
                          <p:cTn id="13" fill="hold" nodeType="afterGroup">
                            <p:stCondLst>
                              <p:cond delay="1000"/>
                            </p:stCondLst>
                            <p:childTnLst>
                              <p:par>
                                <p:cTn id="14" presetID="10" presetClass="entr" presetSubtype="0" fill="hold"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childTnLst>
                          </p:cTn>
                        </p:par>
                        <p:par>
                          <p:cTn id="17" fill="hold" nodeType="afterGroup">
                            <p:stCondLst>
                              <p:cond delay="1500"/>
                            </p:stCondLst>
                            <p:childTnLst>
                              <p:par>
                                <p:cTn id="18" presetID="22" presetClass="entr" presetSubtype="8" fill="hold" nodeType="after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wipe(left)">
                                      <p:cBhvr>
                                        <p:cTn id="20" dur="500"/>
                                        <p:tgtEl>
                                          <p:spTgt spid="34"/>
                                        </p:tgtEl>
                                      </p:cBhvr>
                                    </p:animEffect>
                                  </p:childTnLst>
                                </p:cTn>
                              </p:par>
                              <p:par>
                                <p:cTn id="21" presetID="10"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par>
                          <p:cTn id="24" fill="hold" nodeType="afterGroup">
                            <p:stCondLst>
                              <p:cond delay="2000"/>
                            </p:stCondLst>
                            <p:childTnLst>
                              <p:par>
                                <p:cTn id="25" presetID="10" presetClass="entr" presetSubtype="0" fill="hold"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childTnLst>
                          </p:cTn>
                        </p:par>
                        <p:par>
                          <p:cTn id="28" fill="hold" nodeType="afterGroup">
                            <p:stCondLst>
                              <p:cond delay="2500"/>
                            </p:stCondLst>
                            <p:childTnLst>
                              <p:par>
                                <p:cTn id="29" presetID="22" presetClass="entr" presetSubtype="8" fill="hold" nodeType="after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wipe(left)">
                                      <p:cBhvr>
                                        <p:cTn id="31" dur="500"/>
                                        <p:tgtEl>
                                          <p:spTgt spid="52"/>
                                        </p:tgtEl>
                                      </p:cBhvr>
                                    </p:animEffect>
                                  </p:childTnLst>
                                </p:cTn>
                              </p:par>
                              <p:par>
                                <p:cTn id="32" presetID="10" presetClass="entr" presetSubtype="0" fill="hold"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childTnLst>
                          </p:cTn>
                        </p:par>
                        <p:par>
                          <p:cTn id="35" fill="hold" nodeType="afterGroup">
                            <p:stCondLst>
                              <p:cond delay="3000"/>
                            </p:stCondLst>
                            <p:childTnLst>
                              <p:par>
                                <p:cTn id="36" presetID="10" presetClass="entr" presetSubtype="0"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childTnLst>
                          </p:cTn>
                        </p:par>
                        <p:par>
                          <p:cTn id="39" fill="hold" nodeType="afterGroup">
                            <p:stCondLst>
                              <p:cond delay="3500"/>
                            </p:stCondLst>
                            <p:childTnLst>
                              <p:par>
                                <p:cTn id="40" presetID="22" presetClass="entr" presetSubtype="2" fill="hold" nodeType="after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wipe(right)">
                                      <p:cBhvr>
                                        <p:cTn id="42" dur="500"/>
                                        <p:tgtEl>
                                          <p:spTgt spid="45"/>
                                        </p:tgtEl>
                                      </p:cBhvr>
                                    </p:animEffect>
                                  </p:childTnLst>
                                </p:cTn>
                              </p:par>
                              <p:par>
                                <p:cTn id="43" presetID="10" presetClass="entr" presetSubtype="0" fill="hold" nodeType="with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500"/>
                                        <p:tgtEl>
                                          <p:spTgt spid="21"/>
                                        </p:tgtEl>
                                      </p:cBhvr>
                                    </p:animEffect>
                                  </p:childTnLst>
                                </p:cTn>
                              </p:par>
                            </p:childTnLst>
                          </p:cTn>
                        </p:par>
                        <p:par>
                          <p:cTn id="46" fill="hold" nodeType="afterGroup">
                            <p:stCondLst>
                              <p:cond delay="4000"/>
                            </p:stCondLst>
                            <p:childTnLst>
                              <p:par>
                                <p:cTn id="47" presetID="10" presetClass="entr" presetSubtype="0" fill="hold"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childTnLst>
                          </p:cTn>
                        </p:par>
                        <p:par>
                          <p:cTn id="50" fill="hold" nodeType="afterGroup">
                            <p:stCondLst>
                              <p:cond delay="4500"/>
                            </p:stCondLst>
                            <p:childTnLst>
                              <p:par>
                                <p:cTn id="51" presetID="22" presetClass="entr" presetSubtype="2" fill="hold"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right)">
                                      <p:cBhvr>
                                        <p:cTn id="5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559985" y="192029"/>
            <a:ext cx="260008" cy="461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marL="0" marR="0" lvl="0" indent="0" algn="ctr" defTabSz="685800" rtl="0" eaLnBrk="1" fontAlgn="auto" latinLnBrk="0" hangingPunct="1">
              <a:lnSpc>
                <a:spcPct val="90000"/>
              </a:lnSpc>
              <a:spcBef>
                <a:spcPct val="20000"/>
              </a:spcBef>
              <a:spcAft>
                <a:spcPts val="0"/>
              </a:spcAft>
              <a:buClrTx/>
              <a:buSzPct val="90000"/>
              <a:buFontTx/>
              <a:buNone/>
              <a:tabLst/>
              <a:defRPr/>
            </a:pPr>
            <a:r>
              <a:rPr kumimoji="0" lang="zh-CN" altLang="en-US" sz="1999"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rPr>
              <a:t> </a:t>
            </a:r>
            <a:endParaRPr kumimoji="0" lang="zh-CN" altLang="en-US" sz="1999"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
        <p:nvSpPr>
          <p:cNvPr id="27" name="线1"/>
          <p:cNvSpPr>
            <a:spLocks noChangeShapeType="1"/>
          </p:cNvSpPr>
          <p:nvPr/>
        </p:nvSpPr>
        <p:spPr bwMode="auto">
          <a:xfrm>
            <a:off x="1923281" y="2369408"/>
            <a:ext cx="0" cy="401513"/>
          </a:xfrm>
          <a:prstGeom prst="line">
            <a:avLst/>
          </a:prstGeom>
          <a:noFill/>
          <a:ln w="57150" cap="rnd">
            <a:solidFill>
              <a:srgbClr val="009D2D"/>
            </a:solidFill>
            <a:prstDash val="sysDot"/>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Arial"/>
              <a:ea typeface="微软雅黑"/>
              <a:cs typeface="+mn-cs"/>
            </a:endParaRPr>
          </a:p>
        </p:txBody>
      </p:sp>
      <p:grpSp>
        <p:nvGrpSpPr>
          <p:cNvPr id="28" name="文本1"/>
          <p:cNvGrpSpPr>
            <a:grpSpLocks/>
          </p:cNvGrpSpPr>
          <p:nvPr/>
        </p:nvGrpSpPr>
        <p:grpSpPr bwMode="auto">
          <a:xfrm>
            <a:off x="1067884" y="918880"/>
            <a:ext cx="1775865" cy="1474332"/>
            <a:chOff x="900113" y="1341438"/>
            <a:chExt cx="2303462" cy="1582737"/>
          </a:xfrm>
        </p:grpSpPr>
        <p:sp>
          <p:nvSpPr>
            <p:cNvPr id="29" name="Rectangle 38"/>
            <p:cNvSpPr>
              <a:spLocks noChangeArrowheads="1"/>
            </p:cNvSpPr>
            <p:nvPr/>
          </p:nvSpPr>
          <p:spPr bwMode="auto">
            <a:xfrm>
              <a:off x="900113" y="1557807"/>
              <a:ext cx="2303462" cy="1366368"/>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添加标题</a:t>
              </a:r>
              <a:r>
                <a:rPr kumimoji="0" lang="en-US" altLang="zh-CN" sz="11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1
</a:t>
              </a:r>
              <a:r>
                <a:rPr kumimoji="0" lang="zh-CN" altLang="en-US" sz="11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添加标题</a:t>
              </a:r>
              <a:endParaRPr kumimoji="0" lang="zh-CN" altLang="zh-CN" sz="11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30" name="Rectangle 39"/>
            <p:cNvSpPr>
              <a:spLocks noChangeArrowheads="1"/>
            </p:cNvSpPr>
            <p:nvPr/>
          </p:nvSpPr>
          <p:spPr bwMode="auto">
            <a:xfrm>
              <a:off x="900113" y="1341438"/>
              <a:ext cx="2303462" cy="216369"/>
            </a:xfrm>
            <a:prstGeom prst="rect">
              <a:avLst/>
            </a:prstGeom>
            <a:solidFill>
              <a:srgbClr val="009D2D"/>
            </a:solidFill>
            <a:ln w="25400" cap="flat" cmpd="sng" algn="ctr">
              <a:noFill/>
              <a:prstDash val="solid"/>
            </a:ln>
            <a:effectLst>
              <a:outerShdw blurRad="50800" dist="38100" algn="l" rotWithShape="0">
                <a:prstClr val="black">
                  <a:alpha val="40000"/>
                </a:prstClr>
              </a:outerShdw>
            </a:effectLst>
          </p:spPr>
          <p:txBody>
            <a:bodyPr anchor="ct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a:ln>
                    <a:noFill/>
                  </a:ln>
                  <a:solidFill>
                    <a:sysClr val="window" lastClr="FFFFFF"/>
                  </a:solidFill>
                  <a:effectLst/>
                  <a:uLnTx/>
                  <a:uFillTx/>
                  <a:latin typeface="Calibri"/>
                  <a:ea typeface="微软雅黑" pitchFamily="34" charset="-122"/>
                  <a:cs typeface="+mn-cs"/>
                </a:rPr>
                <a:t>此处添加文本</a:t>
              </a:r>
              <a:r>
                <a:rPr kumimoji="0" lang="en-US" altLang="zh-CN" sz="1400" b="0" i="0" u="none" strike="noStrike" kern="0" cap="none" spc="0" normalizeH="0" baseline="0" noProof="0" dirty="0">
                  <a:ln>
                    <a:noFill/>
                  </a:ln>
                  <a:solidFill>
                    <a:sysClr val="window" lastClr="FFFFFF"/>
                  </a:solidFill>
                  <a:effectLst/>
                  <a:uLnTx/>
                  <a:uFillTx/>
                  <a:latin typeface="Calibri"/>
                  <a:ea typeface="微软雅黑" pitchFamily="34" charset="-122"/>
                  <a:cs typeface="+mn-cs"/>
                </a:rPr>
                <a:t>1</a:t>
              </a:r>
              <a:endParaRPr kumimoji="0" lang="zh-CN" altLang="en-US" sz="1400" b="0" i="0" u="none" strike="noStrike" kern="0" cap="none" spc="0" normalizeH="0" baseline="0" noProof="0">
                <a:ln>
                  <a:noFill/>
                </a:ln>
                <a:solidFill>
                  <a:sysClr val="window" lastClr="FFFFFF"/>
                </a:solidFill>
                <a:effectLst/>
                <a:uLnTx/>
                <a:uFillTx/>
                <a:latin typeface="Calibri"/>
                <a:ea typeface="微软雅黑" pitchFamily="34" charset="-122"/>
                <a:cs typeface="+mn-cs"/>
              </a:endParaRPr>
            </a:p>
          </p:txBody>
        </p:sp>
      </p:grpSp>
      <p:sp>
        <p:nvSpPr>
          <p:cNvPr id="31" name="线3"/>
          <p:cNvSpPr>
            <a:spLocks noChangeShapeType="1"/>
          </p:cNvSpPr>
          <p:nvPr/>
        </p:nvSpPr>
        <p:spPr bwMode="auto">
          <a:xfrm>
            <a:off x="4657699" y="2369408"/>
            <a:ext cx="0" cy="401513"/>
          </a:xfrm>
          <a:prstGeom prst="line">
            <a:avLst/>
          </a:prstGeom>
          <a:noFill/>
          <a:ln w="57150" cap="rnd">
            <a:solidFill>
              <a:srgbClr val="009D2D"/>
            </a:solidFill>
            <a:prstDash val="sysDot"/>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Arial"/>
              <a:ea typeface="微软雅黑"/>
              <a:cs typeface="+mn-cs"/>
            </a:endParaRPr>
          </a:p>
        </p:txBody>
      </p:sp>
      <p:grpSp>
        <p:nvGrpSpPr>
          <p:cNvPr id="32" name="文本3"/>
          <p:cNvGrpSpPr>
            <a:grpSpLocks/>
          </p:cNvGrpSpPr>
          <p:nvPr/>
        </p:nvGrpSpPr>
        <p:grpSpPr bwMode="auto">
          <a:xfrm>
            <a:off x="3802301" y="918880"/>
            <a:ext cx="1775864" cy="1474332"/>
            <a:chOff x="3635375" y="1341438"/>
            <a:chExt cx="2303463" cy="1582737"/>
          </a:xfrm>
        </p:grpSpPr>
        <p:sp>
          <p:nvSpPr>
            <p:cNvPr id="33" name="Rectangle 41"/>
            <p:cNvSpPr>
              <a:spLocks noChangeArrowheads="1"/>
            </p:cNvSpPr>
            <p:nvPr/>
          </p:nvSpPr>
          <p:spPr bwMode="auto">
            <a:xfrm>
              <a:off x="3635375" y="1557807"/>
              <a:ext cx="2303463" cy="1366368"/>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添加标题</a:t>
              </a:r>
              <a:r>
                <a:rPr kumimoji="0" lang="en-US" altLang="zh-CN" sz="11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2
</a:t>
              </a:r>
              <a:r>
                <a:rPr kumimoji="0" lang="zh-CN" altLang="en-US" sz="11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添加标题</a:t>
              </a:r>
            </a:p>
          </p:txBody>
        </p:sp>
        <p:sp>
          <p:nvSpPr>
            <p:cNvPr id="34" name="Rectangle 42"/>
            <p:cNvSpPr>
              <a:spLocks noChangeArrowheads="1"/>
            </p:cNvSpPr>
            <p:nvPr/>
          </p:nvSpPr>
          <p:spPr bwMode="auto">
            <a:xfrm>
              <a:off x="3635375" y="1341438"/>
              <a:ext cx="2303463" cy="216369"/>
            </a:xfrm>
            <a:prstGeom prst="rect">
              <a:avLst/>
            </a:prstGeom>
            <a:solidFill>
              <a:srgbClr val="009D2D"/>
            </a:solidFill>
            <a:ln w="25400" cap="flat" cmpd="sng" algn="ctr">
              <a:noFill/>
              <a:prstDash val="solid"/>
            </a:ln>
            <a:effectLst>
              <a:outerShdw blurRad="50800" dist="38100" algn="l" rotWithShape="0">
                <a:prstClr val="black">
                  <a:alpha val="40000"/>
                </a:prstClr>
              </a:outerShdw>
            </a:effectLst>
          </p:spPr>
          <p:txBody>
            <a:bodyPr anchor="ct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a:ln>
                    <a:noFill/>
                  </a:ln>
                  <a:solidFill>
                    <a:sysClr val="window" lastClr="FFFFFF"/>
                  </a:solidFill>
                  <a:effectLst/>
                  <a:uLnTx/>
                  <a:uFillTx/>
                  <a:latin typeface="Calibri"/>
                  <a:ea typeface="微软雅黑" pitchFamily="34" charset="-122"/>
                  <a:cs typeface="+mn-cs"/>
                </a:rPr>
                <a:t>此处添加文本</a:t>
              </a:r>
              <a:r>
                <a:rPr kumimoji="0" lang="en-US" altLang="zh-CN" sz="1400" b="0" i="0" u="none" strike="noStrike" kern="0" cap="none" spc="0" normalizeH="0" baseline="0" noProof="0" dirty="0">
                  <a:ln>
                    <a:noFill/>
                  </a:ln>
                  <a:solidFill>
                    <a:sysClr val="window" lastClr="FFFFFF"/>
                  </a:solidFill>
                  <a:effectLst/>
                  <a:uLnTx/>
                  <a:uFillTx/>
                  <a:latin typeface="Calibri"/>
                  <a:ea typeface="微软雅黑" pitchFamily="34" charset="-122"/>
                  <a:cs typeface="+mn-cs"/>
                </a:rPr>
                <a:t>2</a:t>
              </a:r>
              <a:endParaRPr kumimoji="0" lang="zh-CN" altLang="en-US" sz="1400" b="0" i="0" u="none" strike="noStrike" kern="0" cap="none" spc="0" normalizeH="0" baseline="0" noProof="0">
                <a:ln>
                  <a:noFill/>
                </a:ln>
                <a:solidFill>
                  <a:sysClr val="window" lastClr="FFFFFF"/>
                </a:solidFill>
                <a:effectLst/>
                <a:uLnTx/>
                <a:uFillTx/>
                <a:latin typeface="Calibri"/>
                <a:ea typeface="微软雅黑" pitchFamily="34" charset="-122"/>
                <a:cs typeface="+mn-cs"/>
              </a:endParaRPr>
            </a:p>
          </p:txBody>
        </p:sp>
      </p:grpSp>
      <p:sp>
        <p:nvSpPr>
          <p:cNvPr id="35" name="线5"/>
          <p:cNvSpPr>
            <a:spLocks noChangeShapeType="1"/>
          </p:cNvSpPr>
          <p:nvPr/>
        </p:nvSpPr>
        <p:spPr bwMode="auto">
          <a:xfrm>
            <a:off x="7322289" y="2369408"/>
            <a:ext cx="0" cy="401513"/>
          </a:xfrm>
          <a:prstGeom prst="line">
            <a:avLst/>
          </a:prstGeom>
          <a:noFill/>
          <a:ln w="57150" cap="rnd">
            <a:solidFill>
              <a:srgbClr val="009D2D"/>
            </a:solidFill>
            <a:prstDash val="sysDot"/>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Arial"/>
              <a:ea typeface="微软雅黑"/>
              <a:cs typeface="+mn-cs"/>
            </a:endParaRPr>
          </a:p>
        </p:txBody>
      </p:sp>
      <p:grpSp>
        <p:nvGrpSpPr>
          <p:cNvPr id="36" name="文本5"/>
          <p:cNvGrpSpPr>
            <a:grpSpLocks/>
          </p:cNvGrpSpPr>
          <p:nvPr/>
        </p:nvGrpSpPr>
        <p:grpSpPr bwMode="auto">
          <a:xfrm>
            <a:off x="6489111" y="918880"/>
            <a:ext cx="1775865" cy="1474332"/>
            <a:chOff x="6300788" y="1341438"/>
            <a:chExt cx="2303462" cy="1582737"/>
          </a:xfrm>
        </p:grpSpPr>
        <p:sp>
          <p:nvSpPr>
            <p:cNvPr id="37" name="Rectangle 44"/>
            <p:cNvSpPr>
              <a:spLocks noChangeArrowheads="1"/>
            </p:cNvSpPr>
            <p:nvPr/>
          </p:nvSpPr>
          <p:spPr bwMode="auto">
            <a:xfrm>
              <a:off x="6300788" y="1557807"/>
              <a:ext cx="2303462" cy="1366368"/>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添加标题</a:t>
              </a:r>
              <a:r>
                <a:rPr kumimoji="0" lang="en-US" altLang="zh-CN" sz="11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3
</a:t>
              </a:r>
              <a:r>
                <a:rPr kumimoji="0" lang="zh-CN" altLang="en-US" sz="11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添加标题</a:t>
              </a:r>
            </a:p>
          </p:txBody>
        </p:sp>
        <p:sp>
          <p:nvSpPr>
            <p:cNvPr id="38" name="Rectangle 45"/>
            <p:cNvSpPr>
              <a:spLocks noChangeArrowheads="1"/>
            </p:cNvSpPr>
            <p:nvPr/>
          </p:nvSpPr>
          <p:spPr bwMode="auto">
            <a:xfrm>
              <a:off x="6300788" y="1341438"/>
              <a:ext cx="2303462" cy="216369"/>
            </a:xfrm>
            <a:prstGeom prst="rect">
              <a:avLst/>
            </a:prstGeom>
            <a:solidFill>
              <a:srgbClr val="009D2D"/>
            </a:solidFill>
            <a:ln w="25400" cap="flat" cmpd="sng" algn="ctr">
              <a:noFill/>
              <a:prstDash val="solid"/>
            </a:ln>
            <a:effectLst>
              <a:outerShdw blurRad="50800" dist="38100" algn="l" rotWithShape="0">
                <a:prstClr val="black">
                  <a:alpha val="40000"/>
                </a:prstClr>
              </a:outerShdw>
            </a:effectLst>
          </p:spPr>
          <p:txBody>
            <a:bodyPr anchor="ct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a:ln>
                    <a:noFill/>
                  </a:ln>
                  <a:solidFill>
                    <a:sysClr val="window" lastClr="FFFFFF"/>
                  </a:solidFill>
                  <a:effectLst/>
                  <a:uLnTx/>
                  <a:uFillTx/>
                  <a:latin typeface="Calibri"/>
                  <a:ea typeface="微软雅黑" pitchFamily="34" charset="-122"/>
                  <a:cs typeface="+mn-cs"/>
                </a:rPr>
                <a:t>此处添加文本</a:t>
              </a:r>
              <a:r>
                <a:rPr kumimoji="0" lang="en-US" altLang="zh-CN" sz="1400" b="0" i="0" u="none" strike="noStrike" kern="0" cap="none" spc="0" normalizeH="0" baseline="0" noProof="0" dirty="0">
                  <a:ln>
                    <a:noFill/>
                  </a:ln>
                  <a:solidFill>
                    <a:sysClr val="window" lastClr="FFFFFF"/>
                  </a:solidFill>
                  <a:effectLst/>
                  <a:uLnTx/>
                  <a:uFillTx/>
                  <a:latin typeface="Calibri"/>
                  <a:ea typeface="微软雅黑" pitchFamily="34" charset="-122"/>
                  <a:cs typeface="+mn-cs"/>
                </a:rPr>
                <a:t>3</a:t>
              </a:r>
              <a:endParaRPr kumimoji="0" lang="zh-CN" altLang="en-US" sz="1400" b="0" i="0" u="none" strike="noStrike" kern="0" cap="none" spc="0" normalizeH="0" baseline="0" noProof="0">
                <a:ln>
                  <a:noFill/>
                </a:ln>
                <a:solidFill>
                  <a:sysClr val="window" lastClr="FFFFFF"/>
                </a:solidFill>
                <a:effectLst/>
                <a:uLnTx/>
                <a:uFillTx/>
                <a:latin typeface="Calibri"/>
                <a:ea typeface="微软雅黑" pitchFamily="34" charset="-122"/>
                <a:cs typeface="+mn-cs"/>
              </a:endParaRPr>
            </a:p>
          </p:txBody>
        </p:sp>
      </p:grpSp>
      <p:sp>
        <p:nvSpPr>
          <p:cNvPr id="39" name="线2"/>
          <p:cNvSpPr>
            <a:spLocks noChangeShapeType="1"/>
          </p:cNvSpPr>
          <p:nvPr/>
        </p:nvSpPr>
        <p:spPr bwMode="auto">
          <a:xfrm>
            <a:off x="3291283" y="3251785"/>
            <a:ext cx="0" cy="403101"/>
          </a:xfrm>
          <a:prstGeom prst="line">
            <a:avLst/>
          </a:prstGeom>
          <a:noFill/>
          <a:ln w="57150" cap="rnd">
            <a:solidFill>
              <a:srgbClr val="009D2D"/>
            </a:solidFill>
            <a:prstDash val="sysDot"/>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43" name="线4"/>
          <p:cNvSpPr>
            <a:spLocks noChangeShapeType="1"/>
          </p:cNvSpPr>
          <p:nvPr/>
        </p:nvSpPr>
        <p:spPr bwMode="auto">
          <a:xfrm>
            <a:off x="6098704" y="3251785"/>
            <a:ext cx="0" cy="403101"/>
          </a:xfrm>
          <a:prstGeom prst="line">
            <a:avLst/>
          </a:prstGeom>
          <a:noFill/>
          <a:ln w="57150" cap="rnd">
            <a:solidFill>
              <a:srgbClr val="009D2D"/>
            </a:solidFill>
            <a:prstDash val="sysDot"/>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Arial"/>
              <a:ea typeface="微软雅黑"/>
              <a:cs typeface="+mn-cs"/>
            </a:endParaRPr>
          </a:p>
        </p:txBody>
      </p:sp>
      <p:grpSp>
        <p:nvGrpSpPr>
          <p:cNvPr id="16" name="深色1"/>
          <p:cNvGrpSpPr>
            <a:grpSpLocks/>
          </p:cNvGrpSpPr>
          <p:nvPr/>
        </p:nvGrpSpPr>
        <p:grpSpPr bwMode="auto">
          <a:xfrm>
            <a:off x="915529" y="2697918"/>
            <a:ext cx="7555756" cy="603064"/>
            <a:chOff x="900113" y="3579813"/>
            <a:chExt cx="7612062" cy="647700"/>
          </a:xfrm>
        </p:grpSpPr>
        <p:pic>
          <p:nvPicPr>
            <p:cNvPr id="15378" name="Pentagon 11"/>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00113" y="3622675"/>
              <a:ext cx="4084637"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9" name="Pentagon 11"/>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427538" y="3635375"/>
              <a:ext cx="4084637"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380" name="组合 18"/>
            <p:cNvGrpSpPr>
              <a:grpSpLocks/>
            </p:cNvGrpSpPr>
            <p:nvPr/>
          </p:nvGrpSpPr>
          <p:grpSpPr bwMode="auto">
            <a:xfrm>
              <a:off x="900113" y="3579813"/>
              <a:ext cx="7516132" cy="467026"/>
              <a:chOff x="900113" y="3579813"/>
              <a:chExt cx="7516132" cy="467026"/>
            </a:xfrm>
          </p:grpSpPr>
          <p:sp>
            <p:nvSpPr>
              <p:cNvPr id="20" name="Pentagon 12"/>
              <p:cNvSpPr>
                <a:spLocks noChangeArrowheads="1"/>
              </p:cNvSpPr>
              <p:nvPr/>
            </p:nvSpPr>
            <p:spPr bwMode="auto">
              <a:xfrm>
                <a:off x="900113" y="3579813"/>
                <a:ext cx="7516132" cy="467026"/>
              </a:xfrm>
              <a:prstGeom prst="homePlate">
                <a:avLst>
                  <a:gd name="adj" fmla="val 51672"/>
                </a:avLst>
              </a:prstGeom>
              <a:gradFill flip="none" rotWithShape="1">
                <a:gsLst>
                  <a:gs pos="0">
                    <a:srgbClr val="187821">
                      <a:shade val="30000"/>
                      <a:satMod val="115000"/>
                    </a:srgbClr>
                  </a:gs>
                  <a:gs pos="50000">
                    <a:srgbClr val="187821">
                      <a:shade val="67500"/>
                      <a:satMod val="115000"/>
                    </a:srgbClr>
                  </a:gs>
                  <a:gs pos="100000">
                    <a:srgbClr val="187821">
                      <a:shade val="100000"/>
                      <a:satMod val="115000"/>
                    </a:srgbClr>
                  </a:gs>
                </a:gsLst>
                <a:lin ang="0" scaled="1"/>
                <a:tileRect/>
              </a:gradFill>
              <a:ln w="25400" cap="flat" cmpd="sng" algn="ctr">
                <a:noFill/>
                <a:prstDash val="solid"/>
              </a:ln>
              <a:effectLst>
                <a:outerShdw blurRad="50800" dist="38100" algn="l" rotWithShape="0">
                  <a:prstClr val="black">
                    <a:alpha val="40000"/>
                  </a:prstClr>
                </a:outerShdw>
              </a:effectLst>
            </p:spPr>
            <p:txBody>
              <a:bodyPr anchor="ctr"/>
              <a:lstStyle/>
              <a:p>
                <a:pPr marL="0" marR="0" lvl="0" indent="0" algn="ctr" defTabSz="685800" rtl="0" eaLnBrk="1" fontAlgn="auto" latinLnBrk="0" hangingPunct="1">
                  <a:lnSpc>
                    <a:spcPct val="120000"/>
                  </a:lnSpc>
                  <a:spcBef>
                    <a:spcPts val="0"/>
                  </a:spcBef>
                  <a:spcAft>
                    <a:spcPts val="0"/>
                  </a:spcAft>
                  <a:buClrTx/>
                  <a:buSzTx/>
                  <a:buFontTx/>
                  <a:buNone/>
                  <a:tabLst/>
                  <a:defRPr/>
                </a:pPr>
                <a:endParaRPr kumimoji="0" lang="zh-CN" altLang="zh-CN" sz="1350" b="0" i="0" u="none" strike="noStrike" kern="0" cap="none" spc="0" normalizeH="0" baseline="0" noProof="1">
                  <a:ln>
                    <a:noFill/>
                  </a:ln>
                  <a:solidFill>
                    <a:sysClr val="window" lastClr="FFFFFF"/>
                  </a:solidFill>
                  <a:effectLst/>
                  <a:uLnTx/>
                  <a:uFillTx/>
                  <a:latin typeface="Calibri"/>
                  <a:ea typeface="微软雅黑" pitchFamily="34" charset="-122"/>
                  <a:cs typeface="+mn-cs"/>
                </a:endParaRPr>
              </a:p>
            </p:txBody>
          </p:sp>
          <p:sp>
            <p:nvSpPr>
              <p:cNvPr id="21" name="Text Box 5"/>
              <p:cNvSpPr txBox="1">
                <a:spLocks noChangeArrowheads="1"/>
              </p:cNvSpPr>
              <p:nvPr/>
            </p:nvSpPr>
            <p:spPr bwMode="auto">
              <a:xfrm>
                <a:off x="1619590" y="3637765"/>
                <a:ext cx="586550" cy="330557"/>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ysClr val="window" lastClr="FFFFFF"/>
                    </a:solidFill>
                    <a:effectLst/>
                    <a:uLnTx/>
                    <a:uFillTx/>
                    <a:latin typeface="Arial"/>
                    <a:ea typeface="微软雅黑"/>
                    <a:cs typeface="+mn-cs"/>
                  </a:rPr>
                  <a:t>2009</a:t>
                </a:r>
              </a:p>
            </p:txBody>
          </p:sp>
          <p:sp>
            <p:nvSpPr>
              <p:cNvPr id="22" name="Text Box 6"/>
              <p:cNvSpPr txBox="1">
                <a:spLocks noChangeArrowheads="1"/>
              </p:cNvSpPr>
              <p:nvPr/>
            </p:nvSpPr>
            <p:spPr bwMode="auto">
              <a:xfrm>
                <a:off x="2986595" y="3651402"/>
                <a:ext cx="586550" cy="330557"/>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ysClr val="window" lastClr="FFFFFF"/>
                    </a:solidFill>
                    <a:effectLst/>
                    <a:uLnTx/>
                    <a:uFillTx/>
                    <a:latin typeface="Arial"/>
                    <a:ea typeface="微软雅黑"/>
                    <a:cs typeface="+mn-cs"/>
                  </a:rPr>
                  <a:t>2010</a:t>
                </a:r>
              </a:p>
            </p:txBody>
          </p:sp>
          <p:sp>
            <p:nvSpPr>
              <p:cNvPr id="23" name="Text Box 7"/>
              <p:cNvSpPr txBox="1">
                <a:spLocks noChangeArrowheads="1"/>
              </p:cNvSpPr>
              <p:nvPr/>
            </p:nvSpPr>
            <p:spPr bwMode="auto">
              <a:xfrm>
                <a:off x="4353600" y="3651402"/>
                <a:ext cx="586550" cy="330557"/>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ysClr val="window" lastClr="FFFFFF"/>
                    </a:solidFill>
                    <a:effectLst/>
                    <a:uLnTx/>
                    <a:uFillTx/>
                    <a:latin typeface="Arial"/>
                    <a:ea typeface="微软雅黑"/>
                    <a:cs typeface="+mn-cs"/>
                  </a:rPr>
                  <a:t>2016</a:t>
                </a:r>
                <a:endParaRPr kumimoji="0" lang="en-US" altLang="zh-CN" sz="14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25" name="Text Box 8"/>
              <p:cNvSpPr txBox="1">
                <a:spLocks noChangeArrowheads="1"/>
              </p:cNvSpPr>
              <p:nvPr/>
            </p:nvSpPr>
            <p:spPr bwMode="auto">
              <a:xfrm>
                <a:off x="5720606" y="3651402"/>
                <a:ext cx="586550" cy="330557"/>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ysClr val="window" lastClr="FFFFFF"/>
                    </a:solidFill>
                    <a:effectLst/>
                    <a:uLnTx/>
                    <a:uFillTx/>
                    <a:latin typeface="Arial"/>
                    <a:ea typeface="微软雅黑"/>
                    <a:cs typeface="+mn-cs"/>
                  </a:rPr>
                  <a:t>2018</a:t>
                </a:r>
                <a:endParaRPr kumimoji="0" lang="en-US" altLang="zh-CN" sz="14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26" name="Text Box 9"/>
              <p:cNvSpPr txBox="1">
                <a:spLocks noChangeArrowheads="1"/>
              </p:cNvSpPr>
              <p:nvPr/>
            </p:nvSpPr>
            <p:spPr bwMode="auto">
              <a:xfrm>
                <a:off x="7089211" y="3637765"/>
                <a:ext cx="628538" cy="330557"/>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ysClr val="window" lastClr="FFFFFF"/>
                    </a:solidFill>
                    <a:effectLst/>
                    <a:uLnTx/>
                    <a:uFillTx/>
                    <a:latin typeface="Arial"/>
                    <a:ea typeface="微软雅黑"/>
                    <a:cs typeface="+mn-cs"/>
                  </a:rPr>
                  <a:t>20XX</a:t>
                </a:r>
                <a:endParaRPr kumimoji="0" lang="en-US" altLang="zh-CN" sz="1400" b="0" i="0" u="none" strike="noStrike" kern="0" cap="none" spc="0" normalizeH="0" baseline="0" noProof="0" dirty="0">
                  <a:ln>
                    <a:noFill/>
                  </a:ln>
                  <a:solidFill>
                    <a:sysClr val="window" lastClr="FFFFFF"/>
                  </a:solidFill>
                  <a:effectLst/>
                  <a:uLnTx/>
                  <a:uFillTx/>
                  <a:latin typeface="Arial"/>
                  <a:ea typeface="微软雅黑"/>
                  <a:cs typeface="+mn-cs"/>
                </a:endParaRPr>
              </a:p>
            </p:txBody>
          </p:sp>
        </p:grpSp>
      </p:grpSp>
      <p:grpSp>
        <p:nvGrpSpPr>
          <p:cNvPr id="40" name="文本2"/>
          <p:cNvGrpSpPr>
            <a:grpSpLocks/>
          </p:cNvGrpSpPr>
          <p:nvPr/>
        </p:nvGrpSpPr>
        <p:grpSpPr bwMode="auto">
          <a:xfrm>
            <a:off x="2426365" y="3535859"/>
            <a:ext cx="1775865" cy="1474333"/>
            <a:chOff x="2123728" y="4582567"/>
            <a:chExt cx="2303462" cy="1582737"/>
          </a:xfrm>
        </p:grpSpPr>
        <p:sp>
          <p:nvSpPr>
            <p:cNvPr id="41" name="Rectangle 47"/>
            <p:cNvSpPr>
              <a:spLocks noChangeArrowheads="1"/>
            </p:cNvSpPr>
            <p:nvPr/>
          </p:nvSpPr>
          <p:spPr bwMode="auto">
            <a:xfrm>
              <a:off x="2123728" y="4798937"/>
              <a:ext cx="2303462" cy="1366367"/>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添加标题</a:t>
              </a:r>
              <a:r>
                <a:rPr kumimoji="0" lang="en-US" altLang="zh-CN" sz="11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4
</a:t>
              </a:r>
              <a:r>
                <a:rPr kumimoji="0" lang="zh-CN" altLang="en-US" sz="11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添加标题</a:t>
              </a:r>
            </a:p>
          </p:txBody>
        </p:sp>
        <p:sp>
          <p:nvSpPr>
            <p:cNvPr id="42" name="Rectangle 48"/>
            <p:cNvSpPr>
              <a:spLocks noChangeArrowheads="1"/>
            </p:cNvSpPr>
            <p:nvPr/>
          </p:nvSpPr>
          <p:spPr bwMode="auto">
            <a:xfrm>
              <a:off x="2123728" y="4582567"/>
              <a:ext cx="2303462" cy="216370"/>
            </a:xfrm>
            <a:prstGeom prst="rect">
              <a:avLst/>
            </a:prstGeom>
            <a:solidFill>
              <a:srgbClr val="009D2D"/>
            </a:solidFill>
            <a:ln w="25400" cap="flat" cmpd="sng" algn="ctr">
              <a:noFill/>
              <a:prstDash val="solid"/>
            </a:ln>
            <a:effectLst>
              <a:outerShdw blurRad="50800" dist="38100" algn="l" rotWithShape="0">
                <a:prstClr val="black">
                  <a:alpha val="40000"/>
                </a:prstClr>
              </a:outerShdw>
            </a:effectLst>
          </p:spPr>
          <p:txBody>
            <a:bodyPr anchor="ct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a:ln>
                    <a:noFill/>
                  </a:ln>
                  <a:solidFill>
                    <a:sysClr val="window" lastClr="FFFFFF"/>
                  </a:solidFill>
                  <a:effectLst/>
                  <a:uLnTx/>
                  <a:uFillTx/>
                  <a:latin typeface="Calibri"/>
                  <a:ea typeface="微软雅黑" pitchFamily="34" charset="-122"/>
                  <a:cs typeface="+mn-cs"/>
                </a:rPr>
                <a:t>此处添加文本</a:t>
              </a:r>
              <a:r>
                <a:rPr kumimoji="0" lang="en-US" altLang="zh-CN" sz="1400" b="0" i="0" u="none" strike="noStrike" kern="0" cap="none" spc="0" normalizeH="0" baseline="0" noProof="0" dirty="0">
                  <a:ln>
                    <a:noFill/>
                  </a:ln>
                  <a:solidFill>
                    <a:sysClr val="window" lastClr="FFFFFF"/>
                  </a:solidFill>
                  <a:effectLst/>
                  <a:uLnTx/>
                  <a:uFillTx/>
                  <a:latin typeface="Calibri"/>
                  <a:ea typeface="微软雅黑" pitchFamily="34" charset="-122"/>
                  <a:cs typeface="+mn-cs"/>
                </a:rPr>
                <a:t>4</a:t>
              </a:r>
              <a:endParaRPr kumimoji="0" lang="zh-CN" altLang="en-US" sz="1400" b="0" i="0" u="none" strike="noStrike" kern="0" cap="none" spc="0" normalizeH="0" baseline="0" noProof="0">
                <a:ln>
                  <a:noFill/>
                </a:ln>
                <a:solidFill>
                  <a:sysClr val="window" lastClr="FFFFFF"/>
                </a:solidFill>
                <a:effectLst/>
                <a:uLnTx/>
                <a:uFillTx/>
                <a:latin typeface="Calibri"/>
                <a:ea typeface="微软雅黑" pitchFamily="34" charset="-122"/>
                <a:cs typeface="+mn-cs"/>
              </a:endParaRPr>
            </a:p>
          </p:txBody>
        </p:sp>
      </p:grpSp>
      <p:grpSp>
        <p:nvGrpSpPr>
          <p:cNvPr id="44" name="文本4"/>
          <p:cNvGrpSpPr>
            <a:grpSpLocks/>
          </p:cNvGrpSpPr>
          <p:nvPr/>
        </p:nvGrpSpPr>
        <p:grpSpPr bwMode="auto">
          <a:xfrm>
            <a:off x="5233784" y="3535859"/>
            <a:ext cx="1775864" cy="1474333"/>
            <a:chOff x="4932015" y="4582567"/>
            <a:chExt cx="2303463" cy="1582737"/>
          </a:xfrm>
        </p:grpSpPr>
        <p:sp>
          <p:nvSpPr>
            <p:cNvPr id="45" name="Rectangle 50"/>
            <p:cNvSpPr>
              <a:spLocks noChangeArrowheads="1"/>
            </p:cNvSpPr>
            <p:nvPr/>
          </p:nvSpPr>
          <p:spPr bwMode="auto">
            <a:xfrm>
              <a:off x="4932015" y="4798937"/>
              <a:ext cx="2303463" cy="1366367"/>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添加标题</a:t>
              </a:r>
              <a:r>
                <a:rPr kumimoji="0" lang="en-US" altLang="zh-CN" sz="11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5
</a:t>
              </a:r>
              <a:r>
                <a:rPr kumimoji="0" lang="zh-CN" altLang="en-US" sz="11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添加标题</a:t>
              </a:r>
            </a:p>
          </p:txBody>
        </p:sp>
        <p:sp>
          <p:nvSpPr>
            <p:cNvPr id="46" name="Rectangle 51"/>
            <p:cNvSpPr>
              <a:spLocks noChangeArrowheads="1"/>
            </p:cNvSpPr>
            <p:nvPr/>
          </p:nvSpPr>
          <p:spPr bwMode="auto">
            <a:xfrm>
              <a:off x="4932015" y="4582567"/>
              <a:ext cx="2303463" cy="216370"/>
            </a:xfrm>
            <a:prstGeom prst="rect">
              <a:avLst/>
            </a:prstGeom>
            <a:solidFill>
              <a:srgbClr val="009D2D"/>
            </a:solidFill>
            <a:ln w="25400" cap="flat" cmpd="sng" algn="ctr">
              <a:noFill/>
              <a:prstDash val="solid"/>
            </a:ln>
            <a:effectLst>
              <a:outerShdw blurRad="50800" dist="38100" algn="l" rotWithShape="0">
                <a:prstClr val="black">
                  <a:alpha val="40000"/>
                </a:prstClr>
              </a:outerShdw>
            </a:effectLst>
          </p:spPr>
          <p:txBody>
            <a:bodyPr anchor="ct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a:ln>
                    <a:noFill/>
                  </a:ln>
                  <a:solidFill>
                    <a:sysClr val="window" lastClr="FFFFFF"/>
                  </a:solidFill>
                  <a:effectLst/>
                  <a:uLnTx/>
                  <a:uFillTx/>
                  <a:latin typeface="Calibri"/>
                  <a:ea typeface="微软雅黑" pitchFamily="34" charset="-122"/>
                  <a:cs typeface="+mn-cs"/>
                </a:rPr>
                <a:t>此处添加文本</a:t>
              </a:r>
              <a:r>
                <a:rPr kumimoji="0" lang="en-US" altLang="zh-CN" sz="1400" b="0" i="0" u="none" strike="noStrike" kern="0" cap="none" spc="0" normalizeH="0" baseline="0" noProof="0" dirty="0">
                  <a:ln>
                    <a:noFill/>
                  </a:ln>
                  <a:solidFill>
                    <a:sysClr val="window" lastClr="FFFFFF"/>
                  </a:solidFill>
                  <a:effectLst/>
                  <a:uLnTx/>
                  <a:uFillTx/>
                  <a:latin typeface="Calibri"/>
                  <a:ea typeface="微软雅黑" pitchFamily="34" charset="-122"/>
                  <a:cs typeface="+mn-cs"/>
                </a:rPr>
                <a:t>5</a:t>
              </a:r>
              <a:endParaRPr kumimoji="0" lang="zh-CN" altLang="en-US" sz="1400" b="0" i="0" u="none" strike="noStrike" kern="0" cap="none" spc="0" normalizeH="0" baseline="0" noProof="0">
                <a:ln>
                  <a:noFill/>
                </a:ln>
                <a:solidFill>
                  <a:sysClr val="window" lastClr="FFFFFF"/>
                </a:solidFill>
                <a:effectLst/>
                <a:uLnTx/>
                <a:uFillTx/>
                <a:latin typeface="Calibri"/>
                <a:ea typeface="微软雅黑" pitchFamily="34" charset="-122"/>
                <a:cs typeface="+mn-cs"/>
              </a:endParaRPr>
            </a:p>
          </p:txBody>
        </p:sp>
      </p:gr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854823996"/>
      </p:ext>
    </p:extLst>
  </p:cSld>
  <p:clrMapOvr>
    <a:masterClrMapping/>
  </p:clrMapOvr>
  <p:transition spd="slow" advClick="0" advTm="7624">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2" presetClass="entr" presetSubtype="8"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par>
                          <p:cTn id="14" fill="hold" nodeType="afterGroup">
                            <p:stCondLst>
                              <p:cond delay="500"/>
                            </p:stCondLst>
                            <p:childTnLst>
                              <p:par>
                                <p:cTn id="15" presetID="22" presetClass="entr" presetSubtype="4"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down)">
                                      <p:cBhvr>
                                        <p:cTn id="17" dur="500"/>
                                        <p:tgtEl>
                                          <p:spTgt spid="27"/>
                                        </p:tgtEl>
                                      </p:cBhvr>
                                    </p:animEffect>
                                  </p:childTnLst>
                                </p:cTn>
                              </p:par>
                            </p:childTnLst>
                          </p:cTn>
                        </p:par>
                        <p:par>
                          <p:cTn id="18" fill="hold" nodeType="afterGroup">
                            <p:stCondLst>
                              <p:cond delay="1000"/>
                            </p:stCondLst>
                            <p:childTnLst>
                              <p:par>
                                <p:cTn id="19" presetID="22" presetClass="entr" presetSubtype="1"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up)">
                                      <p:cBhvr>
                                        <p:cTn id="21" dur="500"/>
                                        <p:tgtEl>
                                          <p:spTgt spid="28"/>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1" fill="hold" nodeType="click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up)">
                                      <p:cBhvr>
                                        <p:cTn id="26" dur="500"/>
                                        <p:tgtEl>
                                          <p:spTgt spid="39"/>
                                        </p:tgtEl>
                                      </p:cBhvr>
                                    </p:animEffect>
                                  </p:childTnLst>
                                </p:cTn>
                              </p:par>
                            </p:childTnLst>
                          </p:cTn>
                        </p:par>
                        <p:par>
                          <p:cTn id="27" fill="hold" nodeType="afterGroup">
                            <p:stCondLst>
                              <p:cond delay="500"/>
                            </p:stCondLst>
                            <p:childTnLst>
                              <p:par>
                                <p:cTn id="28" presetID="22" presetClass="entr" presetSubtype="1" fill="hold"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ipe(up)">
                                      <p:cBhvr>
                                        <p:cTn id="30" dur="500"/>
                                        <p:tgtEl>
                                          <p:spTgt spid="40"/>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2" presetClass="entr" presetSubtype="4" fill="hold" nodeType="click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down)">
                                      <p:cBhvr>
                                        <p:cTn id="35" dur="500"/>
                                        <p:tgtEl>
                                          <p:spTgt spid="31"/>
                                        </p:tgtEl>
                                      </p:cBhvr>
                                    </p:animEffect>
                                  </p:childTnLst>
                                </p:cTn>
                              </p:par>
                            </p:childTnLst>
                          </p:cTn>
                        </p:par>
                        <p:par>
                          <p:cTn id="36" fill="hold" nodeType="afterGroup">
                            <p:stCondLst>
                              <p:cond delay="500"/>
                            </p:stCondLst>
                            <p:childTnLst>
                              <p:par>
                                <p:cTn id="37" presetID="22" presetClass="entr" presetSubtype="1" fill="hold" nodeType="after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wipe(up)">
                                      <p:cBhvr>
                                        <p:cTn id="39" dur="500"/>
                                        <p:tgtEl>
                                          <p:spTgt spid="32"/>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1" fill="hold" nodeType="clickEffect">
                                  <p:stCondLst>
                                    <p:cond delay="0"/>
                                  </p:stCondLst>
                                  <p:childTnLst>
                                    <p:set>
                                      <p:cBhvr>
                                        <p:cTn id="43" dur="1" fill="hold">
                                          <p:stCondLst>
                                            <p:cond delay="0"/>
                                          </p:stCondLst>
                                        </p:cTn>
                                        <p:tgtEl>
                                          <p:spTgt spid="43"/>
                                        </p:tgtEl>
                                        <p:attrNameLst>
                                          <p:attrName>style.visibility</p:attrName>
                                        </p:attrNameLst>
                                      </p:cBhvr>
                                      <p:to>
                                        <p:strVal val="visible"/>
                                      </p:to>
                                    </p:set>
                                    <p:animEffect transition="in" filter="wipe(up)">
                                      <p:cBhvr>
                                        <p:cTn id="44" dur="500"/>
                                        <p:tgtEl>
                                          <p:spTgt spid="43"/>
                                        </p:tgtEl>
                                      </p:cBhvr>
                                    </p:animEffect>
                                  </p:childTnLst>
                                </p:cTn>
                              </p:par>
                            </p:childTnLst>
                          </p:cTn>
                        </p:par>
                        <p:par>
                          <p:cTn id="45" fill="hold" nodeType="afterGroup">
                            <p:stCondLst>
                              <p:cond delay="500"/>
                            </p:stCondLst>
                            <p:childTnLst>
                              <p:par>
                                <p:cTn id="46" presetID="22" presetClass="entr" presetSubtype="1" fill="hold" nodeType="after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wipe(up)">
                                      <p:cBhvr>
                                        <p:cTn id="48" dur="500"/>
                                        <p:tgtEl>
                                          <p:spTgt spid="44"/>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22" presetClass="entr" presetSubtype="4" fill="hold" nodeType="click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wipe(down)">
                                      <p:cBhvr>
                                        <p:cTn id="53" dur="500"/>
                                        <p:tgtEl>
                                          <p:spTgt spid="35"/>
                                        </p:tgtEl>
                                      </p:cBhvr>
                                    </p:animEffect>
                                  </p:childTnLst>
                                </p:cTn>
                              </p:par>
                            </p:childTnLst>
                          </p:cTn>
                        </p:par>
                        <p:par>
                          <p:cTn id="54" fill="hold" nodeType="afterGroup">
                            <p:stCondLst>
                              <p:cond delay="500"/>
                            </p:stCondLst>
                            <p:childTnLst>
                              <p:par>
                                <p:cTn id="55" presetID="22" presetClass="entr" presetSubtype="1" fill="hold" nodeType="after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wipe(up)">
                                      <p:cBhvr>
                                        <p:cTn id="5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直接连接符 13"/>
          <p:cNvSpPr>
            <a:spLocks noChangeShapeType="1"/>
          </p:cNvSpPr>
          <p:nvPr/>
        </p:nvSpPr>
        <p:spPr bwMode="auto">
          <a:xfrm>
            <a:off x="3995649" y="2559806"/>
            <a:ext cx="1088501" cy="0"/>
          </a:xfrm>
          <a:prstGeom prst="line">
            <a:avLst/>
          </a:prstGeom>
          <a:noFill/>
          <a:ln w="9525">
            <a:solidFill>
              <a:schemeClr val="bg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5299" name="直接连接符 14"/>
          <p:cNvSpPr>
            <a:spLocks noChangeShapeType="1"/>
          </p:cNvSpPr>
          <p:nvPr/>
        </p:nvSpPr>
        <p:spPr bwMode="auto">
          <a:xfrm>
            <a:off x="3995649" y="3060008"/>
            <a:ext cx="1088501" cy="0"/>
          </a:xfrm>
          <a:prstGeom prst="line">
            <a:avLst/>
          </a:prstGeom>
          <a:noFill/>
          <a:ln w="9525">
            <a:solidFill>
              <a:schemeClr val="tx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5300" name="矩形 15"/>
          <p:cNvSpPr>
            <a:spLocks noChangeArrowheads="1"/>
          </p:cNvSpPr>
          <p:nvPr/>
        </p:nvSpPr>
        <p:spPr bwMode="auto">
          <a:xfrm>
            <a:off x="777927" y="1405607"/>
            <a:ext cx="2418890" cy="242704"/>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Arial" charset="0"/>
                <a:sym typeface="Arial" charset="0"/>
              </a:rPr>
              <a:t>单击此处添加标题内容</a:t>
            </a:r>
            <a:endPar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Arial" charset="0"/>
              <a:sym typeface="微软雅黑" pitchFamily="34" charset="-122"/>
            </a:endParaRPr>
          </a:p>
        </p:txBody>
      </p:sp>
      <p:sp>
        <p:nvSpPr>
          <p:cNvPr id="55301" name="TextBox 16"/>
          <p:cNvSpPr>
            <a:spLocks noChangeArrowheads="1"/>
          </p:cNvSpPr>
          <p:nvPr/>
        </p:nvSpPr>
        <p:spPr bwMode="auto">
          <a:xfrm>
            <a:off x="777928" y="1747538"/>
            <a:ext cx="2045604" cy="821709"/>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30000"/>
              </a:lnSpc>
              <a:spcBef>
                <a:spcPts val="447"/>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请在此处添加您需要的文字内容请在此处添加您需要的文字内容请在此处添加您需要的文字内容请在此处添加您需要的文字内容</a:t>
            </a:r>
          </a:p>
        </p:txBody>
      </p:sp>
      <p:grpSp>
        <p:nvGrpSpPr>
          <p:cNvPr id="55302" name="组合 17"/>
          <p:cNvGrpSpPr>
            <a:grpSpLocks/>
          </p:cNvGrpSpPr>
          <p:nvPr/>
        </p:nvGrpSpPr>
        <p:grpSpPr bwMode="auto">
          <a:xfrm>
            <a:off x="707751" y="1732606"/>
            <a:ext cx="3113201" cy="2154603"/>
            <a:chOff x="0" y="0"/>
            <a:chExt cx="2880320" cy="2019710"/>
          </a:xfrm>
        </p:grpSpPr>
        <p:grpSp>
          <p:nvGrpSpPr>
            <p:cNvPr id="58394" name="组合 18"/>
            <p:cNvGrpSpPr>
              <a:grpSpLocks/>
            </p:cNvGrpSpPr>
            <p:nvPr/>
          </p:nvGrpSpPr>
          <p:grpSpPr bwMode="auto">
            <a:xfrm>
              <a:off x="0" y="0"/>
              <a:ext cx="2880320" cy="775829"/>
              <a:chOff x="0" y="0"/>
              <a:chExt cx="2880320" cy="360040"/>
            </a:xfrm>
          </p:grpSpPr>
          <p:sp>
            <p:nvSpPr>
              <p:cNvPr id="58398" name="直接连接符 25"/>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99" name="直接连接符 26"/>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nvGrpSpPr>
            <p:cNvPr id="58395" name="组合 22"/>
            <p:cNvGrpSpPr>
              <a:grpSpLocks/>
            </p:cNvGrpSpPr>
            <p:nvPr/>
          </p:nvGrpSpPr>
          <p:grpSpPr bwMode="auto">
            <a:xfrm flipV="1">
              <a:off x="0" y="1243881"/>
              <a:ext cx="2880320" cy="775829"/>
              <a:chOff x="0" y="0"/>
              <a:chExt cx="2880320" cy="360040"/>
            </a:xfrm>
          </p:grpSpPr>
          <p:sp>
            <p:nvSpPr>
              <p:cNvPr id="58396" name="直接连接符 23"/>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97" name="直接连接符 24"/>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sp>
        <p:nvSpPr>
          <p:cNvPr id="55303" name="矩形 27"/>
          <p:cNvSpPr>
            <a:spLocks noChangeArrowheads="1"/>
          </p:cNvSpPr>
          <p:nvPr/>
        </p:nvSpPr>
        <p:spPr bwMode="auto">
          <a:xfrm>
            <a:off x="785395" y="3905126"/>
            <a:ext cx="2420383" cy="242704"/>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sym typeface="Arial" charset="0"/>
              </a:rPr>
              <a:t>单击此处添加标题内容</a:t>
            </a:r>
          </a:p>
        </p:txBody>
      </p:sp>
      <p:sp>
        <p:nvSpPr>
          <p:cNvPr id="55304" name="TextBox 28"/>
          <p:cNvSpPr>
            <a:spLocks noChangeArrowheads="1"/>
          </p:cNvSpPr>
          <p:nvPr/>
        </p:nvSpPr>
        <p:spPr bwMode="auto">
          <a:xfrm>
            <a:off x="785393" y="3021188"/>
            <a:ext cx="2045604" cy="821709"/>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30000"/>
              </a:lnSpc>
              <a:spcBef>
                <a:spcPts val="447"/>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请在此处添加您需要的文字内容请在此处添加您需要的文字内容请在此处添加您需要的文字内容请在此处添加您需要的文字内容</a:t>
            </a:r>
          </a:p>
        </p:txBody>
      </p:sp>
      <p:grpSp>
        <p:nvGrpSpPr>
          <p:cNvPr id="55305" name="组合 29"/>
          <p:cNvGrpSpPr>
            <a:grpSpLocks/>
          </p:cNvGrpSpPr>
          <p:nvPr/>
        </p:nvGrpSpPr>
        <p:grpSpPr bwMode="auto">
          <a:xfrm flipH="1">
            <a:off x="5220024" y="1732606"/>
            <a:ext cx="3110215" cy="2154603"/>
            <a:chOff x="0" y="0"/>
            <a:chExt cx="2880320" cy="2019710"/>
          </a:xfrm>
        </p:grpSpPr>
        <p:grpSp>
          <p:nvGrpSpPr>
            <p:cNvPr id="58388" name="组合 30"/>
            <p:cNvGrpSpPr>
              <a:grpSpLocks/>
            </p:cNvGrpSpPr>
            <p:nvPr/>
          </p:nvGrpSpPr>
          <p:grpSpPr bwMode="auto">
            <a:xfrm>
              <a:off x="0" y="0"/>
              <a:ext cx="2880320" cy="775829"/>
              <a:chOff x="0" y="0"/>
              <a:chExt cx="2880320" cy="360040"/>
            </a:xfrm>
          </p:grpSpPr>
          <p:sp>
            <p:nvSpPr>
              <p:cNvPr id="58392" name="直接连接符 34"/>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93" name="直接连接符 35"/>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nvGrpSpPr>
            <p:cNvPr id="58389" name="组合 31"/>
            <p:cNvGrpSpPr>
              <a:grpSpLocks/>
            </p:cNvGrpSpPr>
            <p:nvPr/>
          </p:nvGrpSpPr>
          <p:grpSpPr bwMode="auto">
            <a:xfrm flipV="1">
              <a:off x="0" y="1243881"/>
              <a:ext cx="2880320" cy="775829"/>
              <a:chOff x="0" y="0"/>
              <a:chExt cx="2880320" cy="360040"/>
            </a:xfrm>
          </p:grpSpPr>
          <p:sp>
            <p:nvSpPr>
              <p:cNvPr id="58390" name="直接连接符 32"/>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91" name="直接连接符 33"/>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sp>
        <p:nvSpPr>
          <p:cNvPr id="55306" name="矩形 36"/>
          <p:cNvSpPr>
            <a:spLocks noChangeArrowheads="1"/>
          </p:cNvSpPr>
          <p:nvPr/>
        </p:nvSpPr>
        <p:spPr bwMode="auto">
          <a:xfrm>
            <a:off x="5920307" y="1408593"/>
            <a:ext cx="2418890" cy="416470"/>
          </a:xfrm>
          <a:prstGeom prst="rect">
            <a:avLst/>
          </a:prstGeom>
          <a:noFill/>
          <a:ln w="9525">
            <a:noFill/>
            <a:miter lim="800000"/>
            <a:headEnd/>
            <a:tailEnd/>
          </a:ln>
        </p:spPr>
        <p:txBody>
          <a:bodyPr lIns="68271" tIns="34136" rIns="68271" bIns="34136">
            <a:spAutoFit/>
          </a:bodyPr>
          <a:lstStyle/>
          <a:p>
            <a:pPr marL="0" marR="0" lvl="0" indent="0" algn="r" defTabSz="682394"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sym typeface="Arial" charset="0"/>
              </a:rPr>
              <a:t>单击此处添加标题内容</a:t>
            </a:r>
            <a:endPar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sym typeface="微软雅黑" pitchFamily="34" charset="-122"/>
            </a:endParaRPr>
          </a:p>
          <a:p>
            <a:pPr marL="0" marR="0" lvl="0" indent="0" algn="r" defTabSz="682394" rtl="0" eaLnBrk="1" fontAlgn="base" latinLnBrk="0" hangingPunct="1">
              <a:lnSpc>
                <a:spcPct val="100000"/>
              </a:lnSpc>
              <a:spcBef>
                <a:spcPct val="0"/>
              </a:spcBef>
              <a:spcAft>
                <a:spcPct val="0"/>
              </a:spcAft>
              <a:buClrTx/>
              <a:buSzTx/>
              <a:buFontTx/>
              <a:buNone/>
              <a:tabLst/>
              <a:defRPr/>
            </a:pPr>
            <a:endParaRPr kumimoji="0" lang="en-US" altLang="zh-CN" sz="1129" b="1" i="0" u="none" strike="noStrike" kern="1200" cap="none" spc="0" normalizeH="0" baseline="0" noProof="0">
              <a:ln>
                <a:noFill/>
              </a:ln>
              <a:solidFill>
                <a:srgbClr val="808080"/>
              </a:solidFill>
              <a:effectLst/>
              <a:uLnTx/>
              <a:uFillTx/>
              <a:latin typeface="Arial" charset="0"/>
              <a:ea typeface="微软雅黑" pitchFamily="34" charset="-122"/>
              <a:cs typeface="Arial" charset="0"/>
              <a:sym typeface="微软雅黑" pitchFamily="34" charset="-122"/>
            </a:endParaRPr>
          </a:p>
        </p:txBody>
      </p:sp>
      <p:sp>
        <p:nvSpPr>
          <p:cNvPr id="55307" name="TextBox 37"/>
          <p:cNvSpPr>
            <a:spLocks noChangeArrowheads="1"/>
          </p:cNvSpPr>
          <p:nvPr/>
        </p:nvSpPr>
        <p:spPr bwMode="auto">
          <a:xfrm>
            <a:off x="6293593" y="1752016"/>
            <a:ext cx="2045604" cy="1061198"/>
          </a:xfrm>
          <a:prstGeom prst="rect">
            <a:avLst/>
          </a:prstGeom>
          <a:noFill/>
          <a:ln w="9525">
            <a:noFill/>
            <a:miter lim="800000"/>
            <a:headEnd/>
            <a:tailEnd/>
          </a:ln>
        </p:spPr>
        <p:txBody>
          <a:bodyPr lIns="68271" tIns="34136" rIns="68271" bIns="34136">
            <a:spAutoFit/>
          </a:bodyPr>
          <a:lstStyle/>
          <a:p>
            <a:pPr marL="0" marR="0" lvl="0" indent="0" algn="r" defTabSz="682394" rtl="0" eaLnBrk="1" fontAlgn="base" latinLnBrk="0" hangingPunct="1">
              <a:lnSpc>
                <a:spcPct val="130000"/>
              </a:lnSpc>
              <a:spcBef>
                <a:spcPts val="447"/>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请在此处添加您需要的文字内容请在此处添加您需要的文字内容请在此处添加您需要的文字内容请在此处添加您需要的文字内容</a:t>
            </a:r>
          </a:p>
          <a:p>
            <a:pPr marL="0" marR="0" lvl="0" indent="0" algn="r" defTabSz="682394" rtl="0" eaLnBrk="1" fontAlgn="base" latinLnBrk="0" hangingPunct="1">
              <a:lnSpc>
                <a:spcPct val="130000"/>
              </a:lnSpc>
              <a:spcBef>
                <a:spcPts val="447"/>
              </a:spcBef>
              <a:spcAft>
                <a:spcPct val="0"/>
              </a:spcAft>
              <a:buClrTx/>
              <a:buSzTx/>
              <a:buFontTx/>
              <a:buNone/>
              <a:tabLst/>
              <a:defRPr/>
            </a:pPr>
            <a:r>
              <a:rPr kumimoji="0" lang="en-US" altLang="zh-CN" sz="941"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Arial" charset="0"/>
                <a:sym typeface="Arial" charset="0"/>
              </a:rPr>
              <a:t>.</a:t>
            </a:r>
            <a:endParaRPr kumimoji="0" lang="zh-CN" altLang="en-US" sz="941"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Arial" charset="0"/>
              <a:sym typeface="Arial" charset="0"/>
            </a:endParaRPr>
          </a:p>
        </p:txBody>
      </p:sp>
      <p:sp>
        <p:nvSpPr>
          <p:cNvPr id="55308" name="矩形 38"/>
          <p:cNvSpPr>
            <a:spLocks noChangeArrowheads="1"/>
          </p:cNvSpPr>
          <p:nvPr/>
        </p:nvSpPr>
        <p:spPr bwMode="auto">
          <a:xfrm>
            <a:off x="5920307" y="3908112"/>
            <a:ext cx="2418890" cy="416470"/>
          </a:xfrm>
          <a:prstGeom prst="rect">
            <a:avLst/>
          </a:prstGeom>
          <a:noFill/>
          <a:ln w="9525">
            <a:noFill/>
            <a:miter lim="800000"/>
            <a:headEnd/>
            <a:tailEnd/>
          </a:ln>
        </p:spPr>
        <p:txBody>
          <a:bodyPr lIns="68271" tIns="34136" rIns="68271" bIns="34136">
            <a:spAutoFit/>
          </a:bodyPr>
          <a:lstStyle/>
          <a:p>
            <a:pPr marL="0" marR="0" lvl="0" indent="0" algn="r" defTabSz="682394"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sym typeface="Arial" charset="0"/>
              </a:rPr>
              <a:t>单击此处添加标题内容</a:t>
            </a:r>
            <a:endPar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sym typeface="微软雅黑" pitchFamily="34" charset="-122"/>
            </a:endParaRPr>
          </a:p>
          <a:p>
            <a:pPr marL="0" marR="0" lvl="0" indent="0" algn="r" defTabSz="682394" rtl="0" eaLnBrk="1" fontAlgn="base" latinLnBrk="0" hangingPunct="1">
              <a:lnSpc>
                <a:spcPct val="100000"/>
              </a:lnSpc>
              <a:spcBef>
                <a:spcPct val="0"/>
              </a:spcBef>
              <a:spcAft>
                <a:spcPct val="0"/>
              </a:spcAft>
              <a:buClrTx/>
              <a:buSzTx/>
              <a:buFontTx/>
              <a:buNone/>
              <a:tabLst/>
              <a:defRPr/>
            </a:pPr>
            <a:endParaRPr kumimoji="0" lang="en-US" altLang="zh-CN" sz="1129" b="1" i="0" u="none" strike="noStrike" kern="1200" cap="none" spc="0" normalizeH="0" baseline="0" noProof="0">
              <a:ln>
                <a:noFill/>
              </a:ln>
              <a:solidFill>
                <a:srgbClr val="808080"/>
              </a:solidFill>
              <a:effectLst/>
              <a:uLnTx/>
              <a:uFillTx/>
              <a:latin typeface="Arial" charset="0"/>
              <a:ea typeface="微软雅黑" pitchFamily="34" charset="-122"/>
              <a:cs typeface="Arial" charset="0"/>
              <a:sym typeface="微软雅黑" pitchFamily="34" charset="-122"/>
            </a:endParaRPr>
          </a:p>
        </p:txBody>
      </p:sp>
      <p:sp>
        <p:nvSpPr>
          <p:cNvPr id="55309" name="TextBox 39"/>
          <p:cNvSpPr>
            <a:spLocks noChangeArrowheads="1"/>
          </p:cNvSpPr>
          <p:nvPr/>
        </p:nvSpPr>
        <p:spPr bwMode="auto">
          <a:xfrm>
            <a:off x="6293593" y="3024174"/>
            <a:ext cx="2045604" cy="821709"/>
          </a:xfrm>
          <a:prstGeom prst="rect">
            <a:avLst/>
          </a:prstGeom>
          <a:noFill/>
          <a:ln w="9525">
            <a:noFill/>
            <a:miter lim="800000"/>
            <a:headEnd/>
            <a:tailEnd/>
          </a:ln>
        </p:spPr>
        <p:txBody>
          <a:bodyPr lIns="68271" tIns="34136" rIns="68271" bIns="34136">
            <a:spAutoFit/>
          </a:bodyPr>
          <a:lstStyle/>
          <a:p>
            <a:pPr marL="0" marR="0" lvl="0" indent="0" algn="r" defTabSz="682394" rtl="0" eaLnBrk="1" fontAlgn="base" latinLnBrk="0" hangingPunct="1">
              <a:lnSpc>
                <a:spcPct val="130000"/>
              </a:lnSpc>
              <a:spcBef>
                <a:spcPts val="447"/>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宋体" charset="-122"/>
                <a:cs typeface="+mn-cs"/>
              </a:rPr>
              <a:t>请在此处添加您需要的文字内容请在此处添加您需要的文字内容请在此处添加您需要的文字内容请在此处添加您需要的文字内容</a:t>
            </a:r>
          </a:p>
        </p:txBody>
      </p:sp>
      <p:sp>
        <p:nvSpPr>
          <p:cNvPr id="55310" name="矩形 40"/>
          <p:cNvSpPr>
            <a:spLocks noChangeArrowheads="1"/>
          </p:cNvSpPr>
          <p:nvPr/>
        </p:nvSpPr>
        <p:spPr bwMode="auto">
          <a:xfrm>
            <a:off x="3936526" y="2610574"/>
            <a:ext cx="1202269" cy="387359"/>
          </a:xfrm>
          <a:prstGeom prst="rect">
            <a:avLst/>
          </a:prstGeom>
          <a:noFill/>
          <a:ln w="9525">
            <a:noFill/>
            <a:miter lim="800000"/>
            <a:headEnd/>
            <a:tailEnd/>
          </a:ln>
        </p:spPr>
        <p:txBody>
          <a:bodyPr wrap="none"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2069" b="1" i="0" u="none" strike="noStrike" kern="1200" cap="none" spc="0" normalizeH="0" baseline="0" noProof="0">
                <a:ln>
                  <a:noFill/>
                </a:ln>
                <a:solidFill>
                  <a:srgbClr val="808080"/>
                </a:solidFill>
                <a:effectLst/>
                <a:uLnTx/>
                <a:uFillTx/>
                <a:latin typeface="Arial" charset="0"/>
                <a:ea typeface="微软雅黑" pitchFamily="34" charset="-122"/>
                <a:cs typeface="Arial" charset="0"/>
                <a:sym typeface="Arial" charset="0"/>
              </a:rPr>
              <a:t>添加标题</a:t>
            </a:r>
          </a:p>
        </p:txBody>
      </p:sp>
      <p:grpSp>
        <p:nvGrpSpPr>
          <p:cNvPr id="55328" name="Group 32"/>
          <p:cNvGrpSpPr>
            <a:grpSpLocks/>
          </p:cNvGrpSpPr>
          <p:nvPr/>
        </p:nvGrpSpPr>
        <p:grpSpPr bwMode="auto">
          <a:xfrm>
            <a:off x="3691046" y="1826674"/>
            <a:ext cx="1626032" cy="542011"/>
            <a:chOff x="2472" y="1202"/>
            <a:chExt cx="1089" cy="363"/>
          </a:xfrm>
        </p:grpSpPr>
        <p:sp>
          <p:nvSpPr>
            <p:cNvPr id="58386" name="AutoShape 35"/>
            <p:cNvSpPr>
              <a:spLocks noChangeArrowheads="1"/>
            </p:cNvSpPr>
            <p:nvPr/>
          </p:nvSpPr>
          <p:spPr bwMode="auto">
            <a:xfrm>
              <a:off x="2472" y="1202"/>
              <a:ext cx="1089" cy="363"/>
            </a:xfrm>
            <a:custGeom>
              <a:avLst/>
              <a:gdLst>
                <a:gd name="T0" fmla="*/ 307741 w 21600"/>
                <a:gd name="T1" fmla="*/ 2171 h 21600"/>
                <a:gd name="T2" fmla="*/ 175852 w 21600"/>
                <a:gd name="T3" fmla="*/ 4342 h 21600"/>
                <a:gd name="T4" fmla="*/ 43963 w 21600"/>
                <a:gd name="T5" fmla="*/ 2171 h 21600"/>
                <a:gd name="T6" fmla="*/ 175852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bg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87" name="Rectangle 37"/>
            <p:cNvSpPr>
              <a:spLocks noChangeArrowheads="1"/>
            </p:cNvSpPr>
            <p:nvPr/>
          </p:nvSpPr>
          <p:spPr bwMode="auto">
            <a:xfrm>
              <a:off x="2823" y="1280"/>
              <a:ext cx="431" cy="246"/>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FFFFFF"/>
                  </a:solidFill>
                  <a:effectLst/>
                  <a:uLnTx/>
                  <a:uFillTx/>
                  <a:latin typeface="Arial" charset="0"/>
                  <a:ea typeface="微软雅黑" pitchFamily="34" charset="-122"/>
                  <a:cs typeface="+mn-cs"/>
                  <a:sym typeface="Arial" charset="0"/>
                </a:rPr>
                <a:t>标题</a:t>
              </a:r>
            </a:p>
          </p:txBody>
        </p:sp>
      </p:grpSp>
      <p:grpSp>
        <p:nvGrpSpPr>
          <p:cNvPr id="55329" name="Group 33"/>
          <p:cNvGrpSpPr>
            <a:grpSpLocks/>
          </p:cNvGrpSpPr>
          <p:nvPr/>
        </p:nvGrpSpPr>
        <p:grpSpPr bwMode="auto">
          <a:xfrm>
            <a:off x="3691046" y="3249637"/>
            <a:ext cx="1626032" cy="542010"/>
            <a:chOff x="2472" y="2155"/>
            <a:chExt cx="1089" cy="363"/>
          </a:xfrm>
        </p:grpSpPr>
        <p:sp>
          <p:nvSpPr>
            <p:cNvPr id="58384" name="AutoShape 36"/>
            <p:cNvSpPr>
              <a:spLocks noChangeArrowheads="1"/>
            </p:cNvSpPr>
            <p:nvPr/>
          </p:nvSpPr>
          <p:spPr bwMode="auto">
            <a:xfrm flipV="1">
              <a:off x="2472" y="2155"/>
              <a:ext cx="1089" cy="363"/>
            </a:xfrm>
            <a:custGeom>
              <a:avLst/>
              <a:gdLst>
                <a:gd name="T0" fmla="*/ 307741 w 21600"/>
                <a:gd name="T1" fmla="*/ 2171 h 21600"/>
                <a:gd name="T2" fmla="*/ 175852 w 21600"/>
                <a:gd name="T3" fmla="*/ 4342 h 21600"/>
                <a:gd name="T4" fmla="*/ 43963 w 21600"/>
                <a:gd name="T5" fmla="*/ 2171 h 21600"/>
                <a:gd name="T6" fmla="*/ 175852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tx2"/>
            </a:solidFill>
            <a:ln w="9525">
              <a:noFill/>
              <a:miter lim="800000"/>
              <a:headEnd/>
              <a:tailEnd/>
            </a:ln>
          </p:spPr>
          <p:txBody>
            <a:bodyPr rot="10800000"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85" name="Rectangle 38"/>
            <p:cNvSpPr>
              <a:spLocks noChangeArrowheads="1"/>
            </p:cNvSpPr>
            <p:nvPr/>
          </p:nvSpPr>
          <p:spPr bwMode="auto">
            <a:xfrm>
              <a:off x="2823" y="2232"/>
              <a:ext cx="431" cy="246"/>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FFFFFF"/>
                  </a:solidFill>
                  <a:effectLst/>
                  <a:uLnTx/>
                  <a:uFillTx/>
                  <a:latin typeface="Arial" charset="0"/>
                  <a:ea typeface="微软雅黑" pitchFamily="34" charset="-122"/>
                  <a:cs typeface="+mn-cs"/>
                  <a:sym typeface="Arial" charset="0"/>
                </a:rPr>
                <a:t>标题</a:t>
              </a:r>
            </a:p>
          </p:txBody>
        </p:sp>
      </p:gr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491664681"/>
      </p:ext>
    </p:extLst>
  </p:cSld>
  <p:clrMapOvr>
    <a:masterClrMapping/>
  </p:clrMapOvr>
  <p:transition spd="slow" advClick="0" advTm="7624">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5310"/>
                                        </p:tgtEl>
                                        <p:attrNameLst>
                                          <p:attrName>style.visibility</p:attrName>
                                        </p:attrNameLst>
                                      </p:cBhvr>
                                      <p:to>
                                        <p:strVal val="visible"/>
                                      </p:to>
                                    </p:set>
                                    <p:anim calcmode="lin" valueType="num">
                                      <p:cBhvr>
                                        <p:cTn id="7" dur="500" fill="hold"/>
                                        <p:tgtEl>
                                          <p:spTgt spid="55310"/>
                                        </p:tgtEl>
                                        <p:attrNameLst>
                                          <p:attrName>ppt_w</p:attrName>
                                        </p:attrNameLst>
                                      </p:cBhvr>
                                      <p:tavLst>
                                        <p:tav tm="0">
                                          <p:val>
                                            <p:fltVal val="0"/>
                                          </p:val>
                                        </p:tav>
                                        <p:tav tm="100000">
                                          <p:val>
                                            <p:strVal val="#ppt_w"/>
                                          </p:val>
                                        </p:tav>
                                      </p:tavLst>
                                    </p:anim>
                                    <p:anim calcmode="lin" valueType="num">
                                      <p:cBhvr>
                                        <p:cTn id="8" dur="500" fill="hold"/>
                                        <p:tgtEl>
                                          <p:spTgt spid="55310"/>
                                        </p:tgtEl>
                                        <p:attrNameLst>
                                          <p:attrName>ppt_h</p:attrName>
                                        </p:attrNameLst>
                                      </p:cBhvr>
                                      <p:tavLst>
                                        <p:tav tm="0">
                                          <p:val>
                                            <p:fltVal val="0"/>
                                          </p:val>
                                        </p:tav>
                                        <p:tav tm="100000">
                                          <p:val>
                                            <p:strVal val="#ppt_h"/>
                                          </p:val>
                                        </p:tav>
                                      </p:tavLst>
                                    </p:anim>
                                    <p:animEffect transition="in" filter="fade">
                                      <p:cBhvr>
                                        <p:cTn id="9" dur="500"/>
                                        <p:tgtEl>
                                          <p:spTgt spid="55310"/>
                                        </p:tgtEl>
                                      </p:cBhvr>
                                    </p:animEffect>
                                  </p:childTnLst>
                                </p:cTn>
                              </p:par>
                            </p:childTnLst>
                          </p:cTn>
                        </p:par>
                        <p:par>
                          <p:cTn id="10" fill="hold">
                            <p:stCondLst>
                              <p:cond delay="500"/>
                            </p:stCondLst>
                            <p:childTnLst>
                              <p:par>
                                <p:cTn id="11" presetID="17" presetClass="entr" presetSubtype="10" fill="hold" grpId="0" nodeType="afterEffect">
                                  <p:stCondLst>
                                    <p:cond delay="0"/>
                                  </p:stCondLst>
                                  <p:childTnLst>
                                    <p:set>
                                      <p:cBhvr>
                                        <p:cTn id="12" dur="1" fill="hold">
                                          <p:stCondLst>
                                            <p:cond delay="0"/>
                                          </p:stCondLst>
                                        </p:cTn>
                                        <p:tgtEl>
                                          <p:spTgt spid="55298"/>
                                        </p:tgtEl>
                                        <p:attrNameLst>
                                          <p:attrName>style.visibility</p:attrName>
                                        </p:attrNameLst>
                                      </p:cBhvr>
                                      <p:to>
                                        <p:strVal val="visible"/>
                                      </p:to>
                                    </p:set>
                                    <p:anim calcmode="lin" valueType="num">
                                      <p:cBhvr>
                                        <p:cTn id="13" dur="500" fill="hold"/>
                                        <p:tgtEl>
                                          <p:spTgt spid="55298"/>
                                        </p:tgtEl>
                                        <p:attrNameLst>
                                          <p:attrName>ppt_w</p:attrName>
                                        </p:attrNameLst>
                                      </p:cBhvr>
                                      <p:tavLst>
                                        <p:tav tm="0">
                                          <p:val>
                                            <p:fltVal val="0"/>
                                          </p:val>
                                        </p:tav>
                                        <p:tav tm="100000">
                                          <p:val>
                                            <p:strVal val="#ppt_w"/>
                                          </p:val>
                                        </p:tav>
                                      </p:tavLst>
                                    </p:anim>
                                    <p:anim calcmode="lin" valueType="num">
                                      <p:cBhvr>
                                        <p:cTn id="14" dur="500" fill="hold"/>
                                        <p:tgtEl>
                                          <p:spTgt spid="55298"/>
                                        </p:tgtEl>
                                        <p:attrNameLst>
                                          <p:attrName>ppt_h</p:attrName>
                                        </p:attrNameLst>
                                      </p:cBhvr>
                                      <p:tavLst>
                                        <p:tav tm="0">
                                          <p:val>
                                            <p:strVal val="#ppt_h"/>
                                          </p:val>
                                        </p:tav>
                                        <p:tav tm="100000">
                                          <p:val>
                                            <p:strVal val="#ppt_h"/>
                                          </p:val>
                                        </p:tav>
                                      </p:tavLst>
                                    </p:anim>
                                  </p:childTnLst>
                                </p:cTn>
                              </p:par>
                              <p:par>
                                <p:cTn id="15" presetID="17" presetClass="entr" presetSubtype="10" fill="hold" grpId="0" nodeType="withEffect">
                                  <p:stCondLst>
                                    <p:cond delay="0"/>
                                  </p:stCondLst>
                                  <p:childTnLst>
                                    <p:set>
                                      <p:cBhvr>
                                        <p:cTn id="16" dur="1" fill="hold">
                                          <p:stCondLst>
                                            <p:cond delay="0"/>
                                          </p:stCondLst>
                                        </p:cTn>
                                        <p:tgtEl>
                                          <p:spTgt spid="55299"/>
                                        </p:tgtEl>
                                        <p:attrNameLst>
                                          <p:attrName>style.visibility</p:attrName>
                                        </p:attrNameLst>
                                      </p:cBhvr>
                                      <p:to>
                                        <p:strVal val="visible"/>
                                      </p:to>
                                    </p:set>
                                    <p:anim calcmode="lin" valueType="num">
                                      <p:cBhvr>
                                        <p:cTn id="17" dur="500" fill="hold"/>
                                        <p:tgtEl>
                                          <p:spTgt spid="55299"/>
                                        </p:tgtEl>
                                        <p:attrNameLst>
                                          <p:attrName>ppt_w</p:attrName>
                                        </p:attrNameLst>
                                      </p:cBhvr>
                                      <p:tavLst>
                                        <p:tav tm="0">
                                          <p:val>
                                            <p:fltVal val="0"/>
                                          </p:val>
                                        </p:tav>
                                        <p:tav tm="100000">
                                          <p:val>
                                            <p:strVal val="#ppt_w"/>
                                          </p:val>
                                        </p:tav>
                                      </p:tavLst>
                                    </p:anim>
                                    <p:anim calcmode="lin" valueType="num">
                                      <p:cBhvr>
                                        <p:cTn id="18" dur="500" fill="hold"/>
                                        <p:tgtEl>
                                          <p:spTgt spid="55299"/>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nodeType="afterEffect">
                                  <p:stCondLst>
                                    <p:cond delay="0"/>
                                  </p:stCondLst>
                                  <p:childTnLst>
                                    <p:set>
                                      <p:cBhvr>
                                        <p:cTn id="21" dur="1" fill="hold">
                                          <p:stCondLst>
                                            <p:cond delay="0"/>
                                          </p:stCondLst>
                                        </p:cTn>
                                        <p:tgtEl>
                                          <p:spTgt spid="55328"/>
                                        </p:tgtEl>
                                        <p:attrNameLst>
                                          <p:attrName>style.visibility</p:attrName>
                                        </p:attrNameLst>
                                      </p:cBhvr>
                                      <p:to>
                                        <p:strVal val="visible"/>
                                      </p:to>
                                    </p:set>
                                    <p:animEffect transition="in" filter="fade">
                                      <p:cBhvr>
                                        <p:cTn id="22" dur="1000"/>
                                        <p:tgtEl>
                                          <p:spTgt spid="55328"/>
                                        </p:tgtEl>
                                      </p:cBhvr>
                                    </p:animEffect>
                                    <p:anim calcmode="lin" valueType="num">
                                      <p:cBhvr>
                                        <p:cTn id="23" dur="1000" fill="hold"/>
                                        <p:tgtEl>
                                          <p:spTgt spid="55328"/>
                                        </p:tgtEl>
                                        <p:attrNameLst>
                                          <p:attrName>ppt_x</p:attrName>
                                        </p:attrNameLst>
                                      </p:cBhvr>
                                      <p:tavLst>
                                        <p:tav tm="0">
                                          <p:val>
                                            <p:strVal val="#ppt_x"/>
                                          </p:val>
                                        </p:tav>
                                        <p:tav tm="100000">
                                          <p:val>
                                            <p:strVal val="#ppt_x"/>
                                          </p:val>
                                        </p:tav>
                                      </p:tavLst>
                                    </p:anim>
                                    <p:anim calcmode="lin" valueType="num">
                                      <p:cBhvr>
                                        <p:cTn id="24" dur="1000" fill="hold"/>
                                        <p:tgtEl>
                                          <p:spTgt spid="5532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5329"/>
                                        </p:tgtEl>
                                        <p:attrNameLst>
                                          <p:attrName>style.visibility</p:attrName>
                                        </p:attrNameLst>
                                      </p:cBhvr>
                                      <p:to>
                                        <p:strVal val="visible"/>
                                      </p:to>
                                    </p:set>
                                    <p:animEffect transition="in" filter="fade">
                                      <p:cBhvr>
                                        <p:cTn id="27" dur="1000"/>
                                        <p:tgtEl>
                                          <p:spTgt spid="55329"/>
                                        </p:tgtEl>
                                      </p:cBhvr>
                                    </p:animEffect>
                                    <p:anim calcmode="lin" valueType="num">
                                      <p:cBhvr>
                                        <p:cTn id="28" dur="1000" fill="hold"/>
                                        <p:tgtEl>
                                          <p:spTgt spid="55329"/>
                                        </p:tgtEl>
                                        <p:attrNameLst>
                                          <p:attrName>ppt_x</p:attrName>
                                        </p:attrNameLst>
                                      </p:cBhvr>
                                      <p:tavLst>
                                        <p:tav tm="0">
                                          <p:val>
                                            <p:strVal val="#ppt_x"/>
                                          </p:val>
                                        </p:tav>
                                        <p:tav tm="100000">
                                          <p:val>
                                            <p:strVal val="#ppt_x"/>
                                          </p:val>
                                        </p:tav>
                                      </p:tavLst>
                                    </p:anim>
                                    <p:anim calcmode="lin" valueType="num">
                                      <p:cBhvr>
                                        <p:cTn id="29" dur="1000" fill="hold"/>
                                        <p:tgtEl>
                                          <p:spTgt spid="55329"/>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2" presetClass="entr" presetSubtype="4" fill="hold" nodeType="afterEffect">
                                  <p:stCondLst>
                                    <p:cond delay="0"/>
                                  </p:stCondLst>
                                  <p:childTnLst>
                                    <p:set>
                                      <p:cBhvr>
                                        <p:cTn id="32" dur="1" fill="hold">
                                          <p:stCondLst>
                                            <p:cond delay="0"/>
                                          </p:stCondLst>
                                        </p:cTn>
                                        <p:tgtEl>
                                          <p:spTgt spid="55302"/>
                                        </p:tgtEl>
                                        <p:attrNameLst>
                                          <p:attrName>style.visibility</p:attrName>
                                        </p:attrNameLst>
                                      </p:cBhvr>
                                      <p:to>
                                        <p:strVal val="visible"/>
                                      </p:to>
                                    </p:set>
                                    <p:animEffect transition="in" filter="wipe(down)">
                                      <p:cBhvr>
                                        <p:cTn id="33" dur="500"/>
                                        <p:tgtEl>
                                          <p:spTgt spid="55302"/>
                                        </p:tgtEl>
                                      </p:cBhvr>
                                    </p:animEffect>
                                  </p:childTnLst>
                                </p:cTn>
                              </p:par>
                              <p:par>
                                <p:cTn id="34" presetID="22" presetClass="entr" presetSubtype="4" fill="hold" nodeType="withEffect">
                                  <p:stCondLst>
                                    <p:cond delay="0"/>
                                  </p:stCondLst>
                                  <p:childTnLst>
                                    <p:set>
                                      <p:cBhvr>
                                        <p:cTn id="35" dur="1" fill="hold">
                                          <p:stCondLst>
                                            <p:cond delay="0"/>
                                          </p:stCondLst>
                                        </p:cTn>
                                        <p:tgtEl>
                                          <p:spTgt spid="55305"/>
                                        </p:tgtEl>
                                        <p:attrNameLst>
                                          <p:attrName>style.visibility</p:attrName>
                                        </p:attrNameLst>
                                      </p:cBhvr>
                                      <p:to>
                                        <p:strVal val="visible"/>
                                      </p:to>
                                    </p:set>
                                    <p:animEffect transition="in" filter="wipe(down)">
                                      <p:cBhvr>
                                        <p:cTn id="36" dur="500"/>
                                        <p:tgtEl>
                                          <p:spTgt spid="55305"/>
                                        </p:tgtEl>
                                      </p:cBhvr>
                                    </p:animEffect>
                                  </p:childTnLst>
                                </p:cTn>
                              </p:par>
                            </p:childTnLst>
                          </p:cTn>
                        </p:par>
                        <p:par>
                          <p:cTn id="37" fill="hold">
                            <p:stCondLst>
                              <p:cond delay="2500"/>
                            </p:stCondLst>
                            <p:childTnLst>
                              <p:par>
                                <p:cTn id="38" presetID="17" presetClass="entr" presetSubtype="10" fill="hold" grpId="0" nodeType="afterEffect">
                                  <p:stCondLst>
                                    <p:cond delay="0"/>
                                  </p:stCondLst>
                                  <p:childTnLst>
                                    <p:set>
                                      <p:cBhvr>
                                        <p:cTn id="39" dur="1" fill="hold">
                                          <p:stCondLst>
                                            <p:cond delay="0"/>
                                          </p:stCondLst>
                                        </p:cTn>
                                        <p:tgtEl>
                                          <p:spTgt spid="55300"/>
                                        </p:tgtEl>
                                        <p:attrNameLst>
                                          <p:attrName>style.visibility</p:attrName>
                                        </p:attrNameLst>
                                      </p:cBhvr>
                                      <p:to>
                                        <p:strVal val="visible"/>
                                      </p:to>
                                    </p:set>
                                    <p:anim calcmode="lin" valueType="num">
                                      <p:cBhvr>
                                        <p:cTn id="40" dur="500" fill="hold"/>
                                        <p:tgtEl>
                                          <p:spTgt spid="55300"/>
                                        </p:tgtEl>
                                        <p:attrNameLst>
                                          <p:attrName>ppt_w</p:attrName>
                                        </p:attrNameLst>
                                      </p:cBhvr>
                                      <p:tavLst>
                                        <p:tav tm="0">
                                          <p:val>
                                            <p:fltVal val="0"/>
                                          </p:val>
                                        </p:tav>
                                        <p:tav tm="100000">
                                          <p:val>
                                            <p:strVal val="#ppt_w"/>
                                          </p:val>
                                        </p:tav>
                                      </p:tavLst>
                                    </p:anim>
                                    <p:anim calcmode="lin" valueType="num">
                                      <p:cBhvr>
                                        <p:cTn id="41" dur="500" fill="hold"/>
                                        <p:tgtEl>
                                          <p:spTgt spid="55300"/>
                                        </p:tgtEl>
                                        <p:attrNameLst>
                                          <p:attrName>ppt_h</p:attrName>
                                        </p:attrNameLst>
                                      </p:cBhvr>
                                      <p:tavLst>
                                        <p:tav tm="0">
                                          <p:val>
                                            <p:strVal val="#ppt_h"/>
                                          </p:val>
                                        </p:tav>
                                        <p:tav tm="100000">
                                          <p:val>
                                            <p:strVal val="#ppt_h"/>
                                          </p:val>
                                        </p:tav>
                                      </p:tavLst>
                                    </p:anim>
                                  </p:childTnLst>
                                </p:cTn>
                              </p:par>
                              <p:par>
                                <p:cTn id="42" presetID="17" presetClass="entr" presetSubtype="10" fill="hold" grpId="0" nodeType="withEffect">
                                  <p:stCondLst>
                                    <p:cond delay="0"/>
                                  </p:stCondLst>
                                  <p:childTnLst>
                                    <p:set>
                                      <p:cBhvr>
                                        <p:cTn id="43" dur="1" fill="hold">
                                          <p:stCondLst>
                                            <p:cond delay="0"/>
                                          </p:stCondLst>
                                        </p:cTn>
                                        <p:tgtEl>
                                          <p:spTgt spid="55301"/>
                                        </p:tgtEl>
                                        <p:attrNameLst>
                                          <p:attrName>style.visibility</p:attrName>
                                        </p:attrNameLst>
                                      </p:cBhvr>
                                      <p:to>
                                        <p:strVal val="visible"/>
                                      </p:to>
                                    </p:set>
                                    <p:anim calcmode="lin" valueType="num">
                                      <p:cBhvr>
                                        <p:cTn id="44" dur="500" fill="hold"/>
                                        <p:tgtEl>
                                          <p:spTgt spid="55301"/>
                                        </p:tgtEl>
                                        <p:attrNameLst>
                                          <p:attrName>ppt_w</p:attrName>
                                        </p:attrNameLst>
                                      </p:cBhvr>
                                      <p:tavLst>
                                        <p:tav tm="0">
                                          <p:val>
                                            <p:fltVal val="0"/>
                                          </p:val>
                                        </p:tav>
                                        <p:tav tm="100000">
                                          <p:val>
                                            <p:strVal val="#ppt_w"/>
                                          </p:val>
                                        </p:tav>
                                      </p:tavLst>
                                    </p:anim>
                                    <p:anim calcmode="lin" valueType="num">
                                      <p:cBhvr>
                                        <p:cTn id="45" dur="500" fill="hold"/>
                                        <p:tgtEl>
                                          <p:spTgt spid="55301"/>
                                        </p:tgtEl>
                                        <p:attrNameLst>
                                          <p:attrName>ppt_h</p:attrName>
                                        </p:attrNameLst>
                                      </p:cBhvr>
                                      <p:tavLst>
                                        <p:tav tm="0">
                                          <p:val>
                                            <p:strVal val="#ppt_h"/>
                                          </p:val>
                                        </p:tav>
                                        <p:tav tm="100000">
                                          <p:val>
                                            <p:strVal val="#ppt_h"/>
                                          </p:val>
                                        </p:tav>
                                      </p:tavLst>
                                    </p:anim>
                                  </p:childTnLst>
                                </p:cTn>
                              </p:par>
                              <p:par>
                                <p:cTn id="46" presetID="17" presetClass="entr" presetSubtype="10" fill="hold" grpId="0" nodeType="withEffect">
                                  <p:stCondLst>
                                    <p:cond delay="0"/>
                                  </p:stCondLst>
                                  <p:childTnLst>
                                    <p:set>
                                      <p:cBhvr>
                                        <p:cTn id="47" dur="1" fill="hold">
                                          <p:stCondLst>
                                            <p:cond delay="0"/>
                                          </p:stCondLst>
                                        </p:cTn>
                                        <p:tgtEl>
                                          <p:spTgt spid="55306"/>
                                        </p:tgtEl>
                                        <p:attrNameLst>
                                          <p:attrName>style.visibility</p:attrName>
                                        </p:attrNameLst>
                                      </p:cBhvr>
                                      <p:to>
                                        <p:strVal val="visible"/>
                                      </p:to>
                                    </p:set>
                                    <p:anim calcmode="lin" valueType="num">
                                      <p:cBhvr>
                                        <p:cTn id="48" dur="500" fill="hold"/>
                                        <p:tgtEl>
                                          <p:spTgt spid="55306"/>
                                        </p:tgtEl>
                                        <p:attrNameLst>
                                          <p:attrName>ppt_w</p:attrName>
                                        </p:attrNameLst>
                                      </p:cBhvr>
                                      <p:tavLst>
                                        <p:tav tm="0">
                                          <p:val>
                                            <p:fltVal val="0"/>
                                          </p:val>
                                        </p:tav>
                                        <p:tav tm="100000">
                                          <p:val>
                                            <p:strVal val="#ppt_w"/>
                                          </p:val>
                                        </p:tav>
                                      </p:tavLst>
                                    </p:anim>
                                    <p:anim calcmode="lin" valueType="num">
                                      <p:cBhvr>
                                        <p:cTn id="49" dur="500" fill="hold"/>
                                        <p:tgtEl>
                                          <p:spTgt spid="55306"/>
                                        </p:tgtEl>
                                        <p:attrNameLst>
                                          <p:attrName>ppt_h</p:attrName>
                                        </p:attrNameLst>
                                      </p:cBhvr>
                                      <p:tavLst>
                                        <p:tav tm="0">
                                          <p:val>
                                            <p:strVal val="#ppt_h"/>
                                          </p:val>
                                        </p:tav>
                                        <p:tav tm="100000">
                                          <p:val>
                                            <p:strVal val="#ppt_h"/>
                                          </p:val>
                                        </p:tav>
                                      </p:tavLst>
                                    </p:anim>
                                  </p:childTnLst>
                                </p:cTn>
                              </p:par>
                              <p:par>
                                <p:cTn id="50" presetID="17" presetClass="entr" presetSubtype="10" fill="hold" grpId="0" nodeType="withEffect">
                                  <p:stCondLst>
                                    <p:cond delay="0"/>
                                  </p:stCondLst>
                                  <p:childTnLst>
                                    <p:set>
                                      <p:cBhvr>
                                        <p:cTn id="51" dur="1" fill="hold">
                                          <p:stCondLst>
                                            <p:cond delay="0"/>
                                          </p:stCondLst>
                                        </p:cTn>
                                        <p:tgtEl>
                                          <p:spTgt spid="55307"/>
                                        </p:tgtEl>
                                        <p:attrNameLst>
                                          <p:attrName>style.visibility</p:attrName>
                                        </p:attrNameLst>
                                      </p:cBhvr>
                                      <p:to>
                                        <p:strVal val="visible"/>
                                      </p:to>
                                    </p:set>
                                    <p:anim calcmode="lin" valueType="num">
                                      <p:cBhvr>
                                        <p:cTn id="52" dur="500" fill="hold"/>
                                        <p:tgtEl>
                                          <p:spTgt spid="55307"/>
                                        </p:tgtEl>
                                        <p:attrNameLst>
                                          <p:attrName>ppt_w</p:attrName>
                                        </p:attrNameLst>
                                      </p:cBhvr>
                                      <p:tavLst>
                                        <p:tav tm="0">
                                          <p:val>
                                            <p:fltVal val="0"/>
                                          </p:val>
                                        </p:tav>
                                        <p:tav tm="100000">
                                          <p:val>
                                            <p:strVal val="#ppt_w"/>
                                          </p:val>
                                        </p:tav>
                                      </p:tavLst>
                                    </p:anim>
                                    <p:anim calcmode="lin" valueType="num">
                                      <p:cBhvr>
                                        <p:cTn id="53" dur="500" fill="hold"/>
                                        <p:tgtEl>
                                          <p:spTgt spid="55307"/>
                                        </p:tgtEl>
                                        <p:attrNameLst>
                                          <p:attrName>ppt_h</p:attrName>
                                        </p:attrNameLst>
                                      </p:cBhvr>
                                      <p:tavLst>
                                        <p:tav tm="0">
                                          <p:val>
                                            <p:strVal val="#ppt_h"/>
                                          </p:val>
                                        </p:tav>
                                        <p:tav tm="100000">
                                          <p:val>
                                            <p:strVal val="#ppt_h"/>
                                          </p:val>
                                        </p:tav>
                                      </p:tavLst>
                                    </p:anim>
                                  </p:childTnLst>
                                </p:cTn>
                              </p:par>
                              <p:par>
                                <p:cTn id="54" presetID="17" presetClass="entr" presetSubtype="10" fill="hold" grpId="0" nodeType="withEffect">
                                  <p:stCondLst>
                                    <p:cond delay="0"/>
                                  </p:stCondLst>
                                  <p:childTnLst>
                                    <p:set>
                                      <p:cBhvr>
                                        <p:cTn id="55" dur="1" fill="hold">
                                          <p:stCondLst>
                                            <p:cond delay="0"/>
                                          </p:stCondLst>
                                        </p:cTn>
                                        <p:tgtEl>
                                          <p:spTgt spid="55303"/>
                                        </p:tgtEl>
                                        <p:attrNameLst>
                                          <p:attrName>style.visibility</p:attrName>
                                        </p:attrNameLst>
                                      </p:cBhvr>
                                      <p:to>
                                        <p:strVal val="visible"/>
                                      </p:to>
                                    </p:set>
                                    <p:anim calcmode="lin" valueType="num">
                                      <p:cBhvr>
                                        <p:cTn id="56" dur="500" fill="hold"/>
                                        <p:tgtEl>
                                          <p:spTgt spid="55303"/>
                                        </p:tgtEl>
                                        <p:attrNameLst>
                                          <p:attrName>ppt_w</p:attrName>
                                        </p:attrNameLst>
                                      </p:cBhvr>
                                      <p:tavLst>
                                        <p:tav tm="0">
                                          <p:val>
                                            <p:fltVal val="0"/>
                                          </p:val>
                                        </p:tav>
                                        <p:tav tm="100000">
                                          <p:val>
                                            <p:strVal val="#ppt_w"/>
                                          </p:val>
                                        </p:tav>
                                      </p:tavLst>
                                    </p:anim>
                                    <p:anim calcmode="lin" valueType="num">
                                      <p:cBhvr>
                                        <p:cTn id="57" dur="500" fill="hold"/>
                                        <p:tgtEl>
                                          <p:spTgt spid="55303"/>
                                        </p:tgtEl>
                                        <p:attrNameLst>
                                          <p:attrName>ppt_h</p:attrName>
                                        </p:attrNameLst>
                                      </p:cBhvr>
                                      <p:tavLst>
                                        <p:tav tm="0">
                                          <p:val>
                                            <p:strVal val="#ppt_h"/>
                                          </p:val>
                                        </p:tav>
                                        <p:tav tm="100000">
                                          <p:val>
                                            <p:strVal val="#ppt_h"/>
                                          </p:val>
                                        </p:tav>
                                      </p:tavLst>
                                    </p:anim>
                                  </p:childTnLst>
                                </p:cTn>
                              </p:par>
                              <p:par>
                                <p:cTn id="58" presetID="17" presetClass="entr" presetSubtype="10" fill="hold" grpId="0" nodeType="withEffect">
                                  <p:stCondLst>
                                    <p:cond delay="0"/>
                                  </p:stCondLst>
                                  <p:childTnLst>
                                    <p:set>
                                      <p:cBhvr>
                                        <p:cTn id="59" dur="1" fill="hold">
                                          <p:stCondLst>
                                            <p:cond delay="0"/>
                                          </p:stCondLst>
                                        </p:cTn>
                                        <p:tgtEl>
                                          <p:spTgt spid="55304"/>
                                        </p:tgtEl>
                                        <p:attrNameLst>
                                          <p:attrName>style.visibility</p:attrName>
                                        </p:attrNameLst>
                                      </p:cBhvr>
                                      <p:to>
                                        <p:strVal val="visible"/>
                                      </p:to>
                                    </p:set>
                                    <p:anim calcmode="lin" valueType="num">
                                      <p:cBhvr>
                                        <p:cTn id="60" dur="500" fill="hold"/>
                                        <p:tgtEl>
                                          <p:spTgt spid="55304"/>
                                        </p:tgtEl>
                                        <p:attrNameLst>
                                          <p:attrName>ppt_w</p:attrName>
                                        </p:attrNameLst>
                                      </p:cBhvr>
                                      <p:tavLst>
                                        <p:tav tm="0">
                                          <p:val>
                                            <p:fltVal val="0"/>
                                          </p:val>
                                        </p:tav>
                                        <p:tav tm="100000">
                                          <p:val>
                                            <p:strVal val="#ppt_w"/>
                                          </p:val>
                                        </p:tav>
                                      </p:tavLst>
                                    </p:anim>
                                    <p:anim calcmode="lin" valueType="num">
                                      <p:cBhvr>
                                        <p:cTn id="61" dur="500" fill="hold"/>
                                        <p:tgtEl>
                                          <p:spTgt spid="55304"/>
                                        </p:tgtEl>
                                        <p:attrNameLst>
                                          <p:attrName>ppt_h</p:attrName>
                                        </p:attrNameLst>
                                      </p:cBhvr>
                                      <p:tavLst>
                                        <p:tav tm="0">
                                          <p:val>
                                            <p:strVal val="#ppt_h"/>
                                          </p:val>
                                        </p:tav>
                                        <p:tav tm="100000">
                                          <p:val>
                                            <p:strVal val="#ppt_h"/>
                                          </p:val>
                                        </p:tav>
                                      </p:tavLst>
                                    </p:anim>
                                  </p:childTnLst>
                                </p:cTn>
                              </p:par>
                              <p:par>
                                <p:cTn id="62" presetID="17" presetClass="entr" presetSubtype="10" fill="hold" grpId="0" nodeType="withEffect">
                                  <p:stCondLst>
                                    <p:cond delay="0"/>
                                  </p:stCondLst>
                                  <p:childTnLst>
                                    <p:set>
                                      <p:cBhvr>
                                        <p:cTn id="63" dur="1" fill="hold">
                                          <p:stCondLst>
                                            <p:cond delay="0"/>
                                          </p:stCondLst>
                                        </p:cTn>
                                        <p:tgtEl>
                                          <p:spTgt spid="55308"/>
                                        </p:tgtEl>
                                        <p:attrNameLst>
                                          <p:attrName>style.visibility</p:attrName>
                                        </p:attrNameLst>
                                      </p:cBhvr>
                                      <p:to>
                                        <p:strVal val="visible"/>
                                      </p:to>
                                    </p:set>
                                    <p:anim calcmode="lin" valueType="num">
                                      <p:cBhvr>
                                        <p:cTn id="64" dur="500" fill="hold"/>
                                        <p:tgtEl>
                                          <p:spTgt spid="55308"/>
                                        </p:tgtEl>
                                        <p:attrNameLst>
                                          <p:attrName>ppt_w</p:attrName>
                                        </p:attrNameLst>
                                      </p:cBhvr>
                                      <p:tavLst>
                                        <p:tav tm="0">
                                          <p:val>
                                            <p:fltVal val="0"/>
                                          </p:val>
                                        </p:tav>
                                        <p:tav tm="100000">
                                          <p:val>
                                            <p:strVal val="#ppt_w"/>
                                          </p:val>
                                        </p:tav>
                                      </p:tavLst>
                                    </p:anim>
                                    <p:anim calcmode="lin" valueType="num">
                                      <p:cBhvr>
                                        <p:cTn id="65" dur="500" fill="hold"/>
                                        <p:tgtEl>
                                          <p:spTgt spid="55308"/>
                                        </p:tgtEl>
                                        <p:attrNameLst>
                                          <p:attrName>ppt_h</p:attrName>
                                        </p:attrNameLst>
                                      </p:cBhvr>
                                      <p:tavLst>
                                        <p:tav tm="0">
                                          <p:val>
                                            <p:strVal val="#ppt_h"/>
                                          </p:val>
                                        </p:tav>
                                        <p:tav tm="100000">
                                          <p:val>
                                            <p:strVal val="#ppt_h"/>
                                          </p:val>
                                        </p:tav>
                                      </p:tavLst>
                                    </p:anim>
                                  </p:childTnLst>
                                </p:cTn>
                              </p:par>
                              <p:par>
                                <p:cTn id="66" presetID="17" presetClass="entr" presetSubtype="10" fill="hold" grpId="0" nodeType="withEffect">
                                  <p:stCondLst>
                                    <p:cond delay="0"/>
                                  </p:stCondLst>
                                  <p:childTnLst>
                                    <p:set>
                                      <p:cBhvr>
                                        <p:cTn id="67" dur="1" fill="hold">
                                          <p:stCondLst>
                                            <p:cond delay="0"/>
                                          </p:stCondLst>
                                        </p:cTn>
                                        <p:tgtEl>
                                          <p:spTgt spid="55309"/>
                                        </p:tgtEl>
                                        <p:attrNameLst>
                                          <p:attrName>style.visibility</p:attrName>
                                        </p:attrNameLst>
                                      </p:cBhvr>
                                      <p:to>
                                        <p:strVal val="visible"/>
                                      </p:to>
                                    </p:set>
                                    <p:anim calcmode="lin" valueType="num">
                                      <p:cBhvr>
                                        <p:cTn id="68" dur="500" fill="hold"/>
                                        <p:tgtEl>
                                          <p:spTgt spid="55309"/>
                                        </p:tgtEl>
                                        <p:attrNameLst>
                                          <p:attrName>ppt_w</p:attrName>
                                        </p:attrNameLst>
                                      </p:cBhvr>
                                      <p:tavLst>
                                        <p:tav tm="0">
                                          <p:val>
                                            <p:fltVal val="0"/>
                                          </p:val>
                                        </p:tav>
                                        <p:tav tm="100000">
                                          <p:val>
                                            <p:strVal val="#ppt_w"/>
                                          </p:val>
                                        </p:tav>
                                      </p:tavLst>
                                    </p:anim>
                                    <p:anim calcmode="lin" valueType="num">
                                      <p:cBhvr>
                                        <p:cTn id="69" dur="500" fill="hold"/>
                                        <p:tgtEl>
                                          <p:spTgt spid="5530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animBg="1"/>
      <p:bldP spid="55299" grpId="0" animBg="1"/>
      <p:bldP spid="55300" grpId="0"/>
      <p:bldP spid="55301" grpId="0"/>
      <p:bldP spid="55303" grpId="0"/>
      <p:bldP spid="55304" grpId="0"/>
      <p:bldP spid="55306" grpId="0"/>
      <p:bldP spid="55307" grpId="0"/>
      <p:bldP spid="55308" grpId="0"/>
      <p:bldP spid="55309" grpId="0"/>
      <p:bldP spid="553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矩形 1"/>
          <p:cNvSpPr>
            <a:spLocks noChangeArrowheads="1"/>
          </p:cNvSpPr>
          <p:nvPr/>
        </p:nvSpPr>
        <p:spPr bwMode="auto">
          <a:xfrm>
            <a:off x="639067" y="3009241"/>
            <a:ext cx="468847" cy="949638"/>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38" name="矩形 2"/>
          <p:cNvSpPr>
            <a:spLocks noChangeArrowheads="1"/>
          </p:cNvSpPr>
          <p:nvPr/>
        </p:nvSpPr>
        <p:spPr bwMode="auto">
          <a:xfrm>
            <a:off x="1312472" y="2783778"/>
            <a:ext cx="467353" cy="1175102"/>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39" name="矩形 3"/>
          <p:cNvSpPr>
            <a:spLocks noChangeArrowheads="1"/>
          </p:cNvSpPr>
          <p:nvPr/>
        </p:nvSpPr>
        <p:spPr bwMode="auto">
          <a:xfrm>
            <a:off x="1984388" y="2849475"/>
            <a:ext cx="468847" cy="1109404"/>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0" name="矩形 4"/>
          <p:cNvSpPr>
            <a:spLocks noChangeArrowheads="1"/>
          </p:cNvSpPr>
          <p:nvPr/>
        </p:nvSpPr>
        <p:spPr bwMode="auto">
          <a:xfrm>
            <a:off x="2656302" y="3197377"/>
            <a:ext cx="468847" cy="761502"/>
          </a:xfrm>
          <a:prstGeom prst="rect">
            <a:avLst/>
          </a:prstGeom>
          <a:solidFill>
            <a:schemeClr val="tx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1" name="矩形 5"/>
          <p:cNvSpPr>
            <a:spLocks noChangeArrowheads="1"/>
          </p:cNvSpPr>
          <p:nvPr/>
        </p:nvSpPr>
        <p:spPr bwMode="auto">
          <a:xfrm>
            <a:off x="3329706" y="2624012"/>
            <a:ext cx="467354" cy="1334869"/>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2" name="矩形 6"/>
          <p:cNvSpPr>
            <a:spLocks noChangeArrowheads="1"/>
          </p:cNvSpPr>
          <p:nvPr/>
        </p:nvSpPr>
        <p:spPr bwMode="auto">
          <a:xfrm>
            <a:off x="4001620" y="2558314"/>
            <a:ext cx="467354" cy="1400567"/>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3" name="矩形 7"/>
          <p:cNvSpPr>
            <a:spLocks noChangeArrowheads="1"/>
          </p:cNvSpPr>
          <p:nvPr/>
        </p:nvSpPr>
        <p:spPr bwMode="auto">
          <a:xfrm>
            <a:off x="4675028" y="2849475"/>
            <a:ext cx="467353" cy="1109404"/>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4" name="矩形 8"/>
          <p:cNvSpPr>
            <a:spLocks noChangeArrowheads="1"/>
          </p:cNvSpPr>
          <p:nvPr/>
        </p:nvSpPr>
        <p:spPr bwMode="auto">
          <a:xfrm>
            <a:off x="5346943" y="3009241"/>
            <a:ext cx="467353" cy="949638"/>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5" name="矩形 9"/>
          <p:cNvSpPr>
            <a:spLocks noChangeArrowheads="1"/>
          </p:cNvSpPr>
          <p:nvPr/>
        </p:nvSpPr>
        <p:spPr bwMode="auto">
          <a:xfrm>
            <a:off x="6018857" y="2783778"/>
            <a:ext cx="468847" cy="1175102"/>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6" name="矩形 10"/>
          <p:cNvSpPr>
            <a:spLocks noChangeArrowheads="1"/>
          </p:cNvSpPr>
          <p:nvPr/>
        </p:nvSpPr>
        <p:spPr bwMode="auto">
          <a:xfrm>
            <a:off x="6690771" y="2096933"/>
            <a:ext cx="468847" cy="1861947"/>
          </a:xfrm>
          <a:prstGeom prst="rect">
            <a:avLst/>
          </a:prstGeom>
          <a:solidFill>
            <a:schemeClr val="tx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7" name="矩形 11"/>
          <p:cNvSpPr>
            <a:spLocks noChangeArrowheads="1"/>
          </p:cNvSpPr>
          <p:nvPr/>
        </p:nvSpPr>
        <p:spPr bwMode="auto">
          <a:xfrm>
            <a:off x="7364175" y="2341807"/>
            <a:ext cx="467354" cy="1617072"/>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8" name="矩形 12"/>
          <p:cNvSpPr>
            <a:spLocks noChangeArrowheads="1"/>
          </p:cNvSpPr>
          <p:nvPr/>
        </p:nvSpPr>
        <p:spPr bwMode="auto">
          <a:xfrm>
            <a:off x="8036091" y="2558314"/>
            <a:ext cx="468847" cy="1400567"/>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9" name="矩形 13"/>
          <p:cNvSpPr>
            <a:spLocks noChangeArrowheads="1"/>
          </p:cNvSpPr>
          <p:nvPr/>
        </p:nvSpPr>
        <p:spPr bwMode="auto">
          <a:xfrm>
            <a:off x="0" y="3958881"/>
            <a:ext cx="9144000" cy="70178"/>
          </a:xfrm>
          <a:prstGeom prst="rect">
            <a:avLst/>
          </a:prstGeom>
          <a:solidFill>
            <a:schemeClr val="tx2"/>
          </a:solidFill>
          <a:ln w="12700" algn="ctr">
            <a:noFill/>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50" name="文本框 14"/>
          <p:cNvSpPr txBox="1">
            <a:spLocks noChangeArrowheads="1"/>
          </p:cNvSpPr>
          <p:nvPr/>
        </p:nvSpPr>
        <p:spPr bwMode="auto">
          <a:xfrm>
            <a:off x="1133297" y="4241084"/>
            <a:ext cx="6877411" cy="503288"/>
          </a:xfrm>
          <a:prstGeom prst="rect">
            <a:avLst/>
          </a:prstGeom>
          <a:noFill/>
          <a:ln w="9525">
            <a:noFill/>
            <a:miter lim="800000"/>
            <a:headEnd/>
            <a:tailEnd/>
          </a:ln>
        </p:spPr>
        <p:txBody>
          <a:bodyPr lIns="0" tIns="34136" rIns="0" bIns="34136">
            <a:spAutoFit/>
          </a:bodyPr>
          <a:lstStyle/>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grpSp>
        <p:nvGrpSpPr>
          <p:cNvPr id="65551" name="组合 15"/>
          <p:cNvGrpSpPr>
            <a:grpSpLocks/>
          </p:cNvGrpSpPr>
          <p:nvPr/>
        </p:nvGrpSpPr>
        <p:grpSpPr bwMode="auto">
          <a:xfrm>
            <a:off x="655490" y="1160731"/>
            <a:ext cx="2147138" cy="715314"/>
            <a:chOff x="4006936" y="791417"/>
            <a:chExt cx="2148546" cy="723886"/>
          </a:xfrm>
        </p:grpSpPr>
        <p:sp>
          <p:nvSpPr>
            <p:cNvPr id="70676" name="TextBox 81"/>
            <p:cNvSpPr txBox="1">
              <a:spLocks noChangeArrowheads="1"/>
            </p:cNvSpPr>
            <p:nvPr/>
          </p:nvSpPr>
          <p:spPr bwMode="auto">
            <a:xfrm>
              <a:off x="4006936" y="791417"/>
              <a:ext cx="2148546" cy="23094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035" b="1"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请在此处添加标题内容</a:t>
              </a:r>
            </a:p>
          </p:txBody>
        </p:sp>
        <p:sp>
          <p:nvSpPr>
            <p:cNvPr id="70677" name="TextBox 82"/>
            <p:cNvSpPr txBox="1">
              <a:spLocks noChangeArrowheads="1"/>
            </p:cNvSpPr>
            <p:nvPr/>
          </p:nvSpPr>
          <p:spPr bwMode="auto">
            <a:xfrm>
              <a:off x="4086124" y="1005984"/>
              <a:ext cx="2069358" cy="509319"/>
            </a:xfrm>
            <a:prstGeom prst="rect">
              <a:avLst/>
            </a:prstGeom>
            <a:noFill/>
            <a:ln w="9525">
              <a:noFill/>
              <a:miter lim="800000"/>
              <a:headEnd/>
              <a:tailEnd/>
            </a:ln>
          </p:spPr>
          <p:txBody>
            <a:bodyPr lIns="0" tIns="34136" rIns="0" bIns="34136">
              <a:spAutoFit/>
            </a:bodyPr>
            <a:lstStyle/>
            <a:p>
              <a:pPr marL="0" marR="0" lvl="0" indent="0" algn="just"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在此添加正文并根据需要调整字体大小，建议采用</a:t>
              </a:r>
              <a:r>
                <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1.5</a:t>
              </a: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倍行距和两端对齐方式。</a:t>
              </a:r>
            </a:p>
          </p:txBody>
        </p:sp>
      </p:grpSp>
      <p:grpSp>
        <p:nvGrpSpPr>
          <p:cNvPr id="65552" name="组合 18"/>
          <p:cNvGrpSpPr>
            <a:grpSpLocks/>
          </p:cNvGrpSpPr>
          <p:nvPr/>
        </p:nvGrpSpPr>
        <p:grpSpPr bwMode="auto">
          <a:xfrm>
            <a:off x="2993750" y="1160731"/>
            <a:ext cx="2148630" cy="715314"/>
            <a:chOff x="4006936" y="791417"/>
            <a:chExt cx="2148546" cy="723886"/>
          </a:xfrm>
        </p:grpSpPr>
        <p:sp>
          <p:nvSpPr>
            <p:cNvPr id="70674" name="TextBox 81"/>
            <p:cNvSpPr txBox="1">
              <a:spLocks noChangeArrowheads="1"/>
            </p:cNvSpPr>
            <p:nvPr/>
          </p:nvSpPr>
          <p:spPr bwMode="auto">
            <a:xfrm>
              <a:off x="4006936" y="791417"/>
              <a:ext cx="2148546" cy="245612"/>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请在此处添加标题内容</a:t>
              </a:r>
            </a:p>
          </p:txBody>
        </p:sp>
        <p:sp>
          <p:nvSpPr>
            <p:cNvPr id="70675" name="TextBox 82"/>
            <p:cNvSpPr txBox="1">
              <a:spLocks noChangeArrowheads="1"/>
            </p:cNvSpPr>
            <p:nvPr/>
          </p:nvSpPr>
          <p:spPr bwMode="auto">
            <a:xfrm>
              <a:off x="4087562" y="1005984"/>
              <a:ext cx="2067920" cy="509319"/>
            </a:xfrm>
            <a:prstGeom prst="rect">
              <a:avLst/>
            </a:prstGeom>
            <a:noFill/>
            <a:ln w="9525">
              <a:noFill/>
              <a:miter lim="800000"/>
              <a:headEnd/>
              <a:tailEnd/>
            </a:ln>
          </p:spPr>
          <p:txBody>
            <a:bodyPr lIns="0" tIns="34136" rIns="0" bIns="34136">
              <a:spAutoFit/>
            </a:bodyPr>
            <a:lstStyle/>
            <a:p>
              <a:pPr marL="0" marR="0" lvl="0" indent="0" algn="just"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在此添加正文并根据需要调整字体大小，建议采用</a:t>
              </a:r>
              <a:r>
                <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1.5</a:t>
              </a: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倍行距和两端对齐方式。</a:t>
              </a:r>
            </a:p>
          </p:txBody>
        </p:sp>
      </p:grpSp>
      <p:sp>
        <p:nvSpPr>
          <p:cNvPr id="65553" name="AutoShape 23"/>
          <p:cNvSpPr>
            <a:spLocks noChangeArrowheads="1"/>
          </p:cNvSpPr>
          <p:nvPr/>
        </p:nvSpPr>
        <p:spPr bwMode="auto">
          <a:xfrm>
            <a:off x="6807234" y="1284663"/>
            <a:ext cx="609202" cy="542010"/>
          </a:xfrm>
          <a:prstGeom prst="wedgeEllipseCallout">
            <a:avLst>
              <a:gd name="adj1" fmla="val -43750"/>
              <a:gd name="adj2" fmla="val 70000"/>
            </a:avLst>
          </a:prstGeom>
          <a:solidFill>
            <a:schemeClr val="accent1"/>
          </a:solidFill>
          <a:ln w="9525">
            <a:solidFill>
              <a:schemeClr val="tx1"/>
            </a:solidFill>
            <a:miter lim="800000"/>
            <a:headEnd/>
            <a:tailEnd/>
          </a:ln>
        </p:spPr>
        <p:txBody>
          <a:bodyPr/>
          <a:lstStyle/>
          <a:p>
            <a:pPr marL="0" marR="0" lvl="0" indent="0" algn="ctr" defTabSz="860085" rtl="0" eaLnBrk="1" fontAlgn="base" latinLnBrk="0" hangingPunct="1">
              <a:lnSpc>
                <a:spcPct val="100000"/>
              </a:lnSpc>
              <a:spcBef>
                <a:spcPct val="0"/>
              </a:spcBef>
              <a:spcAft>
                <a:spcPct val="0"/>
              </a:spcAft>
              <a:buClrTx/>
              <a:buSzTx/>
              <a:buFontTx/>
              <a:buNone/>
              <a:tabLst/>
              <a:defRPr/>
            </a:pPr>
            <a:r>
              <a:rPr kumimoji="0" lang="zh-CN" altLang="en-US" sz="752" b="0" i="0" u="none" strike="noStrike" kern="1200" cap="none" spc="0" normalizeH="0" baseline="0" noProof="0">
                <a:ln>
                  <a:noFill/>
                </a:ln>
                <a:solidFill>
                  <a:srgbClr val="000000"/>
                </a:solidFill>
                <a:effectLst/>
                <a:uLnTx/>
                <a:uFillTx/>
                <a:latin typeface="Arial" charset="0"/>
                <a:ea typeface="微软雅黑" pitchFamily="34" charset="-122"/>
                <a:cs typeface="+mn-cs"/>
              </a:rPr>
              <a:t>添加标题内容</a:t>
            </a: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072607786"/>
      </p:ext>
    </p:extLst>
  </p:cSld>
  <p:clrMapOvr>
    <a:masterClrMapping/>
  </p:clrMapOvr>
  <p:transition spd="slow" advClick="0" advTm="7624">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5551"/>
                                        </p:tgtEl>
                                        <p:attrNameLst>
                                          <p:attrName>style.visibility</p:attrName>
                                        </p:attrNameLst>
                                      </p:cBhvr>
                                      <p:to>
                                        <p:strVal val="visible"/>
                                      </p:to>
                                    </p:set>
                                    <p:animEffect transition="in" filter="wipe(left)">
                                      <p:cBhvr>
                                        <p:cTn id="7" dur="500"/>
                                        <p:tgtEl>
                                          <p:spTgt spid="6555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5552"/>
                                        </p:tgtEl>
                                        <p:attrNameLst>
                                          <p:attrName>style.visibility</p:attrName>
                                        </p:attrNameLst>
                                      </p:cBhvr>
                                      <p:to>
                                        <p:strVal val="visible"/>
                                      </p:to>
                                    </p:set>
                                    <p:animEffect transition="in" filter="wipe(left)">
                                      <p:cBhvr>
                                        <p:cTn id="11" dur="500"/>
                                        <p:tgtEl>
                                          <p:spTgt spid="6555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549"/>
                                        </p:tgtEl>
                                        <p:attrNameLst>
                                          <p:attrName>style.visibility</p:attrName>
                                        </p:attrNameLst>
                                      </p:cBhvr>
                                      <p:to>
                                        <p:strVal val="visible"/>
                                      </p:to>
                                    </p:set>
                                    <p:animEffect transition="in" filter="wipe(left)">
                                      <p:cBhvr>
                                        <p:cTn id="15" dur="500"/>
                                        <p:tgtEl>
                                          <p:spTgt spid="6554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65537"/>
                                        </p:tgtEl>
                                        <p:attrNameLst>
                                          <p:attrName>style.visibility</p:attrName>
                                        </p:attrNameLst>
                                      </p:cBhvr>
                                      <p:to>
                                        <p:strVal val="visible"/>
                                      </p:to>
                                    </p:set>
                                    <p:animEffect transition="in" filter="wipe(down)">
                                      <p:cBhvr>
                                        <p:cTn id="19" dur="500"/>
                                        <p:tgtEl>
                                          <p:spTgt spid="65537"/>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65538"/>
                                        </p:tgtEl>
                                        <p:attrNameLst>
                                          <p:attrName>style.visibility</p:attrName>
                                        </p:attrNameLst>
                                      </p:cBhvr>
                                      <p:to>
                                        <p:strVal val="visible"/>
                                      </p:to>
                                    </p:set>
                                    <p:animEffect transition="in" filter="wipe(down)">
                                      <p:cBhvr>
                                        <p:cTn id="22" dur="500"/>
                                        <p:tgtEl>
                                          <p:spTgt spid="65538"/>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65539"/>
                                        </p:tgtEl>
                                        <p:attrNameLst>
                                          <p:attrName>style.visibility</p:attrName>
                                        </p:attrNameLst>
                                      </p:cBhvr>
                                      <p:to>
                                        <p:strVal val="visible"/>
                                      </p:to>
                                    </p:set>
                                    <p:animEffect transition="in" filter="wipe(down)">
                                      <p:cBhvr>
                                        <p:cTn id="25" dur="500"/>
                                        <p:tgtEl>
                                          <p:spTgt spid="6553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65540"/>
                                        </p:tgtEl>
                                        <p:attrNameLst>
                                          <p:attrName>style.visibility</p:attrName>
                                        </p:attrNameLst>
                                      </p:cBhvr>
                                      <p:to>
                                        <p:strVal val="visible"/>
                                      </p:to>
                                    </p:set>
                                    <p:animEffect transition="in" filter="wipe(down)">
                                      <p:cBhvr>
                                        <p:cTn id="28" dur="500"/>
                                        <p:tgtEl>
                                          <p:spTgt spid="65540"/>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65541"/>
                                        </p:tgtEl>
                                        <p:attrNameLst>
                                          <p:attrName>style.visibility</p:attrName>
                                        </p:attrNameLst>
                                      </p:cBhvr>
                                      <p:to>
                                        <p:strVal val="visible"/>
                                      </p:to>
                                    </p:set>
                                    <p:animEffect transition="in" filter="wipe(down)">
                                      <p:cBhvr>
                                        <p:cTn id="31" dur="500"/>
                                        <p:tgtEl>
                                          <p:spTgt spid="6554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65542"/>
                                        </p:tgtEl>
                                        <p:attrNameLst>
                                          <p:attrName>style.visibility</p:attrName>
                                        </p:attrNameLst>
                                      </p:cBhvr>
                                      <p:to>
                                        <p:strVal val="visible"/>
                                      </p:to>
                                    </p:set>
                                    <p:animEffect transition="in" filter="wipe(down)">
                                      <p:cBhvr>
                                        <p:cTn id="34" dur="500"/>
                                        <p:tgtEl>
                                          <p:spTgt spid="65542"/>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65543"/>
                                        </p:tgtEl>
                                        <p:attrNameLst>
                                          <p:attrName>style.visibility</p:attrName>
                                        </p:attrNameLst>
                                      </p:cBhvr>
                                      <p:to>
                                        <p:strVal val="visible"/>
                                      </p:to>
                                    </p:set>
                                    <p:animEffect transition="in" filter="wipe(down)">
                                      <p:cBhvr>
                                        <p:cTn id="37" dur="500"/>
                                        <p:tgtEl>
                                          <p:spTgt spid="65543"/>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65544"/>
                                        </p:tgtEl>
                                        <p:attrNameLst>
                                          <p:attrName>style.visibility</p:attrName>
                                        </p:attrNameLst>
                                      </p:cBhvr>
                                      <p:to>
                                        <p:strVal val="visible"/>
                                      </p:to>
                                    </p:set>
                                    <p:animEffect transition="in" filter="wipe(down)">
                                      <p:cBhvr>
                                        <p:cTn id="40" dur="500"/>
                                        <p:tgtEl>
                                          <p:spTgt spid="65544"/>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65545"/>
                                        </p:tgtEl>
                                        <p:attrNameLst>
                                          <p:attrName>style.visibility</p:attrName>
                                        </p:attrNameLst>
                                      </p:cBhvr>
                                      <p:to>
                                        <p:strVal val="visible"/>
                                      </p:to>
                                    </p:set>
                                    <p:animEffect transition="in" filter="wipe(down)">
                                      <p:cBhvr>
                                        <p:cTn id="43" dur="500"/>
                                        <p:tgtEl>
                                          <p:spTgt spid="65545"/>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65546"/>
                                        </p:tgtEl>
                                        <p:attrNameLst>
                                          <p:attrName>style.visibility</p:attrName>
                                        </p:attrNameLst>
                                      </p:cBhvr>
                                      <p:to>
                                        <p:strVal val="visible"/>
                                      </p:to>
                                    </p:set>
                                    <p:animEffect transition="in" filter="wipe(down)">
                                      <p:cBhvr>
                                        <p:cTn id="46" dur="500"/>
                                        <p:tgtEl>
                                          <p:spTgt spid="65546"/>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65547"/>
                                        </p:tgtEl>
                                        <p:attrNameLst>
                                          <p:attrName>style.visibility</p:attrName>
                                        </p:attrNameLst>
                                      </p:cBhvr>
                                      <p:to>
                                        <p:strVal val="visible"/>
                                      </p:to>
                                    </p:set>
                                    <p:animEffect transition="in" filter="wipe(down)">
                                      <p:cBhvr>
                                        <p:cTn id="49" dur="500"/>
                                        <p:tgtEl>
                                          <p:spTgt spid="65547"/>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65548"/>
                                        </p:tgtEl>
                                        <p:attrNameLst>
                                          <p:attrName>style.visibility</p:attrName>
                                        </p:attrNameLst>
                                      </p:cBhvr>
                                      <p:to>
                                        <p:strVal val="visible"/>
                                      </p:to>
                                    </p:set>
                                    <p:animEffect transition="in" filter="wipe(down)">
                                      <p:cBhvr>
                                        <p:cTn id="52" dur="500"/>
                                        <p:tgtEl>
                                          <p:spTgt spid="65548"/>
                                        </p:tgtEl>
                                      </p:cBhvr>
                                    </p:animEffect>
                                  </p:childTnLst>
                                </p:cTn>
                              </p:par>
                            </p:childTnLst>
                          </p:cTn>
                        </p:par>
                        <p:par>
                          <p:cTn id="53" fill="hold">
                            <p:stCondLst>
                              <p:cond delay="2000"/>
                            </p:stCondLst>
                            <p:childTnLst>
                              <p:par>
                                <p:cTn id="54" presetID="22" presetClass="entr" presetSubtype="4" fill="hold" grpId="0" nodeType="afterEffect">
                                  <p:stCondLst>
                                    <p:cond delay="0"/>
                                  </p:stCondLst>
                                  <p:childTnLst>
                                    <p:set>
                                      <p:cBhvr>
                                        <p:cTn id="55" dur="1" fill="hold">
                                          <p:stCondLst>
                                            <p:cond delay="0"/>
                                          </p:stCondLst>
                                        </p:cTn>
                                        <p:tgtEl>
                                          <p:spTgt spid="65553"/>
                                        </p:tgtEl>
                                        <p:attrNameLst>
                                          <p:attrName>style.visibility</p:attrName>
                                        </p:attrNameLst>
                                      </p:cBhvr>
                                      <p:to>
                                        <p:strVal val="visible"/>
                                      </p:to>
                                    </p:set>
                                    <p:animEffect transition="in" filter="wipe(down)">
                                      <p:cBhvr>
                                        <p:cTn id="56" dur="500"/>
                                        <p:tgtEl>
                                          <p:spTgt spid="65553"/>
                                        </p:tgtEl>
                                      </p:cBhvr>
                                    </p:animEffect>
                                  </p:childTnLst>
                                </p:cTn>
                              </p:par>
                            </p:childTnLst>
                          </p:cTn>
                        </p:par>
                        <p:par>
                          <p:cTn id="57" fill="hold">
                            <p:stCondLst>
                              <p:cond delay="2500"/>
                            </p:stCondLst>
                            <p:childTnLst>
                              <p:par>
                                <p:cTn id="58" presetID="47" presetClass="entr" presetSubtype="0" fill="hold" grpId="0" nodeType="afterEffect">
                                  <p:stCondLst>
                                    <p:cond delay="0"/>
                                  </p:stCondLst>
                                  <p:childTnLst>
                                    <p:set>
                                      <p:cBhvr>
                                        <p:cTn id="59" dur="1" fill="hold">
                                          <p:stCondLst>
                                            <p:cond delay="0"/>
                                          </p:stCondLst>
                                        </p:cTn>
                                        <p:tgtEl>
                                          <p:spTgt spid="65550"/>
                                        </p:tgtEl>
                                        <p:attrNameLst>
                                          <p:attrName>style.visibility</p:attrName>
                                        </p:attrNameLst>
                                      </p:cBhvr>
                                      <p:to>
                                        <p:strVal val="visible"/>
                                      </p:to>
                                    </p:set>
                                    <p:animEffect transition="in" filter="fade">
                                      <p:cBhvr>
                                        <p:cTn id="60" dur="1000"/>
                                        <p:tgtEl>
                                          <p:spTgt spid="65550"/>
                                        </p:tgtEl>
                                      </p:cBhvr>
                                    </p:animEffect>
                                    <p:anim calcmode="lin" valueType="num">
                                      <p:cBhvr>
                                        <p:cTn id="61" dur="1000" fill="hold"/>
                                        <p:tgtEl>
                                          <p:spTgt spid="65550"/>
                                        </p:tgtEl>
                                        <p:attrNameLst>
                                          <p:attrName>ppt_x</p:attrName>
                                        </p:attrNameLst>
                                      </p:cBhvr>
                                      <p:tavLst>
                                        <p:tav tm="0">
                                          <p:val>
                                            <p:strVal val="#ppt_x"/>
                                          </p:val>
                                        </p:tav>
                                        <p:tav tm="100000">
                                          <p:val>
                                            <p:strVal val="#ppt_x"/>
                                          </p:val>
                                        </p:tav>
                                      </p:tavLst>
                                    </p:anim>
                                    <p:anim calcmode="lin" valueType="num">
                                      <p:cBhvr>
                                        <p:cTn id="62" dur="1000" fill="hold"/>
                                        <p:tgtEl>
                                          <p:spTgt spid="655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animBg="1"/>
      <p:bldP spid="65538" grpId="0" animBg="1"/>
      <p:bldP spid="65539" grpId="0" animBg="1"/>
      <p:bldP spid="65540" grpId="0" animBg="1"/>
      <p:bldP spid="65541" grpId="0" animBg="1"/>
      <p:bldP spid="65542" grpId="0" animBg="1"/>
      <p:bldP spid="65543" grpId="0" animBg="1"/>
      <p:bldP spid="65544" grpId="0" animBg="1"/>
      <p:bldP spid="65545" grpId="0" animBg="1"/>
      <p:bldP spid="65546" grpId="0" animBg="1"/>
      <p:bldP spid="65547" grpId="0" animBg="1"/>
      <p:bldP spid="65548" grpId="0" animBg="1"/>
      <p:bldP spid="65549" grpId="0" animBg="1"/>
      <p:bldP spid="65550" grpId="0"/>
      <p:bldP spid="6555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图片 5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37" y="0"/>
            <a:ext cx="9139126" cy="5143500"/>
          </a:xfrm>
          <a:prstGeom prst="rect">
            <a:avLst/>
          </a:prstGeom>
        </p:spPr>
      </p:pic>
      <p:grpSp>
        <p:nvGrpSpPr>
          <p:cNvPr id="26" name="组合 25"/>
          <p:cNvGrpSpPr/>
          <p:nvPr/>
        </p:nvGrpSpPr>
        <p:grpSpPr>
          <a:xfrm>
            <a:off x="4211962" y="820500"/>
            <a:ext cx="3738767" cy="615670"/>
            <a:chOff x="4441088" y="670090"/>
            <a:chExt cx="4985024" cy="820894"/>
          </a:xfrm>
        </p:grpSpPr>
        <p:grpSp>
          <p:nvGrpSpPr>
            <p:cNvPr id="27" name="组合 26"/>
            <p:cNvGrpSpPr/>
            <p:nvPr/>
          </p:nvGrpSpPr>
          <p:grpSpPr>
            <a:xfrm>
              <a:off x="4441088" y="761746"/>
              <a:ext cx="727764" cy="729238"/>
              <a:chOff x="4339490" y="761746"/>
              <a:chExt cx="727764" cy="729238"/>
            </a:xfrm>
          </p:grpSpPr>
          <p:sp>
            <p:nvSpPr>
              <p:cNvPr id="30"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1"/>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31" name="TextBox 67"/>
              <p:cNvSpPr txBox="1"/>
              <p:nvPr/>
            </p:nvSpPr>
            <p:spPr>
              <a:xfrm>
                <a:off x="4474113" y="801513"/>
                <a:ext cx="526213" cy="615554"/>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rPr>
                  <a:t>1</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28" name="矩形 39"/>
            <p:cNvSpPr>
              <a:spLocks noChangeArrowheads="1"/>
            </p:cNvSpPr>
            <p:nvPr/>
          </p:nvSpPr>
          <p:spPr bwMode="auto">
            <a:xfrm>
              <a:off x="5338826" y="1047121"/>
              <a:ext cx="408728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endParaRPr>
            </a:p>
          </p:txBody>
        </p:sp>
        <p:sp>
          <p:nvSpPr>
            <p:cNvPr id="29" name="矩形 39"/>
            <p:cNvSpPr>
              <a:spLocks noChangeArrowheads="1"/>
            </p:cNvSpPr>
            <p:nvPr/>
          </p:nvSpPr>
          <p:spPr bwMode="auto">
            <a:xfrm>
              <a:off x="5201642" y="670090"/>
              <a:ext cx="376237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1" i="0" u="none" strike="noStrike" kern="1200" cap="none" spc="0" normalizeH="0" baseline="0" noProof="0" dirty="0" smtClean="0">
                  <a:ln>
                    <a:noFill/>
                  </a:ln>
                  <a:solidFill>
                    <a:srgbClr val="3A9244"/>
                  </a:solidFill>
                  <a:effectLst/>
                  <a:uLnTx/>
                  <a:uFillTx/>
                  <a:latin typeface="微软雅黑" pitchFamily="34" charset="-122"/>
                  <a:ea typeface="微软雅黑" pitchFamily="34" charset="-122"/>
                  <a:cs typeface="宋体" charset="-122"/>
                </a:rPr>
                <a:t>【 </a:t>
              </a:r>
              <a:r>
                <a:rPr kumimoji="0" lang="zh-CN" altLang="en-US" sz="1400" b="1" i="0" u="none" strike="noStrike" kern="1200" cap="none" spc="0" normalizeH="0" baseline="0" noProof="0" dirty="0" smtClean="0">
                  <a:ln>
                    <a:noFill/>
                  </a:ln>
                  <a:solidFill>
                    <a:srgbClr val="3A9244"/>
                  </a:solidFill>
                  <a:effectLst/>
                  <a:uLnTx/>
                  <a:uFillTx/>
                  <a:latin typeface="微软雅黑" pitchFamily="34" charset="-122"/>
                  <a:ea typeface="微软雅黑" pitchFamily="34" charset="-122"/>
                  <a:cs typeface="宋体" charset="-122"/>
                </a:rPr>
                <a:t>标题内容 </a:t>
              </a:r>
              <a:r>
                <a:rPr kumimoji="0" lang="en-US" altLang="zh-CN" sz="1400" b="1" i="0" u="none" strike="noStrike" kern="1200" cap="none" spc="0" normalizeH="0" baseline="0" noProof="0" dirty="0" smtClean="0">
                  <a:ln>
                    <a:noFill/>
                  </a:ln>
                  <a:solidFill>
                    <a:srgbClr val="3A9244"/>
                  </a:solidFill>
                  <a:effectLst/>
                  <a:uLnTx/>
                  <a:uFillTx/>
                  <a:latin typeface="微软雅黑" pitchFamily="34" charset="-122"/>
                  <a:ea typeface="微软雅黑" pitchFamily="34" charset="-122"/>
                  <a:cs typeface="宋体" charset="-122"/>
                </a:rPr>
                <a:t>】</a:t>
              </a:r>
              <a:endParaRPr kumimoji="0" lang="zh-CN" altLang="en-US" sz="1400" b="1" i="0" u="none" strike="noStrike" kern="1200" cap="none" spc="0" normalizeH="0" baseline="0" noProof="0" dirty="0">
                <a:ln>
                  <a:noFill/>
                </a:ln>
                <a:solidFill>
                  <a:srgbClr val="3A9244"/>
                </a:solidFill>
                <a:effectLst/>
                <a:uLnTx/>
                <a:uFillTx/>
                <a:latin typeface="微软雅黑" pitchFamily="34" charset="-122"/>
                <a:ea typeface="微软雅黑" pitchFamily="34" charset="-122"/>
                <a:cs typeface="宋体" charset="-122"/>
              </a:endParaRPr>
            </a:p>
          </p:txBody>
        </p:sp>
      </p:grpSp>
      <p:grpSp>
        <p:nvGrpSpPr>
          <p:cNvPr id="32" name="组合 31"/>
          <p:cNvGrpSpPr/>
          <p:nvPr/>
        </p:nvGrpSpPr>
        <p:grpSpPr>
          <a:xfrm>
            <a:off x="4788026" y="1468572"/>
            <a:ext cx="3738767" cy="615670"/>
            <a:chOff x="4441088" y="670090"/>
            <a:chExt cx="4985024" cy="820894"/>
          </a:xfrm>
        </p:grpSpPr>
        <p:grpSp>
          <p:nvGrpSpPr>
            <p:cNvPr id="33" name="组合 32"/>
            <p:cNvGrpSpPr/>
            <p:nvPr/>
          </p:nvGrpSpPr>
          <p:grpSpPr>
            <a:xfrm>
              <a:off x="4441088" y="761746"/>
              <a:ext cx="727764" cy="729238"/>
              <a:chOff x="4339490" y="761746"/>
              <a:chExt cx="727764" cy="729238"/>
            </a:xfrm>
          </p:grpSpPr>
          <p:sp>
            <p:nvSpPr>
              <p:cNvPr id="36"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1"/>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37" name="TextBox 137"/>
              <p:cNvSpPr txBox="1"/>
              <p:nvPr/>
            </p:nvSpPr>
            <p:spPr>
              <a:xfrm>
                <a:off x="4474113" y="801513"/>
                <a:ext cx="526213" cy="615554"/>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smtClean="0">
                    <a:ln>
                      <a:noFill/>
                    </a:ln>
                    <a:solidFill>
                      <a:srgbClr val="FFFFFF"/>
                    </a:solidFill>
                    <a:effectLst/>
                    <a:uLnTx/>
                    <a:uFillTx/>
                    <a:latin typeface="微软雅黑" pitchFamily="34" charset="-122"/>
                    <a:ea typeface="微软雅黑" pitchFamily="34" charset="-122"/>
                    <a:cs typeface="+mn-cs"/>
                  </a:rPr>
                  <a:t>2</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34" name="矩形 39"/>
            <p:cNvSpPr>
              <a:spLocks noChangeArrowheads="1"/>
            </p:cNvSpPr>
            <p:nvPr/>
          </p:nvSpPr>
          <p:spPr bwMode="auto">
            <a:xfrm>
              <a:off x="5338826" y="1047121"/>
              <a:ext cx="408728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endParaRPr>
            </a:p>
          </p:txBody>
        </p:sp>
        <p:sp>
          <p:nvSpPr>
            <p:cNvPr id="35" name="矩形 39"/>
            <p:cNvSpPr>
              <a:spLocks noChangeArrowheads="1"/>
            </p:cNvSpPr>
            <p:nvPr/>
          </p:nvSpPr>
          <p:spPr bwMode="auto">
            <a:xfrm>
              <a:off x="5201642" y="670090"/>
              <a:ext cx="376237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1" i="0" u="none" strike="noStrike" kern="1200" cap="none" spc="0" normalizeH="0" baseline="0" noProof="0" dirty="0" smtClean="0">
                  <a:ln>
                    <a:noFill/>
                  </a:ln>
                  <a:solidFill>
                    <a:srgbClr val="3A9244"/>
                  </a:solidFill>
                  <a:effectLst/>
                  <a:uLnTx/>
                  <a:uFillTx/>
                  <a:latin typeface="微软雅黑" pitchFamily="34" charset="-122"/>
                  <a:ea typeface="微软雅黑" pitchFamily="34" charset="-122"/>
                  <a:cs typeface="宋体" charset="-122"/>
                </a:rPr>
                <a:t>【 </a:t>
              </a:r>
              <a:r>
                <a:rPr kumimoji="0" lang="zh-CN" altLang="en-US" sz="1400" b="1" i="0" u="none" strike="noStrike" kern="1200" cap="none" spc="0" normalizeH="0" baseline="0" noProof="0" dirty="0" smtClean="0">
                  <a:ln>
                    <a:noFill/>
                  </a:ln>
                  <a:solidFill>
                    <a:srgbClr val="3A9244"/>
                  </a:solidFill>
                  <a:effectLst/>
                  <a:uLnTx/>
                  <a:uFillTx/>
                  <a:latin typeface="微软雅黑" pitchFamily="34" charset="-122"/>
                  <a:ea typeface="微软雅黑" pitchFamily="34" charset="-122"/>
                  <a:cs typeface="宋体" charset="-122"/>
                </a:rPr>
                <a:t>标题内容 </a:t>
              </a:r>
              <a:r>
                <a:rPr kumimoji="0" lang="en-US" altLang="zh-CN" sz="1400" b="1" i="0" u="none" strike="noStrike" kern="1200" cap="none" spc="0" normalizeH="0" baseline="0" noProof="0" dirty="0" smtClean="0">
                  <a:ln>
                    <a:noFill/>
                  </a:ln>
                  <a:solidFill>
                    <a:srgbClr val="3A9244"/>
                  </a:solidFill>
                  <a:effectLst/>
                  <a:uLnTx/>
                  <a:uFillTx/>
                  <a:latin typeface="微软雅黑" pitchFamily="34" charset="-122"/>
                  <a:ea typeface="微软雅黑" pitchFamily="34" charset="-122"/>
                  <a:cs typeface="宋体" charset="-122"/>
                </a:rPr>
                <a:t>】</a:t>
              </a:r>
              <a:endParaRPr kumimoji="0" lang="zh-CN" altLang="en-US" sz="1400" b="1" i="0" u="none" strike="noStrike" kern="1200" cap="none" spc="0" normalizeH="0" baseline="0" noProof="0" dirty="0">
                <a:ln>
                  <a:noFill/>
                </a:ln>
                <a:solidFill>
                  <a:srgbClr val="3A9244"/>
                </a:solidFill>
                <a:effectLst/>
                <a:uLnTx/>
                <a:uFillTx/>
                <a:latin typeface="微软雅黑" pitchFamily="34" charset="-122"/>
                <a:ea typeface="微软雅黑" pitchFamily="34" charset="-122"/>
                <a:cs typeface="宋体" charset="-122"/>
              </a:endParaRPr>
            </a:p>
          </p:txBody>
        </p:sp>
      </p:grpSp>
      <p:grpSp>
        <p:nvGrpSpPr>
          <p:cNvPr id="38" name="组合 37"/>
          <p:cNvGrpSpPr/>
          <p:nvPr/>
        </p:nvGrpSpPr>
        <p:grpSpPr>
          <a:xfrm>
            <a:off x="4932042" y="2272190"/>
            <a:ext cx="3738767" cy="615670"/>
            <a:chOff x="4441088" y="670090"/>
            <a:chExt cx="4985024" cy="820894"/>
          </a:xfrm>
        </p:grpSpPr>
        <p:grpSp>
          <p:nvGrpSpPr>
            <p:cNvPr id="39" name="组合 38"/>
            <p:cNvGrpSpPr/>
            <p:nvPr/>
          </p:nvGrpSpPr>
          <p:grpSpPr>
            <a:xfrm>
              <a:off x="4441088" y="761746"/>
              <a:ext cx="727764" cy="729238"/>
              <a:chOff x="4339490" y="761746"/>
              <a:chExt cx="727764" cy="729238"/>
            </a:xfrm>
          </p:grpSpPr>
          <p:sp>
            <p:nvSpPr>
              <p:cNvPr id="42"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2"/>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43" name="TextBox 143"/>
              <p:cNvSpPr txBox="1"/>
              <p:nvPr/>
            </p:nvSpPr>
            <p:spPr>
              <a:xfrm>
                <a:off x="4474113" y="801513"/>
                <a:ext cx="526213" cy="615554"/>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smtClean="0">
                    <a:ln>
                      <a:noFill/>
                    </a:ln>
                    <a:solidFill>
                      <a:srgbClr val="FFFFFF"/>
                    </a:solidFill>
                    <a:effectLst/>
                    <a:uLnTx/>
                    <a:uFillTx/>
                    <a:latin typeface="微软雅黑" pitchFamily="34" charset="-122"/>
                    <a:ea typeface="微软雅黑" pitchFamily="34" charset="-122"/>
                    <a:cs typeface="+mn-cs"/>
                  </a:rPr>
                  <a:t>3</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40" name="矩形 39"/>
            <p:cNvSpPr>
              <a:spLocks noChangeArrowheads="1"/>
            </p:cNvSpPr>
            <p:nvPr/>
          </p:nvSpPr>
          <p:spPr bwMode="auto">
            <a:xfrm>
              <a:off x="5338826" y="1047121"/>
              <a:ext cx="408728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endParaRPr>
            </a:p>
          </p:txBody>
        </p:sp>
        <p:sp>
          <p:nvSpPr>
            <p:cNvPr id="41" name="矩形 39"/>
            <p:cNvSpPr>
              <a:spLocks noChangeArrowheads="1"/>
            </p:cNvSpPr>
            <p:nvPr/>
          </p:nvSpPr>
          <p:spPr bwMode="auto">
            <a:xfrm>
              <a:off x="5201642" y="670090"/>
              <a:ext cx="376237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1" i="0" u="none" strike="noStrike" kern="1200" cap="none" spc="0" normalizeH="0" baseline="0" noProof="0" dirty="0" smtClean="0">
                  <a:ln>
                    <a:noFill/>
                  </a:ln>
                  <a:solidFill>
                    <a:srgbClr val="3A9244"/>
                  </a:solidFill>
                  <a:effectLst/>
                  <a:uLnTx/>
                  <a:uFillTx/>
                  <a:latin typeface="微软雅黑" pitchFamily="34" charset="-122"/>
                  <a:ea typeface="微软雅黑" pitchFamily="34" charset="-122"/>
                  <a:cs typeface="宋体" charset="-122"/>
                </a:rPr>
                <a:t>【 </a:t>
              </a:r>
              <a:r>
                <a:rPr kumimoji="0" lang="zh-CN" altLang="en-US" sz="1400" b="1" i="0" u="none" strike="noStrike" kern="1200" cap="none" spc="0" normalizeH="0" baseline="0" noProof="0" dirty="0" smtClean="0">
                  <a:ln>
                    <a:noFill/>
                  </a:ln>
                  <a:solidFill>
                    <a:srgbClr val="3A9244"/>
                  </a:solidFill>
                  <a:effectLst/>
                  <a:uLnTx/>
                  <a:uFillTx/>
                  <a:latin typeface="微软雅黑" pitchFamily="34" charset="-122"/>
                  <a:ea typeface="微软雅黑" pitchFamily="34" charset="-122"/>
                  <a:cs typeface="宋体" charset="-122"/>
                </a:rPr>
                <a:t>标题内容 </a:t>
              </a:r>
              <a:r>
                <a:rPr kumimoji="0" lang="en-US" altLang="zh-CN" sz="1400" b="1" i="0" u="none" strike="noStrike" kern="1200" cap="none" spc="0" normalizeH="0" baseline="0" noProof="0" dirty="0" smtClean="0">
                  <a:ln>
                    <a:noFill/>
                  </a:ln>
                  <a:solidFill>
                    <a:srgbClr val="3A9244"/>
                  </a:solidFill>
                  <a:effectLst/>
                  <a:uLnTx/>
                  <a:uFillTx/>
                  <a:latin typeface="微软雅黑" pitchFamily="34" charset="-122"/>
                  <a:ea typeface="微软雅黑" pitchFamily="34" charset="-122"/>
                  <a:cs typeface="宋体" charset="-122"/>
                </a:rPr>
                <a:t>】</a:t>
              </a:r>
              <a:endParaRPr kumimoji="0" lang="zh-CN" altLang="en-US" sz="1400" b="1" i="0" u="none" strike="noStrike" kern="1200" cap="none" spc="0" normalizeH="0" baseline="0" noProof="0" dirty="0">
                <a:ln>
                  <a:noFill/>
                </a:ln>
                <a:solidFill>
                  <a:srgbClr val="3A9244"/>
                </a:solidFill>
                <a:effectLst/>
                <a:uLnTx/>
                <a:uFillTx/>
                <a:latin typeface="微软雅黑" pitchFamily="34" charset="-122"/>
                <a:ea typeface="微软雅黑" pitchFamily="34" charset="-122"/>
                <a:cs typeface="宋体" charset="-122"/>
              </a:endParaRPr>
            </a:p>
          </p:txBody>
        </p:sp>
      </p:grpSp>
      <p:grpSp>
        <p:nvGrpSpPr>
          <p:cNvPr id="44" name="组合 43"/>
          <p:cNvGrpSpPr/>
          <p:nvPr/>
        </p:nvGrpSpPr>
        <p:grpSpPr>
          <a:xfrm>
            <a:off x="4788026" y="3071798"/>
            <a:ext cx="3738767" cy="615670"/>
            <a:chOff x="4441088" y="670090"/>
            <a:chExt cx="4985024" cy="820894"/>
          </a:xfrm>
        </p:grpSpPr>
        <p:grpSp>
          <p:nvGrpSpPr>
            <p:cNvPr id="45" name="组合 44"/>
            <p:cNvGrpSpPr/>
            <p:nvPr/>
          </p:nvGrpSpPr>
          <p:grpSpPr>
            <a:xfrm>
              <a:off x="4441088" y="761746"/>
              <a:ext cx="727764" cy="729238"/>
              <a:chOff x="4339490" y="761746"/>
              <a:chExt cx="727764" cy="729238"/>
            </a:xfrm>
          </p:grpSpPr>
          <p:sp>
            <p:nvSpPr>
              <p:cNvPr id="48"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2"/>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49" name="TextBox 149"/>
              <p:cNvSpPr txBox="1"/>
              <p:nvPr/>
            </p:nvSpPr>
            <p:spPr>
              <a:xfrm>
                <a:off x="4474113" y="801513"/>
                <a:ext cx="526213" cy="615554"/>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smtClean="0">
                    <a:ln>
                      <a:noFill/>
                    </a:ln>
                    <a:solidFill>
                      <a:srgbClr val="FFFFFF"/>
                    </a:solidFill>
                    <a:effectLst/>
                    <a:uLnTx/>
                    <a:uFillTx/>
                    <a:latin typeface="微软雅黑" pitchFamily="34" charset="-122"/>
                    <a:ea typeface="微软雅黑" pitchFamily="34" charset="-122"/>
                    <a:cs typeface="+mn-cs"/>
                  </a:rPr>
                  <a:t>4</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46" name="矩形 39"/>
            <p:cNvSpPr>
              <a:spLocks noChangeArrowheads="1"/>
            </p:cNvSpPr>
            <p:nvPr/>
          </p:nvSpPr>
          <p:spPr bwMode="auto">
            <a:xfrm>
              <a:off x="5338826" y="1047121"/>
              <a:ext cx="408728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endParaRPr>
            </a:p>
          </p:txBody>
        </p:sp>
        <p:sp>
          <p:nvSpPr>
            <p:cNvPr id="47" name="矩形 39"/>
            <p:cNvSpPr>
              <a:spLocks noChangeArrowheads="1"/>
            </p:cNvSpPr>
            <p:nvPr/>
          </p:nvSpPr>
          <p:spPr bwMode="auto">
            <a:xfrm>
              <a:off x="5201642" y="670090"/>
              <a:ext cx="376237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1" i="0" u="none" strike="noStrike" kern="1200" cap="none" spc="0" normalizeH="0" baseline="0" noProof="0" dirty="0" smtClean="0">
                  <a:ln>
                    <a:noFill/>
                  </a:ln>
                  <a:solidFill>
                    <a:srgbClr val="3A9244"/>
                  </a:solidFill>
                  <a:effectLst/>
                  <a:uLnTx/>
                  <a:uFillTx/>
                  <a:latin typeface="微软雅黑" pitchFamily="34" charset="-122"/>
                  <a:ea typeface="微软雅黑" pitchFamily="34" charset="-122"/>
                  <a:cs typeface="宋体" charset="-122"/>
                </a:rPr>
                <a:t>【 </a:t>
              </a:r>
              <a:r>
                <a:rPr kumimoji="0" lang="zh-CN" altLang="en-US" sz="1400" b="1" i="0" u="none" strike="noStrike" kern="1200" cap="none" spc="0" normalizeH="0" baseline="0" noProof="0" dirty="0" smtClean="0">
                  <a:ln>
                    <a:noFill/>
                  </a:ln>
                  <a:solidFill>
                    <a:srgbClr val="3A9244"/>
                  </a:solidFill>
                  <a:effectLst/>
                  <a:uLnTx/>
                  <a:uFillTx/>
                  <a:latin typeface="微软雅黑" pitchFamily="34" charset="-122"/>
                  <a:ea typeface="微软雅黑" pitchFamily="34" charset="-122"/>
                  <a:cs typeface="宋体" charset="-122"/>
                </a:rPr>
                <a:t>标题内容 </a:t>
              </a:r>
              <a:r>
                <a:rPr kumimoji="0" lang="en-US" altLang="zh-CN" sz="1400" b="1" i="0" u="none" strike="noStrike" kern="1200" cap="none" spc="0" normalizeH="0" baseline="0" noProof="0" dirty="0" smtClean="0">
                  <a:ln>
                    <a:noFill/>
                  </a:ln>
                  <a:solidFill>
                    <a:srgbClr val="3A9244"/>
                  </a:solidFill>
                  <a:effectLst/>
                  <a:uLnTx/>
                  <a:uFillTx/>
                  <a:latin typeface="微软雅黑" pitchFamily="34" charset="-122"/>
                  <a:ea typeface="微软雅黑" pitchFamily="34" charset="-122"/>
                  <a:cs typeface="宋体" charset="-122"/>
                </a:rPr>
                <a:t>】</a:t>
              </a:r>
              <a:endParaRPr kumimoji="0" lang="zh-CN" altLang="en-US" sz="1400" b="1" i="0" u="none" strike="noStrike" kern="1200" cap="none" spc="0" normalizeH="0" baseline="0" noProof="0" dirty="0">
                <a:ln>
                  <a:noFill/>
                </a:ln>
                <a:solidFill>
                  <a:srgbClr val="3A9244"/>
                </a:solidFill>
                <a:effectLst/>
                <a:uLnTx/>
                <a:uFillTx/>
                <a:latin typeface="微软雅黑" pitchFamily="34" charset="-122"/>
                <a:ea typeface="微软雅黑" pitchFamily="34" charset="-122"/>
                <a:cs typeface="宋体" charset="-122"/>
              </a:endParaRPr>
            </a:p>
          </p:txBody>
        </p:sp>
      </p:grpSp>
      <p:grpSp>
        <p:nvGrpSpPr>
          <p:cNvPr id="50" name="组合 49"/>
          <p:cNvGrpSpPr/>
          <p:nvPr/>
        </p:nvGrpSpPr>
        <p:grpSpPr>
          <a:xfrm>
            <a:off x="4211962" y="3723879"/>
            <a:ext cx="3738767" cy="615670"/>
            <a:chOff x="4441088" y="670090"/>
            <a:chExt cx="4985024" cy="820894"/>
          </a:xfrm>
        </p:grpSpPr>
        <p:grpSp>
          <p:nvGrpSpPr>
            <p:cNvPr id="51" name="组合 50"/>
            <p:cNvGrpSpPr/>
            <p:nvPr/>
          </p:nvGrpSpPr>
          <p:grpSpPr>
            <a:xfrm>
              <a:off x="4441088" y="761746"/>
              <a:ext cx="727764" cy="729238"/>
              <a:chOff x="4339490" y="761746"/>
              <a:chExt cx="727764" cy="729238"/>
            </a:xfrm>
          </p:grpSpPr>
          <p:sp>
            <p:nvSpPr>
              <p:cNvPr id="54"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1"/>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cs typeface="+mn-cs"/>
                </a:endParaRPr>
              </a:p>
            </p:txBody>
          </p:sp>
          <p:sp>
            <p:nvSpPr>
              <p:cNvPr id="55" name="TextBox 155"/>
              <p:cNvSpPr txBox="1"/>
              <p:nvPr/>
            </p:nvSpPr>
            <p:spPr>
              <a:xfrm>
                <a:off x="4474113" y="801513"/>
                <a:ext cx="526213" cy="615554"/>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225" normalizeH="0" baseline="0" noProof="0" dirty="0" smtClean="0">
                    <a:ln>
                      <a:noFill/>
                    </a:ln>
                    <a:solidFill>
                      <a:srgbClr val="FFFFFF"/>
                    </a:solidFill>
                    <a:effectLst/>
                    <a:uLnTx/>
                    <a:uFillTx/>
                    <a:latin typeface="微软雅黑" pitchFamily="34" charset="-122"/>
                    <a:ea typeface="微软雅黑" pitchFamily="34" charset="-122"/>
                    <a:cs typeface="+mn-cs"/>
                  </a:rPr>
                  <a:t>5</a:t>
                </a:r>
                <a:endParaRPr kumimoji="0" lang="zh-CN" altLang="en-US" sz="2400" b="0" i="0" u="none" strike="noStrike" kern="1200" cap="none" spc="225"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52" name="矩形 39"/>
            <p:cNvSpPr>
              <a:spLocks noChangeArrowheads="1"/>
            </p:cNvSpPr>
            <p:nvPr/>
          </p:nvSpPr>
          <p:spPr bwMode="auto">
            <a:xfrm>
              <a:off x="5338826" y="1047121"/>
              <a:ext cx="408728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itchFamily="34" charset="-122"/>
                  <a:ea typeface="微软雅黑" pitchFamily="34" charset="-122"/>
                  <a:cs typeface="宋体"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宋体" charset="-122"/>
              </a:endParaRPr>
            </a:p>
          </p:txBody>
        </p:sp>
        <p:sp>
          <p:nvSpPr>
            <p:cNvPr id="53" name="矩形 39"/>
            <p:cNvSpPr>
              <a:spLocks noChangeArrowheads="1"/>
            </p:cNvSpPr>
            <p:nvPr/>
          </p:nvSpPr>
          <p:spPr bwMode="auto">
            <a:xfrm>
              <a:off x="5201642" y="670090"/>
              <a:ext cx="376237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algn="l" defTabSz="914400" rtl="0" eaLnBrk="1" fontAlgn="auto" latinLnBrk="0" hangingPunct="1">
                <a:lnSpc>
                  <a:spcPct val="150000"/>
                </a:lnSpc>
                <a:spcBef>
                  <a:spcPts val="750"/>
                </a:spcBef>
                <a:spcAft>
                  <a:spcPts val="0"/>
                </a:spcAft>
                <a:buClrTx/>
                <a:buSzTx/>
                <a:buFontTx/>
                <a:buNone/>
                <a:tabLst/>
                <a:defRPr/>
              </a:pPr>
              <a:r>
                <a:rPr kumimoji="0" lang="en-US" altLang="zh-CN" sz="1400" b="1" i="0" u="none" strike="noStrike" kern="1200" cap="none" spc="0" normalizeH="0" baseline="0" noProof="0" dirty="0" smtClean="0">
                  <a:ln>
                    <a:noFill/>
                  </a:ln>
                  <a:solidFill>
                    <a:srgbClr val="3A9244"/>
                  </a:solidFill>
                  <a:effectLst/>
                  <a:uLnTx/>
                  <a:uFillTx/>
                  <a:latin typeface="微软雅黑" pitchFamily="34" charset="-122"/>
                  <a:ea typeface="微软雅黑" pitchFamily="34" charset="-122"/>
                  <a:cs typeface="宋体" charset="-122"/>
                </a:rPr>
                <a:t>【 </a:t>
              </a:r>
              <a:r>
                <a:rPr kumimoji="0" lang="zh-CN" altLang="en-US" sz="1400" b="1" i="0" u="none" strike="noStrike" kern="1200" cap="none" spc="0" normalizeH="0" baseline="0" noProof="0" dirty="0" smtClean="0">
                  <a:ln>
                    <a:noFill/>
                  </a:ln>
                  <a:solidFill>
                    <a:srgbClr val="3A9244"/>
                  </a:solidFill>
                  <a:effectLst/>
                  <a:uLnTx/>
                  <a:uFillTx/>
                  <a:latin typeface="微软雅黑" pitchFamily="34" charset="-122"/>
                  <a:ea typeface="微软雅黑" pitchFamily="34" charset="-122"/>
                  <a:cs typeface="宋体" charset="-122"/>
                </a:rPr>
                <a:t>标题内容 </a:t>
              </a:r>
              <a:r>
                <a:rPr kumimoji="0" lang="en-US" altLang="zh-CN" sz="1400" b="1" i="0" u="none" strike="noStrike" kern="1200" cap="none" spc="0" normalizeH="0" baseline="0" noProof="0" dirty="0" smtClean="0">
                  <a:ln>
                    <a:noFill/>
                  </a:ln>
                  <a:solidFill>
                    <a:srgbClr val="3A9244"/>
                  </a:solidFill>
                  <a:effectLst/>
                  <a:uLnTx/>
                  <a:uFillTx/>
                  <a:latin typeface="微软雅黑" pitchFamily="34" charset="-122"/>
                  <a:ea typeface="微软雅黑" pitchFamily="34" charset="-122"/>
                  <a:cs typeface="宋体" charset="-122"/>
                </a:rPr>
                <a:t>】</a:t>
              </a:r>
              <a:endParaRPr kumimoji="0" lang="zh-CN" altLang="en-US" sz="1400" b="1" i="0" u="none" strike="noStrike" kern="1200" cap="none" spc="0" normalizeH="0" baseline="0" noProof="0" dirty="0">
                <a:ln>
                  <a:noFill/>
                </a:ln>
                <a:solidFill>
                  <a:srgbClr val="3A9244"/>
                </a:solidFill>
                <a:effectLst/>
                <a:uLnTx/>
                <a:uFillTx/>
                <a:latin typeface="微软雅黑" pitchFamily="34" charset="-122"/>
                <a:ea typeface="微软雅黑" pitchFamily="34" charset="-122"/>
                <a:cs typeface="宋体" charset="-122"/>
              </a:endParaRPr>
            </a:p>
          </p:txBody>
        </p:sp>
      </p:grpSp>
    </p:spTree>
    <p:extLst>
      <p:ext uri="{BB962C8B-B14F-4D97-AF65-F5344CB8AC3E}">
        <p14:creationId xmlns:p14="http://schemas.microsoft.com/office/powerpoint/2010/main" val="2535562904"/>
      </p:ext>
    </p:extLst>
  </p:cSld>
  <p:clrMapOvr>
    <a:masterClrMapping/>
  </p:clrMapOvr>
  <p:transition spd="slow" advClick="0" advTm="7624">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1+#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500" fill="hold"/>
                                        <p:tgtEl>
                                          <p:spTgt spid="32"/>
                                        </p:tgtEl>
                                        <p:attrNameLst>
                                          <p:attrName>ppt_x</p:attrName>
                                        </p:attrNameLst>
                                      </p:cBhvr>
                                      <p:tavLst>
                                        <p:tav tm="0">
                                          <p:val>
                                            <p:strVal val="1+#ppt_w/2"/>
                                          </p:val>
                                        </p:tav>
                                        <p:tav tm="100000">
                                          <p:val>
                                            <p:strVal val="#ppt_x"/>
                                          </p:val>
                                        </p:tav>
                                      </p:tavLst>
                                    </p:anim>
                                    <p:anim calcmode="lin" valueType="num">
                                      <p:cBhvr additive="base">
                                        <p:cTn id="13" dur="500" fill="hold"/>
                                        <p:tgtEl>
                                          <p:spTgt spid="3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additive="base">
                                        <p:cTn id="17" dur="500" fill="hold"/>
                                        <p:tgtEl>
                                          <p:spTgt spid="38"/>
                                        </p:tgtEl>
                                        <p:attrNameLst>
                                          <p:attrName>ppt_x</p:attrName>
                                        </p:attrNameLst>
                                      </p:cBhvr>
                                      <p:tavLst>
                                        <p:tav tm="0">
                                          <p:val>
                                            <p:strVal val="1+#ppt_w/2"/>
                                          </p:val>
                                        </p:tav>
                                        <p:tav tm="100000">
                                          <p:val>
                                            <p:strVal val="#ppt_x"/>
                                          </p:val>
                                        </p:tav>
                                      </p:tavLst>
                                    </p:anim>
                                    <p:anim calcmode="lin" valueType="num">
                                      <p:cBhvr additive="base">
                                        <p:cTn id="18" dur="500" fill="hold"/>
                                        <p:tgtEl>
                                          <p:spTgt spid="3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44"/>
                                        </p:tgtEl>
                                        <p:attrNameLst>
                                          <p:attrName>style.visibility</p:attrName>
                                        </p:attrNameLst>
                                      </p:cBhvr>
                                      <p:to>
                                        <p:strVal val="visible"/>
                                      </p:to>
                                    </p:set>
                                    <p:anim calcmode="lin" valueType="num">
                                      <p:cBhvr additive="base">
                                        <p:cTn id="22" dur="500" fill="hold"/>
                                        <p:tgtEl>
                                          <p:spTgt spid="44"/>
                                        </p:tgtEl>
                                        <p:attrNameLst>
                                          <p:attrName>ppt_x</p:attrName>
                                        </p:attrNameLst>
                                      </p:cBhvr>
                                      <p:tavLst>
                                        <p:tav tm="0">
                                          <p:val>
                                            <p:strVal val="1+#ppt_w/2"/>
                                          </p:val>
                                        </p:tav>
                                        <p:tav tm="100000">
                                          <p:val>
                                            <p:strVal val="#ppt_x"/>
                                          </p:val>
                                        </p:tav>
                                      </p:tavLst>
                                    </p:anim>
                                    <p:anim calcmode="lin" valueType="num">
                                      <p:cBhvr additive="base">
                                        <p:cTn id="23" dur="500" fill="hold"/>
                                        <p:tgtEl>
                                          <p:spTgt spid="44"/>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1+#ppt_w/2"/>
                                          </p:val>
                                        </p:tav>
                                        <p:tav tm="100000">
                                          <p:val>
                                            <p:strVal val="#ppt_x"/>
                                          </p:val>
                                        </p:tav>
                                      </p:tavLst>
                                    </p:anim>
                                    <p:anim calcmode="lin" valueType="num">
                                      <p:cBhvr additive="base">
                                        <p:cTn id="28"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52032" y="168224"/>
            <a:ext cx="260008" cy="461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marL="0" marR="0" lvl="0" indent="0" algn="ctr" defTabSz="685800" rtl="0" eaLnBrk="1" fontAlgn="auto" latinLnBrk="0" hangingPunct="1">
              <a:lnSpc>
                <a:spcPct val="90000"/>
              </a:lnSpc>
              <a:spcBef>
                <a:spcPct val="20000"/>
              </a:spcBef>
              <a:spcAft>
                <a:spcPts val="0"/>
              </a:spcAft>
              <a:buClrTx/>
              <a:buSzPct val="90000"/>
              <a:buFontTx/>
              <a:buNone/>
              <a:tabLst/>
              <a:defRPr/>
            </a:pPr>
            <a:r>
              <a:rPr kumimoji="0" lang="zh-CN" altLang="en-US" sz="1999"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rPr>
              <a:t> </a:t>
            </a:r>
            <a:endParaRPr kumimoji="0" lang="zh-CN" altLang="en-US" sz="1999"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grpSp>
        <p:nvGrpSpPr>
          <p:cNvPr id="51" name="组合 22"/>
          <p:cNvGrpSpPr>
            <a:grpSpLocks/>
          </p:cNvGrpSpPr>
          <p:nvPr/>
        </p:nvGrpSpPr>
        <p:grpSpPr bwMode="auto">
          <a:xfrm>
            <a:off x="2594586" y="2840749"/>
            <a:ext cx="4092900" cy="2626502"/>
            <a:chOff x="2346280" y="2992831"/>
            <a:chExt cx="4451440" cy="2856113"/>
          </a:xfrm>
        </p:grpSpPr>
        <p:sp>
          <p:nvSpPr>
            <p:cNvPr id="60" name="Oval 5"/>
            <p:cNvSpPr>
              <a:spLocks noChangeArrowheads="1"/>
            </p:cNvSpPr>
            <p:nvPr/>
          </p:nvSpPr>
          <p:spPr bwMode="auto">
            <a:xfrm>
              <a:off x="2346280" y="3979959"/>
              <a:ext cx="4451440" cy="1465160"/>
            </a:xfrm>
            <a:prstGeom prst="ellipse">
              <a:avLst/>
            </a:prstGeom>
            <a:gradFill rotWithShape="1">
              <a:gsLst>
                <a:gs pos="0">
                  <a:sysClr val="windowText" lastClr="000000"/>
                </a:gs>
                <a:gs pos="100000">
                  <a:sysClr val="window" lastClr="FFFFFF">
                    <a:alpha val="0"/>
                  </a:sys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微软雅黑" pitchFamily="34" charset="-122"/>
                <a:ea typeface="微软雅黑"/>
                <a:cs typeface="+mn-cs"/>
              </a:endParaRPr>
            </a:p>
          </p:txBody>
        </p:sp>
        <p:grpSp>
          <p:nvGrpSpPr>
            <p:cNvPr id="28697" name="组合 21"/>
            <p:cNvGrpSpPr>
              <a:grpSpLocks/>
            </p:cNvGrpSpPr>
            <p:nvPr/>
          </p:nvGrpSpPr>
          <p:grpSpPr bwMode="auto">
            <a:xfrm>
              <a:off x="3005624" y="2992831"/>
              <a:ext cx="3132750" cy="2856113"/>
              <a:chOff x="2807509" y="2992831"/>
              <a:chExt cx="3132750" cy="2856113"/>
            </a:xfrm>
          </p:grpSpPr>
          <p:grpSp>
            <p:nvGrpSpPr>
              <p:cNvPr id="28698" name="Group 6"/>
              <p:cNvGrpSpPr>
                <a:grpSpLocks/>
              </p:cNvGrpSpPr>
              <p:nvPr/>
            </p:nvGrpSpPr>
            <p:grpSpPr bwMode="auto">
              <a:xfrm>
                <a:off x="2823692" y="3005533"/>
                <a:ext cx="3116262" cy="2843411"/>
                <a:chOff x="3107" y="2795"/>
                <a:chExt cx="1089" cy="994"/>
              </a:xfrm>
            </p:grpSpPr>
            <p:sp>
              <p:nvSpPr>
                <p:cNvPr id="79" name="Oval 9"/>
                <p:cNvSpPr>
                  <a:spLocks noChangeArrowheads="1"/>
                </p:cNvSpPr>
                <p:nvPr/>
              </p:nvSpPr>
              <p:spPr bwMode="auto">
                <a:xfrm flipV="1">
                  <a:off x="3332" y="3607"/>
                  <a:ext cx="183" cy="182"/>
                </a:xfrm>
                <a:prstGeom prst="ellipse">
                  <a:avLst/>
                </a:prstGeom>
                <a:gradFill rotWithShape="1">
                  <a:gsLst>
                    <a:gs pos="0">
                      <a:sysClr val="window" lastClr="FFFFFF">
                        <a:alpha val="29999"/>
                      </a:sysClr>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微软雅黑" pitchFamily="34" charset="-122"/>
                    <a:ea typeface="微软雅黑"/>
                    <a:cs typeface="+mn-cs"/>
                  </a:endParaRPr>
                </a:p>
              </p:txBody>
            </p:sp>
            <p:grpSp>
              <p:nvGrpSpPr>
                <p:cNvPr id="28702" name="Group 10"/>
                <p:cNvGrpSpPr>
                  <a:grpSpLocks/>
                </p:cNvGrpSpPr>
                <p:nvPr/>
              </p:nvGrpSpPr>
              <p:grpSpPr bwMode="auto">
                <a:xfrm>
                  <a:off x="3107" y="2795"/>
                  <a:ext cx="1089" cy="681"/>
                  <a:chOff x="1610" y="2838"/>
                  <a:chExt cx="1089" cy="681"/>
                </a:xfrm>
              </p:grpSpPr>
              <p:sp>
                <p:nvSpPr>
                  <p:cNvPr id="81" name="Freeform 11"/>
                  <p:cNvSpPr>
                    <a:spLocks/>
                  </p:cNvSpPr>
                  <p:nvPr/>
                </p:nvSpPr>
                <p:spPr bwMode="auto">
                  <a:xfrm>
                    <a:off x="1610" y="2838"/>
                    <a:ext cx="1089" cy="681"/>
                  </a:xfrm>
                  <a:custGeom>
                    <a:avLst/>
                    <a:gdLst>
                      <a:gd name="T0" fmla="*/ 637 w 1862"/>
                      <a:gd name="T1" fmla="*/ 318 h 1164"/>
                      <a:gd name="T2" fmla="*/ 635 w 1862"/>
                      <a:gd name="T3" fmla="*/ 326 h 1164"/>
                      <a:gd name="T4" fmla="*/ 630 w 1862"/>
                      <a:gd name="T5" fmla="*/ 335 h 1164"/>
                      <a:gd name="T6" fmla="*/ 622 w 1862"/>
                      <a:gd name="T7" fmla="*/ 342 h 1164"/>
                      <a:gd name="T8" fmla="*/ 612 w 1862"/>
                      <a:gd name="T9" fmla="*/ 349 h 1164"/>
                      <a:gd name="T10" fmla="*/ 582 w 1862"/>
                      <a:gd name="T11" fmla="*/ 363 h 1164"/>
                      <a:gd name="T12" fmla="*/ 543 w 1862"/>
                      <a:gd name="T13" fmla="*/ 374 h 1164"/>
                      <a:gd name="T14" fmla="*/ 497 w 1862"/>
                      <a:gd name="T15" fmla="*/ 385 h 1164"/>
                      <a:gd name="T16" fmla="*/ 443 w 1862"/>
                      <a:gd name="T17" fmla="*/ 391 h 1164"/>
                      <a:gd name="T18" fmla="*/ 382 w 1862"/>
                      <a:gd name="T19" fmla="*/ 396 h 1164"/>
                      <a:gd name="T20" fmla="*/ 318 w 1862"/>
                      <a:gd name="T21" fmla="*/ 398 h 1164"/>
                      <a:gd name="T22" fmla="*/ 286 w 1862"/>
                      <a:gd name="T23" fmla="*/ 398 h 1164"/>
                      <a:gd name="T24" fmla="*/ 223 w 1862"/>
                      <a:gd name="T25" fmla="*/ 394 h 1164"/>
                      <a:gd name="T26" fmla="*/ 167 w 1862"/>
                      <a:gd name="T27" fmla="*/ 388 h 1164"/>
                      <a:gd name="T28" fmla="*/ 116 w 1862"/>
                      <a:gd name="T29" fmla="*/ 380 h 1164"/>
                      <a:gd name="T30" fmla="*/ 73 w 1862"/>
                      <a:gd name="T31" fmla="*/ 369 h 1164"/>
                      <a:gd name="T32" fmla="*/ 39 w 1862"/>
                      <a:gd name="T33" fmla="*/ 357 h 1164"/>
                      <a:gd name="T34" fmla="*/ 19 w 1862"/>
                      <a:gd name="T35" fmla="*/ 346 h 1164"/>
                      <a:gd name="T36" fmla="*/ 11 w 1862"/>
                      <a:gd name="T37" fmla="*/ 338 h 1164"/>
                      <a:gd name="T38" fmla="*/ 4 w 1862"/>
                      <a:gd name="T39" fmla="*/ 331 h 1164"/>
                      <a:gd name="T40" fmla="*/ 1 w 1862"/>
                      <a:gd name="T41" fmla="*/ 322 h 1164"/>
                      <a:gd name="T42" fmla="*/ 0 w 1862"/>
                      <a:gd name="T43" fmla="*/ 318 h 1164"/>
                      <a:gd name="T44" fmla="*/ 1 w 1862"/>
                      <a:gd name="T45" fmla="*/ 286 h 1164"/>
                      <a:gd name="T46" fmla="*/ 6 w 1862"/>
                      <a:gd name="T47" fmla="*/ 254 h 1164"/>
                      <a:gd name="T48" fmla="*/ 15 w 1862"/>
                      <a:gd name="T49" fmla="*/ 224 h 1164"/>
                      <a:gd name="T50" fmla="*/ 25 w 1862"/>
                      <a:gd name="T51" fmla="*/ 194 h 1164"/>
                      <a:gd name="T52" fmla="*/ 39 w 1862"/>
                      <a:gd name="T53" fmla="*/ 166 h 1164"/>
                      <a:gd name="T54" fmla="*/ 54 w 1862"/>
                      <a:gd name="T55" fmla="*/ 140 h 1164"/>
                      <a:gd name="T56" fmla="*/ 73 w 1862"/>
                      <a:gd name="T57" fmla="*/ 116 h 1164"/>
                      <a:gd name="T58" fmla="*/ 93 w 1862"/>
                      <a:gd name="T59" fmla="*/ 93 h 1164"/>
                      <a:gd name="T60" fmla="*/ 116 w 1862"/>
                      <a:gd name="T61" fmla="*/ 73 h 1164"/>
                      <a:gd name="T62" fmla="*/ 140 w 1862"/>
                      <a:gd name="T63" fmla="*/ 54 h 1164"/>
                      <a:gd name="T64" fmla="*/ 167 w 1862"/>
                      <a:gd name="T65" fmla="*/ 39 h 1164"/>
                      <a:gd name="T66" fmla="*/ 194 w 1862"/>
                      <a:gd name="T67" fmla="*/ 25 h 1164"/>
                      <a:gd name="T68" fmla="*/ 223 w 1862"/>
                      <a:gd name="T69" fmla="*/ 15 h 1164"/>
                      <a:gd name="T70" fmla="*/ 254 w 1862"/>
                      <a:gd name="T71" fmla="*/ 6 h 1164"/>
                      <a:gd name="T72" fmla="*/ 286 w 1862"/>
                      <a:gd name="T73" fmla="*/ 1 h 1164"/>
                      <a:gd name="T74" fmla="*/ 318 w 1862"/>
                      <a:gd name="T75" fmla="*/ 0 h 1164"/>
                      <a:gd name="T76" fmla="*/ 335 w 1862"/>
                      <a:gd name="T77" fmla="*/ 0 h 1164"/>
                      <a:gd name="T78" fmla="*/ 367 w 1862"/>
                      <a:gd name="T79" fmla="*/ 4 h 1164"/>
                      <a:gd name="T80" fmla="*/ 398 w 1862"/>
                      <a:gd name="T81" fmla="*/ 9 h 1164"/>
                      <a:gd name="T82" fmla="*/ 428 w 1862"/>
                      <a:gd name="T83" fmla="*/ 19 h 1164"/>
                      <a:gd name="T84" fmla="*/ 456 w 1862"/>
                      <a:gd name="T85" fmla="*/ 32 h 1164"/>
                      <a:gd name="T86" fmla="*/ 484 w 1862"/>
                      <a:gd name="T87" fmla="*/ 46 h 1164"/>
                      <a:gd name="T88" fmla="*/ 509 w 1862"/>
                      <a:gd name="T89" fmla="*/ 63 h 1164"/>
                      <a:gd name="T90" fmla="*/ 532 w 1862"/>
                      <a:gd name="T91" fmla="*/ 83 h 1164"/>
                      <a:gd name="T92" fmla="*/ 554 w 1862"/>
                      <a:gd name="T93" fmla="*/ 104 h 1164"/>
                      <a:gd name="T94" fmla="*/ 573 w 1862"/>
                      <a:gd name="T95" fmla="*/ 128 h 1164"/>
                      <a:gd name="T96" fmla="*/ 590 w 1862"/>
                      <a:gd name="T97" fmla="*/ 153 h 1164"/>
                      <a:gd name="T98" fmla="*/ 605 w 1862"/>
                      <a:gd name="T99" fmla="*/ 180 h 1164"/>
                      <a:gd name="T100" fmla="*/ 618 w 1862"/>
                      <a:gd name="T101" fmla="*/ 209 h 1164"/>
                      <a:gd name="T102" fmla="*/ 626 w 1862"/>
                      <a:gd name="T103" fmla="*/ 239 h 1164"/>
                      <a:gd name="T104" fmla="*/ 633 w 1862"/>
                      <a:gd name="T105" fmla="*/ 270 h 1164"/>
                      <a:gd name="T106" fmla="*/ 636 w 1862"/>
                      <a:gd name="T107" fmla="*/ 302 h 1164"/>
                      <a:gd name="T108" fmla="*/ 637 w 1862"/>
                      <a:gd name="T109" fmla="*/ 318 h 116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62"/>
                      <a:gd name="T166" fmla="*/ 0 h 1164"/>
                      <a:gd name="T167" fmla="*/ 1862 w 1862"/>
                      <a:gd name="T168" fmla="*/ 1164 h 116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62" h="1164">
                        <a:moveTo>
                          <a:pt x="1862" y="930"/>
                        </a:moveTo>
                        <a:lnTo>
                          <a:pt x="1862" y="930"/>
                        </a:lnTo>
                        <a:lnTo>
                          <a:pt x="1860" y="942"/>
                        </a:lnTo>
                        <a:lnTo>
                          <a:pt x="1856" y="954"/>
                        </a:lnTo>
                        <a:lnTo>
                          <a:pt x="1850" y="966"/>
                        </a:lnTo>
                        <a:lnTo>
                          <a:pt x="1842" y="978"/>
                        </a:lnTo>
                        <a:lnTo>
                          <a:pt x="1832" y="988"/>
                        </a:lnTo>
                        <a:lnTo>
                          <a:pt x="1820" y="1000"/>
                        </a:lnTo>
                        <a:lnTo>
                          <a:pt x="1806" y="1010"/>
                        </a:lnTo>
                        <a:lnTo>
                          <a:pt x="1788" y="1020"/>
                        </a:lnTo>
                        <a:lnTo>
                          <a:pt x="1750" y="1042"/>
                        </a:lnTo>
                        <a:lnTo>
                          <a:pt x="1702" y="1060"/>
                        </a:lnTo>
                        <a:lnTo>
                          <a:pt x="1650" y="1078"/>
                        </a:lnTo>
                        <a:lnTo>
                          <a:pt x="1588" y="1094"/>
                        </a:lnTo>
                        <a:lnTo>
                          <a:pt x="1522" y="1110"/>
                        </a:lnTo>
                        <a:lnTo>
                          <a:pt x="1452" y="1124"/>
                        </a:lnTo>
                        <a:lnTo>
                          <a:pt x="1374" y="1134"/>
                        </a:lnTo>
                        <a:lnTo>
                          <a:pt x="1294" y="1144"/>
                        </a:lnTo>
                        <a:lnTo>
                          <a:pt x="1208" y="1152"/>
                        </a:lnTo>
                        <a:lnTo>
                          <a:pt x="1118" y="1158"/>
                        </a:lnTo>
                        <a:lnTo>
                          <a:pt x="1026" y="1162"/>
                        </a:lnTo>
                        <a:lnTo>
                          <a:pt x="930" y="1164"/>
                        </a:lnTo>
                        <a:lnTo>
                          <a:pt x="836" y="1162"/>
                        </a:lnTo>
                        <a:lnTo>
                          <a:pt x="744" y="1158"/>
                        </a:lnTo>
                        <a:lnTo>
                          <a:pt x="654" y="1152"/>
                        </a:lnTo>
                        <a:lnTo>
                          <a:pt x="568" y="1144"/>
                        </a:lnTo>
                        <a:lnTo>
                          <a:pt x="488" y="1134"/>
                        </a:lnTo>
                        <a:lnTo>
                          <a:pt x="410" y="1124"/>
                        </a:lnTo>
                        <a:lnTo>
                          <a:pt x="338" y="1110"/>
                        </a:lnTo>
                        <a:lnTo>
                          <a:pt x="272" y="1094"/>
                        </a:lnTo>
                        <a:lnTo>
                          <a:pt x="212" y="1078"/>
                        </a:lnTo>
                        <a:lnTo>
                          <a:pt x="158" y="1060"/>
                        </a:lnTo>
                        <a:lnTo>
                          <a:pt x="112" y="1042"/>
                        </a:lnTo>
                        <a:lnTo>
                          <a:pt x="74" y="1020"/>
                        </a:lnTo>
                        <a:lnTo>
                          <a:pt x="56" y="1010"/>
                        </a:lnTo>
                        <a:lnTo>
                          <a:pt x="42" y="1000"/>
                        </a:lnTo>
                        <a:lnTo>
                          <a:pt x="30" y="988"/>
                        </a:lnTo>
                        <a:lnTo>
                          <a:pt x="18" y="978"/>
                        </a:lnTo>
                        <a:lnTo>
                          <a:pt x="10" y="966"/>
                        </a:lnTo>
                        <a:lnTo>
                          <a:pt x="4" y="954"/>
                        </a:lnTo>
                        <a:lnTo>
                          <a:pt x="2" y="942"/>
                        </a:lnTo>
                        <a:lnTo>
                          <a:pt x="0" y="930"/>
                        </a:lnTo>
                        <a:lnTo>
                          <a:pt x="2" y="882"/>
                        </a:lnTo>
                        <a:lnTo>
                          <a:pt x="4" y="836"/>
                        </a:lnTo>
                        <a:lnTo>
                          <a:pt x="10" y="788"/>
                        </a:lnTo>
                        <a:lnTo>
                          <a:pt x="18" y="742"/>
                        </a:lnTo>
                        <a:lnTo>
                          <a:pt x="30" y="698"/>
                        </a:lnTo>
                        <a:lnTo>
                          <a:pt x="42" y="654"/>
                        </a:lnTo>
                        <a:lnTo>
                          <a:pt x="56" y="610"/>
                        </a:lnTo>
                        <a:lnTo>
                          <a:pt x="74" y="568"/>
                        </a:lnTo>
                        <a:lnTo>
                          <a:pt x="92" y="526"/>
                        </a:lnTo>
                        <a:lnTo>
                          <a:pt x="112" y="486"/>
                        </a:lnTo>
                        <a:lnTo>
                          <a:pt x="134" y="448"/>
                        </a:lnTo>
                        <a:lnTo>
                          <a:pt x="158" y="410"/>
                        </a:lnTo>
                        <a:lnTo>
                          <a:pt x="184" y="374"/>
                        </a:lnTo>
                        <a:lnTo>
                          <a:pt x="212" y="338"/>
                        </a:lnTo>
                        <a:lnTo>
                          <a:pt x="242" y="304"/>
                        </a:lnTo>
                        <a:lnTo>
                          <a:pt x="272" y="272"/>
                        </a:lnTo>
                        <a:lnTo>
                          <a:pt x="304" y="242"/>
                        </a:lnTo>
                        <a:lnTo>
                          <a:pt x="338" y="212"/>
                        </a:lnTo>
                        <a:lnTo>
                          <a:pt x="374" y="184"/>
                        </a:lnTo>
                        <a:lnTo>
                          <a:pt x="410" y="158"/>
                        </a:lnTo>
                        <a:lnTo>
                          <a:pt x="448" y="134"/>
                        </a:lnTo>
                        <a:lnTo>
                          <a:pt x="488" y="112"/>
                        </a:lnTo>
                        <a:lnTo>
                          <a:pt x="528" y="92"/>
                        </a:lnTo>
                        <a:lnTo>
                          <a:pt x="568" y="72"/>
                        </a:lnTo>
                        <a:lnTo>
                          <a:pt x="610" y="56"/>
                        </a:lnTo>
                        <a:lnTo>
                          <a:pt x="654" y="42"/>
                        </a:lnTo>
                        <a:lnTo>
                          <a:pt x="698" y="28"/>
                        </a:lnTo>
                        <a:lnTo>
                          <a:pt x="744" y="18"/>
                        </a:lnTo>
                        <a:lnTo>
                          <a:pt x="790" y="10"/>
                        </a:lnTo>
                        <a:lnTo>
                          <a:pt x="836" y="4"/>
                        </a:lnTo>
                        <a:lnTo>
                          <a:pt x="882" y="0"/>
                        </a:lnTo>
                        <a:lnTo>
                          <a:pt x="930" y="0"/>
                        </a:lnTo>
                        <a:lnTo>
                          <a:pt x="978" y="0"/>
                        </a:lnTo>
                        <a:lnTo>
                          <a:pt x="1026" y="4"/>
                        </a:lnTo>
                        <a:lnTo>
                          <a:pt x="1072" y="10"/>
                        </a:lnTo>
                        <a:lnTo>
                          <a:pt x="1118" y="18"/>
                        </a:lnTo>
                        <a:lnTo>
                          <a:pt x="1164" y="28"/>
                        </a:lnTo>
                        <a:lnTo>
                          <a:pt x="1208" y="42"/>
                        </a:lnTo>
                        <a:lnTo>
                          <a:pt x="1250" y="56"/>
                        </a:lnTo>
                        <a:lnTo>
                          <a:pt x="1294" y="72"/>
                        </a:lnTo>
                        <a:lnTo>
                          <a:pt x="1334" y="92"/>
                        </a:lnTo>
                        <a:lnTo>
                          <a:pt x="1374" y="112"/>
                        </a:lnTo>
                        <a:lnTo>
                          <a:pt x="1414" y="134"/>
                        </a:lnTo>
                        <a:lnTo>
                          <a:pt x="1452" y="158"/>
                        </a:lnTo>
                        <a:lnTo>
                          <a:pt x="1488" y="184"/>
                        </a:lnTo>
                        <a:lnTo>
                          <a:pt x="1522" y="212"/>
                        </a:lnTo>
                        <a:lnTo>
                          <a:pt x="1556" y="242"/>
                        </a:lnTo>
                        <a:lnTo>
                          <a:pt x="1588" y="272"/>
                        </a:lnTo>
                        <a:lnTo>
                          <a:pt x="1620" y="304"/>
                        </a:lnTo>
                        <a:lnTo>
                          <a:pt x="1650" y="338"/>
                        </a:lnTo>
                        <a:lnTo>
                          <a:pt x="1676" y="374"/>
                        </a:lnTo>
                        <a:lnTo>
                          <a:pt x="1702" y="410"/>
                        </a:lnTo>
                        <a:lnTo>
                          <a:pt x="1726" y="448"/>
                        </a:lnTo>
                        <a:lnTo>
                          <a:pt x="1750" y="486"/>
                        </a:lnTo>
                        <a:lnTo>
                          <a:pt x="1770" y="526"/>
                        </a:lnTo>
                        <a:lnTo>
                          <a:pt x="1788" y="568"/>
                        </a:lnTo>
                        <a:lnTo>
                          <a:pt x="1806" y="610"/>
                        </a:lnTo>
                        <a:lnTo>
                          <a:pt x="1820" y="654"/>
                        </a:lnTo>
                        <a:lnTo>
                          <a:pt x="1832" y="698"/>
                        </a:lnTo>
                        <a:lnTo>
                          <a:pt x="1842" y="742"/>
                        </a:lnTo>
                        <a:lnTo>
                          <a:pt x="1850" y="788"/>
                        </a:lnTo>
                        <a:lnTo>
                          <a:pt x="1856" y="836"/>
                        </a:lnTo>
                        <a:lnTo>
                          <a:pt x="1860" y="882"/>
                        </a:lnTo>
                        <a:lnTo>
                          <a:pt x="1862" y="930"/>
                        </a:lnTo>
                        <a:close/>
                      </a:path>
                    </a:pathLst>
                  </a:custGeom>
                  <a:gradFill rotWithShape="1">
                    <a:gsLst>
                      <a:gs pos="0">
                        <a:srgbClr val="EAEAEA"/>
                      </a:gs>
                      <a:gs pos="100000">
                        <a:srgbClr val="B2B2B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82" name="Oval 12"/>
                  <p:cNvSpPr>
                    <a:spLocks noChangeArrowheads="1"/>
                  </p:cNvSpPr>
                  <p:nvPr/>
                </p:nvSpPr>
                <p:spPr bwMode="auto">
                  <a:xfrm>
                    <a:off x="1835" y="2976"/>
                    <a:ext cx="183" cy="182"/>
                  </a:xfrm>
                  <a:prstGeom prst="ellipse">
                    <a:avLst/>
                  </a:prstGeom>
                  <a:gradFill rotWithShape="1">
                    <a:gsLst>
                      <a:gs pos="0">
                        <a:sysClr val="window" lastClr="FFFFFF">
                          <a:alpha val="50000"/>
                        </a:sysClr>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微软雅黑" pitchFamily="34" charset="-122"/>
                      <a:ea typeface="微软雅黑"/>
                      <a:cs typeface="+mn-cs"/>
                    </a:endParaRPr>
                  </a:p>
                </p:txBody>
              </p:sp>
            </p:grpSp>
          </p:grpSp>
          <p:sp>
            <p:nvSpPr>
              <p:cNvPr id="77" name="Text Box 13"/>
              <p:cNvSpPr txBox="1">
                <a:spLocks noChangeArrowheads="1"/>
              </p:cNvSpPr>
              <p:nvPr/>
            </p:nvSpPr>
            <p:spPr bwMode="auto">
              <a:xfrm>
                <a:off x="2807509" y="4131824"/>
                <a:ext cx="3132750" cy="568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r>
                  <a:rPr kumimoji="1" lang="zh-CN" altLang="en-US" sz="2799" b="1" i="0" u="none" strike="noStrike" kern="0" cap="none" spc="0" normalizeH="0" baseline="0" noProof="0" dirty="0">
                    <a:ln>
                      <a:noFill/>
                    </a:ln>
                    <a:solidFill>
                      <a:srgbClr val="5F5F5F"/>
                    </a:solidFill>
                    <a:effectLst/>
                    <a:uLnTx/>
                    <a:uFillTx/>
                    <a:latin typeface="微软雅黑" pitchFamily="34" charset="-122"/>
                    <a:ea typeface="微软雅黑" pitchFamily="34" charset="-122"/>
                    <a:cs typeface="+mn-cs"/>
                  </a:rPr>
                  <a:t>标题文字</a:t>
                </a:r>
              </a:p>
            </p:txBody>
          </p:sp>
          <p:sp>
            <p:nvSpPr>
              <p:cNvPr id="78" name="Freeform 33"/>
              <p:cNvSpPr>
                <a:spLocks/>
              </p:cNvSpPr>
              <p:nvPr/>
            </p:nvSpPr>
            <p:spPr bwMode="auto">
              <a:xfrm>
                <a:off x="2928332" y="2992831"/>
                <a:ext cx="2918722" cy="1054432"/>
              </a:xfrm>
              <a:custGeom>
                <a:avLst/>
                <a:gdLst>
                  <a:gd name="T0" fmla="*/ 0 w 4756"/>
                  <a:gd name="T1" fmla="*/ 705029702 h 1576"/>
                  <a:gd name="T2" fmla="*/ 18819235 w 4756"/>
                  <a:gd name="T3" fmla="*/ 654031595 h 1576"/>
                  <a:gd name="T4" fmla="*/ 40649548 w 4756"/>
                  <a:gd name="T5" fmla="*/ 603927734 h 1576"/>
                  <a:gd name="T6" fmla="*/ 63986013 w 4756"/>
                  <a:gd name="T7" fmla="*/ 555613702 h 1576"/>
                  <a:gd name="T8" fmla="*/ 89580172 w 4756"/>
                  <a:gd name="T9" fmla="*/ 509088832 h 1576"/>
                  <a:gd name="T10" fmla="*/ 116679871 w 4756"/>
                  <a:gd name="T11" fmla="*/ 463458876 h 1576"/>
                  <a:gd name="T12" fmla="*/ 145285722 w 4756"/>
                  <a:gd name="T13" fmla="*/ 420512327 h 1576"/>
                  <a:gd name="T14" fmla="*/ 176149267 w 4756"/>
                  <a:gd name="T15" fmla="*/ 378461362 h 1576"/>
                  <a:gd name="T16" fmla="*/ 207765582 w 4756"/>
                  <a:gd name="T17" fmla="*/ 338199558 h 1576"/>
                  <a:gd name="T18" fmla="*/ 224326509 w 4756"/>
                  <a:gd name="T19" fmla="*/ 318516113 h 1576"/>
                  <a:gd name="T20" fmla="*/ 258954515 w 4756"/>
                  <a:gd name="T21" fmla="*/ 281832630 h 1576"/>
                  <a:gd name="T22" fmla="*/ 295087446 w 4756"/>
                  <a:gd name="T23" fmla="*/ 246044731 h 1576"/>
                  <a:gd name="T24" fmla="*/ 332726530 w 4756"/>
                  <a:gd name="T25" fmla="*/ 212940239 h 1576"/>
                  <a:gd name="T26" fmla="*/ 371117769 w 4756"/>
                  <a:gd name="T27" fmla="*/ 181625577 h 1576"/>
                  <a:gd name="T28" fmla="*/ 411014547 w 4756"/>
                  <a:gd name="T29" fmla="*/ 152994990 h 1576"/>
                  <a:gd name="T30" fmla="*/ 452417478 w 4756"/>
                  <a:gd name="T31" fmla="*/ 126153564 h 1576"/>
                  <a:gd name="T32" fmla="*/ 495325334 w 4756"/>
                  <a:gd name="T33" fmla="*/ 101996883 h 1576"/>
                  <a:gd name="T34" fmla="*/ 517155647 w 4756"/>
                  <a:gd name="T35" fmla="*/ 90365665 h 1576"/>
                  <a:gd name="T36" fmla="*/ 560816885 w 4756"/>
                  <a:gd name="T37" fmla="*/ 69787306 h 1576"/>
                  <a:gd name="T38" fmla="*/ 605983049 w 4756"/>
                  <a:gd name="T39" fmla="*/ 51893022 h 1576"/>
                  <a:gd name="T40" fmla="*/ 651902596 w 4756"/>
                  <a:gd name="T41" fmla="*/ 35788568 h 1576"/>
                  <a:gd name="T42" fmla="*/ 699327069 w 4756"/>
                  <a:gd name="T43" fmla="*/ 23262435 h 1576"/>
                  <a:gd name="T44" fmla="*/ 746752155 w 4756"/>
                  <a:gd name="T45" fmla="*/ 13420378 h 1576"/>
                  <a:gd name="T46" fmla="*/ 795682166 w 4756"/>
                  <a:gd name="T47" fmla="*/ 5368151 h 1576"/>
                  <a:gd name="T48" fmla="*/ 845365560 w 4756"/>
                  <a:gd name="T49" fmla="*/ 894915 h 1576"/>
                  <a:gd name="T50" fmla="*/ 895048954 w 4756"/>
                  <a:gd name="T51" fmla="*/ 0 h 1576"/>
                  <a:gd name="T52" fmla="*/ 919890344 w 4756"/>
                  <a:gd name="T53" fmla="*/ 0 h 1576"/>
                  <a:gd name="T54" fmla="*/ 969573125 w 4756"/>
                  <a:gd name="T55" fmla="*/ 3578991 h 1576"/>
                  <a:gd name="T56" fmla="*/ 1018503749 w 4756"/>
                  <a:gd name="T57" fmla="*/ 8947142 h 1576"/>
                  <a:gd name="T58" fmla="*/ 1066680991 w 4756"/>
                  <a:gd name="T59" fmla="*/ 17894284 h 1576"/>
                  <a:gd name="T60" fmla="*/ 1114858846 w 4756"/>
                  <a:gd name="T61" fmla="*/ 29525502 h 1576"/>
                  <a:gd name="T62" fmla="*/ 1160777780 w 4756"/>
                  <a:gd name="T63" fmla="*/ 43840795 h 1576"/>
                  <a:gd name="T64" fmla="*/ 1206697327 w 4756"/>
                  <a:gd name="T65" fmla="*/ 60840164 h 1576"/>
                  <a:gd name="T66" fmla="*/ 1251110721 w 4756"/>
                  <a:gd name="T67" fmla="*/ 79628694 h 1576"/>
                  <a:gd name="T68" fmla="*/ 1272941648 w 4756"/>
                  <a:gd name="T69" fmla="*/ 90365665 h 1576"/>
                  <a:gd name="T70" fmla="*/ 1316602273 w 4756"/>
                  <a:gd name="T71" fmla="*/ 113628101 h 1576"/>
                  <a:gd name="T72" fmla="*/ 1358004590 w 4756"/>
                  <a:gd name="T73" fmla="*/ 139574612 h 1576"/>
                  <a:gd name="T74" fmla="*/ 1398654751 w 4756"/>
                  <a:gd name="T75" fmla="*/ 167310284 h 1576"/>
                  <a:gd name="T76" fmla="*/ 1438551529 w 4756"/>
                  <a:gd name="T77" fmla="*/ 196835785 h 1576"/>
                  <a:gd name="T78" fmla="*/ 1476190613 w 4756"/>
                  <a:gd name="T79" fmla="*/ 229045362 h 1576"/>
                  <a:gd name="T80" fmla="*/ 1513076314 w 4756"/>
                  <a:gd name="T81" fmla="*/ 263939015 h 1576"/>
                  <a:gd name="T82" fmla="*/ 1548456476 w 4756"/>
                  <a:gd name="T83" fmla="*/ 299726914 h 1576"/>
                  <a:gd name="T84" fmla="*/ 1582331712 w 4756"/>
                  <a:gd name="T85" fmla="*/ 338199558 h 1576"/>
                  <a:gd name="T86" fmla="*/ 1598139870 w 4756"/>
                  <a:gd name="T87" fmla="*/ 357883002 h 1576"/>
                  <a:gd name="T88" fmla="*/ 1629756184 w 4756"/>
                  <a:gd name="T89" fmla="*/ 399039721 h 1576"/>
                  <a:gd name="T90" fmla="*/ 1659867574 w 4756"/>
                  <a:gd name="T91" fmla="*/ 441985601 h 1576"/>
                  <a:gd name="T92" fmla="*/ 1687720042 w 4756"/>
                  <a:gd name="T93" fmla="*/ 485826396 h 1576"/>
                  <a:gd name="T94" fmla="*/ 1713314202 w 4756"/>
                  <a:gd name="T95" fmla="*/ 532351267 h 1576"/>
                  <a:gd name="T96" fmla="*/ 1738155592 w 4756"/>
                  <a:gd name="T97" fmla="*/ 579770383 h 1576"/>
                  <a:gd name="T98" fmla="*/ 1760739287 w 4756"/>
                  <a:gd name="T99" fmla="*/ 628979330 h 1576"/>
                  <a:gd name="T100" fmla="*/ 1781064061 w 4756"/>
                  <a:gd name="T101" fmla="*/ 679083191 h 1576"/>
                  <a:gd name="T102" fmla="*/ 0 w 4756"/>
                  <a:gd name="T103" fmla="*/ 705029702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Arial"/>
                  <a:ea typeface="微软雅黑"/>
                  <a:cs typeface="+mn-cs"/>
                </a:endParaRPr>
              </a:p>
            </p:txBody>
          </p:sp>
        </p:grpSp>
      </p:grpSp>
      <p:sp>
        <p:nvSpPr>
          <p:cNvPr id="83" name="AutoShape 15"/>
          <p:cNvSpPr>
            <a:spLocks noChangeArrowheads="1"/>
          </p:cNvSpPr>
          <p:nvPr/>
        </p:nvSpPr>
        <p:spPr bwMode="auto">
          <a:xfrm rot="20091608">
            <a:off x="3822931" y="2437648"/>
            <a:ext cx="420558" cy="347556"/>
          </a:xfrm>
          <a:prstGeom prst="upArrow">
            <a:avLst>
              <a:gd name="adj1" fmla="val 52833"/>
              <a:gd name="adj2" fmla="val 45940"/>
            </a:avLst>
          </a:prstGeom>
          <a:solidFill>
            <a:srgbClr val="0DA31B"/>
          </a:solidFill>
          <a:ln w="3175" cap="flat" cmpd="sng" algn="ctr">
            <a:solidFill>
              <a:srgbClr val="D7D7D7"/>
            </a:solidFill>
            <a:prstDash val="solid"/>
          </a:ln>
          <a:effectLst/>
          <a:extLst/>
        </p:spPr>
        <p:txBody>
          <a:bodyPr anchor="ctr"/>
          <a:lstStyle/>
          <a:p>
            <a:pPr marL="0" marR="0" lvl="0" indent="0" algn="ctr" defTabSz="685800" rtl="0" eaLnBrk="1" fontAlgn="auto" latinLnBrk="0" hangingPunct="1">
              <a:lnSpc>
                <a:spcPct val="120000"/>
              </a:lnSpc>
              <a:spcBef>
                <a:spcPts val="0"/>
              </a:spcBef>
              <a:spcAft>
                <a:spcPts val="0"/>
              </a:spcAft>
              <a:buClrTx/>
              <a:buSzTx/>
              <a:buFontTx/>
              <a:buNone/>
              <a:tabLst/>
              <a:defRPr/>
            </a:pPr>
            <a:endParaRPr kumimoji="0" lang="zh-CN" altLang="en-US" sz="2799"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84" name="AutoShape 15"/>
          <p:cNvSpPr>
            <a:spLocks noChangeArrowheads="1"/>
          </p:cNvSpPr>
          <p:nvPr/>
        </p:nvSpPr>
        <p:spPr bwMode="auto">
          <a:xfrm rot="18000000">
            <a:off x="3017526" y="3317645"/>
            <a:ext cx="420557" cy="345968"/>
          </a:xfrm>
          <a:prstGeom prst="upArrow">
            <a:avLst>
              <a:gd name="adj1" fmla="val 52833"/>
              <a:gd name="adj2" fmla="val 45940"/>
            </a:avLst>
          </a:prstGeom>
          <a:solidFill>
            <a:srgbClr val="0DA31B"/>
          </a:solidFill>
          <a:ln w="3175" cap="flat" cmpd="sng" algn="ctr">
            <a:solidFill>
              <a:srgbClr val="D7D7D7"/>
            </a:solidFill>
            <a:prstDash val="solid"/>
          </a:ln>
          <a:effectLst/>
          <a:extLst/>
        </p:spPr>
        <p:txBody>
          <a:bodyPr anchor="ctr"/>
          <a:lstStyle/>
          <a:p>
            <a:pPr marL="0" marR="0" lvl="0" indent="0" algn="ctr" defTabSz="685800" rtl="0" eaLnBrk="1" fontAlgn="auto" latinLnBrk="0" hangingPunct="1">
              <a:lnSpc>
                <a:spcPct val="120000"/>
              </a:lnSpc>
              <a:spcBef>
                <a:spcPts val="0"/>
              </a:spcBef>
              <a:spcAft>
                <a:spcPts val="0"/>
              </a:spcAft>
              <a:buClrTx/>
              <a:buSzTx/>
              <a:buFontTx/>
              <a:buNone/>
              <a:tabLst/>
              <a:defRPr/>
            </a:pPr>
            <a:endParaRPr kumimoji="0" lang="zh-CN" altLang="en-US" sz="2799"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85" name="AutoShape 15"/>
          <p:cNvSpPr>
            <a:spLocks noChangeArrowheads="1"/>
          </p:cNvSpPr>
          <p:nvPr/>
        </p:nvSpPr>
        <p:spPr bwMode="auto">
          <a:xfrm rot="1563751">
            <a:off x="5046519" y="2440822"/>
            <a:ext cx="420557" cy="345968"/>
          </a:xfrm>
          <a:prstGeom prst="upArrow">
            <a:avLst>
              <a:gd name="adj1" fmla="val 52833"/>
              <a:gd name="adj2" fmla="val 45940"/>
            </a:avLst>
          </a:prstGeom>
          <a:solidFill>
            <a:srgbClr val="0DA31B"/>
          </a:solidFill>
          <a:ln w="3175" cap="flat" cmpd="sng" algn="ctr">
            <a:solidFill>
              <a:srgbClr val="D7D7D7"/>
            </a:solidFill>
            <a:prstDash val="solid"/>
          </a:ln>
          <a:effectLst/>
          <a:extLst/>
        </p:spPr>
        <p:txBody>
          <a:bodyPr anchor="ctr"/>
          <a:lstStyle/>
          <a:p>
            <a:pPr marL="0" marR="0" lvl="0" indent="0" algn="ctr" defTabSz="685800" rtl="0" eaLnBrk="1" fontAlgn="auto" latinLnBrk="0" hangingPunct="1">
              <a:lnSpc>
                <a:spcPct val="120000"/>
              </a:lnSpc>
              <a:spcBef>
                <a:spcPts val="0"/>
              </a:spcBef>
              <a:spcAft>
                <a:spcPts val="0"/>
              </a:spcAft>
              <a:buClrTx/>
              <a:buSzTx/>
              <a:buFontTx/>
              <a:buNone/>
              <a:tabLst/>
              <a:defRPr/>
            </a:pPr>
            <a:endParaRPr kumimoji="0" lang="zh-CN" altLang="en-US" sz="2799"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86" name="AutoShape 15"/>
          <p:cNvSpPr>
            <a:spLocks noChangeArrowheads="1"/>
          </p:cNvSpPr>
          <p:nvPr/>
        </p:nvSpPr>
        <p:spPr bwMode="auto">
          <a:xfrm rot="3600000">
            <a:off x="5825741" y="3316853"/>
            <a:ext cx="420557" cy="347555"/>
          </a:xfrm>
          <a:prstGeom prst="upArrow">
            <a:avLst>
              <a:gd name="adj1" fmla="val 52833"/>
              <a:gd name="adj2" fmla="val 45940"/>
            </a:avLst>
          </a:prstGeom>
          <a:solidFill>
            <a:srgbClr val="0DA31B"/>
          </a:solidFill>
          <a:ln w="3175" cap="flat" cmpd="sng" algn="ctr">
            <a:solidFill>
              <a:srgbClr val="D7D7D7"/>
            </a:solidFill>
            <a:prstDash val="solid"/>
          </a:ln>
          <a:effectLst/>
          <a:extLst/>
        </p:spPr>
        <p:txBody>
          <a:bodyPr anchor="ctr"/>
          <a:lstStyle/>
          <a:p>
            <a:pPr marL="0" marR="0" lvl="0" indent="0" algn="ctr" defTabSz="685800" rtl="0" eaLnBrk="1" fontAlgn="auto" latinLnBrk="0" hangingPunct="1">
              <a:lnSpc>
                <a:spcPct val="120000"/>
              </a:lnSpc>
              <a:spcBef>
                <a:spcPts val="0"/>
              </a:spcBef>
              <a:spcAft>
                <a:spcPts val="0"/>
              </a:spcAft>
              <a:buClrTx/>
              <a:buSzTx/>
              <a:buFontTx/>
              <a:buNone/>
              <a:tabLst/>
              <a:defRPr/>
            </a:pPr>
            <a:endParaRPr kumimoji="0" lang="zh-CN" altLang="en-US" sz="2799"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nvGrpSpPr>
          <p:cNvPr id="87" name="圆形3"/>
          <p:cNvGrpSpPr>
            <a:grpSpLocks/>
          </p:cNvGrpSpPr>
          <p:nvPr/>
        </p:nvGrpSpPr>
        <p:grpSpPr bwMode="auto">
          <a:xfrm>
            <a:off x="4883054" y="833182"/>
            <a:ext cx="1479093" cy="1437831"/>
            <a:chOff x="3538934" y="530526"/>
            <a:chExt cx="2066132" cy="2007394"/>
          </a:xfrm>
        </p:grpSpPr>
        <p:sp>
          <p:nvSpPr>
            <p:cNvPr id="88" name="Oval 7"/>
            <p:cNvSpPr>
              <a:spLocks noChangeArrowheads="1"/>
            </p:cNvSpPr>
            <p:nvPr/>
          </p:nvSpPr>
          <p:spPr bwMode="gray">
            <a:xfrm>
              <a:off x="3538934" y="530526"/>
              <a:ext cx="2066132" cy="2007394"/>
            </a:xfrm>
            <a:prstGeom prst="ellipse">
              <a:avLst/>
            </a:prstGeom>
            <a:gradFill flip="none" rotWithShape="1">
              <a:gsLst>
                <a:gs pos="0">
                  <a:srgbClr val="11981F">
                    <a:shade val="30000"/>
                    <a:satMod val="115000"/>
                  </a:srgbClr>
                </a:gs>
                <a:gs pos="50000">
                  <a:srgbClr val="11981F">
                    <a:shade val="67500"/>
                    <a:satMod val="115000"/>
                  </a:srgbClr>
                </a:gs>
                <a:gs pos="100000">
                  <a:srgbClr val="11981F">
                    <a:shade val="100000"/>
                    <a:satMod val="115000"/>
                  </a:srgbClr>
                </a:gs>
              </a:gsLst>
              <a:path path="circle">
                <a:fillToRect l="100000" b="100000"/>
              </a:path>
              <a:tileRect t="-100000" r="-100000"/>
            </a:gradFill>
            <a:ln w="9525" cap="rnd">
              <a:solidFill>
                <a:srgbClr val="2676FF">
                  <a:lumMod val="40000"/>
                  <a:lumOff val="60000"/>
                </a:srgbClr>
              </a:solidFill>
              <a:prstDash val="solid"/>
              <a:round/>
              <a:headEnd/>
              <a:tailEnd/>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28695" name="TextBox 88"/>
            <p:cNvSpPr txBox="1">
              <a:spLocks noChangeArrowheads="1"/>
            </p:cNvSpPr>
            <p:nvPr/>
          </p:nvSpPr>
          <p:spPr bwMode="auto">
            <a:xfrm>
              <a:off x="3757402" y="1272613"/>
              <a:ext cx="16561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solidFill>
                    <a:srgbClr val="000000"/>
                  </a:solidFill>
                  <a:round/>
                  <a:headEnd/>
                  <a:tailEnd/>
                </a14:hiddenLine>
              </a:ext>
            </a:extLst>
          </p:spPr>
          <p:txBody>
            <a:bodyPr wrap="none" anchor="ct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79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文本</a:t>
              </a:r>
              <a:r>
                <a:rPr kumimoji="0" lang="en-US" altLang="zh-CN" sz="279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3</a:t>
              </a:r>
              <a:endParaRPr kumimoji="0" lang="zh-CN" altLang="en-US" sz="279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grpSp>
      <p:grpSp>
        <p:nvGrpSpPr>
          <p:cNvPr id="90" name="圆形4"/>
          <p:cNvGrpSpPr>
            <a:grpSpLocks/>
          </p:cNvGrpSpPr>
          <p:nvPr/>
        </p:nvGrpSpPr>
        <p:grpSpPr bwMode="auto">
          <a:xfrm>
            <a:off x="6139968" y="2337668"/>
            <a:ext cx="1479093" cy="1437831"/>
            <a:chOff x="3538934" y="530526"/>
            <a:chExt cx="2066132" cy="2007394"/>
          </a:xfrm>
        </p:grpSpPr>
        <p:sp>
          <p:nvSpPr>
            <p:cNvPr id="91" name="Oval 7"/>
            <p:cNvSpPr>
              <a:spLocks noChangeArrowheads="1"/>
            </p:cNvSpPr>
            <p:nvPr/>
          </p:nvSpPr>
          <p:spPr bwMode="gray">
            <a:xfrm>
              <a:off x="3538934" y="530526"/>
              <a:ext cx="2066132" cy="2007394"/>
            </a:xfrm>
            <a:prstGeom prst="ellipse">
              <a:avLst/>
            </a:prstGeom>
            <a:gradFill flip="none" rotWithShape="1">
              <a:gsLst>
                <a:gs pos="0">
                  <a:srgbClr val="009D2D">
                    <a:shade val="30000"/>
                    <a:satMod val="115000"/>
                  </a:srgbClr>
                </a:gs>
                <a:gs pos="50000">
                  <a:srgbClr val="009D2D">
                    <a:shade val="67500"/>
                    <a:satMod val="115000"/>
                  </a:srgbClr>
                </a:gs>
                <a:gs pos="100000">
                  <a:srgbClr val="009D2D">
                    <a:shade val="100000"/>
                    <a:satMod val="115000"/>
                  </a:srgbClr>
                </a:gs>
              </a:gsLst>
              <a:lin ang="16200000" scaled="1"/>
              <a:tileRect/>
            </a:gradFill>
            <a:ln w="9525" cap="rnd">
              <a:solidFill>
                <a:srgbClr val="2676FF">
                  <a:lumMod val="40000"/>
                  <a:lumOff val="60000"/>
                </a:srgbClr>
              </a:solidFill>
              <a:prstDash val="solid"/>
              <a:round/>
              <a:headEnd/>
              <a:tailEnd/>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28691" name="TextBox 91"/>
            <p:cNvSpPr txBox="1">
              <a:spLocks noChangeArrowheads="1"/>
            </p:cNvSpPr>
            <p:nvPr/>
          </p:nvSpPr>
          <p:spPr bwMode="auto">
            <a:xfrm>
              <a:off x="3757402" y="1272613"/>
              <a:ext cx="16561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solidFill>
                    <a:srgbClr val="000000"/>
                  </a:solidFill>
                  <a:round/>
                  <a:headEnd/>
                  <a:tailEnd/>
                </a14:hiddenLine>
              </a:ext>
            </a:extLst>
          </p:spPr>
          <p:txBody>
            <a:bodyPr wrap="none" anchor="ct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79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文本</a:t>
              </a:r>
              <a:r>
                <a:rPr kumimoji="0" lang="en-US" altLang="zh-CN" sz="279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4</a:t>
              </a:r>
              <a:endParaRPr kumimoji="0" lang="zh-CN" altLang="en-US" sz="279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grpSp>
      <p:grpSp>
        <p:nvGrpSpPr>
          <p:cNvPr id="93" name="圆形2"/>
          <p:cNvGrpSpPr>
            <a:grpSpLocks/>
          </p:cNvGrpSpPr>
          <p:nvPr/>
        </p:nvGrpSpPr>
        <p:grpSpPr bwMode="auto">
          <a:xfrm>
            <a:off x="2919925" y="880793"/>
            <a:ext cx="1479093" cy="1437831"/>
            <a:chOff x="3538934" y="530526"/>
            <a:chExt cx="2066132" cy="2007394"/>
          </a:xfrm>
        </p:grpSpPr>
        <p:sp>
          <p:nvSpPr>
            <p:cNvPr id="94" name="Oval 7"/>
            <p:cNvSpPr>
              <a:spLocks noChangeArrowheads="1"/>
            </p:cNvSpPr>
            <p:nvPr/>
          </p:nvSpPr>
          <p:spPr bwMode="gray">
            <a:xfrm>
              <a:off x="3538934" y="530526"/>
              <a:ext cx="2066132" cy="2007394"/>
            </a:xfrm>
            <a:prstGeom prst="ellipse">
              <a:avLst/>
            </a:prstGeom>
            <a:gradFill flip="none" rotWithShape="1">
              <a:gsLst>
                <a:gs pos="0">
                  <a:srgbClr val="11981F">
                    <a:shade val="30000"/>
                    <a:satMod val="115000"/>
                  </a:srgbClr>
                </a:gs>
                <a:gs pos="50000">
                  <a:srgbClr val="11981F">
                    <a:shade val="67500"/>
                    <a:satMod val="115000"/>
                  </a:srgbClr>
                </a:gs>
                <a:gs pos="100000">
                  <a:srgbClr val="11981F">
                    <a:shade val="100000"/>
                    <a:satMod val="115000"/>
                  </a:srgbClr>
                </a:gs>
              </a:gsLst>
              <a:path path="circle">
                <a:fillToRect l="50000" t="50000" r="50000" b="50000"/>
              </a:path>
              <a:tileRect/>
            </a:gradFill>
            <a:ln w="9525" cap="rnd">
              <a:solidFill>
                <a:srgbClr val="2676FF">
                  <a:lumMod val="40000"/>
                  <a:lumOff val="60000"/>
                </a:srgbClr>
              </a:solidFill>
              <a:prstDash val="solid"/>
              <a:round/>
              <a:headEnd/>
              <a:tailEnd/>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28689" name="TextBox 94"/>
            <p:cNvSpPr txBox="1">
              <a:spLocks noChangeArrowheads="1"/>
            </p:cNvSpPr>
            <p:nvPr/>
          </p:nvSpPr>
          <p:spPr bwMode="auto">
            <a:xfrm>
              <a:off x="3757402" y="1198314"/>
              <a:ext cx="1656184" cy="671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solidFill>
                    <a:srgbClr val="000000"/>
                  </a:solidFill>
                  <a:round/>
                  <a:headEnd/>
                  <a:tailEnd/>
                </a14:hiddenLine>
              </a:ext>
            </a:extLst>
          </p:spPr>
          <p:txBody>
            <a:bodyPr wrap="none" anchor="ct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79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文本</a:t>
              </a:r>
              <a:r>
                <a:rPr kumimoji="0" lang="en-US" altLang="zh-CN" sz="279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2</a:t>
              </a:r>
              <a:endParaRPr kumimoji="0" lang="zh-CN" altLang="en-US" sz="279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grpSp>
      <p:grpSp>
        <p:nvGrpSpPr>
          <p:cNvPr id="96" name="圆形1"/>
          <p:cNvGrpSpPr>
            <a:grpSpLocks/>
          </p:cNvGrpSpPr>
          <p:nvPr/>
        </p:nvGrpSpPr>
        <p:grpSpPr bwMode="auto">
          <a:xfrm>
            <a:off x="1637619" y="2337668"/>
            <a:ext cx="1480680" cy="1437831"/>
            <a:chOff x="3538934" y="530526"/>
            <a:chExt cx="2066132" cy="2007394"/>
          </a:xfrm>
        </p:grpSpPr>
        <p:sp>
          <p:nvSpPr>
            <p:cNvPr id="97" name="Oval 7"/>
            <p:cNvSpPr>
              <a:spLocks noChangeArrowheads="1"/>
            </p:cNvSpPr>
            <p:nvPr/>
          </p:nvSpPr>
          <p:spPr bwMode="gray">
            <a:xfrm>
              <a:off x="3538934" y="530526"/>
              <a:ext cx="2066132" cy="2007394"/>
            </a:xfrm>
            <a:prstGeom prst="ellipse">
              <a:avLst/>
            </a:pr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0" scaled="1"/>
              <a:tileRect/>
            </a:gradFill>
            <a:ln w="9525" cap="rnd">
              <a:solidFill>
                <a:srgbClr val="2676FF">
                  <a:lumMod val="40000"/>
                  <a:lumOff val="60000"/>
                </a:srgbClr>
              </a:solidFill>
              <a:prstDash val="solid"/>
              <a:round/>
              <a:headEnd/>
              <a:tailEnd/>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28685" name="TextBox 97"/>
            <p:cNvSpPr txBox="1">
              <a:spLocks noChangeArrowheads="1"/>
            </p:cNvSpPr>
            <p:nvPr/>
          </p:nvSpPr>
          <p:spPr bwMode="auto">
            <a:xfrm>
              <a:off x="3757402" y="1272613"/>
              <a:ext cx="1656184" cy="523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solidFill>
                    <a:srgbClr val="000000"/>
                  </a:solidFill>
                  <a:round/>
                  <a:headEnd/>
                  <a:tailEnd/>
                </a14:hiddenLine>
              </a:ext>
            </a:extLst>
          </p:spPr>
          <p:txBody>
            <a:bodyPr wrap="none" anchor="ct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79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文本</a:t>
              </a:r>
              <a:r>
                <a:rPr kumimoji="0" lang="en-US" altLang="zh-CN" sz="279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1</a:t>
              </a:r>
              <a:endParaRPr kumimoji="0" lang="zh-CN" altLang="en-US" sz="279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gr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75348613"/>
      </p:ext>
    </p:extLst>
  </p:cSld>
  <p:clrMapOvr>
    <a:masterClrMapping/>
  </p:clrMapOvr>
  <p:transition spd="slow" advClick="0" advTm="7624">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0" presetClass="entr" presetSubtype="0" fill="hold" nodeType="afterEffect">
                                  <p:stCondLst>
                                    <p:cond delay="0"/>
                                  </p:stCondLst>
                                  <p:childTnLst>
                                    <p:set>
                                      <p:cBhvr>
                                        <p:cTn id="11" dur="1" fill="hold">
                                          <p:stCondLst>
                                            <p:cond delay="0"/>
                                          </p:stCondLst>
                                        </p:cTn>
                                        <p:tgtEl>
                                          <p:spTgt spid="51"/>
                                        </p:tgtEl>
                                        <p:attrNameLst>
                                          <p:attrName>style.visibility</p:attrName>
                                        </p:attrNameLst>
                                      </p:cBhvr>
                                      <p:to>
                                        <p:strVal val="visible"/>
                                      </p:to>
                                    </p:set>
                                    <p:animEffect transition="in" filter="fade">
                                      <p:cBhvr>
                                        <p:cTn id="12" dur="500"/>
                                        <p:tgtEl>
                                          <p:spTgt spid="51"/>
                                        </p:tgtEl>
                                      </p:cBhvr>
                                    </p:animEffect>
                                  </p:childTnLst>
                                </p:cTn>
                              </p:par>
                            </p:childTnLst>
                          </p:cTn>
                        </p:par>
                        <p:par>
                          <p:cTn id="13" fill="hold" nodeType="afterGroup">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84"/>
                                        </p:tgtEl>
                                        <p:attrNameLst>
                                          <p:attrName>style.visibility</p:attrName>
                                        </p:attrNameLst>
                                      </p:cBhvr>
                                      <p:to>
                                        <p:strVal val="visible"/>
                                      </p:to>
                                    </p:set>
                                    <p:animEffect transition="in" filter="fade">
                                      <p:cBhvr>
                                        <p:cTn id="16" dur="500"/>
                                        <p:tgtEl>
                                          <p:spTgt spid="84"/>
                                        </p:tgtEl>
                                      </p:cBhvr>
                                    </p:animEffect>
                                  </p:childTnLst>
                                </p:cTn>
                              </p:par>
                              <p:par>
                                <p:cTn id="17" presetID="10" presetClass="entr" presetSubtype="0" fill="hold" nodeType="with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fade">
                                      <p:cBhvr>
                                        <p:cTn id="19" dur="500"/>
                                        <p:tgtEl>
                                          <p:spTgt spid="96"/>
                                        </p:tgtEl>
                                      </p:cBhvr>
                                    </p:animEffect>
                                  </p:childTnLst>
                                </p:cTn>
                              </p:par>
                            </p:childTnLst>
                          </p:cTn>
                        </p:par>
                        <p:par>
                          <p:cTn id="20" fill="hold" nodeType="afterGroup">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fade">
                                      <p:cBhvr>
                                        <p:cTn id="23" dur="500"/>
                                        <p:tgtEl>
                                          <p:spTgt spid="83"/>
                                        </p:tgtEl>
                                      </p:cBhvr>
                                    </p:animEffect>
                                  </p:childTnLst>
                                </p:cTn>
                              </p:par>
                              <p:par>
                                <p:cTn id="24" presetID="10" presetClass="entr" presetSubtype="0" fill="hold" nodeType="withEffect">
                                  <p:stCondLst>
                                    <p:cond delay="0"/>
                                  </p:stCondLst>
                                  <p:childTnLst>
                                    <p:set>
                                      <p:cBhvr>
                                        <p:cTn id="25" dur="1" fill="hold">
                                          <p:stCondLst>
                                            <p:cond delay="0"/>
                                          </p:stCondLst>
                                        </p:cTn>
                                        <p:tgtEl>
                                          <p:spTgt spid="93"/>
                                        </p:tgtEl>
                                        <p:attrNameLst>
                                          <p:attrName>style.visibility</p:attrName>
                                        </p:attrNameLst>
                                      </p:cBhvr>
                                      <p:to>
                                        <p:strVal val="visible"/>
                                      </p:to>
                                    </p:set>
                                    <p:animEffect transition="in" filter="fade">
                                      <p:cBhvr>
                                        <p:cTn id="26" dur="500"/>
                                        <p:tgtEl>
                                          <p:spTgt spid="93"/>
                                        </p:tgtEl>
                                      </p:cBhvr>
                                    </p:animEffect>
                                  </p:childTnLst>
                                </p:cTn>
                              </p:par>
                            </p:childTnLst>
                          </p:cTn>
                        </p:par>
                        <p:par>
                          <p:cTn id="27" fill="hold" nodeType="afterGroup">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85"/>
                                        </p:tgtEl>
                                        <p:attrNameLst>
                                          <p:attrName>style.visibility</p:attrName>
                                        </p:attrNameLst>
                                      </p:cBhvr>
                                      <p:to>
                                        <p:strVal val="visible"/>
                                      </p:to>
                                    </p:set>
                                    <p:animEffect transition="in" filter="fade">
                                      <p:cBhvr>
                                        <p:cTn id="30" dur="500"/>
                                        <p:tgtEl>
                                          <p:spTgt spid="85"/>
                                        </p:tgtEl>
                                      </p:cBhvr>
                                    </p:animEffect>
                                  </p:childTnLst>
                                </p:cTn>
                              </p:par>
                              <p:par>
                                <p:cTn id="31" presetID="10" presetClass="entr" presetSubtype="0" fill="hold" nodeType="withEffect">
                                  <p:stCondLst>
                                    <p:cond delay="0"/>
                                  </p:stCondLst>
                                  <p:childTnLst>
                                    <p:set>
                                      <p:cBhvr>
                                        <p:cTn id="32" dur="1" fill="hold">
                                          <p:stCondLst>
                                            <p:cond delay="0"/>
                                          </p:stCondLst>
                                        </p:cTn>
                                        <p:tgtEl>
                                          <p:spTgt spid="87"/>
                                        </p:tgtEl>
                                        <p:attrNameLst>
                                          <p:attrName>style.visibility</p:attrName>
                                        </p:attrNameLst>
                                      </p:cBhvr>
                                      <p:to>
                                        <p:strVal val="visible"/>
                                      </p:to>
                                    </p:set>
                                    <p:animEffect transition="in" filter="fade">
                                      <p:cBhvr>
                                        <p:cTn id="33" dur="500"/>
                                        <p:tgtEl>
                                          <p:spTgt spid="87"/>
                                        </p:tgtEl>
                                      </p:cBhvr>
                                    </p:animEffect>
                                  </p:childTnLst>
                                </p:cTn>
                              </p:par>
                            </p:childTnLst>
                          </p:cTn>
                        </p:par>
                        <p:par>
                          <p:cTn id="34" fill="hold" nodeType="afterGroup">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86"/>
                                        </p:tgtEl>
                                        <p:attrNameLst>
                                          <p:attrName>style.visibility</p:attrName>
                                        </p:attrNameLst>
                                      </p:cBhvr>
                                      <p:to>
                                        <p:strVal val="visible"/>
                                      </p:to>
                                    </p:set>
                                    <p:animEffect transition="in" filter="fade">
                                      <p:cBhvr>
                                        <p:cTn id="37" dur="500"/>
                                        <p:tgtEl>
                                          <p:spTgt spid="86"/>
                                        </p:tgtEl>
                                      </p:cBhvr>
                                    </p:animEffect>
                                  </p:childTnLst>
                                </p:cTn>
                              </p:par>
                              <p:par>
                                <p:cTn id="38" presetID="10" presetClass="entr" presetSubtype="0" fill="hold" nodeType="withEffect">
                                  <p:stCondLst>
                                    <p:cond delay="0"/>
                                  </p:stCondLst>
                                  <p:childTnLst>
                                    <p:set>
                                      <p:cBhvr>
                                        <p:cTn id="39" dur="1" fill="hold">
                                          <p:stCondLst>
                                            <p:cond delay="0"/>
                                          </p:stCondLst>
                                        </p:cTn>
                                        <p:tgtEl>
                                          <p:spTgt spid="90"/>
                                        </p:tgtEl>
                                        <p:attrNameLst>
                                          <p:attrName>style.visibility</p:attrName>
                                        </p:attrNameLst>
                                      </p:cBhvr>
                                      <p:to>
                                        <p:strVal val="visible"/>
                                      </p:to>
                                    </p:set>
                                    <p:animEffect transition="in" filter="fade">
                                      <p:cBhvr>
                                        <p:cTn id="40"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83" grpId="0" animBg="1"/>
      <p:bldP spid="84" grpId="0" animBg="1"/>
      <p:bldP spid="85" grpId="0" animBg="1"/>
      <p:bldP spid="8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37" y="0"/>
            <a:ext cx="9139126" cy="5143500"/>
          </a:xfrm>
          <a:prstGeom prst="rect">
            <a:avLst/>
          </a:prstGeom>
        </p:spPr>
      </p:pic>
      <p:sp>
        <p:nvSpPr>
          <p:cNvPr id="7" name="TextBox 1"/>
          <p:cNvSpPr txBox="1"/>
          <p:nvPr/>
        </p:nvSpPr>
        <p:spPr>
          <a:xfrm>
            <a:off x="5067774" y="2693922"/>
            <a:ext cx="3185487" cy="6463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smtClean="0">
                <a:ln>
                  <a:noFill/>
                </a:ln>
                <a:solidFill>
                  <a:srgbClr val="3A9244"/>
                </a:solidFill>
                <a:effectLst/>
                <a:uLnTx/>
                <a:uFillTx/>
                <a:latin typeface="微软雅黑" pitchFamily="34" charset="-122"/>
                <a:ea typeface="微软雅黑" pitchFamily="34" charset="-122"/>
                <a:cs typeface="+mn-cs"/>
              </a:rPr>
              <a:t>标题内容概述</a:t>
            </a:r>
            <a:endParaRPr kumimoji="0" lang="zh-CN" altLang="en-US" sz="3600" b="1" i="0" u="none" strike="noStrike" kern="1200" cap="none" spc="300" normalizeH="0" baseline="0" noProof="0" dirty="0">
              <a:ln>
                <a:noFill/>
              </a:ln>
              <a:solidFill>
                <a:srgbClr val="3A9244"/>
              </a:solidFill>
              <a:effectLst/>
              <a:uLnTx/>
              <a:uFillTx/>
              <a:latin typeface="微软雅黑" pitchFamily="34" charset="-122"/>
              <a:ea typeface="微软雅黑" pitchFamily="34" charset="-122"/>
              <a:cs typeface="+mn-cs"/>
            </a:endParaRPr>
          </a:p>
        </p:txBody>
      </p:sp>
      <p:cxnSp>
        <p:nvCxnSpPr>
          <p:cNvPr id="8" name="直接连接符 7"/>
          <p:cNvCxnSpPr/>
          <p:nvPr/>
        </p:nvCxnSpPr>
        <p:spPr>
          <a:xfrm>
            <a:off x="5112061" y="3419877"/>
            <a:ext cx="3268081" cy="0"/>
          </a:xfrm>
          <a:prstGeom prst="line">
            <a:avLst/>
          </a:prstGeom>
          <a:ln w="9525">
            <a:solidFill>
              <a:schemeClr val="bg1"/>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9" name="文本框 9"/>
          <p:cNvSpPr txBox="1"/>
          <p:nvPr/>
        </p:nvSpPr>
        <p:spPr>
          <a:xfrm>
            <a:off x="5173039" y="3560636"/>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0" name="文本框 9"/>
          <p:cNvSpPr txBox="1"/>
          <p:nvPr/>
        </p:nvSpPr>
        <p:spPr>
          <a:xfrm>
            <a:off x="5173038" y="3864187"/>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2" name="文本框 9"/>
          <p:cNvSpPr txBox="1"/>
          <p:nvPr/>
        </p:nvSpPr>
        <p:spPr>
          <a:xfrm>
            <a:off x="6876255" y="3563894"/>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3" name="文本框 9"/>
          <p:cNvSpPr txBox="1"/>
          <p:nvPr/>
        </p:nvSpPr>
        <p:spPr>
          <a:xfrm>
            <a:off x="6876256" y="3867895"/>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grpSp>
        <p:nvGrpSpPr>
          <p:cNvPr id="15" name="组合 14"/>
          <p:cNvGrpSpPr/>
          <p:nvPr/>
        </p:nvGrpSpPr>
        <p:grpSpPr>
          <a:xfrm>
            <a:off x="5904431" y="1037739"/>
            <a:ext cx="1512168" cy="1512168"/>
            <a:chOff x="2118480" y="1316166"/>
            <a:chExt cx="1512168" cy="1512168"/>
          </a:xfrm>
        </p:grpSpPr>
        <p:sp>
          <p:nvSpPr>
            <p:cNvPr id="16" name="椭圆 15"/>
            <p:cNvSpPr/>
            <p:nvPr/>
          </p:nvSpPr>
          <p:spPr>
            <a:xfrm>
              <a:off x="2118480" y="1316166"/>
              <a:ext cx="1512168"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19" name="TextBox 67"/>
            <p:cNvSpPr txBox="1"/>
            <p:nvPr/>
          </p:nvSpPr>
          <p:spPr>
            <a:xfrm>
              <a:off x="2396585" y="1556810"/>
              <a:ext cx="1022180" cy="923330"/>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5400" b="0" i="0" u="none" strike="noStrike" kern="1200" cap="none" spc="225" normalizeH="0" baseline="0" noProof="0" dirty="0" smtClean="0">
                  <a:ln>
                    <a:noFill/>
                  </a:ln>
                  <a:solidFill>
                    <a:srgbClr val="FFFFFF"/>
                  </a:solidFill>
                  <a:effectLst/>
                  <a:uLnTx/>
                  <a:uFillTx/>
                  <a:latin typeface="Impact" panose="020B0806030902050204" pitchFamily="34" charset="0"/>
                  <a:ea typeface="微软雅黑" pitchFamily="34" charset="-122"/>
                  <a:cs typeface="+mn-cs"/>
                </a:rPr>
                <a:t>04</a:t>
              </a:r>
              <a:endParaRPr kumimoji="0" lang="zh-CN" altLang="en-US" sz="5400" b="0" i="0" u="none" strike="noStrike" kern="1200" cap="none" spc="225" normalizeH="0" baseline="0" noProof="0" dirty="0">
                <a:ln>
                  <a:noFill/>
                </a:ln>
                <a:solidFill>
                  <a:srgbClr val="FFFFFF"/>
                </a:solidFill>
                <a:effectLst/>
                <a:uLnTx/>
                <a:uFillTx/>
                <a:latin typeface="Impact" panose="020B0806030902050204" pitchFamily="34" charset="0"/>
                <a:ea typeface="微软雅黑" pitchFamily="34" charset="-122"/>
                <a:cs typeface="+mn-cs"/>
              </a:endParaRPr>
            </a:p>
          </p:txBody>
        </p:sp>
      </p:grpSp>
    </p:spTree>
    <p:extLst>
      <p:ext uri="{BB962C8B-B14F-4D97-AF65-F5344CB8AC3E}">
        <p14:creationId xmlns:p14="http://schemas.microsoft.com/office/powerpoint/2010/main" val="1610398624"/>
      </p:ext>
    </p:extLst>
  </p:cSld>
  <p:clrMapOvr>
    <a:masterClrMapping/>
  </p:clrMapOvr>
  <p:transition spd="slow" advClick="0" advTm="7624">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53" presetClass="entr" presetSubtype="16"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p:cTn id="10" dur="500" fill="hold"/>
                                        <p:tgtEl>
                                          <p:spTgt spid="15"/>
                                        </p:tgtEl>
                                        <p:attrNameLst>
                                          <p:attrName>ppt_w</p:attrName>
                                        </p:attrNameLst>
                                      </p:cBhvr>
                                      <p:tavLst>
                                        <p:tav tm="0">
                                          <p:val>
                                            <p:fltVal val="0"/>
                                          </p:val>
                                        </p:tav>
                                        <p:tav tm="100000">
                                          <p:val>
                                            <p:strVal val="#ppt_w"/>
                                          </p:val>
                                        </p:tav>
                                      </p:tavLst>
                                    </p:anim>
                                    <p:anim calcmode="lin" valueType="num">
                                      <p:cBhvr>
                                        <p:cTn id="11" dur="500" fill="hold"/>
                                        <p:tgtEl>
                                          <p:spTgt spid="15"/>
                                        </p:tgtEl>
                                        <p:attrNameLst>
                                          <p:attrName>ppt_h</p:attrName>
                                        </p:attrNameLst>
                                      </p:cBhvr>
                                      <p:tavLst>
                                        <p:tav tm="0">
                                          <p:val>
                                            <p:fltVal val="0"/>
                                          </p:val>
                                        </p:tav>
                                        <p:tav tm="100000">
                                          <p:val>
                                            <p:strVal val="#ppt_h"/>
                                          </p:val>
                                        </p:tav>
                                      </p:tavLst>
                                    </p:anim>
                                    <p:animEffect transition="in" filter="fade">
                                      <p:cBhvr>
                                        <p:cTn id="12" dur="500"/>
                                        <p:tgtEl>
                                          <p:spTgt spid="15"/>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ppt_x</p:attrName>
                                        </p:attrNameLst>
                                      </p:cBhvr>
                                      <p:tavLst>
                                        <p:tav tm="0">
                                          <p:val>
                                            <p:strVal val="#ppt_x-#ppt_w*1.125000"/>
                                          </p:val>
                                        </p:tav>
                                        <p:tav tm="100000">
                                          <p:val>
                                            <p:strVal val="#ppt_x"/>
                                          </p:val>
                                        </p:tav>
                                      </p:tavLst>
                                    </p:anim>
                                    <p:animEffect transition="in" filter="wipe(right)">
                                      <p:cBhvr>
                                        <p:cTn id="16" dur="500"/>
                                        <p:tgtEl>
                                          <p:spTgt spid="7"/>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2" grpId="0"/>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1412512" y="1316019"/>
            <a:ext cx="3099762" cy="1670826"/>
          </a:xfrm>
          <a:prstGeom prst="rect">
            <a:avLst/>
          </a:prstGeom>
          <a:solidFill>
            <a:srgbClr val="DDDDDD"/>
          </a:solidFill>
          <a:ln w="15875" algn="ctr">
            <a:noFill/>
            <a:miter lim="800000"/>
            <a:headEnd/>
            <a:tailEnd/>
          </a:ln>
        </p:spPr>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5" name="组合 4"/>
          <p:cNvGrpSpPr>
            <a:grpSpLocks/>
          </p:cNvGrpSpPr>
          <p:nvPr/>
        </p:nvGrpSpPr>
        <p:grpSpPr bwMode="auto">
          <a:xfrm>
            <a:off x="1923169" y="1826673"/>
            <a:ext cx="2078453" cy="637925"/>
            <a:chOff x="1550458" y="4171275"/>
            <a:chExt cx="1799448" cy="467875"/>
          </a:xfrm>
        </p:grpSpPr>
        <p:sp>
          <p:nvSpPr>
            <p:cNvPr id="68623" name="TextBox 5"/>
            <p:cNvSpPr txBox="1">
              <a:spLocks noChangeArrowheads="1"/>
            </p:cNvSpPr>
            <p:nvPr/>
          </p:nvSpPr>
          <p:spPr bwMode="auto">
            <a:xfrm>
              <a:off x="1714632" y="4171275"/>
              <a:ext cx="1471100" cy="9560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插入相关案例图片</a:t>
              </a:r>
              <a:endParaRPr kumimoji="0" lang="en-US" altLang="zh-CN" sz="84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68624" name="TextBox 6"/>
            <p:cNvSpPr txBox="1">
              <a:spLocks noChangeArrowheads="1"/>
            </p:cNvSpPr>
            <p:nvPr/>
          </p:nvSpPr>
          <p:spPr bwMode="auto">
            <a:xfrm>
              <a:off x="1550458" y="4400155"/>
              <a:ext cx="1799448" cy="238995"/>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25000"/>
                </a:lnSpc>
                <a:spcBef>
                  <a:spcPct val="0"/>
                </a:spcBef>
                <a:spcAft>
                  <a:spcPct val="0"/>
                </a:spcAft>
                <a:buClrTx/>
                <a:buSzTx/>
                <a:buFontTx/>
                <a:buNone/>
                <a:tabLst/>
                <a:defRPr/>
              </a:pPr>
              <a:r>
                <a:rPr kumimoji="0" lang="zh-CN" altLang="en-US" sz="847"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a:t>
              </a:r>
              <a:endParaRPr kumimoji="0" lang="en-US" altLang="zh-CN" sz="847"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endParaRPr>
            </a:p>
          </p:txBody>
        </p:sp>
      </p:grpSp>
      <p:sp>
        <p:nvSpPr>
          <p:cNvPr id="8" name="矩形 7"/>
          <p:cNvSpPr/>
          <p:nvPr/>
        </p:nvSpPr>
        <p:spPr>
          <a:xfrm>
            <a:off x="4615303" y="1316019"/>
            <a:ext cx="3098269" cy="16708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9" name="矩形 8"/>
          <p:cNvSpPr/>
          <p:nvPr/>
        </p:nvSpPr>
        <p:spPr>
          <a:xfrm>
            <a:off x="1412512" y="3067475"/>
            <a:ext cx="3099762" cy="167231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0" name="矩形 9"/>
          <p:cNvSpPr>
            <a:spLocks noChangeArrowheads="1"/>
          </p:cNvSpPr>
          <p:nvPr/>
        </p:nvSpPr>
        <p:spPr bwMode="auto">
          <a:xfrm>
            <a:off x="4615303" y="3067475"/>
            <a:ext cx="3098269" cy="1672319"/>
          </a:xfrm>
          <a:prstGeom prst="rect">
            <a:avLst/>
          </a:prstGeom>
          <a:solidFill>
            <a:srgbClr val="DDDDDD"/>
          </a:solidFill>
          <a:ln w="15875" algn="ctr">
            <a:noFill/>
            <a:miter lim="800000"/>
            <a:headEnd/>
            <a:tailEnd/>
          </a:ln>
        </p:spPr>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2" name="组合 11"/>
          <p:cNvGrpSpPr>
            <a:grpSpLocks/>
          </p:cNvGrpSpPr>
          <p:nvPr/>
        </p:nvGrpSpPr>
        <p:grpSpPr bwMode="auto">
          <a:xfrm>
            <a:off x="5125956" y="3579616"/>
            <a:ext cx="2076960" cy="572778"/>
            <a:chOff x="1550458" y="4171275"/>
            <a:chExt cx="1799448" cy="420095"/>
          </a:xfrm>
        </p:grpSpPr>
        <p:sp>
          <p:nvSpPr>
            <p:cNvPr id="68621" name="TextBox 12"/>
            <p:cNvSpPr txBox="1">
              <a:spLocks noChangeArrowheads="1"/>
            </p:cNvSpPr>
            <p:nvPr/>
          </p:nvSpPr>
          <p:spPr bwMode="auto">
            <a:xfrm>
              <a:off x="1714749" y="4171275"/>
              <a:ext cx="1470865" cy="9560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插入相关案例图片</a:t>
              </a:r>
              <a:endParaRPr kumimoji="0" lang="en-US" altLang="zh-CN" sz="84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68622" name="TextBox 13"/>
            <p:cNvSpPr txBox="1">
              <a:spLocks noChangeArrowheads="1"/>
            </p:cNvSpPr>
            <p:nvPr/>
          </p:nvSpPr>
          <p:spPr bwMode="auto">
            <a:xfrm>
              <a:off x="1550458" y="4400155"/>
              <a:ext cx="1799448" cy="191215"/>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847"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a:t>
              </a:r>
              <a:endParaRPr kumimoji="0" lang="en-US" altLang="zh-CN" sz="847"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endParaRPr>
            </a:p>
          </p:txBody>
        </p:sp>
      </p:grpSp>
      <p:sp>
        <p:nvSpPr>
          <p:cNvPr id="15" name="TextBox 14"/>
          <p:cNvSpPr txBox="1">
            <a:spLocks noChangeArrowheads="1"/>
          </p:cNvSpPr>
          <p:nvPr/>
        </p:nvSpPr>
        <p:spPr bwMode="auto">
          <a:xfrm>
            <a:off x="4861672" y="1692290"/>
            <a:ext cx="2245685" cy="202684"/>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点击输入标题</a:t>
            </a:r>
          </a:p>
        </p:txBody>
      </p:sp>
      <p:sp>
        <p:nvSpPr>
          <p:cNvPr id="16" name="TextBox 15"/>
          <p:cNvSpPr txBox="1">
            <a:spLocks noChangeArrowheads="1"/>
          </p:cNvSpPr>
          <p:nvPr/>
        </p:nvSpPr>
        <p:spPr bwMode="auto">
          <a:xfrm>
            <a:off x="4861671" y="2029740"/>
            <a:ext cx="2605533" cy="54303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25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请输入您想要的文字内容请输入您想要的文字内容请输入您想要的文字内容请输入您想要的文字内容请输入您想要的文字内容</a:t>
            </a:r>
            <a:endParaRPr kumimoji="0" lang="en-US" altLang="zh-CN"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endParaRPr>
          </a:p>
        </p:txBody>
      </p:sp>
      <p:sp>
        <p:nvSpPr>
          <p:cNvPr id="31" name="TextBox 30"/>
          <p:cNvSpPr txBox="1">
            <a:spLocks noChangeArrowheads="1"/>
          </p:cNvSpPr>
          <p:nvPr/>
        </p:nvSpPr>
        <p:spPr bwMode="auto">
          <a:xfrm>
            <a:off x="2018730" y="3406418"/>
            <a:ext cx="2247179" cy="202684"/>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点击输入标题</a:t>
            </a:r>
          </a:p>
        </p:txBody>
      </p:sp>
      <p:sp>
        <p:nvSpPr>
          <p:cNvPr id="32" name="TextBox 31"/>
          <p:cNvSpPr txBox="1">
            <a:spLocks noChangeArrowheads="1"/>
          </p:cNvSpPr>
          <p:nvPr/>
        </p:nvSpPr>
        <p:spPr bwMode="auto">
          <a:xfrm>
            <a:off x="1658884" y="3743867"/>
            <a:ext cx="2607025" cy="54303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25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请输入您想要的文字内容请输入您想要的文字内容请输入您想要的文字内容请输入您想要的文字内容请输入您想要的文字内容</a:t>
            </a:r>
            <a:endParaRPr kumimoji="0" lang="en-US" altLang="zh-CN"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endParaRPr>
          </a:p>
        </p:txBody>
      </p:sp>
      <p:sp>
        <p:nvSpPr>
          <p:cNvPr id="64552" name="AutoShape 40"/>
          <p:cNvSpPr>
            <a:spLocks noChangeArrowheads="1"/>
          </p:cNvSpPr>
          <p:nvPr/>
        </p:nvSpPr>
        <p:spPr bwMode="auto">
          <a:xfrm>
            <a:off x="4240523" y="4399357"/>
            <a:ext cx="195602" cy="271752"/>
          </a:xfrm>
          <a:prstGeom prst="chevron">
            <a:avLst>
              <a:gd name="adj" fmla="val 56829"/>
            </a:avLst>
          </a:prstGeom>
          <a:solidFill>
            <a:schemeClr val="bg1"/>
          </a:solidFill>
          <a:ln w="9525">
            <a:noFill/>
            <a:prstDash val="lgDashDotDot"/>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4553" name="AutoShape 41"/>
          <p:cNvSpPr>
            <a:spLocks noChangeArrowheads="1"/>
          </p:cNvSpPr>
          <p:nvPr/>
        </p:nvSpPr>
        <p:spPr bwMode="auto">
          <a:xfrm flipH="1">
            <a:off x="4692947" y="2638942"/>
            <a:ext cx="217999" cy="271752"/>
          </a:xfrm>
          <a:prstGeom prst="chevron">
            <a:avLst>
              <a:gd name="adj" fmla="val 56829"/>
            </a:avLst>
          </a:prstGeom>
          <a:solidFill>
            <a:schemeClr val="bg1"/>
          </a:solidFill>
          <a:ln w="9525">
            <a:noFill/>
            <a:prstDash val="lgDashDotDot"/>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935323926"/>
      </p:ext>
    </p:extLst>
  </p:cSld>
  <p:clrMapOvr>
    <a:masterClrMapping/>
  </p:clrMapOvr>
  <p:transition spd="slow" advClick="0" advTm="7624">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3"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0-#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0-#ppt_w/2"/>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6"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1+#ppt_w/2"/>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2" presetClass="entr" presetSubtype="8" fill="hold" grpId="0" nodeType="afterEffect">
                                  <p:stCondLst>
                                    <p:cond delay="0"/>
                                  </p:stCondLst>
                                  <p:childTnLst>
                                    <p:set>
                                      <p:cBhvr>
                                        <p:cTn id="47" dur="1" fill="hold">
                                          <p:stCondLst>
                                            <p:cond delay="0"/>
                                          </p:stCondLst>
                                        </p:cTn>
                                        <p:tgtEl>
                                          <p:spTgt spid="64552"/>
                                        </p:tgtEl>
                                        <p:attrNameLst>
                                          <p:attrName>style.visibility</p:attrName>
                                        </p:attrNameLst>
                                      </p:cBhvr>
                                      <p:to>
                                        <p:strVal val="visible"/>
                                      </p:to>
                                    </p:set>
                                    <p:animEffect transition="in" filter="slide(fromLeft)">
                                      <p:cBhvr>
                                        <p:cTn id="48" dur="500"/>
                                        <p:tgtEl>
                                          <p:spTgt spid="64552"/>
                                        </p:tgtEl>
                                      </p:cBhvr>
                                    </p:animEffect>
                                  </p:childTnLst>
                                </p:cTn>
                              </p:par>
                              <p:par>
                                <p:cTn id="49" presetID="12" presetClass="entr" presetSubtype="2" fill="hold" grpId="0" nodeType="withEffect">
                                  <p:stCondLst>
                                    <p:cond delay="0"/>
                                  </p:stCondLst>
                                  <p:childTnLst>
                                    <p:set>
                                      <p:cBhvr>
                                        <p:cTn id="50" dur="1" fill="hold">
                                          <p:stCondLst>
                                            <p:cond delay="0"/>
                                          </p:stCondLst>
                                        </p:cTn>
                                        <p:tgtEl>
                                          <p:spTgt spid="64553"/>
                                        </p:tgtEl>
                                        <p:attrNameLst>
                                          <p:attrName>style.visibility</p:attrName>
                                        </p:attrNameLst>
                                      </p:cBhvr>
                                      <p:to>
                                        <p:strVal val="visible"/>
                                      </p:to>
                                    </p:set>
                                    <p:animEffect transition="in" filter="slide(fromRight)">
                                      <p:cBhvr>
                                        <p:cTn id="51" dur="500"/>
                                        <p:tgtEl>
                                          <p:spTgt spid="64553"/>
                                        </p:tgtEl>
                                      </p:cBhvr>
                                    </p:animEffect>
                                  </p:childTnLst>
                                </p:cTn>
                              </p:par>
                            </p:childTnLst>
                          </p:cTn>
                        </p:par>
                        <p:par>
                          <p:cTn id="52" fill="hold">
                            <p:stCondLst>
                              <p:cond delay="1000"/>
                            </p:stCondLst>
                            <p:childTnLst>
                              <p:par>
                                <p:cTn id="53" presetID="26" presetClass="emph" presetSubtype="0" repeatCount="2000" fill="hold" grpId="1" nodeType="afterEffect">
                                  <p:stCondLst>
                                    <p:cond delay="0"/>
                                  </p:stCondLst>
                                  <p:childTnLst>
                                    <p:animEffect transition="out" filter="fade">
                                      <p:cBhvr>
                                        <p:cTn id="54" dur="1000" tmFilter="0, 0; .2, .5; .8, .5; 1, 0"/>
                                        <p:tgtEl>
                                          <p:spTgt spid="64553"/>
                                        </p:tgtEl>
                                      </p:cBhvr>
                                    </p:animEffect>
                                    <p:animScale>
                                      <p:cBhvr>
                                        <p:cTn id="55" dur="500" autoRev="1" fill="hold"/>
                                        <p:tgtEl>
                                          <p:spTgt spid="64553"/>
                                        </p:tgtEl>
                                      </p:cBhvr>
                                      <p:by x="105000" y="105000"/>
                                    </p:animScale>
                                  </p:childTnLst>
                                </p:cTn>
                              </p:par>
                              <p:par>
                                <p:cTn id="56" presetID="26" presetClass="emph" presetSubtype="0" repeatCount="2000" fill="hold" grpId="1" nodeType="withEffect">
                                  <p:stCondLst>
                                    <p:cond delay="0"/>
                                  </p:stCondLst>
                                  <p:childTnLst>
                                    <p:animEffect transition="out" filter="fade">
                                      <p:cBhvr>
                                        <p:cTn id="57" dur="1000" tmFilter="0, 0; .2, .5; .8, .5; 1, 0"/>
                                        <p:tgtEl>
                                          <p:spTgt spid="64552"/>
                                        </p:tgtEl>
                                      </p:cBhvr>
                                    </p:animEffect>
                                    <p:animScale>
                                      <p:cBhvr>
                                        <p:cTn id="58" dur="500" autoRev="1" fill="hold"/>
                                        <p:tgtEl>
                                          <p:spTgt spid="6455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P spid="15" grpId="0"/>
      <p:bldP spid="16" grpId="0"/>
      <p:bldP spid="31" grpId="0"/>
      <p:bldP spid="32" grpId="0"/>
      <p:bldP spid="64552" grpId="0" animBg="1"/>
      <p:bldP spid="64552" grpId="1" animBg="1"/>
      <p:bldP spid="64553" grpId="0" animBg="1"/>
      <p:bldP spid="64553"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a:spLocks noChangeArrowheads="1"/>
          </p:cNvSpPr>
          <p:nvPr/>
        </p:nvSpPr>
        <p:spPr bwMode="auto">
          <a:xfrm>
            <a:off x="972038" y="1677360"/>
            <a:ext cx="2057549" cy="615553"/>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223"/>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点击输入本栏文字内容，文字内容需概括精炼，无需多余的文字修饰，在不改动排版的情况下，尽量控制在四点内说明，标题将每个具体意义概括提出观点</a:t>
            </a: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sp>
        <p:nvSpPr>
          <p:cNvPr id="19" name="TextBox 18"/>
          <p:cNvSpPr txBox="1">
            <a:spLocks noChangeArrowheads="1"/>
          </p:cNvSpPr>
          <p:nvPr/>
        </p:nvSpPr>
        <p:spPr bwMode="auto">
          <a:xfrm>
            <a:off x="6084556" y="1677360"/>
            <a:ext cx="2057549" cy="615553"/>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223"/>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点击输入本栏文字内容，文字内容需概括精炼，无需多余的文字修饰，在不改动排版的情况下，尽量控制在四点内说明，标题将每个具体意义概括提出观点</a:t>
            </a: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sp>
        <p:nvSpPr>
          <p:cNvPr id="20" name="TextBox 19"/>
          <p:cNvSpPr txBox="1">
            <a:spLocks noChangeArrowheads="1"/>
          </p:cNvSpPr>
          <p:nvPr/>
        </p:nvSpPr>
        <p:spPr bwMode="auto">
          <a:xfrm>
            <a:off x="972038" y="3401939"/>
            <a:ext cx="2057549" cy="615553"/>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223"/>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点击输入本栏文字内容，文字内容需概括精炼，无需多余的文字修饰，在不改动排版的情况下，尽量控制在四点内说明，标题将每个具体意义概括提出观点</a:t>
            </a: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sp>
        <p:nvSpPr>
          <p:cNvPr id="21" name="TextBox 20"/>
          <p:cNvSpPr txBox="1">
            <a:spLocks noChangeArrowheads="1"/>
          </p:cNvSpPr>
          <p:nvPr/>
        </p:nvSpPr>
        <p:spPr bwMode="auto">
          <a:xfrm>
            <a:off x="6084556" y="3401939"/>
            <a:ext cx="2057549" cy="615553"/>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223"/>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点击输入本栏文字内容，文字内容需概括精炼，无需多余的文字修饰，在不改动排版的情况下，尽量控制在四点内说明，标题将每个具体意义概括提出观点</a:t>
            </a: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sp>
        <p:nvSpPr>
          <p:cNvPr id="25" name="TextBox 24"/>
          <p:cNvSpPr txBox="1">
            <a:spLocks noChangeArrowheads="1"/>
          </p:cNvSpPr>
          <p:nvPr/>
        </p:nvSpPr>
        <p:spPr bwMode="auto">
          <a:xfrm>
            <a:off x="972036" y="1419045"/>
            <a:ext cx="1388622"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标题关键字</a:t>
            </a:r>
          </a:p>
        </p:txBody>
      </p:sp>
      <p:sp>
        <p:nvSpPr>
          <p:cNvPr id="37" name="TextBox 36"/>
          <p:cNvSpPr txBox="1">
            <a:spLocks noChangeArrowheads="1"/>
          </p:cNvSpPr>
          <p:nvPr/>
        </p:nvSpPr>
        <p:spPr bwMode="auto">
          <a:xfrm>
            <a:off x="972036" y="3155570"/>
            <a:ext cx="1388622"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标题关键字</a:t>
            </a:r>
          </a:p>
        </p:txBody>
      </p:sp>
      <p:sp>
        <p:nvSpPr>
          <p:cNvPr id="38" name="TextBox 37"/>
          <p:cNvSpPr txBox="1">
            <a:spLocks noChangeArrowheads="1"/>
          </p:cNvSpPr>
          <p:nvPr/>
        </p:nvSpPr>
        <p:spPr bwMode="auto">
          <a:xfrm>
            <a:off x="6084553" y="1419045"/>
            <a:ext cx="1388622"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标题关键字</a:t>
            </a:r>
          </a:p>
        </p:txBody>
      </p:sp>
      <p:sp>
        <p:nvSpPr>
          <p:cNvPr id="39" name="TextBox 38"/>
          <p:cNvSpPr txBox="1">
            <a:spLocks noChangeArrowheads="1"/>
          </p:cNvSpPr>
          <p:nvPr/>
        </p:nvSpPr>
        <p:spPr bwMode="auto">
          <a:xfrm>
            <a:off x="6084553" y="3155570"/>
            <a:ext cx="1388622"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标题关键字</a:t>
            </a:r>
          </a:p>
        </p:txBody>
      </p:sp>
      <p:grpSp>
        <p:nvGrpSpPr>
          <p:cNvPr id="58414" name="Group 46"/>
          <p:cNvGrpSpPr>
            <a:grpSpLocks/>
          </p:cNvGrpSpPr>
          <p:nvPr/>
        </p:nvGrpSpPr>
        <p:grpSpPr bwMode="auto">
          <a:xfrm>
            <a:off x="3217723" y="1420540"/>
            <a:ext cx="2708559" cy="2708559"/>
            <a:chOff x="2155" y="930"/>
            <a:chExt cx="1814" cy="1814"/>
          </a:xfrm>
        </p:grpSpPr>
        <p:sp>
          <p:nvSpPr>
            <p:cNvPr id="62476" name="椭圆 168"/>
            <p:cNvSpPr>
              <a:spLocks noChangeArrowheads="1"/>
            </p:cNvSpPr>
            <p:nvPr/>
          </p:nvSpPr>
          <p:spPr bwMode="auto">
            <a:xfrm rot="2700000">
              <a:off x="2769" y="930"/>
              <a:ext cx="1200"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w 2207694"/>
                <a:gd name="T33" fmla="*/ 0 h 2207694"/>
                <a:gd name="T34" fmla="*/ 0 w 2207694"/>
                <a:gd name="T35" fmla="*/ 0 h 2207694"/>
                <a:gd name="T36" fmla="*/ 0 w 2207694"/>
                <a:gd name="T37" fmla="*/ 0 h 220769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4"/>
                <a:gd name="T58" fmla="*/ 0 h 2207694"/>
                <a:gd name="T59" fmla="*/ 2207694 w 2207694"/>
                <a:gd name="T60" fmla="*/ 2207694 h 220769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4" h="2207694">
                  <a:moveTo>
                    <a:pt x="1240201" y="2198410"/>
                  </a:moveTo>
                  <a:cubicBezTo>
                    <a:pt x="1195601" y="2204855"/>
                    <a:pt x="1150057" y="2207694"/>
                    <a:pt x="1103851" y="2207694"/>
                  </a:cubicBezTo>
                  <a:lnTo>
                    <a:pt x="1240201" y="2198410"/>
                  </a:lnTo>
                  <a:close/>
                  <a:moveTo>
                    <a:pt x="1396176" y="2167304"/>
                  </a:moveTo>
                  <a:cubicBezTo>
                    <a:pt x="1355911" y="2179613"/>
                    <a:pt x="1314389" y="2188486"/>
                    <a:pt x="1271865" y="2193577"/>
                  </a:cubicBezTo>
                  <a:lnTo>
                    <a:pt x="1396176" y="2167304"/>
                  </a:lnTo>
                  <a:close/>
                  <a:moveTo>
                    <a:pt x="7872" y="976750"/>
                  </a:moveTo>
                  <a:lnTo>
                    <a:pt x="1" y="1103847"/>
                  </a:lnTo>
                  <a:cubicBezTo>
                    <a:pt x="1" y="1713485"/>
                    <a:pt x="494210" y="2207694"/>
                    <a:pt x="1103848" y="2207694"/>
                  </a:cubicBezTo>
                  <a:cubicBezTo>
                    <a:pt x="494209" y="2207694"/>
                    <a:pt x="0" y="1713485"/>
                    <a:pt x="0" y="1103847"/>
                  </a:cubicBezTo>
                  <a:cubicBezTo>
                    <a:pt x="0" y="1060839"/>
                    <a:pt x="2460" y="1018405"/>
                    <a:pt x="7872" y="976750"/>
                  </a:cubicBezTo>
                  <a:close/>
                  <a:moveTo>
                    <a:pt x="1103847" y="0"/>
                  </a:moveTo>
                  <a:cubicBezTo>
                    <a:pt x="1713485" y="0"/>
                    <a:pt x="2207694" y="494209"/>
                    <a:pt x="2207694" y="1103847"/>
                  </a:cubicBezTo>
                  <a:cubicBezTo>
                    <a:pt x="2207694" y="1612162"/>
                    <a:pt x="1864110" y="2040229"/>
                    <a:pt x="1396188" y="2167301"/>
                  </a:cubicBezTo>
                  <a:cubicBezTo>
                    <a:pt x="1418536" y="2082435"/>
                    <a:pt x="1429716" y="1993353"/>
                    <a:pt x="1429716" y="1901660"/>
                  </a:cubicBezTo>
                  <a:cubicBezTo>
                    <a:pt x="1429716" y="1292022"/>
                    <a:pt x="935507" y="797813"/>
                    <a:pt x="325869" y="797813"/>
                  </a:cubicBezTo>
                  <a:cubicBezTo>
                    <a:pt x="224547" y="797813"/>
                    <a:pt x="126413" y="811464"/>
                    <a:pt x="33529" y="838206"/>
                  </a:cubicBezTo>
                  <a:cubicBezTo>
                    <a:pt x="23934" y="874644"/>
                    <a:pt x="16397" y="911859"/>
                    <a:pt x="11973" y="949877"/>
                  </a:cubicBezTo>
                  <a:cubicBezTo>
                    <a:pt x="85667" y="413031"/>
                    <a:pt x="546523" y="0"/>
                    <a:pt x="1103847" y="0"/>
                  </a:cubicBezTo>
                  <a:close/>
                </a:path>
              </a:pathLst>
            </a:custGeom>
            <a:solidFill>
              <a:srgbClr val="DDDDDD">
                <a:alpha val="70195"/>
              </a:srgbClr>
            </a:solidFill>
            <a:ln w="9525">
              <a:noFill/>
              <a:round/>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2477" name="椭圆 161"/>
            <p:cNvSpPr>
              <a:spLocks noChangeArrowheads="1"/>
            </p:cNvSpPr>
            <p:nvPr/>
          </p:nvSpPr>
          <p:spPr bwMode="auto">
            <a:xfrm rot="2700000">
              <a:off x="2163" y="938"/>
              <a:ext cx="1200" cy="1200"/>
            </a:xfrm>
            <a:custGeom>
              <a:avLst/>
              <a:gdLst>
                <a:gd name="T0" fmla="*/ 0 w 2207690"/>
                <a:gd name="T1" fmla="*/ 0 h 2207691"/>
                <a:gd name="T2" fmla="*/ 0 w 2207690"/>
                <a:gd name="T3" fmla="*/ 0 h 2207691"/>
                <a:gd name="T4" fmla="*/ 0 w 2207690"/>
                <a:gd name="T5" fmla="*/ 0 h 2207691"/>
                <a:gd name="T6" fmla="*/ 0 w 2207690"/>
                <a:gd name="T7" fmla="*/ 0 h 2207691"/>
                <a:gd name="T8" fmla="*/ 0 w 2207690"/>
                <a:gd name="T9" fmla="*/ 0 h 2207691"/>
                <a:gd name="T10" fmla="*/ 0 w 2207690"/>
                <a:gd name="T11" fmla="*/ 0 h 2207691"/>
                <a:gd name="T12" fmla="*/ 0 w 2207690"/>
                <a:gd name="T13" fmla="*/ 0 h 2207691"/>
                <a:gd name="T14" fmla="*/ 0 w 2207690"/>
                <a:gd name="T15" fmla="*/ 0 h 2207691"/>
                <a:gd name="T16" fmla="*/ 0 w 2207690"/>
                <a:gd name="T17" fmla="*/ 0 h 2207691"/>
                <a:gd name="T18" fmla="*/ 0 w 2207690"/>
                <a:gd name="T19" fmla="*/ 0 h 2207691"/>
                <a:gd name="T20" fmla="*/ 0 w 2207690"/>
                <a:gd name="T21" fmla="*/ 0 h 2207691"/>
                <a:gd name="T22" fmla="*/ 0 w 2207690"/>
                <a:gd name="T23" fmla="*/ 0 h 2207691"/>
                <a:gd name="T24" fmla="*/ 0 w 2207690"/>
                <a:gd name="T25" fmla="*/ 0 h 2207691"/>
                <a:gd name="T26" fmla="*/ 0 w 2207690"/>
                <a:gd name="T27" fmla="*/ 0 h 2207691"/>
                <a:gd name="T28" fmla="*/ 0 w 2207690"/>
                <a:gd name="T29" fmla="*/ 0 h 2207691"/>
                <a:gd name="T30" fmla="*/ 0 w 2207690"/>
                <a:gd name="T31" fmla="*/ 0 h 2207691"/>
                <a:gd name="T32" fmla="*/ 0 w 2207690"/>
                <a:gd name="T33" fmla="*/ 0 h 2207691"/>
                <a:gd name="T34" fmla="*/ 0 w 2207690"/>
                <a:gd name="T35" fmla="*/ 0 h 2207691"/>
                <a:gd name="T36" fmla="*/ 0 w 2207690"/>
                <a:gd name="T37" fmla="*/ 0 h 22076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1"/>
                <a:gd name="T59" fmla="*/ 2207690 w 2207690"/>
                <a:gd name="T60" fmla="*/ 2207691 h 22076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1">
                  <a:moveTo>
                    <a:pt x="967503" y="2198411"/>
                  </a:moveTo>
                  <a:lnTo>
                    <a:pt x="1103795" y="2207691"/>
                  </a:lnTo>
                  <a:cubicBezTo>
                    <a:pt x="1057608" y="2207692"/>
                    <a:pt x="1012085" y="2204853"/>
                    <a:pt x="967503" y="2198411"/>
                  </a:cubicBezTo>
                  <a:close/>
                  <a:moveTo>
                    <a:pt x="811529" y="2167307"/>
                  </a:moveTo>
                  <a:lnTo>
                    <a:pt x="935821" y="2193576"/>
                  </a:lnTo>
                  <a:cubicBezTo>
                    <a:pt x="893304" y="2188486"/>
                    <a:pt x="851788" y="2179614"/>
                    <a:pt x="811529" y="2167307"/>
                  </a:cubicBezTo>
                  <a:close/>
                  <a:moveTo>
                    <a:pt x="2199826" y="976772"/>
                  </a:moveTo>
                  <a:cubicBezTo>
                    <a:pt x="2205232" y="1018393"/>
                    <a:pt x="2207691" y="1060793"/>
                    <a:pt x="2207690" y="1103766"/>
                  </a:cubicBezTo>
                  <a:lnTo>
                    <a:pt x="2199826" y="976772"/>
                  </a:lnTo>
                  <a:close/>
                  <a:moveTo>
                    <a:pt x="2174170" y="838223"/>
                  </a:moveTo>
                  <a:cubicBezTo>
                    <a:pt x="2184491" y="874470"/>
                    <a:pt x="2191713" y="911752"/>
                    <a:pt x="2195714" y="949832"/>
                  </a:cubicBezTo>
                  <a:lnTo>
                    <a:pt x="2174170" y="838223"/>
                  </a:lnTo>
                  <a:close/>
                  <a:moveTo>
                    <a:pt x="1103847" y="0"/>
                  </a:moveTo>
                  <a:cubicBezTo>
                    <a:pt x="1621792" y="0"/>
                    <a:pt x="2056420" y="356726"/>
                    <a:pt x="2174166" y="838207"/>
                  </a:cubicBezTo>
                  <a:cubicBezTo>
                    <a:pt x="2081282" y="811466"/>
                    <a:pt x="1983150" y="797814"/>
                    <a:pt x="1881827" y="797814"/>
                  </a:cubicBezTo>
                  <a:cubicBezTo>
                    <a:pt x="1272189" y="797814"/>
                    <a:pt x="777980" y="1292023"/>
                    <a:pt x="777980" y="1901661"/>
                  </a:cubicBezTo>
                  <a:cubicBezTo>
                    <a:pt x="777980" y="1993354"/>
                    <a:pt x="789160" y="2082435"/>
                    <a:pt x="811508" y="2167301"/>
                  </a:cubicBezTo>
                  <a:cubicBezTo>
                    <a:pt x="343585" y="2040230"/>
                    <a:pt x="0" y="1612163"/>
                    <a:pt x="0" y="1103847"/>
                  </a:cubicBezTo>
                  <a:cubicBezTo>
                    <a:pt x="0" y="494209"/>
                    <a:pt x="494209" y="0"/>
                    <a:pt x="1103847" y="0"/>
                  </a:cubicBezTo>
                  <a:close/>
                </a:path>
              </a:pathLst>
            </a:custGeom>
            <a:solidFill>
              <a:schemeClr val="tx2"/>
            </a:solidFill>
            <a:ln w="9525">
              <a:noFill/>
              <a:round/>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2478" name="椭圆 162"/>
            <p:cNvSpPr>
              <a:spLocks noChangeArrowheads="1"/>
            </p:cNvSpPr>
            <p:nvPr/>
          </p:nvSpPr>
          <p:spPr bwMode="auto">
            <a:xfrm rot="2700000">
              <a:off x="2761" y="1538"/>
              <a:ext cx="1201"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07694"/>
                <a:gd name="T49" fmla="*/ 0 h 2207694"/>
                <a:gd name="T50" fmla="*/ 2207694 w 2207694"/>
                <a:gd name="T51" fmla="*/ 2207694 h 220769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07694" h="2207694">
                  <a:moveTo>
                    <a:pt x="1269814" y="13804"/>
                  </a:moveTo>
                  <a:cubicBezTo>
                    <a:pt x="1800820" y="92567"/>
                    <a:pt x="2207694" y="550692"/>
                    <a:pt x="2207694" y="1103847"/>
                  </a:cubicBezTo>
                  <a:cubicBezTo>
                    <a:pt x="2207694" y="1713485"/>
                    <a:pt x="1713485" y="2207694"/>
                    <a:pt x="1103847" y="2207694"/>
                  </a:cubicBezTo>
                  <a:cubicBezTo>
                    <a:pt x="546709" y="2207694"/>
                    <a:pt x="85975" y="1794939"/>
                    <a:pt x="12055" y="1258354"/>
                  </a:cubicBezTo>
                  <a:lnTo>
                    <a:pt x="33789" y="1370498"/>
                  </a:lnTo>
                  <a:cubicBezTo>
                    <a:pt x="125494" y="1396610"/>
                    <a:pt x="222299" y="1409882"/>
                    <a:pt x="322205" y="1409882"/>
                  </a:cubicBezTo>
                  <a:cubicBezTo>
                    <a:pt x="931843" y="1409882"/>
                    <a:pt x="1426052" y="915673"/>
                    <a:pt x="1426052" y="306035"/>
                  </a:cubicBezTo>
                  <a:cubicBezTo>
                    <a:pt x="1426052" y="213979"/>
                    <a:pt x="1414784" y="124554"/>
                    <a:pt x="1392265" y="39385"/>
                  </a:cubicBezTo>
                  <a:cubicBezTo>
                    <a:pt x="1352416" y="28038"/>
                    <a:pt x="1311604" y="19116"/>
                    <a:pt x="1269814" y="13804"/>
                  </a:cubicBezTo>
                  <a:close/>
                  <a:moveTo>
                    <a:pt x="1103847" y="0"/>
                  </a:moveTo>
                  <a:cubicBezTo>
                    <a:pt x="1149577" y="0"/>
                    <a:pt x="1194657" y="2781"/>
                    <a:pt x="1238818" y="9073"/>
                  </a:cubicBezTo>
                  <a:lnTo>
                    <a:pt x="1103848" y="1"/>
                  </a:lnTo>
                  <a:cubicBezTo>
                    <a:pt x="494210" y="1"/>
                    <a:pt x="1" y="494210"/>
                    <a:pt x="1" y="1103848"/>
                  </a:cubicBezTo>
                  <a:cubicBezTo>
                    <a:pt x="1" y="1146981"/>
                    <a:pt x="2475" y="1189536"/>
                    <a:pt x="7924" y="1231287"/>
                  </a:cubicBezTo>
                  <a:cubicBezTo>
                    <a:pt x="2473" y="1189523"/>
                    <a:pt x="0" y="1146974"/>
                    <a:pt x="0" y="1103847"/>
                  </a:cubicBezTo>
                  <a:cubicBezTo>
                    <a:pt x="0" y="494209"/>
                    <a:pt x="494209" y="0"/>
                    <a:pt x="1103847" y="0"/>
                  </a:cubicBezTo>
                  <a:close/>
                </a:path>
              </a:pathLst>
            </a:custGeom>
            <a:solidFill>
              <a:schemeClr val="bg2"/>
            </a:solidFill>
            <a:ln w="9525">
              <a:noFill/>
              <a:round/>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2479" name="椭圆 163"/>
            <p:cNvSpPr>
              <a:spLocks noChangeArrowheads="1"/>
            </p:cNvSpPr>
            <p:nvPr/>
          </p:nvSpPr>
          <p:spPr bwMode="auto">
            <a:xfrm rot="2700000">
              <a:off x="2155" y="1544"/>
              <a:ext cx="1200" cy="1200"/>
            </a:xfrm>
            <a:custGeom>
              <a:avLst/>
              <a:gdLst>
                <a:gd name="T0" fmla="*/ 0 w 2207690"/>
                <a:gd name="T1" fmla="*/ 0 h 2207692"/>
                <a:gd name="T2" fmla="*/ 0 w 2207690"/>
                <a:gd name="T3" fmla="*/ 0 h 2207692"/>
                <a:gd name="T4" fmla="*/ 0 w 2207690"/>
                <a:gd name="T5" fmla="*/ 0 h 2207692"/>
                <a:gd name="T6" fmla="*/ 0 w 2207690"/>
                <a:gd name="T7" fmla="*/ 0 h 2207692"/>
                <a:gd name="T8" fmla="*/ 0 w 2207690"/>
                <a:gd name="T9" fmla="*/ 0 h 2207692"/>
                <a:gd name="T10" fmla="*/ 0 w 2207690"/>
                <a:gd name="T11" fmla="*/ 0 h 2207692"/>
                <a:gd name="T12" fmla="*/ 0 w 2207690"/>
                <a:gd name="T13" fmla="*/ 0 h 2207692"/>
                <a:gd name="T14" fmla="*/ 0 w 2207690"/>
                <a:gd name="T15" fmla="*/ 0 h 2207692"/>
                <a:gd name="T16" fmla="*/ 0 w 2207690"/>
                <a:gd name="T17" fmla="*/ 0 h 2207692"/>
                <a:gd name="T18" fmla="*/ 0 w 2207690"/>
                <a:gd name="T19" fmla="*/ 0 h 2207692"/>
                <a:gd name="T20" fmla="*/ 0 w 2207690"/>
                <a:gd name="T21" fmla="*/ 0 h 2207692"/>
                <a:gd name="T22" fmla="*/ 0 w 2207690"/>
                <a:gd name="T23" fmla="*/ 0 h 2207692"/>
                <a:gd name="T24" fmla="*/ 0 w 2207690"/>
                <a:gd name="T25" fmla="*/ 0 h 2207692"/>
                <a:gd name="T26" fmla="*/ 0 w 2207690"/>
                <a:gd name="T27" fmla="*/ 0 h 2207692"/>
                <a:gd name="T28" fmla="*/ 0 w 2207690"/>
                <a:gd name="T29" fmla="*/ 0 h 2207692"/>
                <a:gd name="T30" fmla="*/ 0 w 2207690"/>
                <a:gd name="T31" fmla="*/ 0 h 2207692"/>
                <a:gd name="T32" fmla="*/ 0 w 2207690"/>
                <a:gd name="T33" fmla="*/ 0 h 2207692"/>
                <a:gd name="T34" fmla="*/ 0 w 2207690"/>
                <a:gd name="T35" fmla="*/ 0 h 2207692"/>
                <a:gd name="T36" fmla="*/ 0 w 2207690"/>
                <a:gd name="T37" fmla="*/ 0 h 220769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2"/>
                <a:gd name="T59" fmla="*/ 2207690 w 2207690"/>
                <a:gd name="T60" fmla="*/ 2207692 h 220769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2">
                  <a:moveTo>
                    <a:pt x="2195631" y="1258405"/>
                  </a:moveTo>
                  <a:cubicBezTo>
                    <a:pt x="2191595" y="1296645"/>
                    <a:pt x="2184315" y="1334081"/>
                    <a:pt x="2173913" y="1370472"/>
                  </a:cubicBezTo>
                  <a:lnTo>
                    <a:pt x="2195631" y="1258405"/>
                  </a:lnTo>
                  <a:close/>
                  <a:moveTo>
                    <a:pt x="2207690" y="1103924"/>
                  </a:moveTo>
                  <a:cubicBezTo>
                    <a:pt x="2207691" y="1147015"/>
                    <a:pt x="2205219" y="1189529"/>
                    <a:pt x="2199774" y="1231259"/>
                  </a:cubicBezTo>
                  <a:lnTo>
                    <a:pt x="2207690" y="1103924"/>
                  </a:lnTo>
                  <a:close/>
                  <a:moveTo>
                    <a:pt x="815432" y="39382"/>
                  </a:moveTo>
                  <a:cubicBezTo>
                    <a:pt x="792913" y="124550"/>
                    <a:pt x="781644" y="213975"/>
                    <a:pt x="781644" y="306031"/>
                  </a:cubicBezTo>
                  <a:cubicBezTo>
                    <a:pt x="781644" y="915669"/>
                    <a:pt x="1275853" y="1409878"/>
                    <a:pt x="1885491" y="1409878"/>
                  </a:cubicBezTo>
                  <a:cubicBezTo>
                    <a:pt x="1985397" y="1409878"/>
                    <a:pt x="2082202" y="1396606"/>
                    <a:pt x="2173907" y="1370494"/>
                  </a:cubicBezTo>
                  <a:cubicBezTo>
                    <a:pt x="2055810" y="1851467"/>
                    <a:pt x="1621429" y="2207692"/>
                    <a:pt x="1103847" y="2207692"/>
                  </a:cubicBezTo>
                  <a:cubicBezTo>
                    <a:pt x="494209" y="2207692"/>
                    <a:pt x="0" y="1713483"/>
                    <a:pt x="0" y="1103845"/>
                  </a:cubicBezTo>
                  <a:cubicBezTo>
                    <a:pt x="0" y="594112"/>
                    <a:pt x="345503" y="165076"/>
                    <a:pt x="815432" y="39382"/>
                  </a:cubicBezTo>
                  <a:close/>
                  <a:moveTo>
                    <a:pt x="937859" y="13805"/>
                  </a:moveTo>
                  <a:lnTo>
                    <a:pt x="815433" y="39382"/>
                  </a:lnTo>
                  <a:cubicBezTo>
                    <a:pt x="855095" y="27337"/>
                    <a:pt x="895991" y="18718"/>
                    <a:pt x="937859" y="13805"/>
                  </a:cubicBezTo>
                  <a:close/>
                  <a:moveTo>
                    <a:pt x="1103792" y="1"/>
                  </a:moveTo>
                  <a:lnTo>
                    <a:pt x="968896" y="9068"/>
                  </a:lnTo>
                  <a:cubicBezTo>
                    <a:pt x="1013034" y="2780"/>
                    <a:pt x="1058088" y="0"/>
                    <a:pt x="1103792" y="1"/>
                  </a:cubicBezTo>
                  <a:close/>
                </a:path>
              </a:pathLst>
            </a:custGeom>
            <a:solidFill>
              <a:srgbClr val="DDDDDD">
                <a:alpha val="70195"/>
              </a:srgbClr>
            </a:solidFill>
            <a:ln w="9525">
              <a:noFill/>
              <a:round/>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58412" name="椭圆 23"/>
          <p:cNvSpPr>
            <a:spLocks noChangeArrowheads="1"/>
          </p:cNvSpPr>
          <p:nvPr/>
        </p:nvSpPr>
        <p:spPr bwMode="auto">
          <a:xfrm>
            <a:off x="3819459" y="2028249"/>
            <a:ext cx="1494635" cy="1494634"/>
          </a:xfrm>
          <a:prstGeom prst="ellipse">
            <a:avLst/>
          </a:prstGeom>
          <a:solidFill>
            <a:srgbClr val="F2F2F2"/>
          </a:solidFill>
          <a:ln w="9525">
            <a:noFill/>
            <a:round/>
            <a:headEnd/>
            <a:tailEnd/>
          </a:ln>
        </p:spPr>
        <p:txBody>
          <a:bodyPr anchor="ctr"/>
          <a:lstStyle/>
          <a:p>
            <a:pPr marL="0" marR="0" lvl="0" indent="0" algn="ctr" defTabSz="860085" rtl="0" eaLnBrk="1" fontAlgn="base" latinLnBrk="0" hangingPunct="1">
              <a:lnSpc>
                <a:spcPct val="100000"/>
              </a:lnSpc>
              <a:spcBef>
                <a:spcPct val="0"/>
              </a:spcBef>
              <a:spcAft>
                <a:spcPct val="0"/>
              </a:spcAft>
              <a:buClrTx/>
              <a:buSzTx/>
              <a:buFontTx/>
              <a:buNone/>
              <a:tabLst/>
              <a:defRPr/>
            </a:pPr>
            <a:endParaRPr kumimoji="0" lang="zh-CN" altLang="zh-CN" sz="1881" b="0" i="0" u="none" strike="noStrike" kern="1200" cap="none" spc="0" normalizeH="0" baseline="0" noProof="0">
              <a:ln>
                <a:noFill/>
              </a:ln>
              <a:solidFill>
                <a:srgbClr val="FFFFFF"/>
              </a:solidFill>
              <a:effectLst/>
              <a:uLnTx/>
              <a:uFillTx/>
              <a:latin typeface="Arial" charset="0"/>
              <a:ea typeface="宋体" charset="-122"/>
              <a:cs typeface="Arial" charset="0"/>
            </a:endParaRPr>
          </a:p>
        </p:txBody>
      </p:sp>
      <p:sp>
        <p:nvSpPr>
          <p:cNvPr id="58401" name="Text Box 33"/>
          <p:cNvSpPr txBox="1">
            <a:spLocks noChangeArrowheads="1"/>
          </p:cNvSpPr>
          <p:nvPr/>
        </p:nvSpPr>
        <p:spPr bwMode="auto">
          <a:xfrm>
            <a:off x="3826925" y="2504561"/>
            <a:ext cx="1490155" cy="700385"/>
          </a:xfrm>
          <a:prstGeom prst="rect">
            <a:avLst/>
          </a:prstGeom>
          <a:noFill/>
          <a:ln w="9525">
            <a:noFill/>
            <a:miter lim="800000"/>
            <a:headEnd/>
            <a:tailEnd/>
          </a:ln>
        </p:spPr>
        <p:txBody>
          <a:bodyPr>
            <a:spAutoFit/>
          </a:bodyPr>
          <a:lstStyle/>
          <a:p>
            <a:pPr marL="0" marR="0" lvl="0" indent="0" algn="ctr" defTabSz="860085" rtl="0" eaLnBrk="1" fontAlgn="base" latinLnBrk="0" hangingPunct="1">
              <a:lnSpc>
                <a:spcPct val="50000"/>
              </a:lnSpc>
              <a:spcBef>
                <a:spcPct val="50000"/>
              </a:spcBef>
              <a:spcAft>
                <a:spcPct val="0"/>
              </a:spcAft>
              <a:buClrTx/>
              <a:buSzTx/>
              <a:buFontTx/>
              <a:buNone/>
              <a:tabLst/>
              <a:defRPr/>
            </a:pPr>
            <a:r>
              <a:rPr kumimoji="0" lang="zh-CN" altLang="en-US" sz="2634" b="0" i="0" u="none" strike="noStrike" kern="1200" cap="none" spc="0" normalizeH="0" baseline="0" noProof="0">
                <a:ln>
                  <a:noFill/>
                </a:ln>
                <a:solidFill>
                  <a:srgbClr val="B2B2B2"/>
                </a:solidFill>
                <a:effectLst/>
                <a:uLnTx/>
                <a:uFillTx/>
                <a:latin typeface="Arial" charset="0"/>
                <a:ea typeface="方正大黑简体" pitchFamily="2" charset="-122"/>
                <a:cs typeface="+mn-cs"/>
              </a:rPr>
              <a:t>标题</a:t>
            </a:r>
          </a:p>
          <a:p>
            <a:pPr marL="0" marR="0" lvl="0" indent="0" algn="ctr" defTabSz="860085" rtl="0" eaLnBrk="1" fontAlgn="base" latinLnBrk="0" hangingPunct="1">
              <a:lnSpc>
                <a:spcPct val="50000"/>
              </a:lnSpc>
              <a:spcBef>
                <a:spcPct val="50000"/>
              </a:spcBef>
              <a:spcAft>
                <a:spcPct val="0"/>
              </a:spcAft>
              <a:buClrTx/>
              <a:buSzTx/>
              <a:buFontTx/>
              <a:buNone/>
              <a:tabLst/>
              <a:defRPr/>
            </a:pPr>
            <a:r>
              <a:rPr kumimoji="0" lang="zh-CN" altLang="en-US" sz="2634" b="0" i="0" u="none" strike="noStrike" kern="1200" cap="none" spc="0" normalizeH="0" baseline="0" noProof="0">
                <a:ln>
                  <a:noFill/>
                </a:ln>
                <a:solidFill>
                  <a:srgbClr val="B2B2B2"/>
                </a:solidFill>
                <a:effectLst/>
                <a:uLnTx/>
                <a:uFillTx/>
                <a:latin typeface="Arial" charset="0"/>
                <a:ea typeface="方正大黑简体" pitchFamily="2" charset="-122"/>
                <a:cs typeface="+mn-cs"/>
              </a:rPr>
              <a:t>内容</a:t>
            </a: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01181092"/>
      </p:ext>
    </p:extLst>
  </p:cSld>
  <p:clrMapOvr>
    <a:masterClrMapping/>
  </p:clrMapOvr>
  <p:transition spd="slow" advClick="0" advTm="7624">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8412"/>
                                        </p:tgtEl>
                                        <p:attrNameLst>
                                          <p:attrName>style.visibility</p:attrName>
                                        </p:attrNameLst>
                                      </p:cBhvr>
                                      <p:to>
                                        <p:strVal val="visible"/>
                                      </p:to>
                                    </p:set>
                                    <p:anim calcmode="lin" valueType="num">
                                      <p:cBhvr>
                                        <p:cTn id="7" dur="500" fill="hold"/>
                                        <p:tgtEl>
                                          <p:spTgt spid="58412"/>
                                        </p:tgtEl>
                                        <p:attrNameLst>
                                          <p:attrName>ppt_w</p:attrName>
                                        </p:attrNameLst>
                                      </p:cBhvr>
                                      <p:tavLst>
                                        <p:tav tm="0">
                                          <p:val>
                                            <p:fltVal val="0"/>
                                          </p:val>
                                        </p:tav>
                                        <p:tav tm="100000">
                                          <p:val>
                                            <p:strVal val="#ppt_w"/>
                                          </p:val>
                                        </p:tav>
                                      </p:tavLst>
                                    </p:anim>
                                    <p:anim calcmode="lin" valueType="num">
                                      <p:cBhvr>
                                        <p:cTn id="8" dur="500" fill="hold"/>
                                        <p:tgtEl>
                                          <p:spTgt spid="58412"/>
                                        </p:tgtEl>
                                        <p:attrNameLst>
                                          <p:attrName>ppt_h</p:attrName>
                                        </p:attrNameLst>
                                      </p:cBhvr>
                                      <p:tavLst>
                                        <p:tav tm="0">
                                          <p:val>
                                            <p:fltVal val="0"/>
                                          </p:val>
                                        </p:tav>
                                        <p:tav tm="100000">
                                          <p:val>
                                            <p:strVal val="#ppt_h"/>
                                          </p:val>
                                        </p:tav>
                                      </p:tavLst>
                                    </p:anim>
                                    <p:anim calcmode="lin" valueType="num">
                                      <p:cBhvr>
                                        <p:cTn id="9" dur="500" fill="hold"/>
                                        <p:tgtEl>
                                          <p:spTgt spid="58412"/>
                                        </p:tgtEl>
                                        <p:attrNameLst>
                                          <p:attrName>style.rotation</p:attrName>
                                        </p:attrNameLst>
                                      </p:cBhvr>
                                      <p:tavLst>
                                        <p:tav tm="0">
                                          <p:val>
                                            <p:fltVal val="360"/>
                                          </p:val>
                                        </p:tav>
                                        <p:tav tm="100000">
                                          <p:val>
                                            <p:fltVal val="0"/>
                                          </p:val>
                                        </p:tav>
                                      </p:tavLst>
                                    </p:anim>
                                    <p:animEffect transition="in" filter="fade">
                                      <p:cBhvr>
                                        <p:cTn id="10" dur="500"/>
                                        <p:tgtEl>
                                          <p:spTgt spid="58412"/>
                                        </p:tgtEl>
                                      </p:cBhvr>
                                    </p:animEffect>
                                  </p:childTnLst>
                                </p:cTn>
                              </p:par>
                            </p:childTnLst>
                          </p:cTn>
                        </p:par>
                        <p:par>
                          <p:cTn id="11" fill="hold">
                            <p:stCondLst>
                              <p:cond delay="500"/>
                            </p:stCondLst>
                            <p:childTnLst>
                              <p:par>
                                <p:cTn id="12" presetID="53" presetClass="entr" presetSubtype="0" fill="hold" grpId="0" nodeType="afterEffect">
                                  <p:stCondLst>
                                    <p:cond delay="0"/>
                                  </p:stCondLst>
                                  <p:childTnLst>
                                    <p:set>
                                      <p:cBhvr>
                                        <p:cTn id="13" dur="1" fill="hold">
                                          <p:stCondLst>
                                            <p:cond delay="0"/>
                                          </p:stCondLst>
                                        </p:cTn>
                                        <p:tgtEl>
                                          <p:spTgt spid="58401"/>
                                        </p:tgtEl>
                                        <p:attrNameLst>
                                          <p:attrName>style.visibility</p:attrName>
                                        </p:attrNameLst>
                                      </p:cBhvr>
                                      <p:to>
                                        <p:strVal val="visible"/>
                                      </p:to>
                                    </p:set>
                                    <p:anim calcmode="lin" valueType="num">
                                      <p:cBhvr>
                                        <p:cTn id="14" dur="500" fill="hold"/>
                                        <p:tgtEl>
                                          <p:spTgt spid="58401"/>
                                        </p:tgtEl>
                                        <p:attrNameLst>
                                          <p:attrName>ppt_w</p:attrName>
                                        </p:attrNameLst>
                                      </p:cBhvr>
                                      <p:tavLst>
                                        <p:tav tm="0">
                                          <p:val>
                                            <p:fltVal val="0"/>
                                          </p:val>
                                        </p:tav>
                                        <p:tav tm="100000">
                                          <p:val>
                                            <p:strVal val="#ppt_w"/>
                                          </p:val>
                                        </p:tav>
                                      </p:tavLst>
                                    </p:anim>
                                    <p:anim calcmode="lin" valueType="num">
                                      <p:cBhvr>
                                        <p:cTn id="15" dur="500" fill="hold"/>
                                        <p:tgtEl>
                                          <p:spTgt spid="58401"/>
                                        </p:tgtEl>
                                        <p:attrNameLst>
                                          <p:attrName>ppt_h</p:attrName>
                                        </p:attrNameLst>
                                      </p:cBhvr>
                                      <p:tavLst>
                                        <p:tav tm="0">
                                          <p:val>
                                            <p:fltVal val="0"/>
                                          </p:val>
                                        </p:tav>
                                        <p:tav tm="100000">
                                          <p:val>
                                            <p:strVal val="#ppt_h"/>
                                          </p:val>
                                        </p:tav>
                                      </p:tavLst>
                                    </p:anim>
                                    <p:animEffect transition="in" filter="fade">
                                      <p:cBhvr>
                                        <p:cTn id="16" dur="500"/>
                                        <p:tgtEl>
                                          <p:spTgt spid="58401"/>
                                        </p:tgtEl>
                                      </p:cBhvr>
                                    </p:animEffect>
                                  </p:childTnLst>
                                </p:cTn>
                              </p:par>
                            </p:childTnLst>
                          </p:cTn>
                        </p:par>
                        <p:par>
                          <p:cTn id="17" fill="hold">
                            <p:stCondLst>
                              <p:cond delay="1000"/>
                            </p:stCondLst>
                            <p:childTnLst>
                              <p:par>
                                <p:cTn id="18" presetID="31" presetClass="entr" presetSubtype="0" fill="hold" nodeType="afterEffect">
                                  <p:stCondLst>
                                    <p:cond delay="0"/>
                                  </p:stCondLst>
                                  <p:iterate type="lt">
                                    <p:tmPct val="5000"/>
                                  </p:iterate>
                                  <p:childTnLst>
                                    <p:set>
                                      <p:cBhvr>
                                        <p:cTn id="19" dur="1" fill="hold">
                                          <p:stCondLst>
                                            <p:cond delay="0"/>
                                          </p:stCondLst>
                                        </p:cTn>
                                        <p:tgtEl>
                                          <p:spTgt spid="58414"/>
                                        </p:tgtEl>
                                        <p:attrNameLst>
                                          <p:attrName>style.visibility</p:attrName>
                                        </p:attrNameLst>
                                      </p:cBhvr>
                                      <p:to>
                                        <p:strVal val="visible"/>
                                      </p:to>
                                    </p:set>
                                    <p:anim calcmode="lin" valueType="num">
                                      <p:cBhvr>
                                        <p:cTn id="20" dur="1000" fill="hold"/>
                                        <p:tgtEl>
                                          <p:spTgt spid="58414"/>
                                        </p:tgtEl>
                                        <p:attrNameLst>
                                          <p:attrName>ppt_w</p:attrName>
                                        </p:attrNameLst>
                                      </p:cBhvr>
                                      <p:tavLst>
                                        <p:tav tm="0">
                                          <p:val>
                                            <p:fltVal val="0"/>
                                          </p:val>
                                        </p:tav>
                                        <p:tav tm="100000">
                                          <p:val>
                                            <p:strVal val="#ppt_w"/>
                                          </p:val>
                                        </p:tav>
                                      </p:tavLst>
                                    </p:anim>
                                    <p:anim calcmode="lin" valueType="num">
                                      <p:cBhvr>
                                        <p:cTn id="21" dur="1000" fill="hold"/>
                                        <p:tgtEl>
                                          <p:spTgt spid="58414"/>
                                        </p:tgtEl>
                                        <p:attrNameLst>
                                          <p:attrName>ppt_h</p:attrName>
                                        </p:attrNameLst>
                                      </p:cBhvr>
                                      <p:tavLst>
                                        <p:tav tm="0">
                                          <p:val>
                                            <p:fltVal val="0"/>
                                          </p:val>
                                        </p:tav>
                                        <p:tav tm="100000">
                                          <p:val>
                                            <p:strVal val="#ppt_h"/>
                                          </p:val>
                                        </p:tav>
                                      </p:tavLst>
                                    </p:anim>
                                    <p:anim calcmode="lin" valueType="num">
                                      <p:cBhvr>
                                        <p:cTn id="22" dur="1000" fill="hold"/>
                                        <p:tgtEl>
                                          <p:spTgt spid="58414"/>
                                        </p:tgtEl>
                                        <p:attrNameLst>
                                          <p:attrName>style.rotation</p:attrName>
                                        </p:attrNameLst>
                                      </p:cBhvr>
                                      <p:tavLst>
                                        <p:tav tm="0">
                                          <p:val>
                                            <p:fltVal val="90"/>
                                          </p:val>
                                        </p:tav>
                                        <p:tav tm="100000">
                                          <p:val>
                                            <p:fltVal val="0"/>
                                          </p:val>
                                        </p:tav>
                                      </p:tavLst>
                                    </p:anim>
                                    <p:animEffect transition="in" filter="fade">
                                      <p:cBhvr>
                                        <p:cTn id="23" dur="1000"/>
                                        <p:tgtEl>
                                          <p:spTgt spid="58414"/>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right)">
                                      <p:cBhvr>
                                        <p:cTn id="27" dur="500"/>
                                        <p:tgtEl>
                                          <p:spTgt spid="15"/>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right)">
                                      <p:cBhvr>
                                        <p:cTn id="33" dur="500"/>
                                        <p:tgtEl>
                                          <p:spTgt spid="2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right)">
                                      <p:cBhvr>
                                        <p:cTn id="39" dur="500"/>
                                        <p:tgtEl>
                                          <p:spTgt spid="25"/>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right)">
                                      <p:cBhvr>
                                        <p:cTn id="42" dur="500"/>
                                        <p:tgtEl>
                                          <p:spTgt spid="3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20" grpId="0"/>
      <p:bldP spid="21" grpId="0"/>
      <p:bldP spid="25" grpId="0"/>
      <p:bldP spid="37" grpId="0"/>
      <p:bldP spid="38" grpId="0"/>
      <p:bldP spid="39" grpId="0"/>
      <p:bldP spid="58412" grpId="0" animBg="1"/>
      <p:bldP spid="5840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559985" y="192029"/>
            <a:ext cx="260008" cy="461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marL="0" marR="0" lvl="0" indent="0" algn="ctr" defTabSz="685800" rtl="0" eaLnBrk="1" fontAlgn="auto" latinLnBrk="0" hangingPunct="1">
              <a:lnSpc>
                <a:spcPct val="90000"/>
              </a:lnSpc>
              <a:spcBef>
                <a:spcPct val="20000"/>
              </a:spcBef>
              <a:spcAft>
                <a:spcPts val="0"/>
              </a:spcAft>
              <a:buClrTx/>
              <a:buSzPct val="90000"/>
              <a:buFontTx/>
              <a:buNone/>
              <a:tabLst/>
              <a:defRPr/>
            </a:pPr>
            <a:r>
              <a:rPr kumimoji="0" lang="zh-CN" altLang="en-US" sz="1999"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rPr>
              <a:t> </a:t>
            </a:r>
            <a:endParaRPr kumimoji="0" lang="zh-CN" altLang="en-US" sz="1999"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
        <p:nvSpPr>
          <p:cNvPr id="8" name="齿轮1"/>
          <p:cNvSpPr/>
          <p:nvPr/>
        </p:nvSpPr>
        <p:spPr>
          <a:xfrm>
            <a:off x="2594585" y="2423365"/>
            <a:ext cx="2234510" cy="2234510"/>
          </a:xfrm>
          <a:custGeom>
            <a:avLst/>
            <a:gdLst>
              <a:gd name="connsiteX0" fmla="*/ 1586555 w 2235200"/>
              <a:gd name="connsiteY0" fmla="*/ 356377 h 2235200"/>
              <a:gd name="connsiteX1" fmla="*/ 1760418 w 2235200"/>
              <a:gd name="connsiteY1" fmla="*/ 210481 h 2235200"/>
              <a:gd name="connsiteX2" fmla="*/ 1899314 w 2235200"/>
              <a:gd name="connsiteY2" fmla="*/ 327029 h 2235200"/>
              <a:gd name="connsiteX3" fmla="*/ 1785825 w 2235200"/>
              <a:gd name="connsiteY3" fmla="*/ 523585 h 2235200"/>
              <a:gd name="connsiteX4" fmla="*/ 1966144 w 2235200"/>
              <a:gd name="connsiteY4" fmla="*/ 835907 h 2235200"/>
              <a:gd name="connsiteX5" fmla="*/ 2193112 w 2235200"/>
              <a:gd name="connsiteY5" fmla="*/ 835901 h 2235200"/>
              <a:gd name="connsiteX6" fmla="*/ 2224597 w 2235200"/>
              <a:gd name="connsiteY6" fmla="*/ 1014463 h 2235200"/>
              <a:gd name="connsiteX7" fmla="*/ 2011316 w 2235200"/>
              <a:gd name="connsiteY7" fmla="*/ 1092085 h 2235200"/>
              <a:gd name="connsiteX8" fmla="*/ 1948692 w 2235200"/>
              <a:gd name="connsiteY8" fmla="*/ 1447245 h 2235200"/>
              <a:gd name="connsiteX9" fmla="*/ 2122562 w 2235200"/>
              <a:gd name="connsiteY9" fmla="*/ 1593132 h 2235200"/>
              <a:gd name="connsiteX10" fmla="*/ 2031904 w 2235200"/>
              <a:gd name="connsiteY10" fmla="*/ 1750157 h 2235200"/>
              <a:gd name="connsiteX11" fmla="*/ 1818627 w 2235200"/>
              <a:gd name="connsiteY11" fmla="*/ 1672524 h 2235200"/>
              <a:gd name="connsiteX12" fmla="*/ 1542362 w 2235200"/>
              <a:gd name="connsiteY12" fmla="*/ 1904338 h 2235200"/>
              <a:gd name="connsiteX13" fmla="*/ 1581780 w 2235200"/>
              <a:gd name="connsiteY13" fmla="*/ 2127856 h 2235200"/>
              <a:gd name="connsiteX14" fmla="*/ 1411398 w 2235200"/>
              <a:gd name="connsiteY14" fmla="*/ 2189870 h 2235200"/>
              <a:gd name="connsiteX15" fmla="*/ 1297919 w 2235200"/>
              <a:gd name="connsiteY15" fmla="*/ 1993308 h 2235200"/>
              <a:gd name="connsiteX16" fmla="*/ 937280 w 2235200"/>
              <a:gd name="connsiteY16" fmla="*/ 1993308 h 2235200"/>
              <a:gd name="connsiteX17" fmla="*/ 823802 w 2235200"/>
              <a:gd name="connsiteY17" fmla="*/ 2189870 h 2235200"/>
              <a:gd name="connsiteX18" fmla="*/ 653420 w 2235200"/>
              <a:gd name="connsiteY18" fmla="*/ 2127856 h 2235200"/>
              <a:gd name="connsiteX19" fmla="*/ 692839 w 2235200"/>
              <a:gd name="connsiteY19" fmla="*/ 1904338 h 2235200"/>
              <a:gd name="connsiteX20" fmla="*/ 416574 w 2235200"/>
              <a:gd name="connsiteY20" fmla="*/ 1672524 h 2235200"/>
              <a:gd name="connsiteX21" fmla="*/ 203296 w 2235200"/>
              <a:gd name="connsiteY21" fmla="*/ 1750157 h 2235200"/>
              <a:gd name="connsiteX22" fmla="*/ 112638 w 2235200"/>
              <a:gd name="connsiteY22" fmla="*/ 1593132 h 2235200"/>
              <a:gd name="connsiteX23" fmla="*/ 286508 w 2235200"/>
              <a:gd name="connsiteY23" fmla="*/ 1447245 h 2235200"/>
              <a:gd name="connsiteX24" fmla="*/ 223884 w 2235200"/>
              <a:gd name="connsiteY24" fmla="*/ 1092085 h 2235200"/>
              <a:gd name="connsiteX25" fmla="*/ 10603 w 2235200"/>
              <a:gd name="connsiteY25" fmla="*/ 1014463 h 2235200"/>
              <a:gd name="connsiteX26" fmla="*/ 42088 w 2235200"/>
              <a:gd name="connsiteY26" fmla="*/ 835901 h 2235200"/>
              <a:gd name="connsiteX27" fmla="*/ 269055 w 2235200"/>
              <a:gd name="connsiteY27" fmla="*/ 835907 h 2235200"/>
              <a:gd name="connsiteX28" fmla="*/ 449374 w 2235200"/>
              <a:gd name="connsiteY28" fmla="*/ 523585 h 2235200"/>
              <a:gd name="connsiteX29" fmla="*/ 335886 w 2235200"/>
              <a:gd name="connsiteY29" fmla="*/ 327029 h 2235200"/>
              <a:gd name="connsiteX30" fmla="*/ 474782 w 2235200"/>
              <a:gd name="connsiteY30" fmla="*/ 210481 h 2235200"/>
              <a:gd name="connsiteX31" fmla="*/ 648645 w 2235200"/>
              <a:gd name="connsiteY31" fmla="*/ 356377 h 2235200"/>
              <a:gd name="connsiteX32" fmla="*/ 987535 w 2235200"/>
              <a:gd name="connsiteY32" fmla="*/ 233031 h 2235200"/>
              <a:gd name="connsiteX33" fmla="*/ 1026942 w 2235200"/>
              <a:gd name="connsiteY33" fmla="*/ 9511 h 2235200"/>
              <a:gd name="connsiteX34" fmla="*/ 1208258 w 2235200"/>
              <a:gd name="connsiteY34" fmla="*/ 9511 h 2235200"/>
              <a:gd name="connsiteX35" fmla="*/ 1247665 w 2235200"/>
              <a:gd name="connsiteY35" fmla="*/ 233031 h 2235200"/>
              <a:gd name="connsiteX36" fmla="*/ 1586555 w 2235200"/>
              <a:gd name="connsiteY36" fmla="*/ 356377 h 2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35200" h="2235200">
                <a:moveTo>
                  <a:pt x="1586555" y="356377"/>
                </a:moveTo>
                <a:lnTo>
                  <a:pt x="1760418" y="210481"/>
                </a:lnTo>
                <a:lnTo>
                  <a:pt x="1899314" y="327029"/>
                </a:lnTo>
                <a:lnTo>
                  <a:pt x="1785825" y="523585"/>
                </a:lnTo>
                <a:cubicBezTo>
                  <a:pt x="1866522" y="614364"/>
                  <a:pt x="1927876" y="720632"/>
                  <a:pt x="1966144" y="835907"/>
                </a:cubicBezTo>
                <a:lnTo>
                  <a:pt x="2193112" y="835901"/>
                </a:lnTo>
                <a:lnTo>
                  <a:pt x="2224597" y="1014463"/>
                </a:lnTo>
                <a:lnTo>
                  <a:pt x="2011316" y="1092085"/>
                </a:lnTo>
                <a:cubicBezTo>
                  <a:pt x="2014782" y="1213496"/>
                  <a:pt x="1993474" y="1334341"/>
                  <a:pt x="1948692" y="1447245"/>
                </a:cubicBezTo>
                <a:lnTo>
                  <a:pt x="2122562" y="1593132"/>
                </a:lnTo>
                <a:lnTo>
                  <a:pt x="2031904" y="1750157"/>
                </a:lnTo>
                <a:lnTo>
                  <a:pt x="1818627" y="1672524"/>
                </a:lnTo>
                <a:cubicBezTo>
                  <a:pt x="1743241" y="1767759"/>
                  <a:pt x="1649240" y="1846634"/>
                  <a:pt x="1542362" y="1904338"/>
                </a:cubicBezTo>
                <a:lnTo>
                  <a:pt x="1581780" y="2127856"/>
                </a:lnTo>
                <a:lnTo>
                  <a:pt x="1411398" y="2189870"/>
                </a:lnTo>
                <a:lnTo>
                  <a:pt x="1297919" y="1993308"/>
                </a:lnTo>
                <a:cubicBezTo>
                  <a:pt x="1178954" y="2017804"/>
                  <a:pt x="1056245" y="2017804"/>
                  <a:pt x="937280" y="1993308"/>
                </a:cubicBezTo>
                <a:lnTo>
                  <a:pt x="823802" y="2189870"/>
                </a:lnTo>
                <a:lnTo>
                  <a:pt x="653420" y="2127856"/>
                </a:lnTo>
                <a:lnTo>
                  <a:pt x="692839" y="1904338"/>
                </a:lnTo>
                <a:cubicBezTo>
                  <a:pt x="585961" y="1846634"/>
                  <a:pt x="491960" y="1767758"/>
                  <a:pt x="416574" y="1672524"/>
                </a:cubicBezTo>
                <a:lnTo>
                  <a:pt x="203296" y="1750157"/>
                </a:lnTo>
                <a:lnTo>
                  <a:pt x="112638" y="1593132"/>
                </a:lnTo>
                <a:lnTo>
                  <a:pt x="286508" y="1447245"/>
                </a:lnTo>
                <a:cubicBezTo>
                  <a:pt x="241726" y="1334341"/>
                  <a:pt x="220417" y="1213496"/>
                  <a:pt x="223884" y="1092085"/>
                </a:cubicBezTo>
                <a:lnTo>
                  <a:pt x="10603" y="1014463"/>
                </a:lnTo>
                <a:lnTo>
                  <a:pt x="42088" y="835901"/>
                </a:lnTo>
                <a:lnTo>
                  <a:pt x="269055" y="835907"/>
                </a:lnTo>
                <a:cubicBezTo>
                  <a:pt x="307323" y="720632"/>
                  <a:pt x="368677" y="614363"/>
                  <a:pt x="449374" y="523585"/>
                </a:cubicBezTo>
                <a:lnTo>
                  <a:pt x="335886" y="327029"/>
                </a:lnTo>
                <a:lnTo>
                  <a:pt x="474782" y="210481"/>
                </a:lnTo>
                <a:lnTo>
                  <a:pt x="648645" y="356377"/>
                </a:lnTo>
                <a:cubicBezTo>
                  <a:pt x="752057" y="292669"/>
                  <a:pt x="867366" y="250701"/>
                  <a:pt x="987535" y="233031"/>
                </a:cubicBezTo>
                <a:lnTo>
                  <a:pt x="1026942" y="9511"/>
                </a:lnTo>
                <a:lnTo>
                  <a:pt x="1208258" y="9511"/>
                </a:lnTo>
                <a:lnTo>
                  <a:pt x="1247665" y="233031"/>
                </a:lnTo>
                <a:cubicBezTo>
                  <a:pt x="1367834" y="250700"/>
                  <a:pt x="1483142" y="292669"/>
                  <a:pt x="1586555" y="356377"/>
                </a:cubicBezTo>
                <a:close/>
              </a:path>
            </a:pathLst>
          </a:custGeom>
          <a:gradFill flip="none" rotWithShape="1">
            <a:gsLst>
              <a:gs pos="0">
                <a:srgbClr val="11981F">
                  <a:shade val="30000"/>
                  <a:satMod val="115000"/>
                </a:srgbClr>
              </a:gs>
              <a:gs pos="50000">
                <a:srgbClr val="11981F">
                  <a:shade val="67500"/>
                  <a:satMod val="115000"/>
                </a:srgbClr>
              </a:gs>
              <a:gs pos="100000">
                <a:srgbClr val="11981F">
                  <a:shade val="100000"/>
                  <a:satMod val="115000"/>
                </a:srgbClr>
              </a:gs>
            </a:gsLst>
            <a:lin ang="16200000" scaled="1"/>
            <a:tileRect/>
          </a:gradFill>
          <a:ln w="25400" cap="flat" cmpd="sng" algn="ctr">
            <a:noFill/>
            <a:prstDash val="solid"/>
          </a:ln>
          <a:effectLst>
            <a:outerShdw blurRad="50800" dist="38100" algn="l" rotWithShape="0">
              <a:prstClr val="black">
                <a:alpha val="40000"/>
              </a:prstClr>
            </a:outerShdw>
          </a:effectLst>
        </p:spPr>
        <p:txBody>
          <a:bodyPr anchor="ct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2799" b="0" i="0" u="none" strike="noStrike" kern="0" cap="none" spc="0" normalizeH="0" baseline="0" noProof="0" dirty="0">
                <a:ln>
                  <a:noFill/>
                </a:ln>
                <a:solidFill>
                  <a:sysClr val="window" lastClr="FFFFFF"/>
                </a:solidFill>
                <a:effectLst/>
                <a:uLnTx/>
                <a:uFillTx/>
                <a:latin typeface="Calibri"/>
                <a:ea typeface="微软雅黑" pitchFamily="34" charset="-122"/>
                <a:cs typeface="+mn-cs"/>
              </a:rPr>
              <a:t>文本</a:t>
            </a:r>
            <a:r>
              <a:rPr kumimoji="0" lang="en-US" altLang="zh-CN" sz="2799" b="0" i="0" u="none" strike="noStrike" kern="0" cap="none" spc="0" normalizeH="0" baseline="0" noProof="0" dirty="0">
                <a:ln>
                  <a:noFill/>
                </a:ln>
                <a:solidFill>
                  <a:sysClr val="window" lastClr="FFFFFF"/>
                </a:solidFill>
                <a:effectLst/>
                <a:uLnTx/>
                <a:uFillTx/>
                <a:latin typeface="Calibri"/>
                <a:ea typeface="微软雅黑" pitchFamily="34" charset="-122"/>
                <a:cs typeface="+mn-cs"/>
              </a:rPr>
              <a:t>1</a:t>
            </a:r>
            <a:endParaRPr kumimoji="0" lang="zh-CN" altLang="en-US" sz="2799" b="0" i="0" u="none" strike="noStrike" kern="0" cap="none" spc="0" normalizeH="0" baseline="0" noProof="0" dirty="0">
              <a:ln>
                <a:noFill/>
              </a:ln>
              <a:solidFill>
                <a:sysClr val="window" lastClr="FFFFFF"/>
              </a:solidFill>
              <a:effectLst/>
              <a:uLnTx/>
              <a:uFillTx/>
              <a:latin typeface="Calibri"/>
              <a:ea typeface="微软雅黑" pitchFamily="34" charset="-122"/>
              <a:cs typeface="+mn-cs"/>
            </a:endParaRPr>
          </a:p>
        </p:txBody>
      </p:sp>
      <p:sp>
        <p:nvSpPr>
          <p:cNvPr id="9" name="齿轮2"/>
          <p:cNvSpPr/>
          <p:nvPr/>
        </p:nvSpPr>
        <p:spPr>
          <a:xfrm>
            <a:off x="1355131" y="1907586"/>
            <a:ext cx="1625098" cy="1625098"/>
          </a:xfrm>
          <a:custGeom>
            <a:avLst/>
            <a:gdLst>
              <a:gd name="connsiteX0" fmla="*/ 1216350 w 1625600"/>
              <a:gd name="connsiteY0" fmla="*/ 411723 h 1625600"/>
              <a:gd name="connsiteX1" fmla="*/ 1456181 w 1625600"/>
              <a:gd name="connsiteY1" fmla="*/ 339443 h 1625600"/>
              <a:gd name="connsiteX2" fmla="*/ 1544430 w 1625600"/>
              <a:gd name="connsiteY2" fmla="*/ 492294 h 1625600"/>
              <a:gd name="connsiteX3" fmla="*/ 1361918 w 1625600"/>
              <a:gd name="connsiteY3" fmla="*/ 663854 h 1625600"/>
              <a:gd name="connsiteX4" fmla="*/ 1361918 w 1625600"/>
              <a:gd name="connsiteY4" fmla="*/ 961747 h 1625600"/>
              <a:gd name="connsiteX5" fmla="*/ 1544430 w 1625600"/>
              <a:gd name="connsiteY5" fmla="*/ 1133306 h 1625600"/>
              <a:gd name="connsiteX6" fmla="*/ 1456181 w 1625600"/>
              <a:gd name="connsiteY6" fmla="*/ 1286157 h 1625600"/>
              <a:gd name="connsiteX7" fmla="*/ 1216350 w 1625600"/>
              <a:gd name="connsiteY7" fmla="*/ 1213877 h 1625600"/>
              <a:gd name="connsiteX8" fmla="*/ 958367 w 1625600"/>
              <a:gd name="connsiteY8" fmla="*/ 1362823 h 1625600"/>
              <a:gd name="connsiteX9" fmla="*/ 901049 w 1625600"/>
              <a:gd name="connsiteY9" fmla="*/ 1606663 h 1625600"/>
              <a:gd name="connsiteX10" fmla="*/ 724551 w 1625600"/>
              <a:gd name="connsiteY10" fmla="*/ 1606663 h 1625600"/>
              <a:gd name="connsiteX11" fmla="*/ 667232 w 1625600"/>
              <a:gd name="connsiteY11" fmla="*/ 1362823 h 1625600"/>
              <a:gd name="connsiteX12" fmla="*/ 409249 w 1625600"/>
              <a:gd name="connsiteY12" fmla="*/ 1213877 h 1625600"/>
              <a:gd name="connsiteX13" fmla="*/ 169419 w 1625600"/>
              <a:gd name="connsiteY13" fmla="*/ 1286157 h 1625600"/>
              <a:gd name="connsiteX14" fmla="*/ 81170 w 1625600"/>
              <a:gd name="connsiteY14" fmla="*/ 1133306 h 1625600"/>
              <a:gd name="connsiteX15" fmla="*/ 263682 w 1625600"/>
              <a:gd name="connsiteY15" fmla="*/ 961746 h 1625600"/>
              <a:gd name="connsiteX16" fmla="*/ 263682 w 1625600"/>
              <a:gd name="connsiteY16" fmla="*/ 663853 h 1625600"/>
              <a:gd name="connsiteX17" fmla="*/ 81170 w 1625600"/>
              <a:gd name="connsiteY17" fmla="*/ 492294 h 1625600"/>
              <a:gd name="connsiteX18" fmla="*/ 169419 w 1625600"/>
              <a:gd name="connsiteY18" fmla="*/ 339443 h 1625600"/>
              <a:gd name="connsiteX19" fmla="*/ 409250 w 1625600"/>
              <a:gd name="connsiteY19" fmla="*/ 411723 h 1625600"/>
              <a:gd name="connsiteX20" fmla="*/ 667233 w 1625600"/>
              <a:gd name="connsiteY20" fmla="*/ 262777 h 1625600"/>
              <a:gd name="connsiteX21" fmla="*/ 724551 w 1625600"/>
              <a:gd name="connsiteY21" fmla="*/ 18937 h 1625600"/>
              <a:gd name="connsiteX22" fmla="*/ 901049 w 1625600"/>
              <a:gd name="connsiteY22" fmla="*/ 18937 h 1625600"/>
              <a:gd name="connsiteX23" fmla="*/ 958368 w 1625600"/>
              <a:gd name="connsiteY23" fmla="*/ 262777 h 1625600"/>
              <a:gd name="connsiteX24" fmla="*/ 1216351 w 1625600"/>
              <a:gd name="connsiteY24" fmla="*/ 411723 h 1625600"/>
              <a:gd name="connsiteX25" fmla="*/ 1216350 w 1625600"/>
              <a:gd name="connsiteY25" fmla="*/ 411723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625600" h="1625600">
                <a:moveTo>
                  <a:pt x="1216350" y="411723"/>
                </a:moveTo>
                <a:lnTo>
                  <a:pt x="1456181" y="339443"/>
                </a:lnTo>
                <a:lnTo>
                  <a:pt x="1544430" y="492294"/>
                </a:lnTo>
                <a:lnTo>
                  <a:pt x="1361918" y="663854"/>
                </a:lnTo>
                <a:cubicBezTo>
                  <a:pt x="1388374" y="761389"/>
                  <a:pt x="1388374" y="864211"/>
                  <a:pt x="1361918" y="961747"/>
                </a:cubicBezTo>
                <a:lnTo>
                  <a:pt x="1544430" y="1133306"/>
                </a:lnTo>
                <a:lnTo>
                  <a:pt x="1456181" y="1286157"/>
                </a:lnTo>
                <a:lnTo>
                  <a:pt x="1216350" y="1213877"/>
                </a:lnTo>
                <a:cubicBezTo>
                  <a:pt x="1145110" y="1285556"/>
                  <a:pt x="1056063" y="1336967"/>
                  <a:pt x="958367" y="1362823"/>
                </a:cubicBezTo>
                <a:lnTo>
                  <a:pt x="901049" y="1606663"/>
                </a:lnTo>
                <a:lnTo>
                  <a:pt x="724551" y="1606663"/>
                </a:lnTo>
                <a:lnTo>
                  <a:pt x="667232" y="1362823"/>
                </a:lnTo>
                <a:cubicBezTo>
                  <a:pt x="569536" y="1336967"/>
                  <a:pt x="480489" y="1285556"/>
                  <a:pt x="409249" y="1213877"/>
                </a:cubicBezTo>
                <a:lnTo>
                  <a:pt x="169419" y="1286157"/>
                </a:lnTo>
                <a:lnTo>
                  <a:pt x="81170" y="1133306"/>
                </a:lnTo>
                <a:lnTo>
                  <a:pt x="263682" y="961746"/>
                </a:lnTo>
                <a:cubicBezTo>
                  <a:pt x="237226" y="864211"/>
                  <a:pt x="237226" y="761389"/>
                  <a:pt x="263682" y="663853"/>
                </a:cubicBezTo>
                <a:lnTo>
                  <a:pt x="81170" y="492294"/>
                </a:lnTo>
                <a:lnTo>
                  <a:pt x="169419" y="339443"/>
                </a:lnTo>
                <a:lnTo>
                  <a:pt x="409250" y="411723"/>
                </a:lnTo>
                <a:cubicBezTo>
                  <a:pt x="480490" y="340044"/>
                  <a:pt x="569537" y="288633"/>
                  <a:pt x="667233" y="262777"/>
                </a:cubicBezTo>
                <a:lnTo>
                  <a:pt x="724551" y="18937"/>
                </a:lnTo>
                <a:lnTo>
                  <a:pt x="901049" y="18937"/>
                </a:lnTo>
                <a:lnTo>
                  <a:pt x="958368" y="262777"/>
                </a:lnTo>
                <a:cubicBezTo>
                  <a:pt x="1056064" y="288633"/>
                  <a:pt x="1145111" y="340044"/>
                  <a:pt x="1216351" y="411723"/>
                </a:cubicBezTo>
                <a:lnTo>
                  <a:pt x="1216350" y="411723"/>
                </a:lnTo>
                <a:close/>
              </a:path>
            </a:pathLst>
          </a:cu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txBody>
          <a:bodyPr anchor="ct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35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文本</a:t>
            </a:r>
            <a:r>
              <a:rPr kumimoji="0" lang="en-US" altLang="zh-CN" sz="135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2</a:t>
            </a:r>
            <a:endParaRPr kumimoji="0" lang="zh-CN" altLang="en-US" sz="135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10" name="齿轮3"/>
          <p:cNvSpPr/>
          <p:nvPr/>
        </p:nvSpPr>
        <p:spPr>
          <a:xfrm>
            <a:off x="2086742" y="607826"/>
            <a:ext cx="1950436" cy="1950435"/>
          </a:xfrm>
          <a:custGeom>
            <a:avLst/>
            <a:gdLst>
              <a:gd name="connsiteX0" fmla="*/ 1191775 w 1592756"/>
              <a:gd name="connsiteY0" fmla="*/ 403405 h 1592756"/>
              <a:gd name="connsiteX1" fmla="*/ 1426760 w 1592756"/>
              <a:gd name="connsiteY1" fmla="*/ 332584 h 1592756"/>
              <a:gd name="connsiteX2" fmla="*/ 1513226 w 1592756"/>
              <a:gd name="connsiteY2" fmla="*/ 482348 h 1592756"/>
              <a:gd name="connsiteX3" fmla="*/ 1334401 w 1592756"/>
              <a:gd name="connsiteY3" fmla="*/ 650441 h 1592756"/>
              <a:gd name="connsiteX4" fmla="*/ 1334401 w 1592756"/>
              <a:gd name="connsiteY4" fmla="*/ 942315 h 1592756"/>
              <a:gd name="connsiteX5" fmla="*/ 1513226 w 1592756"/>
              <a:gd name="connsiteY5" fmla="*/ 1110408 h 1592756"/>
              <a:gd name="connsiteX6" fmla="*/ 1426760 w 1592756"/>
              <a:gd name="connsiteY6" fmla="*/ 1260172 h 1592756"/>
              <a:gd name="connsiteX7" fmla="*/ 1191775 w 1592756"/>
              <a:gd name="connsiteY7" fmla="*/ 1189351 h 1592756"/>
              <a:gd name="connsiteX8" fmla="*/ 939004 w 1592756"/>
              <a:gd name="connsiteY8" fmla="*/ 1335288 h 1592756"/>
              <a:gd name="connsiteX9" fmla="*/ 882844 w 1592756"/>
              <a:gd name="connsiteY9" fmla="*/ 1574202 h 1592756"/>
              <a:gd name="connsiteX10" fmla="*/ 709912 w 1592756"/>
              <a:gd name="connsiteY10" fmla="*/ 1574202 h 1592756"/>
              <a:gd name="connsiteX11" fmla="*/ 653752 w 1592756"/>
              <a:gd name="connsiteY11" fmla="*/ 1335288 h 1592756"/>
              <a:gd name="connsiteX12" fmla="*/ 400981 w 1592756"/>
              <a:gd name="connsiteY12" fmla="*/ 1189351 h 1592756"/>
              <a:gd name="connsiteX13" fmla="*/ 165996 w 1592756"/>
              <a:gd name="connsiteY13" fmla="*/ 1260172 h 1592756"/>
              <a:gd name="connsiteX14" fmla="*/ 79530 w 1592756"/>
              <a:gd name="connsiteY14" fmla="*/ 1110408 h 1592756"/>
              <a:gd name="connsiteX15" fmla="*/ 258355 w 1592756"/>
              <a:gd name="connsiteY15" fmla="*/ 942315 h 1592756"/>
              <a:gd name="connsiteX16" fmla="*/ 258355 w 1592756"/>
              <a:gd name="connsiteY16" fmla="*/ 650441 h 1592756"/>
              <a:gd name="connsiteX17" fmla="*/ 79530 w 1592756"/>
              <a:gd name="connsiteY17" fmla="*/ 482348 h 1592756"/>
              <a:gd name="connsiteX18" fmla="*/ 165996 w 1592756"/>
              <a:gd name="connsiteY18" fmla="*/ 332584 h 1592756"/>
              <a:gd name="connsiteX19" fmla="*/ 400981 w 1592756"/>
              <a:gd name="connsiteY19" fmla="*/ 403405 h 1592756"/>
              <a:gd name="connsiteX20" fmla="*/ 653752 w 1592756"/>
              <a:gd name="connsiteY20" fmla="*/ 257468 h 1592756"/>
              <a:gd name="connsiteX21" fmla="*/ 709912 w 1592756"/>
              <a:gd name="connsiteY21" fmla="*/ 18554 h 1592756"/>
              <a:gd name="connsiteX22" fmla="*/ 882844 w 1592756"/>
              <a:gd name="connsiteY22" fmla="*/ 18554 h 1592756"/>
              <a:gd name="connsiteX23" fmla="*/ 939004 w 1592756"/>
              <a:gd name="connsiteY23" fmla="*/ 257468 h 1592756"/>
              <a:gd name="connsiteX24" fmla="*/ 1191775 w 1592756"/>
              <a:gd name="connsiteY24" fmla="*/ 403405 h 1592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592756" h="1592756">
                <a:moveTo>
                  <a:pt x="1025173" y="402893"/>
                </a:moveTo>
                <a:lnTo>
                  <a:pt x="1195533" y="297380"/>
                </a:lnTo>
                <a:lnTo>
                  <a:pt x="1295376" y="397223"/>
                </a:lnTo>
                <a:lnTo>
                  <a:pt x="1189863" y="567584"/>
                </a:lnTo>
                <a:cubicBezTo>
                  <a:pt x="1230502" y="637475"/>
                  <a:pt x="1251792" y="716930"/>
                  <a:pt x="1251543" y="797777"/>
                </a:cubicBezTo>
                <a:lnTo>
                  <a:pt x="1428100" y="892558"/>
                </a:lnTo>
                <a:lnTo>
                  <a:pt x="1391556" y="1028945"/>
                </a:lnTo>
                <a:lnTo>
                  <a:pt x="1191263" y="1022749"/>
                </a:lnTo>
                <a:cubicBezTo>
                  <a:pt x="1151054" y="1092889"/>
                  <a:pt x="1092889" y="1151054"/>
                  <a:pt x="1022749" y="1191262"/>
                </a:cubicBezTo>
                <a:lnTo>
                  <a:pt x="1028945" y="1391556"/>
                </a:lnTo>
                <a:lnTo>
                  <a:pt x="892558" y="1428101"/>
                </a:lnTo>
                <a:lnTo>
                  <a:pt x="797778" y="1251543"/>
                </a:lnTo>
                <a:cubicBezTo>
                  <a:pt x="716930" y="1251791"/>
                  <a:pt x="637475" y="1230502"/>
                  <a:pt x="567583" y="1189863"/>
                </a:cubicBezTo>
                <a:lnTo>
                  <a:pt x="397223" y="1295376"/>
                </a:lnTo>
                <a:lnTo>
                  <a:pt x="297380" y="1195533"/>
                </a:lnTo>
                <a:lnTo>
                  <a:pt x="402893" y="1025172"/>
                </a:lnTo>
                <a:cubicBezTo>
                  <a:pt x="362254" y="955281"/>
                  <a:pt x="340964" y="875826"/>
                  <a:pt x="341213" y="794979"/>
                </a:cubicBezTo>
                <a:lnTo>
                  <a:pt x="164656" y="700198"/>
                </a:lnTo>
                <a:lnTo>
                  <a:pt x="201200" y="563811"/>
                </a:lnTo>
                <a:lnTo>
                  <a:pt x="401493" y="570007"/>
                </a:lnTo>
                <a:cubicBezTo>
                  <a:pt x="441702" y="499867"/>
                  <a:pt x="499867" y="441702"/>
                  <a:pt x="570007" y="401494"/>
                </a:cubicBezTo>
                <a:lnTo>
                  <a:pt x="563811" y="201200"/>
                </a:lnTo>
                <a:lnTo>
                  <a:pt x="700198" y="164655"/>
                </a:lnTo>
                <a:lnTo>
                  <a:pt x="794978" y="341213"/>
                </a:lnTo>
                <a:cubicBezTo>
                  <a:pt x="875826" y="340965"/>
                  <a:pt x="955281" y="362254"/>
                  <a:pt x="1025173" y="402893"/>
                </a:cubicBezTo>
                <a:close/>
              </a:path>
            </a:pathLst>
          </a:cu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txBody>
          <a:bodyPr anchor="ct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35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rPr>
              <a:t>文本</a:t>
            </a:r>
            <a:r>
              <a:rPr kumimoji="0" lang="en-US" altLang="zh-CN" sz="135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3</a:t>
            </a:r>
            <a:endParaRPr kumimoji="0" lang="zh-CN" altLang="en-US" sz="135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11" name="箭头1"/>
          <p:cNvSpPr/>
          <p:nvPr/>
        </p:nvSpPr>
        <p:spPr>
          <a:xfrm>
            <a:off x="2481910" y="2099615"/>
            <a:ext cx="2861379" cy="2859792"/>
          </a:xfrm>
          <a:prstGeom prst="circularArrow">
            <a:avLst>
              <a:gd name="adj1" fmla="val 4687"/>
              <a:gd name="adj2" fmla="val 299029"/>
              <a:gd name="adj3" fmla="val 2513083"/>
              <a:gd name="adj4" fmla="val 15867933"/>
              <a:gd name="adj5" fmla="val 5469"/>
            </a:avLst>
          </a:pr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sp>
      <p:sp>
        <p:nvSpPr>
          <p:cNvPr id="12" name="箭头2"/>
          <p:cNvSpPr/>
          <p:nvPr/>
        </p:nvSpPr>
        <p:spPr>
          <a:xfrm>
            <a:off x="1067883" y="1548923"/>
            <a:ext cx="2077397" cy="2078983"/>
          </a:xfrm>
          <a:prstGeom prst="leftCircularArrow">
            <a:avLst>
              <a:gd name="adj1" fmla="val 6452"/>
              <a:gd name="adj2" fmla="val 429999"/>
              <a:gd name="adj3" fmla="val 10489124"/>
              <a:gd name="adj4" fmla="val 14837806"/>
              <a:gd name="adj5" fmla="val 7527"/>
            </a:avLst>
          </a:prstGeom>
          <a:solidFill>
            <a:srgbClr val="11981F"/>
          </a:solidFill>
          <a:ln w="25400" cap="flat" cmpd="sng" algn="ctr">
            <a:noFill/>
            <a:prstDash val="solid"/>
          </a:ln>
          <a:effectLst>
            <a:outerShdw blurRad="50800" dist="38100" algn="l" rotWithShape="0">
              <a:prstClr val="black">
                <a:alpha val="40000"/>
              </a:prstClr>
            </a:outerShdw>
          </a:effectLst>
        </p:spPr>
      </p:sp>
      <p:sp>
        <p:nvSpPr>
          <p:cNvPr id="13" name="箭头3"/>
          <p:cNvSpPr/>
          <p:nvPr/>
        </p:nvSpPr>
        <p:spPr>
          <a:xfrm>
            <a:off x="1897889" y="439602"/>
            <a:ext cx="2240858" cy="2239271"/>
          </a:xfrm>
          <a:prstGeom prst="circularArrow">
            <a:avLst>
              <a:gd name="adj1" fmla="val 5984"/>
              <a:gd name="adj2" fmla="val 394124"/>
              <a:gd name="adj3" fmla="val 13313824"/>
              <a:gd name="adj4" fmla="val 10508221"/>
              <a:gd name="adj5" fmla="val 6981"/>
            </a:avLst>
          </a:prstGeom>
          <a:solidFill>
            <a:srgbClr val="11981F"/>
          </a:solidFill>
          <a:ln w="25400" cap="flat" cmpd="sng" algn="ctr">
            <a:noFill/>
            <a:prstDash val="solid"/>
          </a:ln>
          <a:effectLst>
            <a:outerShdw blurRad="50800" dist="38100" algn="l" rotWithShape="0">
              <a:prstClr val="black">
                <a:alpha val="40000"/>
              </a:prstClr>
            </a:outerShdw>
          </a:effectLst>
        </p:spPr>
      </p:sp>
      <p:sp>
        <p:nvSpPr>
          <p:cNvPr id="14" name="Rectangle 3"/>
          <p:cNvSpPr>
            <a:spLocks noChangeArrowheads="1"/>
          </p:cNvSpPr>
          <p:nvPr/>
        </p:nvSpPr>
        <p:spPr bwMode="auto">
          <a:xfrm>
            <a:off x="5933655" y="1049015"/>
            <a:ext cx="2447170" cy="425319"/>
          </a:xfrm>
          <a:prstGeom prst="rect">
            <a:avLst/>
          </a:prstGeom>
          <a:solidFill>
            <a:srgbClr val="11981F"/>
          </a:solidFill>
          <a:ln w="9525" algn="ctr">
            <a:solidFill>
              <a:srgbClr val="969696"/>
            </a:solidFill>
            <a:miter lim="800000"/>
            <a:headEnd/>
            <a:tailEnd/>
          </a:ln>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单击添加标题文字</a:t>
            </a:r>
          </a:p>
        </p:txBody>
      </p:sp>
      <p:sp>
        <p:nvSpPr>
          <p:cNvPr id="15" name="矩形 1"/>
          <p:cNvSpPr>
            <a:spLocks noChangeArrowheads="1"/>
          </p:cNvSpPr>
          <p:nvPr/>
        </p:nvSpPr>
        <p:spPr bwMode="auto">
          <a:xfrm>
            <a:off x="6345430" y="1607643"/>
            <a:ext cx="1569660" cy="216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单击添加段落文字</a:t>
            </a:r>
            <a:endParaRPr kumimoji="0" lang="en-US" altLang="zh-CN" sz="135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单击添加段落文字</a:t>
            </a:r>
            <a:endParaRPr kumimoji="0" lang="en-US" altLang="zh-CN" sz="135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单击添加段落文字</a:t>
            </a:r>
            <a:endParaRPr kumimoji="0" lang="en-US" altLang="zh-CN" sz="135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单击添加段落文字</a:t>
            </a:r>
            <a:endParaRPr kumimoji="0" lang="en-US" altLang="zh-CN" sz="135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单击添加段落文字</a:t>
            </a:r>
            <a:endParaRPr kumimoji="0" lang="en-US" altLang="zh-CN" sz="135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单击添加段落文字</a:t>
            </a:r>
            <a:endParaRPr kumimoji="0" lang="en-US" altLang="zh-CN" sz="135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单击添加段落文字</a:t>
            </a:r>
            <a:endParaRPr kumimoji="0" lang="en-US" altLang="zh-CN" sz="135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单击添加段落文字</a:t>
            </a:r>
            <a:endParaRPr kumimoji="0" lang="en-US" altLang="zh-CN" sz="135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单击添加段落文字</a:t>
            </a:r>
            <a:endParaRPr kumimoji="0" lang="en-US" altLang="zh-CN" sz="135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单击添加段落文字</a:t>
            </a: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57604363"/>
      </p:ext>
    </p:extLst>
  </p:cSld>
  <p:clrMapOvr>
    <a:masterClrMapping/>
  </p:clrMapOvr>
  <p:transition spd="slow" advClick="0" advTm="7624">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22" presetClass="entr" presetSubtype="1"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up)">
                                      <p:cBhvr>
                                        <p:cTn id="16" dur="500"/>
                                        <p:tgtEl>
                                          <p:spTgt spid="11"/>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22" presetClass="entr" presetSubtype="1" fill="hold"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up)">
                                      <p:cBhvr>
                                        <p:cTn id="24" dur="500"/>
                                        <p:tgtEl>
                                          <p:spTgt spid="12"/>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par>
                                <p:cTn id="30" presetID="22" presetClass="entr" presetSubtype="4"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down)">
                                      <p:cBhvr>
                                        <p:cTn id="32" dur="500"/>
                                        <p:tgtEl>
                                          <p:spTgt spid="13"/>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8" presetClass="emph" presetSubtype="0" repeatCount="indefinite" fill="hold" grpId="1" nodeType="clickEffect">
                                  <p:stCondLst>
                                    <p:cond delay="0"/>
                                  </p:stCondLst>
                                  <p:childTnLst>
                                    <p:animRot by="21600000">
                                      <p:cBhvr>
                                        <p:cTn id="36" dur="3000" fill="hold"/>
                                        <p:tgtEl>
                                          <p:spTgt spid="8"/>
                                        </p:tgtEl>
                                        <p:attrNameLst>
                                          <p:attrName>r</p:attrName>
                                        </p:attrNameLst>
                                      </p:cBhvr>
                                    </p:animRot>
                                  </p:childTnLst>
                                </p:cTn>
                              </p:par>
                              <p:par>
                                <p:cTn id="37" presetID="8" presetClass="emph" presetSubtype="0" repeatCount="indefinite" fill="hold" grpId="1" nodeType="withEffect">
                                  <p:stCondLst>
                                    <p:cond delay="0"/>
                                  </p:stCondLst>
                                  <p:childTnLst>
                                    <p:animRot by="-21600000">
                                      <p:cBhvr>
                                        <p:cTn id="38" dur="2000" fill="hold"/>
                                        <p:tgtEl>
                                          <p:spTgt spid="9"/>
                                        </p:tgtEl>
                                        <p:attrNameLst>
                                          <p:attrName>r</p:attrName>
                                        </p:attrNameLst>
                                      </p:cBhvr>
                                    </p:animRot>
                                  </p:childTnLst>
                                </p:cTn>
                              </p:par>
                              <p:par>
                                <p:cTn id="39" presetID="8" presetClass="emph" presetSubtype="0" repeatCount="indefinite" fill="hold" grpId="1" nodeType="withEffect">
                                  <p:stCondLst>
                                    <p:cond delay="0"/>
                                  </p:stCondLst>
                                  <p:childTnLst>
                                    <p:animRot by="21600000">
                                      <p:cBhvr>
                                        <p:cTn id="40" dur="2000" fill="hold"/>
                                        <p:tgtEl>
                                          <p:spTgt spid="10"/>
                                        </p:tgtEl>
                                        <p:attrNameLst>
                                          <p:attrName>r</p:attrName>
                                        </p:attrNameLst>
                                      </p:cBhvr>
                                    </p:animRot>
                                  </p:childTnLst>
                                </p:cTn>
                              </p:par>
                              <p:par>
                                <p:cTn id="41" presetID="41" presetClass="entr" presetSubtype="0" fill="hold" grpId="0" nodeType="withEffect">
                                  <p:stCondLst>
                                    <p:cond delay="0"/>
                                  </p:stCondLst>
                                  <p:iterate type="lt">
                                    <p:tmPct val="10000"/>
                                  </p:iterate>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14"/>
                                        </p:tgtEl>
                                        <p:attrNameLst>
                                          <p:attrName>ppt_y</p:attrName>
                                        </p:attrNameLst>
                                      </p:cBhvr>
                                      <p:tavLst>
                                        <p:tav tm="0">
                                          <p:val>
                                            <p:strVal val="#ppt_y"/>
                                          </p:val>
                                        </p:tav>
                                        <p:tav tm="100000">
                                          <p:val>
                                            <p:strVal val="#ppt_y"/>
                                          </p:val>
                                        </p:tav>
                                      </p:tavLst>
                                    </p:anim>
                                    <p:anim calcmode="lin" valueType="num">
                                      <p:cBhvr>
                                        <p:cTn id="45"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14"/>
                                        </p:tgtEl>
                                      </p:cBhvr>
                                    </p:animEffect>
                                  </p:childTnLst>
                                </p:cTn>
                              </p:par>
                            </p:childTnLst>
                          </p:cTn>
                        </p:par>
                        <p:par>
                          <p:cTn id="48" fill="hold" nodeType="afterGroup">
                            <p:stCondLst>
                              <p:cond delay="3000"/>
                            </p:stCondLst>
                            <p:childTnLst>
                              <p:par>
                                <p:cTn id="49" presetID="14" presetClass="entr" presetSubtype="10"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randombar(horizontal)">
                                      <p:cBhvr>
                                        <p:cTn id="5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8" grpId="0" animBg="1"/>
      <p:bldP spid="8" grpId="1" animBg="1"/>
      <p:bldP spid="9" grpId="0" animBg="1"/>
      <p:bldP spid="9" grpId="1" animBg="1"/>
      <p:bldP spid="10" grpId="0" animBg="1"/>
      <p:bldP spid="10" grpId="1" animBg="1"/>
      <p:bldP spid="14" grpId="0" animBg="1"/>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39"/>
          <p:cNvSpPr txBox="1">
            <a:spLocks noChangeArrowheads="1"/>
          </p:cNvSpPr>
          <p:nvPr/>
        </p:nvSpPr>
        <p:spPr bwMode="auto">
          <a:xfrm>
            <a:off x="1652032" y="168224"/>
            <a:ext cx="260008" cy="461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91412" bIns="91412">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marL="0" marR="0" lvl="0" indent="0" algn="ctr" defTabSz="685800" rtl="0" eaLnBrk="1" fontAlgn="auto" latinLnBrk="0" hangingPunct="1">
              <a:lnSpc>
                <a:spcPct val="90000"/>
              </a:lnSpc>
              <a:spcBef>
                <a:spcPct val="20000"/>
              </a:spcBef>
              <a:spcAft>
                <a:spcPts val="0"/>
              </a:spcAft>
              <a:buClrTx/>
              <a:buSzPct val="90000"/>
              <a:buFontTx/>
              <a:buNone/>
              <a:tabLst/>
              <a:defRPr/>
            </a:pPr>
            <a:r>
              <a:rPr kumimoji="0" lang="zh-CN" altLang="en-US" sz="1999"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rPr>
              <a:t> </a:t>
            </a:r>
            <a:endParaRPr kumimoji="0" lang="zh-CN" altLang="en-US" sz="1999"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
        <p:nvSpPr>
          <p:cNvPr id="25" name="AutoShape 3"/>
          <p:cNvSpPr>
            <a:spLocks noChangeArrowheads="1"/>
          </p:cNvSpPr>
          <p:nvPr/>
        </p:nvSpPr>
        <p:spPr bwMode="auto">
          <a:xfrm rot="5400000">
            <a:off x="1468603" y="386438"/>
            <a:ext cx="1728254" cy="2577305"/>
          </a:xfrm>
          <a:prstGeom prst="upArrowCallout">
            <a:avLst>
              <a:gd name="adj1" fmla="val 33824"/>
              <a:gd name="adj2" fmla="val 25000"/>
              <a:gd name="adj3" fmla="val 20477"/>
              <a:gd name="adj4" fmla="val 86269"/>
            </a:avLst>
          </a:pr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16200000" scaled="1"/>
            <a:tileRect/>
          </a:gradFill>
          <a:ln>
            <a:noFill/>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26" name="AutoShape 4"/>
          <p:cNvSpPr>
            <a:spLocks noChangeArrowheads="1"/>
          </p:cNvSpPr>
          <p:nvPr/>
        </p:nvSpPr>
        <p:spPr bwMode="auto">
          <a:xfrm rot="10800000">
            <a:off x="3635666" y="810964"/>
            <a:ext cx="1763169" cy="2015503"/>
          </a:xfrm>
          <a:prstGeom prst="upArrowCallout">
            <a:avLst>
              <a:gd name="adj1" fmla="val 33824"/>
              <a:gd name="adj2" fmla="val 25000"/>
              <a:gd name="adj3" fmla="val 15697"/>
              <a:gd name="adj4" fmla="val 86269"/>
            </a:avLst>
          </a:prstGeom>
          <a:gradFill flip="none" rotWithShape="1">
            <a:gsLst>
              <a:gs pos="0">
                <a:srgbClr val="187821">
                  <a:shade val="30000"/>
                  <a:satMod val="115000"/>
                </a:srgbClr>
              </a:gs>
              <a:gs pos="50000">
                <a:srgbClr val="187821">
                  <a:shade val="67500"/>
                  <a:satMod val="115000"/>
                </a:srgbClr>
              </a:gs>
              <a:gs pos="100000">
                <a:srgbClr val="187821">
                  <a:shade val="100000"/>
                  <a:satMod val="115000"/>
                </a:srgbClr>
              </a:gs>
            </a:gsLst>
            <a:lin ang="10800000" scaled="1"/>
            <a:tileRect/>
          </a:gradFill>
          <a:ln>
            <a:noFill/>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27" name="AutoShape 5"/>
          <p:cNvSpPr>
            <a:spLocks noChangeArrowheads="1"/>
          </p:cNvSpPr>
          <p:nvPr/>
        </p:nvSpPr>
        <p:spPr bwMode="auto">
          <a:xfrm rot="16200000">
            <a:off x="5867002" y="379296"/>
            <a:ext cx="1728254" cy="2591588"/>
          </a:xfrm>
          <a:prstGeom prst="upArrowCallout">
            <a:avLst>
              <a:gd name="adj1" fmla="val 33824"/>
              <a:gd name="adj2" fmla="val 25000"/>
              <a:gd name="adj3" fmla="val 20591"/>
              <a:gd name="adj4" fmla="val 86269"/>
            </a:avLst>
          </a:prstGeom>
          <a:gradFill flip="none" rotWithShape="1">
            <a:gsLst>
              <a:gs pos="0">
                <a:srgbClr val="0DA31B">
                  <a:shade val="30000"/>
                  <a:satMod val="115000"/>
                </a:srgbClr>
              </a:gs>
              <a:gs pos="50000">
                <a:srgbClr val="0DA31B">
                  <a:shade val="67500"/>
                  <a:satMod val="115000"/>
                </a:srgbClr>
              </a:gs>
              <a:gs pos="100000">
                <a:srgbClr val="0DA31B">
                  <a:shade val="100000"/>
                  <a:satMod val="115000"/>
                </a:srgbClr>
              </a:gs>
            </a:gsLst>
            <a:lin ang="16200000" scaled="1"/>
            <a:tileRect/>
          </a:gradFill>
          <a:ln>
            <a:noFill/>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nvGrpSpPr>
          <p:cNvPr id="28" name="Group 6"/>
          <p:cNvGrpSpPr>
            <a:grpSpLocks/>
          </p:cNvGrpSpPr>
          <p:nvPr/>
        </p:nvGrpSpPr>
        <p:grpSpPr bwMode="auto">
          <a:xfrm>
            <a:off x="1052012" y="2858207"/>
            <a:ext cx="6974910" cy="684001"/>
            <a:chOff x="0" y="0"/>
            <a:chExt cx="4354" cy="992"/>
          </a:xfrm>
        </p:grpSpPr>
        <p:sp>
          <p:nvSpPr>
            <p:cNvPr id="29" name="Rectangle 7"/>
            <p:cNvSpPr>
              <a:spLocks noChangeArrowheads="1"/>
            </p:cNvSpPr>
            <p:nvPr/>
          </p:nvSpPr>
          <p:spPr bwMode="auto">
            <a:xfrm>
              <a:off x="0" y="0"/>
              <a:ext cx="4354" cy="808"/>
            </a:xfrm>
            <a:prstGeom prst="rect">
              <a:avLst/>
            </a:prstGeom>
            <a:gradFill rotWithShape="1">
              <a:gsLst>
                <a:gs pos="0">
                  <a:srgbClr val="DDDDDD"/>
                </a:gs>
                <a:gs pos="100000">
                  <a:srgbClr val="FFFFFF"/>
                </a:gs>
              </a:gsLst>
              <a:lin ang="5400000" scaled="1"/>
            </a:gradFill>
            <a:ln w="3175" cmpd="sng">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30" name="Line 8"/>
            <p:cNvSpPr>
              <a:spLocks noChangeShapeType="1"/>
            </p:cNvSpPr>
            <p:nvPr/>
          </p:nvSpPr>
          <p:spPr bwMode="auto">
            <a:xfrm>
              <a:off x="0" y="808"/>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31" name="AutoShape 9"/>
            <p:cNvSpPr>
              <a:spLocks noChangeArrowheads="1"/>
            </p:cNvSpPr>
            <p:nvPr/>
          </p:nvSpPr>
          <p:spPr bwMode="auto">
            <a:xfrm>
              <a:off x="0" y="810"/>
              <a:ext cx="4354" cy="182"/>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sp>
        <p:nvSpPr>
          <p:cNvPr id="32" name="Rectangle 10"/>
          <p:cNvSpPr>
            <a:spLocks noChangeArrowheads="1"/>
          </p:cNvSpPr>
          <p:nvPr/>
        </p:nvSpPr>
        <p:spPr bwMode="auto">
          <a:xfrm>
            <a:off x="1071056" y="2855032"/>
            <a:ext cx="6955866" cy="547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srgbClr val="646464"/>
                </a:solidFill>
                <a:effectLst/>
                <a:uLnTx/>
                <a:uFillTx/>
                <a:latin typeface="微软雅黑" pitchFamily="34" charset="-122"/>
                <a:ea typeface="微软雅黑" pitchFamily="34" charset="-122"/>
                <a:cs typeface="+mn-cs"/>
              </a:rPr>
              <a:t>此处输入文本     此处输入文本</a:t>
            </a:r>
          </a:p>
        </p:txBody>
      </p:sp>
      <p:grpSp>
        <p:nvGrpSpPr>
          <p:cNvPr id="33" name="Group 11"/>
          <p:cNvGrpSpPr>
            <a:grpSpLocks/>
          </p:cNvGrpSpPr>
          <p:nvPr/>
        </p:nvGrpSpPr>
        <p:grpSpPr bwMode="auto">
          <a:xfrm>
            <a:off x="1052012" y="3604101"/>
            <a:ext cx="6974910" cy="684001"/>
            <a:chOff x="0" y="0"/>
            <a:chExt cx="4354" cy="992"/>
          </a:xfrm>
        </p:grpSpPr>
        <p:sp>
          <p:nvSpPr>
            <p:cNvPr id="34" name="Rectangle 12"/>
            <p:cNvSpPr>
              <a:spLocks noChangeArrowheads="1"/>
            </p:cNvSpPr>
            <p:nvPr/>
          </p:nvSpPr>
          <p:spPr bwMode="auto">
            <a:xfrm>
              <a:off x="0" y="0"/>
              <a:ext cx="4354" cy="808"/>
            </a:xfrm>
            <a:prstGeom prst="rect">
              <a:avLst/>
            </a:prstGeom>
            <a:gradFill rotWithShape="1">
              <a:gsLst>
                <a:gs pos="0">
                  <a:srgbClr val="DDDDDD"/>
                </a:gs>
                <a:gs pos="100000">
                  <a:srgbClr val="FFFFFF"/>
                </a:gs>
              </a:gsLst>
              <a:lin ang="5400000" scaled="1"/>
            </a:gradFill>
            <a:ln w="3175" cmpd="sng">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646464"/>
                </a:solidFill>
                <a:effectLst/>
                <a:uLnTx/>
                <a:uFillTx/>
                <a:latin typeface="微软雅黑" pitchFamily="34" charset="-122"/>
                <a:ea typeface="微软雅黑" pitchFamily="34" charset="-122"/>
                <a:cs typeface="+mn-cs"/>
              </a:endParaRPr>
            </a:p>
          </p:txBody>
        </p:sp>
        <p:sp>
          <p:nvSpPr>
            <p:cNvPr id="39" name="Line 13"/>
            <p:cNvSpPr>
              <a:spLocks noChangeShapeType="1"/>
            </p:cNvSpPr>
            <p:nvPr/>
          </p:nvSpPr>
          <p:spPr bwMode="auto">
            <a:xfrm>
              <a:off x="0" y="808"/>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646464"/>
                </a:solidFill>
                <a:effectLst/>
                <a:uLnTx/>
                <a:uFillTx/>
                <a:latin typeface="微软雅黑" pitchFamily="34" charset="-122"/>
                <a:ea typeface="微软雅黑" pitchFamily="34" charset="-122"/>
                <a:cs typeface="+mn-cs"/>
              </a:endParaRPr>
            </a:p>
          </p:txBody>
        </p:sp>
        <p:sp>
          <p:nvSpPr>
            <p:cNvPr id="40" name="AutoShape 14"/>
            <p:cNvSpPr>
              <a:spLocks noChangeArrowheads="1"/>
            </p:cNvSpPr>
            <p:nvPr/>
          </p:nvSpPr>
          <p:spPr bwMode="auto">
            <a:xfrm>
              <a:off x="0" y="810"/>
              <a:ext cx="4354" cy="182"/>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rgbClr val="646464"/>
                </a:solidFill>
                <a:effectLst/>
                <a:uLnTx/>
                <a:uFillTx/>
                <a:latin typeface="微软雅黑" pitchFamily="34" charset="-122"/>
                <a:ea typeface="微软雅黑" pitchFamily="34" charset="-122"/>
                <a:cs typeface="+mn-cs"/>
              </a:endParaRPr>
            </a:p>
          </p:txBody>
        </p:sp>
      </p:grpSp>
      <p:grpSp>
        <p:nvGrpSpPr>
          <p:cNvPr id="42" name="Group 15"/>
          <p:cNvGrpSpPr>
            <a:grpSpLocks/>
          </p:cNvGrpSpPr>
          <p:nvPr/>
        </p:nvGrpSpPr>
        <p:grpSpPr bwMode="auto">
          <a:xfrm>
            <a:off x="1052012" y="4302386"/>
            <a:ext cx="6974910" cy="684001"/>
            <a:chOff x="0" y="0"/>
            <a:chExt cx="4354" cy="992"/>
          </a:xfrm>
        </p:grpSpPr>
        <p:sp>
          <p:nvSpPr>
            <p:cNvPr id="43" name="Rectangle 16"/>
            <p:cNvSpPr>
              <a:spLocks noChangeArrowheads="1"/>
            </p:cNvSpPr>
            <p:nvPr/>
          </p:nvSpPr>
          <p:spPr bwMode="auto">
            <a:xfrm>
              <a:off x="0" y="0"/>
              <a:ext cx="4354" cy="808"/>
            </a:xfrm>
            <a:prstGeom prst="rect">
              <a:avLst/>
            </a:prstGeom>
            <a:gradFill rotWithShape="1">
              <a:gsLst>
                <a:gs pos="0">
                  <a:srgbClr val="DDDDDD"/>
                </a:gs>
                <a:gs pos="100000">
                  <a:srgbClr val="FFFFFF"/>
                </a:gs>
              </a:gsLst>
              <a:lin ang="5400000" scaled="1"/>
            </a:gradFill>
            <a:ln w="3175" cmpd="sng">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44" name="Line 17"/>
            <p:cNvSpPr>
              <a:spLocks noChangeShapeType="1"/>
            </p:cNvSpPr>
            <p:nvPr/>
          </p:nvSpPr>
          <p:spPr bwMode="auto">
            <a:xfrm>
              <a:off x="0" y="808"/>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45" name="AutoShape 18"/>
            <p:cNvSpPr>
              <a:spLocks noChangeArrowheads="1"/>
            </p:cNvSpPr>
            <p:nvPr/>
          </p:nvSpPr>
          <p:spPr bwMode="auto">
            <a:xfrm>
              <a:off x="0" y="810"/>
              <a:ext cx="4354" cy="182"/>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sp>
        <p:nvSpPr>
          <p:cNvPr id="46" name="Rectangle 19"/>
          <p:cNvSpPr>
            <a:spLocks noChangeArrowheads="1"/>
          </p:cNvSpPr>
          <p:nvPr/>
        </p:nvSpPr>
        <p:spPr bwMode="auto">
          <a:xfrm>
            <a:off x="1071056" y="4288102"/>
            <a:ext cx="6955866" cy="547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srgbClr val="646464"/>
                </a:solidFill>
                <a:effectLst/>
                <a:uLnTx/>
                <a:uFillTx/>
                <a:latin typeface="微软雅黑" pitchFamily="34" charset="-122"/>
                <a:ea typeface="微软雅黑" pitchFamily="34" charset="-122"/>
                <a:cs typeface="+mn-cs"/>
              </a:rPr>
              <a:t>此处输入文本     此处输入文本</a:t>
            </a:r>
          </a:p>
        </p:txBody>
      </p:sp>
      <p:sp>
        <p:nvSpPr>
          <p:cNvPr id="47" name="Rectangle 20"/>
          <p:cNvSpPr>
            <a:spLocks noChangeArrowheads="1"/>
          </p:cNvSpPr>
          <p:nvPr/>
        </p:nvSpPr>
        <p:spPr bwMode="auto">
          <a:xfrm>
            <a:off x="1044079" y="810964"/>
            <a:ext cx="2232923" cy="1728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此处输入文本</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此处输入文本</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此处输入文本</a:t>
            </a:r>
          </a:p>
        </p:txBody>
      </p:sp>
      <p:sp>
        <p:nvSpPr>
          <p:cNvPr id="48" name="Rectangle 21"/>
          <p:cNvSpPr>
            <a:spLocks noChangeArrowheads="1"/>
          </p:cNvSpPr>
          <p:nvPr/>
        </p:nvSpPr>
        <p:spPr bwMode="auto">
          <a:xfrm>
            <a:off x="5795587" y="810964"/>
            <a:ext cx="2232923" cy="1728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此处输入文本</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此处输入文本</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此处输入文本</a:t>
            </a:r>
          </a:p>
        </p:txBody>
      </p:sp>
      <p:sp>
        <p:nvSpPr>
          <p:cNvPr id="49" name="WordArt 22"/>
          <p:cNvSpPr>
            <a:spLocks noChangeArrowheads="1" noChangeShapeType="1"/>
          </p:cNvSpPr>
          <p:nvPr/>
        </p:nvSpPr>
        <p:spPr bwMode="auto">
          <a:xfrm>
            <a:off x="3795955" y="1537814"/>
            <a:ext cx="1450527" cy="209485"/>
          </a:xfrm>
          <a:prstGeom prst="rect">
            <a:avLst/>
          </a:prstGeom>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399" b="0" i="0" u="none" strike="noStrike" kern="10" cap="none" spc="0" normalizeH="0" baseline="0" noProof="0">
                <a:ln w="9525">
                  <a:solidFill>
                    <a:srgbClr val="FFFFFF"/>
                  </a:solidFill>
                  <a:round/>
                  <a:headEnd/>
                  <a:tailEnd/>
                </a:ln>
                <a:solidFill>
                  <a:srgbClr val="FFFFFF"/>
                </a:solidFill>
                <a:effectLst/>
                <a:uLnTx/>
                <a:uFillTx/>
                <a:latin typeface="微软雅黑"/>
                <a:ea typeface="微软雅黑"/>
                <a:cs typeface="+mn-cs"/>
              </a:rPr>
              <a:t>点击添加标题文字</a:t>
            </a:r>
          </a:p>
        </p:txBody>
      </p:sp>
      <p:sp>
        <p:nvSpPr>
          <p:cNvPr id="51" name="AutoShape 23"/>
          <p:cNvSpPr>
            <a:spLocks noChangeArrowheads="1"/>
          </p:cNvSpPr>
          <p:nvPr/>
        </p:nvSpPr>
        <p:spPr bwMode="auto">
          <a:xfrm rot="10800000">
            <a:off x="5795586" y="668132"/>
            <a:ext cx="2231336" cy="13172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solidFill>
            <a:srgbClr val="0DA31B"/>
          </a:solidFill>
          <a:ln>
            <a:noFill/>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60" name="AutoShape 24"/>
          <p:cNvSpPr>
            <a:spLocks noChangeArrowheads="1"/>
          </p:cNvSpPr>
          <p:nvPr/>
        </p:nvSpPr>
        <p:spPr bwMode="auto">
          <a:xfrm rot="10800000">
            <a:off x="1044078" y="668132"/>
            <a:ext cx="2231336" cy="13172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solidFill>
            <a:srgbClr val="0DA31B"/>
          </a:solidFill>
          <a:ln>
            <a:noFill/>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61" name="AutoShape 25"/>
          <p:cNvSpPr>
            <a:spLocks noChangeArrowheads="1"/>
          </p:cNvSpPr>
          <p:nvPr/>
        </p:nvSpPr>
        <p:spPr bwMode="auto">
          <a:xfrm rot="10800000">
            <a:off x="3635666" y="677654"/>
            <a:ext cx="1758407" cy="123787"/>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solidFill>
            <a:srgbClr val="11981F"/>
          </a:solidFill>
          <a:ln>
            <a:noFill/>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62" name="Rectangle 26"/>
          <p:cNvSpPr>
            <a:spLocks noChangeArrowheads="1"/>
          </p:cNvSpPr>
          <p:nvPr/>
        </p:nvSpPr>
        <p:spPr bwMode="auto">
          <a:xfrm>
            <a:off x="1071056" y="3627906"/>
            <a:ext cx="6955866" cy="547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srgbClr val="646464"/>
                </a:solidFill>
                <a:effectLst/>
                <a:uLnTx/>
                <a:uFillTx/>
                <a:latin typeface="微软雅黑" pitchFamily="34" charset="-122"/>
                <a:ea typeface="微软雅黑" pitchFamily="34" charset="-122"/>
                <a:cs typeface="+mn-cs"/>
              </a:rPr>
              <a:t>此处输入文本     此处输入文本</a:t>
            </a: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048658303"/>
      </p:ext>
    </p:extLst>
  </p:cSld>
  <p:clrMapOvr>
    <a:masterClrMapping/>
  </p:clrMapOvr>
  <p:transition spd="slow" advClick="0" advTm="7624">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fill="hold"/>
                                        <p:tgtEl>
                                          <p:spTgt spid="26"/>
                                        </p:tgtEl>
                                        <p:attrNameLst>
                                          <p:attrName>ppt_x</p:attrName>
                                        </p:attrNameLst>
                                      </p:cBhvr>
                                      <p:tavLst>
                                        <p:tav tm="0">
                                          <p:val>
                                            <p:strVal val="#ppt_x"/>
                                          </p:val>
                                        </p:tav>
                                        <p:tav tm="100000">
                                          <p:val>
                                            <p:strVal val="#ppt_x"/>
                                          </p:val>
                                        </p:tav>
                                      </p:tavLst>
                                    </p:anim>
                                    <p:anim calcmode="lin" valueType="num">
                                      <p:cBhvr additive="base">
                                        <p:cTn id="13" dur="500" fill="hold"/>
                                        <p:tgtEl>
                                          <p:spTgt spid="26"/>
                                        </p:tgtEl>
                                        <p:attrNameLst>
                                          <p:attrName>ppt_y</p:attrName>
                                        </p:attrNameLst>
                                      </p:cBhvr>
                                      <p:tavLst>
                                        <p:tav tm="0">
                                          <p:val>
                                            <p:strVal val="0-#ppt_h/2"/>
                                          </p:val>
                                        </p:tav>
                                        <p:tav tm="100000">
                                          <p:val>
                                            <p:strVal val="#ppt_y"/>
                                          </p:val>
                                        </p:tav>
                                      </p:tavLst>
                                    </p:anim>
                                  </p:childTnLst>
                                </p:cTn>
                              </p:par>
                            </p:childTnLst>
                          </p:cTn>
                        </p:par>
                        <p:par>
                          <p:cTn id="14" fill="hold" nodeType="afterGroup">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49"/>
                                        </p:tgtEl>
                                        <p:attrNameLst>
                                          <p:attrName>style.visibility</p:attrName>
                                        </p:attrNameLst>
                                      </p:cBhvr>
                                      <p:to>
                                        <p:strVal val="visible"/>
                                      </p:to>
                                    </p:set>
                                    <p:anim calcmode="lin" valueType="num">
                                      <p:cBhvr additive="base">
                                        <p:cTn id="17" dur="500" fill="hold"/>
                                        <p:tgtEl>
                                          <p:spTgt spid="49"/>
                                        </p:tgtEl>
                                        <p:attrNameLst>
                                          <p:attrName>ppt_x</p:attrName>
                                        </p:attrNameLst>
                                      </p:cBhvr>
                                      <p:tavLst>
                                        <p:tav tm="0">
                                          <p:val>
                                            <p:strVal val="#ppt_x"/>
                                          </p:val>
                                        </p:tav>
                                        <p:tav tm="100000">
                                          <p:val>
                                            <p:strVal val="#ppt_x"/>
                                          </p:val>
                                        </p:tav>
                                      </p:tavLst>
                                    </p:anim>
                                    <p:anim calcmode="lin" valueType="num">
                                      <p:cBhvr additive="base">
                                        <p:cTn id="18" dur="500" fill="hold"/>
                                        <p:tgtEl>
                                          <p:spTgt spid="49"/>
                                        </p:tgtEl>
                                        <p:attrNameLst>
                                          <p:attrName>ppt_y</p:attrName>
                                        </p:attrNameLst>
                                      </p:cBhvr>
                                      <p:tavLst>
                                        <p:tav tm="0">
                                          <p:val>
                                            <p:strVal val="0-#ppt_h/2"/>
                                          </p:val>
                                        </p:tav>
                                        <p:tav tm="100000">
                                          <p:val>
                                            <p:strVal val="#ppt_y"/>
                                          </p:val>
                                        </p:tav>
                                      </p:tavLst>
                                    </p:anim>
                                  </p:childTnLst>
                                </p:cTn>
                              </p:par>
                            </p:childTnLst>
                          </p:cTn>
                        </p:par>
                        <p:par>
                          <p:cTn id="19" fill="hold" nodeType="afterGroup">
                            <p:stCondLst>
                              <p:cond delay="1500"/>
                            </p:stCondLst>
                            <p:childTnLst>
                              <p:par>
                                <p:cTn id="20" presetID="2" presetClass="entr" presetSubtype="1" fill="hold" nodeType="afterEffect">
                                  <p:stCondLst>
                                    <p:cond delay="0"/>
                                  </p:stCondLst>
                                  <p:childTnLst>
                                    <p:set>
                                      <p:cBhvr>
                                        <p:cTn id="21" dur="1" fill="hold">
                                          <p:stCondLst>
                                            <p:cond delay="0"/>
                                          </p:stCondLst>
                                        </p:cTn>
                                        <p:tgtEl>
                                          <p:spTgt spid="61"/>
                                        </p:tgtEl>
                                        <p:attrNameLst>
                                          <p:attrName>style.visibility</p:attrName>
                                        </p:attrNameLst>
                                      </p:cBhvr>
                                      <p:to>
                                        <p:strVal val="visible"/>
                                      </p:to>
                                    </p:set>
                                    <p:anim calcmode="lin" valueType="num">
                                      <p:cBhvr additive="base">
                                        <p:cTn id="22" dur="500" fill="hold"/>
                                        <p:tgtEl>
                                          <p:spTgt spid="61"/>
                                        </p:tgtEl>
                                        <p:attrNameLst>
                                          <p:attrName>ppt_x</p:attrName>
                                        </p:attrNameLst>
                                      </p:cBhvr>
                                      <p:tavLst>
                                        <p:tav tm="0">
                                          <p:val>
                                            <p:strVal val="#ppt_x"/>
                                          </p:val>
                                        </p:tav>
                                        <p:tav tm="100000">
                                          <p:val>
                                            <p:strVal val="#ppt_x"/>
                                          </p:val>
                                        </p:tav>
                                      </p:tavLst>
                                    </p:anim>
                                    <p:anim calcmode="lin" valueType="num">
                                      <p:cBhvr additive="base">
                                        <p:cTn id="23" dur="500" fill="hold"/>
                                        <p:tgtEl>
                                          <p:spTgt spid="61"/>
                                        </p:tgtEl>
                                        <p:attrNameLst>
                                          <p:attrName>ppt_y</p:attrName>
                                        </p:attrNameLst>
                                      </p:cBhvr>
                                      <p:tavLst>
                                        <p:tav tm="0">
                                          <p:val>
                                            <p:strVal val="0-#ppt_h/2"/>
                                          </p:val>
                                        </p:tav>
                                        <p:tav tm="100000">
                                          <p:val>
                                            <p:strVal val="#ppt_y"/>
                                          </p:val>
                                        </p:tav>
                                      </p:tavLst>
                                    </p:anim>
                                  </p:childTnLst>
                                </p:cTn>
                              </p:par>
                            </p:childTnLst>
                          </p:cTn>
                        </p:par>
                        <p:par>
                          <p:cTn id="24" fill="hold" nodeType="afterGroup">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0-#ppt_w/2"/>
                                          </p:val>
                                        </p:tav>
                                        <p:tav tm="100000">
                                          <p:val>
                                            <p:strVal val="#ppt_x"/>
                                          </p:val>
                                        </p:tav>
                                      </p:tavLst>
                                    </p:anim>
                                    <p:anim calcmode="lin" valueType="num">
                                      <p:cBhvr additive="base">
                                        <p:cTn id="28" dur="500" fill="hold"/>
                                        <p:tgtEl>
                                          <p:spTgt spid="2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500" fill="hold"/>
                                        <p:tgtEl>
                                          <p:spTgt spid="47"/>
                                        </p:tgtEl>
                                        <p:attrNameLst>
                                          <p:attrName>ppt_x</p:attrName>
                                        </p:attrNameLst>
                                      </p:cBhvr>
                                      <p:tavLst>
                                        <p:tav tm="0">
                                          <p:val>
                                            <p:strVal val="0-#ppt_w/2"/>
                                          </p:val>
                                        </p:tav>
                                        <p:tav tm="100000">
                                          <p:val>
                                            <p:strVal val="#ppt_x"/>
                                          </p:val>
                                        </p:tav>
                                      </p:tavLst>
                                    </p:anim>
                                    <p:anim calcmode="lin" valueType="num">
                                      <p:cBhvr additive="base">
                                        <p:cTn id="32" dur="500" fill="hold"/>
                                        <p:tgtEl>
                                          <p:spTgt spid="47"/>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60"/>
                                        </p:tgtEl>
                                        <p:attrNameLst>
                                          <p:attrName>style.visibility</p:attrName>
                                        </p:attrNameLst>
                                      </p:cBhvr>
                                      <p:to>
                                        <p:strVal val="visible"/>
                                      </p:to>
                                    </p:set>
                                    <p:anim calcmode="lin" valueType="num">
                                      <p:cBhvr additive="base">
                                        <p:cTn id="35" dur="500" fill="hold"/>
                                        <p:tgtEl>
                                          <p:spTgt spid="60"/>
                                        </p:tgtEl>
                                        <p:attrNameLst>
                                          <p:attrName>ppt_x</p:attrName>
                                        </p:attrNameLst>
                                      </p:cBhvr>
                                      <p:tavLst>
                                        <p:tav tm="0">
                                          <p:val>
                                            <p:strVal val="0-#ppt_w/2"/>
                                          </p:val>
                                        </p:tav>
                                        <p:tav tm="100000">
                                          <p:val>
                                            <p:strVal val="#ppt_x"/>
                                          </p:val>
                                        </p:tav>
                                      </p:tavLst>
                                    </p:anim>
                                    <p:anim calcmode="lin" valueType="num">
                                      <p:cBhvr additive="base">
                                        <p:cTn id="36" dur="500" fill="hold"/>
                                        <p:tgtEl>
                                          <p:spTgt spid="60"/>
                                        </p:tgtEl>
                                        <p:attrNameLst>
                                          <p:attrName>ppt_y</p:attrName>
                                        </p:attrNameLst>
                                      </p:cBhvr>
                                      <p:tavLst>
                                        <p:tav tm="0">
                                          <p:val>
                                            <p:strVal val="#ppt_y"/>
                                          </p:val>
                                        </p:tav>
                                        <p:tav tm="100000">
                                          <p:val>
                                            <p:strVal val="#ppt_y"/>
                                          </p:val>
                                        </p:tav>
                                      </p:tavLst>
                                    </p:anim>
                                  </p:childTnLst>
                                </p:cTn>
                              </p:par>
                            </p:childTnLst>
                          </p:cTn>
                        </p:par>
                        <p:par>
                          <p:cTn id="37" fill="hold" nodeType="afterGroup">
                            <p:stCondLst>
                              <p:cond delay="2500"/>
                            </p:stCondLst>
                            <p:childTnLst>
                              <p:par>
                                <p:cTn id="38" presetID="2" presetClass="entr" presetSubtype="2"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1+#ppt_w/2"/>
                                          </p:val>
                                        </p:tav>
                                        <p:tav tm="100000">
                                          <p:val>
                                            <p:strVal val="#ppt_x"/>
                                          </p:val>
                                        </p:tav>
                                      </p:tavLst>
                                    </p:anim>
                                    <p:anim calcmode="lin" valueType="num">
                                      <p:cBhvr additive="base">
                                        <p:cTn id="41" dur="500" fill="hold"/>
                                        <p:tgtEl>
                                          <p:spTgt spid="27"/>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48"/>
                                        </p:tgtEl>
                                        <p:attrNameLst>
                                          <p:attrName>style.visibility</p:attrName>
                                        </p:attrNameLst>
                                      </p:cBhvr>
                                      <p:to>
                                        <p:strVal val="visible"/>
                                      </p:to>
                                    </p:set>
                                    <p:anim calcmode="lin" valueType="num">
                                      <p:cBhvr additive="base">
                                        <p:cTn id="44" dur="500" fill="hold"/>
                                        <p:tgtEl>
                                          <p:spTgt spid="48"/>
                                        </p:tgtEl>
                                        <p:attrNameLst>
                                          <p:attrName>ppt_x</p:attrName>
                                        </p:attrNameLst>
                                      </p:cBhvr>
                                      <p:tavLst>
                                        <p:tav tm="0">
                                          <p:val>
                                            <p:strVal val="1+#ppt_w/2"/>
                                          </p:val>
                                        </p:tav>
                                        <p:tav tm="100000">
                                          <p:val>
                                            <p:strVal val="#ppt_x"/>
                                          </p:val>
                                        </p:tav>
                                      </p:tavLst>
                                    </p:anim>
                                    <p:anim calcmode="lin" valueType="num">
                                      <p:cBhvr additive="base">
                                        <p:cTn id="45" dur="500" fill="hold"/>
                                        <p:tgtEl>
                                          <p:spTgt spid="48"/>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51"/>
                                        </p:tgtEl>
                                        <p:attrNameLst>
                                          <p:attrName>style.visibility</p:attrName>
                                        </p:attrNameLst>
                                      </p:cBhvr>
                                      <p:to>
                                        <p:strVal val="visible"/>
                                      </p:to>
                                    </p:set>
                                    <p:anim calcmode="lin" valueType="num">
                                      <p:cBhvr additive="base">
                                        <p:cTn id="48" dur="500" fill="hold"/>
                                        <p:tgtEl>
                                          <p:spTgt spid="51"/>
                                        </p:tgtEl>
                                        <p:attrNameLst>
                                          <p:attrName>ppt_x</p:attrName>
                                        </p:attrNameLst>
                                      </p:cBhvr>
                                      <p:tavLst>
                                        <p:tav tm="0">
                                          <p:val>
                                            <p:strVal val="1+#ppt_w/2"/>
                                          </p:val>
                                        </p:tav>
                                        <p:tav tm="100000">
                                          <p:val>
                                            <p:strVal val="#ppt_x"/>
                                          </p:val>
                                        </p:tav>
                                      </p:tavLst>
                                    </p:anim>
                                    <p:anim calcmode="lin" valueType="num">
                                      <p:cBhvr additive="base">
                                        <p:cTn id="49" dur="500" fill="hold"/>
                                        <p:tgtEl>
                                          <p:spTgt spid="51"/>
                                        </p:tgtEl>
                                        <p:attrNameLst>
                                          <p:attrName>ppt_y</p:attrName>
                                        </p:attrNameLst>
                                      </p:cBhvr>
                                      <p:tavLst>
                                        <p:tav tm="0">
                                          <p:val>
                                            <p:strVal val="#ppt_y"/>
                                          </p:val>
                                        </p:tav>
                                        <p:tav tm="100000">
                                          <p:val>
                                            <p:strVal val="#ppt_y"/>
                                          </p:val>
                                        </p:tav>
                                      </p:tavLst>
                                    </p:anim>
                                  </p:childTnLst>
                                </p:cTn>
                              </p:par>
                            </p:childTnLst>
                          </p:cTn>
                        </p:par>
                        <p:par>
                          <p:cTn id="50" fill="hold" nodeType="afterGroup">
                            <p:stCondLst>
                              <p:cond delay="3000"/>
                            </p:stCondLst>
                            <p:childTnLst>
                              <p:par>
                                <p:cTn id="51" presetID="2" presetClass="entr" presetSubtype="4" fill="hold" nodeType="after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32"/>
                                        </p:tgtEl>
                                        <p:attrNameLst>
                                          <p:attrName>style.visibility</p:attrName>
                                        </p:attrNameLst>
                                      </p:cBhvr>
                                      <p:to>
                                        <p:strVal val="visible"/>
                                      </p:to>
                                    </p:set>
                                    <p:anim calcmode="lin" valueType="num">
                                      <p:cBhvr additive="base">
                                        <p:cTn id="57" dur="500" fill="hold"/>
                                        <p:tgtEl>
                                          <p:spTgt spid="32"/>
                                        </p:tgtEl>
                                        <p:attrNameLst>
                                          <p:attrName>ppt_x</p:attrName>
                                        </p:attrNameLst>
                                      </p:cBhvr>
                                      <p:tavLst>
                                        <p:tav tm="0">
                                          <p:val>
                                            <p:strVal val="#ppt_x"/>
                                          </p:val>
                                        </p:tav>
                                        <p:tav tm="100000">
                                          <p:val>
                                            <p:strVal val="#ppt_x"/>
                                          </p:val>
                                        </p:tav>
                                      </p:tavLst>
                                    </p:anim>
                                    <p:anim calcmode="lin" valueType="num">
                                      <p:cBhvr additive="base">
                                        <p:cTn id="58" dur="500" fill="hold"/>
                                        <p:tgtEl>
                                          <p:spTgt spid="32"/>
                                        </p:tgtEl>
                                        <p:attrNameLst>
                                          <p:attrName>ppt_y</p:attrName>
                                        </p:attrNameLst>
                                      </p:cBhvr>
                                      <p:tavLst>
                                        <p:tav tm="0">
                                          <p:val>
                                            <p:strVal val="1+#ppt_h/2"/>
                                          </p:val>
                                        </p:tav>
                                        <p:tav tm="100000">
                                          <p:val>
                                            <p:strVal val="#ppt_y"/>
                                          </p:val>
                                        </p:tav>
                                      </p:tavLst>
                                    </p:anim>
                                  </p:childTnLst>
                                </p:cTn>
                              </p:par>
                            </p:childTnLst>
                          </p:cTn>
                        </p:par>
                        <p:par>
                          <p:cTn id="59" fill="hold" nodeType="afterGroup">
                            <p:stCondLst>
                              <p:cond delay="3500"/>
                            </p:stCondLst>
                            <p:childTnLst>
                              <p:par>
                                <p:cTn id="60" presetID="2" presetClass="entr" presetSubtype="4" fill="hold" nodeType="afterEffect">
                                  <p:stCondLst>
                                    <p:cond delay="0"/>
                                  </p:stCondLst>
                                  <p:childTnLst>
                                    <p:set>
                                      <p:cBhvr>
                                        <p:cTn id="61" dur="1" fill="hold">
                                          <p:stCondLst>
                                            <p:cond delay="0"/>
                                          </p:stCondLst>
                                        </p:cTn>
                                        <p:tgtEl>
                                          <p:spTgt spid="33"/>
                                        </p:tgtEl>
                                        <p:attrNameLst>
                                          <p:attrName>style.visibility</p:attrName>
                                        </p:attrNameLst>
                                      </p:cBhvr>
                                      <p:to>
                                        <p:strVal val="visible"/>
                                      </p:to>
                                    </p:set>
                                    <p:anim calcmode="lin" valueType="num">
                                      <p:cBhvr additive="base">
                                        <p:cTn id="62" dur="500" fill="hold"/>
                                        <p:tgtEl>
                                          <p:spTgt spid="33"/>
                                        </p:tgtEl>
                                        <p:attrNameLst>
                                          <p:attrName>ppt_x</p:attrName>
                                        </p:attrNameLst>
                                      </p:cBhvr>
                                      <p:tavLst>
                                        <p:tav tm="0">
                                          <p:val>
                                            <p:strVal val="#ppt_x"/>
                                          </p:val>
                                        </p:tav>
                                        <p:tav tm="100000">
                                          <p:val>
                                            <p:strVal val="#ppt_x"/>
                                          </p:val>
                                        </p:tav>
                                      </p:tavLst>
                                    </p:anim>
                                    <p:anim calcmode="lin" valueType="num">
                                      <p:cBhvr additive="base">
                                        <p:cTn id="63" dur="500" fill="hold"/>
                                        <p:tgtEl>
                                          <p:spTgt spid="33"/>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62"/>
                                        </p:tgtEl>
                                        <p:attrNameLst>
                                          <p:attrName>style.visibility</p:attrName>
                                        </p:attrNameLst>
                                      </p:cBhvr>
                                      <p:to>
                                        <p:strVal val="visible"/>
                                      </p:to>
                                    </p:set>
                                    <p:anim calcmode="lin" valueType="num">
                                      <p:cBhvr additive="base">
                                        <p:cTn id="66" dur="500" fill="hold"/>
                                        <p:tgtEl>
                                          <p:spTgt spid="62"/>
                                        </p:tgtEl>
                                        <p:attrNameLst>
                                          <p:attrName>ppt_x</p:attrName>
                                        </p:attrNameLst>
                                      </p:cBhvr>
                                      <p:tavLst>
                                        <p:tav tm="0">
                                          <p:val>
                                            <p:strVal val="#ppt_x"/>
                                          </p:val>
                                        </p:tav>
                                        <p:tav tm="100000">
                                          <p:val>
                                            <p:strVal val="#ppt_x"/>
                                          </p:val>
                                        </p:tav>
                                      </p:tavLst>
                                    </p:anim>
                                    <p:anim calcmode="lin" valueType="num">
                                      <p:cBhvr additive="base">
                                        <p:cTn id="67" dur="500" fill="hold"/>
                                        <p:tgtEl>
                                          <p:spTgt spid="62"/>
                                        </p:tgtEl>
                                        <p:attrNameLst>
                                          <p:attrName>ppt_y</p:attrName>
                                        </p:attrNameLst>
                                      </p:cBhvr>
                                      <p:tavLst>
                                        <p:tav tm="0">
                                          <p:val>
                                            <p:strVal val="1+#ppt_h/2"/>
                                          </p:val>
                                        </p:tav>
                                        <p:tav tm="100000">
                                          <p:val>
                                            <p:strVal val="#ppt_y"/>
                                          </p:val>
                                        </p:tav>
                                      </p:tavLst>
                                    </p:anim>
                                  </p:childTnLst>
                                </p:cTn>
                              </p:par>
                            </p:childTnLst>
                          </p:cTn>
                        </p:par>
                        <p:par>
                          <p:cTn id="68" fill="hold" nodeType="afterGroup">
                            <p:stCondLst>
                              <p:cond delay="4000"/>
                            </p:stCondLst>
                            <p:childTnLst>
                              <p:par>
                                <p:cTn id="69" presetID="2" presetClass="entr" presetSubtype="4" fill="hold"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additive="base">
                                        <p:cTn id="71" dur="500" fill="hold"/>
                                        <p:tgtEl>
                                          <p:spTgt spid="42"/>
                                        </p:tgtEl>
                                        <p:attrNameLst>
                                          <p:attrName>ppt_x</p:attrName>
                                        </p:attrNameLst>
                                      </p:cBhvr>
                                      <p:tavLst>
                                        <p:tav tm="0">
                                          <p:val>
                                            <p:strVal val="#ppt_x"/>
                                          </p:val>
                                        </p:tav>
                                        <p:tav tm="100000">
                                          <p:val>
                                            <p:strVal val="#ppt_x"/>
                                          </p:val>
                                        </p:tav>
                                      </p:tavLst>
                                    </p:anim>
                                    <p:anim calcmode="lin" valueType="num">
                                      <p:cBhvr additive="base">
                                        <p:cTn id="72" dur="500" fill="hold"/>
                                        <p:tgtEl>
                                          <p:spTgt spid="42"/>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additive="base">
                                        <p:cTn id="75" dur="500" fill="hold"/>
                                        <p:tgtEl>
                                          <p:spTgt spid="46"/>
                                        </p:tgtEl>
                                        <p:attrNameLst>
                                          <p:attrName>ppt_x</p:attrName>
                                        </p:attrNameLst>
                                      </p:cBhvr>
                                      <p:tavLst>
                                        <p:tav tm="0">
                                          <p:val>
                                            <p:strVal val="#ppt_x"/>
                                          </p:val>
                                        </p:tav>
                                        <p:tav tm="100000">
                                          <p:val>
                                            <p:strVal val="#ppt_x"/>
                                          </p:val>
                                        </p:tav>
                                      </p:tavLst>
                                    </p:anim>
                                    <p:anim calcmode="lin" valueType="num">
                                      <p:cBhvr additive="base">
                                        <p:cTn id="76"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animBg="1"/>
      <p:bldP spid="26" grpId="0" animBg="1"/>
      <p:bldP spid="27" grpId="0" animBg="1"/>
      <p:bldP spid="32" grpId="0"/>
      <p:bldP spid="46" grpId="0"/>
      <p:bldP spid="47" grpId="0"/>
      <p:bldP spid="48" grpId="0"/>
      <p:bldP spid="49" grpId="0" animBg="1"/>
      <p:bldP spid="6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4234" name="Group 26"/>
          <p:cNvGrpSpPr>
            <a:grpSpLocks/>
          </p:cNvGrpSpPr>
          <p:nvPr/>
        </p:nvGrpSpPr>
        <p:grpSpPr bwMode="auto">
          <a:xfrm>
            <a:off x="846612" y="1344390"/>
            <a:ext cx="1302020" cy="1249759"/>
            <a:chOff x="567" y="879"/>
            <a:chExt cx="872" cy="837"/>
          </a:xfrm>
        </p:grpSpPr>
        <p:sp>
          <p:nvSpPr>
            <p:cNvPr id="74776" name="Freeform 9"/>
            <p:cNvSpPr>
              <a:spLocks noEditPoints="1"/>
            </p:cNvSpPr>
            <p:nvPr/>
          </p:nvSpPr>
          <p:spPr bwMode="auto">
            <a:xfrm>
              <a:off x="755" y="1039"/>
              <a:ext cx="684" cy="677"/>
            </a:xfrm>
            <a:custGeom>
              <a:avLst/>
              <a:gdLst>
                <a:gd name="T0" fmla="*/ 8520492 w 295"/>
                <a:gd name="T1" fmla="*/ 0 h 295"/>
                <a:gd name="T2" fmla="*/ 0 w 295"/>
                <a:gd name="T3" fmla="*/ 8275936 h 295"/>
                <a:gd name="T4" fmla="*/ 8520492 w 295"/>
                <a:gd name="T5" fmla="*/ 16495950 h 295"/>
                <a:gd name="T6" fmla="*/ 16983407 w 295"/>
                <a:gd name="T7" fmla="*/ 8275936 h 295"/>
                <a:gd name="T8" fmla="*/ 8520492 w 295"/>
                <a:gd name="T9" fmla="*/ 0 h 295"/>
                <a:gd name="T10" fmla="*/ 8520492 w 295"/>
                <a:gd name="T11" fmla="*/ 12357980 h 295"/>
                <a:gd name="T12" fmla="*/ 4260248 w 295"/>
                <a:gd name="T13" fmla="*/ 8275936 h 295"/>
                <a:gd name="T14" fmla="*/ 8520492 w 295"/>
                <a:gd name="T15" fmla="*/ 4137963 h 295"/>
                <a:gd name="T16" fmla="*/ 12723160 w 295"/>
                <a:gd name="T17" fmla="*/ 8275936 h 295"/>
                <a:gd name="T18" fmla="*/ 8520492 w 295"/>
                <a:gd name="T19" fmla="*/ 12357980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4777" name="Freeform 10"/>
            <p:cNvSpPr>
              <a:spLocks/>
            </p:cNvSpPr>
            <p:nvPr/>
          </p:nvSpPr>
          <p:spPr bwMode="auto">
            <a:xfrm>
              <a:off x="567" y="879"/>
              <a:ext cx="507" cy="500"/>
            </a:xfrm>
            <a:custGeom>
              <a:avLst/>
              <a:gdLst>
                <a:gd name="T0" fmla="*/ 12667717 w 218"/>
                <a:gd name="T1" fmla="*/ 6075129 h 218"/>
                <a:gd name="T2" fmla="*/ 12667717 w 218"/>
                <a:gd name="T3" fmla="*/ 0 h 218"/>
                <a:gd name="T4" fmla="*/ 0 w 218"/>
                <a:gd name="T5" fmla="*/ 12150258 h 218"/>
                <a:gd name="T6" fmla="*/ 6333859 w 218"/>
                <a:gd name="T7" fmla="*/ 12150258 h 218"/>
                <a:gd name="T8" fmla="*/ 12667717 w 218"/>
                <a:gd name="T9" fmla="*/ 6075129 h 218"/>
                <a:gd name="T10" fmla="*/ 0 60000 65536"/>
                <a:gd name="T11" fmla="*/ 0 60000 65536"/>
                <a:gd name="T12" fmla="*/ 0 60000 65536"/>
                <a:gd name="T13" fmla="*/ 0 60000 65536"/>
                <a:gd name="T14" fmla="*/ 0 60000 65536"/>
                <a:gd name="T15" fmla="*/ 0 w 218"/>
                <a:gd name="T16" fmla="*/ 0 h 218"/>
                <a:gd name="T17" fmla="*/ 218 w 218"/>
                <a:gd name="T18" fmla="*/ 218 h 218"/>
              </a:gdLst>
              <a:ahLst/>
              <a:cxnLst>
                <a:cxn ang="T10">
                  <a:pos x="T0" y="T1"/>
                </a:cxn>
                <a:cxn ang="T11">
                  <a:pos x="T2" y="T3"/>
                </a:cxn>
                <a:cxn ang="T12">
                  <a:pos x="T4" y="T5"/>
                </a:cxn>
                <a:cxn ang="T13">
                  <a:pos x="T6" y="T7"/>
                </a:cxn>
                <a:cxn ang="T14">
                  <a:pos x="T8" y="T9"/>
                </a:cxn>
              </a:cxnLst>
              <a:rect l="T15" t="T16" r="T17" b="T18"/>
              <a:pathLst>
                <a:path w="218" h="218">
                  <a:moveTo>
                    <a:pt x="218" y="109"/>
                  </a:moveTo>
                  <a:cubicBezTo>
                    <a:pt x="218" y="0"/>
                    <a:pt x="218" y="0"/>
                    <a:pt x="218" y="0"/>
                  </a:cubicBezTo>
                  <a:cubicBezTo>
                    <a:pt x="97" y="0"/>
                    <a:pt x="0" y="98"/>
                    <a:pt x="0" y="218"/>
                  </a:cubicBezTo>
                  <a:cubicBezTo>
                    <a:pt x="109" y="218"/>
                    <a:pt x="109" y="218"/>
                    <a:pt x="109" y="218"/>
                  </a:cubicBezTo>
                  <a:cubicBezTo>
                    <a:pt x="109" y="158"/>
                    <a:pt x="157" y="109"/>
                    <a:pt x="218" y="109"/>
                  </a:cubicBezTo>
                  <a:close/>
                </a:path>
              </a:pathLst>
            </a:custGeom>
            <a:solidFill>
              <a:schemeClr val="tx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8" name="TextBox 58"/>
          <p:cNvSpPr txBox="1">
            <a:spLocks noChangeArrowheads="1"/>
          </p:cNvSpPr>
          <p:nvPr/>
        </p:nvSpPr>
        <p:spPr bwMode="auto">
          <a:xfrm>
            <a:off x="1368053" y="1941645"/>
            <a:ext cx="535368" cy="34392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rPr>
              <a:t>25%</a:t>
            </a:r>
            <a:endParaRPr kumimoji="0" lang="zh-CN" altLang="en-US"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endParaRPr>
          </a:p>
        </p:txBody>
      </p:sp>
      <p:grpSp>
        <p:nvGrpSpPr>
          <p:cNvPr id="94235" name="Group 27"/>
          <p:cNvGrpSpPr>
            <a:grpSpLocks/>
          </p:cNvGrpSpPr>
          <p:nvPr/>
        </p:nvGrpSpPr>
        <p:grpSpPr bwMode="auto">
          <a:xfrm>
            <a:off x="2732451" y="1344390"/>
            <a:ext cx="1296047" cy="1488662"/>
            <a:chOff x="1830" y="879"/>
            <a:chExt cx="868" cy="997"/>
          </a:xfrm>
        </p:grpSpPr>
        <p:sp>
          <p:nvSpPr>
            <p:cNvPr id="74774" name="Freeform 14"/>
            <p:cNvSpPr>
              <a:spLocks noEditPoints="1"/>
            </p:cNvSpPr>
            <p:nvPr/>
          </p:nvSpPr>
          <p:spPr bwMode="auto">
            <a:xfrm>
              <a:off x="2016" y="1039"/>
              <a:ext cx="682" cy="677"/>
            </a:xfrm>
            <a:custGeom>
              <a:avLst/>
              <a:gdLst>
                <a:gd name="T0" fmla="*/ 8481342 w 294"/>
                <a:gd name="T1" fmla="*/ 0 h 295"/>
                <a:gd name="T2" fmla="*/ 0 w 294"/>
                <a:gd name="T3" fmla="*/ 8277772 h 295"/>
                <a:gd name="T4" fmla="*/ 8481342 w 294"/>
                <a:gd name="T5" fmla="*/ 16499612 h 295"/>
                <a:gd name="T6" fmla="*/ 16962674 w 294"/>
                <a:gd name="T7" fmla="*/ 8277772 h 295"/>
                <a:gd name="T8" fmla="*/ 8481342 w 294"/>
                <a:gd name="T9" fmla="*/ 0 h 295"/>
                <a:gd name="T10" fmla="*/ 8481342 w 294"/>
                <a:gd name="T11" fmla="*/ 12360716 h 295"/>
                <a:gd name="T12" fmla="*/ 4211825 w 294"/>
                <a:gd name="T13" fmla="*/ 8277772 h 295"/>
                <a:gd name="T14" fmla="*/ 8481342 w 294"/>
                <a:gd name="T15" fmla="*/ 4138879 h 295"/>
                <a:gd name="T16" fmla="*/ 12750848 w 294"/>
                <a:gd name="T17" fmla="*/ 8277772 h 295"/>
                <a:gd name="T18" fmla="*/ 8481342 w 294"/>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4"/>
                <a:gd name="T31" fmla="*/ 0 h 295"/>
                <a:gd name="T32" fmla="*/ 294 w 294"/>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4" h="295">
                  <a:moveTo>
                    <a:pt x="147" y="0"/>
                  </a:moveTo>
                  <a:cubicBezTo>
                    <a:pt x="66" y="0"/>
                    <a:pt x="0" y="66"/>
                    <a:pt x="0" y="148"/>
                  </a:cubicBezTo>
                  <a:cubicBezTo>
                    <a:pt x="0" y="229"/>
                    <a:pt x="66" y="295"/>
                    <a:pt x="147" y="295"/>
                  </a:cubicBezTo>
                  <a:cubicBezTo>
                    <a:pt x="228" y="295"/>
                    <a:pt x="294" y="229"/>
                    <a:pt x="294" y="148"/>
                  </a:cubicBezTo>
                  <a:cubicBezTo>
                    <a:pt x="294" y="66"/>
                    <a:pt x="228" y="0"/>
                    <a:pt x="147" y="0"/>
                  </a:cubicBezTo>
                  <a:close/>
                  <a:moveTo>
                    <a:pt x="147" y="221"/>
                  </a:moveTo>
                  <a:cubicBezTo>
                    <a:pt x="106" y="221"/>
                    <a:pt x="73" y="188"/>
                    <a:pt x="73" y="148"/>
                  </a:cubicBezTo>
                  <a:cubicBezTo>
                    <a:pt x="73" y="107"/>
                    <a:pt x="106"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4775" name="Freeform 15"/>
            <p:cNvSpPr>
              <a:spLocks/>
            </p:cNvSpPr>
            <p:nvPr/>
          </p:nvSpPr>
          <p:spPr bwMode="auto">
            <a:xfrm>
              <a:off x="1830" y="879"/>
              <a:ext cx="504" cy="997"/>
            </a:xfrm>
            <a:custGeom>
              <a:avLst/>
              <a:gdLst>
                <a:gd name="T0" fmla="*/ 6255272 w 217"/>
                <a:gd name="T1" fmla="*/ 12126409 h 435"/>
                <a:gd name="T2" fmla="*/ 12568442 w 217"/>
                <a:gd name="T3" fmla="*/ 6063209 h 435"/>
                <a:gd name="T4" fmla="*/ 12568442 w 217"/>
                <a:gd name="T5" fmla="*/ 0 h 435"/>
                <a:gd name="T6" fmla="*/ 0 w 217"/>
                <a:gd name="T7" fmla="*/ 12126409 h 435"/>
                <a:gd name="T8" fmla="*/ 12568442 w 217"/>
                <a:gd name="T9" fmla="*/ 24197206 h 435"/>
                <a:gd name="T10" fmla="*/ 12568442 w 217"/>
                <a:gd name="T11" fmla="*/ 18133986 h 435"/>
                <a:gd name="T12" fmla="*/ 6255272 w 217"/>
                <a:gd name="T13" fmla="*/ 12126409 h 435"/>
                <a:gd name="T14" fmla="*/ 0 60000 65536"/>
                <a:gd name="T15" fmla="*/ 0 60000 65536"/>
                <a:gd name="T16" fmla="*/ 0 60000 65536"/>
                <a:gd name="T17" fmla="*/ 0 60000 65536"/>
                <a:gd name="T18" fmla="*/ 0 60000 65536"/>
                <a:gd name="T19" fmla="*/ 0 60000 65536"/>
                <a:gd name="T20" fmla="*/ 0 60000 65536"/>
                <a:gd name="T21" fmla="*/ 0 w 217"/>
                <a:gd name="T22" fmla="*/ 0 h 435"/>
                <a:gd name="T23" fmla="*/ 217 w 217"/>
                <a:gd name="T24" fmla="*/ 435 h 4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7" h="435">
                  <a:moveTo>
                    <a:pt x="108" y="218"/>
                  </a:moveTo>
                  <a:cubicBezTo>
                    <a:pt x="108" y="158"/>
                    <a:pt x="157" y="109"/>
                    <a:pt x="217" y="109"/>
                  </a:cubicBezTo>
                  <a:cubicBezTo>
                    <a:pt x="217" y="0"/>
                    <a:pt x="217" y="0"/>
                    <a:pt x="217" y="0"/>
                  </a:cubicBezTo>
                  <a:cubicBezTo>
                    <a:pt x="97" y="0"/>
                    <a:pt x="0" y="98"/>
                    <a:pt x="0" y="218"/>
                  </a:cubicBezTo>
                  <a:cubicBezTo>
                    <a:pt x="0" y="338"/>
                    <a:pt x="97" y="435"/>
                    <a:pt x="217" y="435"/>
                  </a:cubicBezTo>
                  <a:cubicBezTo>
                    <a:pt x="217" y="326"/>
                    <a:pt x="217" y="326"/>
                    <a:pt x="217" y="326"/>
                  </a:cubicBezTo>
                  <a:cubicBezTo>
                    <a:pt x="157" y="326"/>
                    <a:pt x="108" y="278"/>
                    <a:pt x="108" y="218"/>
                  </a:cubicBezTo>
                  <a:close/>
                </a:path>
              </a:pathLst>
            </a:custGeom>
            <a:solidFill>
              <a:schemeClr val="tx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12" name="TextBox 59"/>
          <p:cNvSpPr txBox="1">
            <a:spLocks noChangeArrowheads="1"/>
          </p:cNvSpPr>
          <p:nvPr/>
        </p:nvSpPr>
        <p:spPr bwMode="auto">
          <a:xfrm>
            <a:off x="3244659" y="1941645"/>
            <a:ext cx="543382" cy="34392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rPr>
              <a:t>50%</a:t>
            </a:r>
            <a:endParaRPr kumimoji="0" lang="zh-CN" altLang="en-US"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endParaRPr>
          </a:p>
        </p:txBody>
      </p:sp>
      <p:grpSp>
        <p:nvGrpSpPr>
          <p:cNvPr id="94237" name="Group 29"/>
          <p:cNvGrpSpPr>
            <a:grpSpLocks/>
          </p:cNvGrpSpPr>
          <p:nvPr/>
        </p:nvGrpSpPr>
        <p:grpSpPr bwMode="auto">
          <a:xfrm>
            <a:off x="4610822" y="1344390"/>
            <a:ext cx="1506580" cy="1488662"/>
            <a:chOff x="3088" y="879"/>
            <a:chExt cx="1009" cy="997"/>
          </a:xfrm>
        </p:grpSpPr>
        <p:sp>
          <p:nvSpPr>
            <p:cNvPr id="74772" name="Freeform 19"/>
            <p:cNvSpPr>
              <a:spLocks noEditPoints="1"/>
            </p:cNvSpPr>
            <p:nvPr/>
          </p:nvSpPr>
          <p:spPr bwMode="auto">
            <a:xfrm>
              <a:off x="3276" y="1039"/>
              <a:ext cx="683" cy="677"/>
            </a:xfrm>
            <a:custGeom>
              <a:avLst/>
              <a:gdLst>
                <a:gd name="T0" fmla="*/ 8485063 w 295"/>
                <a:gd name="T1" fmla="*/ 0 h 295"/>
                <a:gd name="T2" fmla="*/ 0 w 295"/>
                <a:gd name="T3" fmla="*/ 8277772 h 295"/>
                <a:gd name="T4" fmla="*/ 8485063 w 295"/>
                <a:gd name="T5" fmla="*/ 16499612 h 295"/>
                <a:gd name="T6" fmla="*/ 16912800 w 295"/>
                <a:gd name="T7" fmla="*/ 8277772 h 295"/>
                <a:gd name="T8" fmla="*/ 8485063 w 295"/>
                <a:gd name="T9" fmla="*/ 0 h 295"/>
                <a:gd name="T10" fmla="*/ 8485063 w 295"/>
                <a:gd name="T11" fmla="*/ 12360716 h 295"/>
                <a:gd name="T12" fmla="*/ 4242531 w 295"/>
                <a:gd name="T13" fmla="*/ 8277772 h 295"/>
                <a:gd name="T14" fmla="*/ 8485063 w 295"/>
                <a:gd name="T15" fmla="*/ 4138879 h 295"/>
                <a:gd name="T16" fmla="*/ 12670275 w 295"/>
                <a:gd name="T17" fmla="*/ 8277772 h 295"/>
                <a:gd name="T18" fmla="*/ 8485063 w 295"/>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4773" name="Freeform 20"/>
            <p:cNvSpPr>
              <a:spLocks/>
            </p:cNvSpPr>
            <p:nvPr/>
          </p:nvSpPr>
          <p:spPr bwMode="auto">
            <a:xfrm>
              <a:off x="3088" y="879"/>
              <a:ext cx="1009" cy="997"/>
            </a:xfrm>
            <a:custGeom>
              <a:avLst/>
              <a:gdLst>
                <a:gd name="T0" fmla="*/ 25081469 w 435"/>
                <a:gd name="T1" fmla="*/ 12126409 h 435"/>
                <a:gd name="T2" fmla="*/ 18796691 w 435"/>
                <a:gd name="T3" fmla="*/ 12126409 h 435"/>
                <a:gd name="T4" fmla="*/ 18796691 w 435"/>
                <a:gd name="T5" fmla="*/ 12126409 h 435"/>
                <a:gd name="T6" fmla="*/ 12569571 w 435"/>
                <a:gd name="T7" fmla="*/ 18133986 h 435"/>
                <a:gd name="T8" fmla="*/ 6284786 w 435"/>
                <a:gd name="T9" fmla="*/ 12126409 h 435"/>
                <a:gd name="T10" fmla="*/ 12569571 w 435"/>
                <a:gd name="T11" fmla="*/ 6063209 h 435"/>
                <a:gd name="T12" fmla="*/ 12569571 w 435"/>
                <a:gd name="T13" fmla="*/ 0 h 435"/>
                <a:gd name="T14" fmla="*/ 0 w 435"/>
                <a:gd name="T15" fmla="*/ 12126409 h 435"/>
                <a:gd name="T16" fmla="*/ 12569571 w 435"/>
                <a:gd name="T17" fmla="*/ 24197206 h 435"/>
                <a:gd name="T18" fmla="*/ 25081469 w 435"/>
                <a:gd name="T19" fmla="*/ 12126409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435" y="218"/>
                  </a:moveTo>
                  <a:cubicBezTo>
                    <a:pt x="326" y="218"/>
                    <a:pt x="326" y="218"/>
                    <a:pt x="326" y="218"/>
                  </a:cubicBezTo>
                  <a:cubicBezTo>
                    <a:pt x="326" y="218"/>
                    <a:pt x="326" y="218"/>
                    <a:pt x="326" y="218"/>
                  </a:cubicBezTo>
                  <a:cubicBezTo>
                    <a:pt x="326" y="278"/>
                    <a:pt x="278" y="326"/>
                    <a:pt x="218" y="326"/>
                  </a:cubicBezTo>
                  <a:cubicBezTo>
                    <a:pt x="158" y="326"/>
                    <a:pt x="109" y="278"/>
                    <a:pt x="109" y="218"/>
                  </a:cubicBezTo>
                  <a:cubicBezTo>
                    <a:pt x="109" y="158"/>
                    <a:pt x="158" y="109"/>
                    <a:pt x="218" y="109"/>
                  </a:cubicBezTo>
                  <a:cubicBezTo>
                    <a:pt x="218" y="0"/>
                    <a:pt x="218" y="0"/>
                    <a:pt x="218" y="0"/>
                  </a:cubicBezTo>
                  <a:cubicBezTo>
                    <a:pt x="98" y="0"/>
                    <a:pt x="0" y="98"/>
                    <a:pt x="0" y="218"/>
                  </a:cubicBezTo>
                  <a:cubicBezTo>
                    <a:pt x="0" y="338"/>
                    <a:pt x="98" y="435"/>
                    <a:pt x="218" y="435"/>
                  </a:cubicBezTo>
                  <a:cubicBezTo>
                    <a:pt x="338" y="435"/>
                    <a:pt x="435" y="338"/>
                    <a:pt x="435" y="218"/>
                  </a:cubicBezTo>
                  <a:close/>
                </a:path>
              </a:pathLst>
            </a:custGeom>
            <a:solidFill>
              <a:schemeClr val="tx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16" name="TextBox 60"/>
          <p:cNvSpPr txBox="1">
            <a:spLocks noChangeArrowheads="1"/>
          </p:cNvSpPr>
          <p:nvPr/>
        </p:nvSpPr>
        <p:spPr bwMode="auto">
          <a:xfrm>
            <a:off x="5145088" y="1941645"/>
            <a:ext cx="509720" cy="34392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rPr>
              <a:t>75%</a:t>
            </a:r>
            <a:endParaRPr kumimoji="0" lang="zh-CN" altLang="en-US"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endParaRPr>
          </a:p>
        </p:txBody>
      </p:sp>
      <p:grpSp>
        <p:nvGrpSpPr>
          <p:cNvPr id="94236" name="Group 28"/>
          <p:cNvGrpSpPr>
            <a:grpSpLocks/>
          </p:cNvGrpSpPr>
          <p:nvPr/>
        </p:nvGrpSpPr>
        <p:grpSpPr bwMode="auto">
          <a:xfrm>
            <a:off x="6735563" y="1344390"/>
            <a:ext cx="1506580" cy="1488662"/>
            <a:chOff x="4511" y="879"/>
            <a:chExt cx="1009" cy="997"/>
          </a:xfrm>
        </p:grpSpPr>
        <p:sp>
          <p:nvSpPr>
            <p:cNvPr id="74770" name="Freeform 24"/>
            <p:cNvSpPr>
              <a:spLocks noEditPoints="1"/>
            </p:cNvSpPr>
            <p:nvPr/>
          </p:nvSpPr>
          <p:spPr bwMode="auto">
            <a:xfrm>
              <a:off x="4673" y="1039"/>
              <a:ext cx="684" cy="677"/>
            </a:xfrm>
            <a:custGeom>
              <a:avLst/>
              <a:gdLst>
                <a:gd name="T0" fmla="*/ 8464803 w 295"/>
                <a:gd name="T1" fmla="*/ 0 h 295"/>
                <a:gd name="T2" fmla="*/ 0 w 295"/>
                <a:gd name="T3" fmla="*/ 8277772 h 295"/>
                <a:gd name="T4" fmla="*/ 8464803 w 295"/>
                <a:gd name="T5" fmla="*/ 16499612 h 295"/>
                <a:gd name="T6" fmla="*/ 16987182 w 295"/>
                <a:gd name="T7" fmla="*/ 8277772 h 295"/>
                <a:gd name="T8" fmla="*/ 8464803 w 295"/>
                <a:gd name="T9" fmla="*/ 0 h 295"/>
                <a:gd name="T10" fmla="*/ 8464803 w 295"/>
                <a:gd name="T11" fmla="*/ 12360716 h 295"/>
                <a:gd name="T12" fmla="*/ 4261197 w 295"/>
                <a:gd name="T13" fmla="*/ 8277772 h 295"/>
                <a:gd name="T14" fmla="*/ 8464803 w 295"/>
                <a:gd name="T15" fmla="*/ 4138879 h 295"/>
                <a:gd name="T16" fmla="*/ 12725989 w 295"/>
                <a:gd name="T17" fmla="*/ 8277772 h 295"/>
                <a:gd name="T18" fmla="*/ 8464803 w 295"/>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7" y="0"/>
                  </a:moveTo>
                  <a:cubicBezTo>
                    <a:pt x="66" y="0"/>
                    <a:pt x="0" y="66"/>
                    <a:pt x="0" y="148"/>
                  </a:cubicBezTo>
                  <a:cubicBezTo>
                    <a:pt x="0" y="229"/>
                    <a:pt x="66" y="295"/>
                    <a:pt x="147" y="295"/>
                  </a:cubicBezTo>
                  <a:cubicBezTo>
                    <a:pt x="229" y="295"/>
                    <a:pt x="295" y="229"/>
                    <a:pt x="295" y="148"/>
                  </a:cubicBezTo>
                  <a:cubicBezTo>
                    <a:pt x="295" y="66"/>
                    <a:pt x="229" y="0"/>
                    <a:pt x="147" y="0"/>
                  </a:cubicBezTo>
                  <a:close/>
                  <a:moveTo>
                    <a:pt x="147" y="221"/>
                  </a:moveTo>
                  <a:cubicBezTo>
                    <a:pt x="107" y="221"/>
                    <a:pt x="74" y="188"/>
                    <a:pt x="74" y="148"/>
                  </a:cubicBezTo>
                  <a:cubicBezTo>
                    <a:pt x="74" y="107"/>
                    <a:pt x="107"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4771" name="Freeform 25"/>
            <p:cNvSpPr>
              <a:spLocks noEditPoints="1"/>
            </p:cNvSpPr>
            <p:nvPr/>
          </p:nvSpPr>
          <p:spPr bwMode="auto">
            <a:xfrm>
              <a:off x="4511" y="879"/>
              <a:ext cx="1009" cy="997"/>
            </a:xfrm>
            <a:custGeom>
              <a:avLst/>
              <a:gdLst>
                <a:gd name="T0" fmla="*/ 12511907 w 435"/>
                <a:gd name="T1" fmla="*/ 0 h 435"/>
                <a:gd name="T2" fmla="*/ 0 w 435"/>
                <a:gd name="T3" fmla="*/ 12126409 h 435"/>
                <a:gd name="T4" fmla="*/ 12511907 w 435"/>
                <a:gd name="T5" fmla="*/ 24197206 h 435"/>
                <a:gd name="T6" fmla="*/ 25081451 w 435"/>
                <a:gd name="T7" fmla="*/ 12126409 h 435"/>
                <a:gd name="T8" fmla="*/ 12511907 w 435"/>
                <a:gd name="T9" fmla="*/ 0 h 435"/>
                <a:gd name="T10" fmla="*/ 12511907 w 435"/>
                <a:gd name="T11" fmla="*/ 18133986 h 435"/>
                <a:gd name="T12" fmla="*/ 6284786 w 435"/>
                <a:gd name="T13" fmla="*/ 12126409 h 435"/>
                <a:gd name="T14" fmla="*/ 12511907 w 435"/>
                <a:gd name="T15" fmla="*/ 6063209 h 435"/>
                <a:gd name="T16" fmla="*/ 18796691 w 435"/>
                <a:gd name="T17" fmla="*/ 12126409 h 435"/>
                <a:gd name="T18" fmla="*/ 12511907 w 435"/>
                <a:gd name="T19" fmla="*/ 18133986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217" y="0"/>
                  </a:moveTo>
                  <a:cubicBezTo>
                    <a:pt x="97" y="0"/>
                    <a:pt x="0" y="98"/>
                    <a:pt x="0" y="218"/>
                  </a:cubicBezTo>
                  <a:cubicBezTo>
                    <a:pt x="0" y="338"/>
                    <a:pt x="97" y="435"/>
                    <a:pt x="217" y="435"/>
                  </a:cubicBezTo>
                  <a:cubicBezTo>
                    <a:pt x="337" y="435"/>
                    <a:pt x="435" y="338"/>
                    <a:pt x="435" y="218"/>
                  </a:cubicBezTo>
                  <a:cubicBezTo>
                    <a:pt x="435" y="98"/>
                    <a:pt x="337" y="0"/>
                    <a:pt x="217" y="0"/>
                  </a:cubicBezTo>
                  <a:close/>
                  <a:moveTo>
                    <a:pt x="217" y="326"/>
                  </a:moveTo>
                  <a:cubicBezTo>
                    <a:pt x="157" y="326"/>
                    <a:pt x="109" y="278"/>
                    <a:pt x="109" y="218"/>
                  </a:cubicBezTo>
                  <a:cubicBezTo>
                    <a:pt x="109" y="158"/>
                    <a:pt x="157" y="109"/>
                    <a:pt x="217" y="109"/>
                  </a:cubicBezTo>
                  <a:cubicBezTo>
                    <a:pt x="277" y="109"/>
                    <a:pt x="326" y="158"/>
                    <a:pt x="326" y="218"/>
                  </a:cubicBezTo>
                  <a:cubicBezTo>
                    <a:pt x="326" y="278"/>
                    <a:pt x="277" y="326"/>
                    <a:pt x="217" y="326"/>
                  </a:cubicBezTo>
                  <a:close/>
                </a:path>
              </a:pathLst>
            </a:custGeom>
            <a:solidFill>
              <a:schemeClr val="tx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20" name="TextBox 61"/>
          <p:cNvSpPr txBox="1">
            <a:spLocks noChangeArrowheads="1"/>
          </p:cNvSpPr>
          <p:nvPr/>
        </p:nvSpPr>
        <p:spPr bwMode="auto">
          <a:xfrm>
            <a:off x="7173882" y="1941645"/>
            <a:ext cx="629944" cy="34392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rPr>
              <a:t>100%</a:t>
            </a:r>
            <a:endParaRPr kumimoji="0" lang="zh-CN" altLang="en-US"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endParaRPr>
          </a:p>
        </p:txBody>
      </p:sp>
      <p:sp>
        <p:nvSpPr>
          <p:cNvPr id="22" name="文本框 10"/>
          <p:cNvSpPr txBox="1">
            <a:spLocks noChangeArrowheads="1"/>
          </p:cNvSpPr>
          <p:nvPr/>
        </p:nvSpPr>
        <p:spPr bwMode="auto">
          <a:xfrm>
            <a:off x="459890" y="4161947"/>
            <a:ext cx="8376525" cy="416444"/>
          </a:xfrm>
          <a:prstGeom prst="rect">
            <a:avLst/>
          </a:prstGeom>
          <a:noFill/>
          <a:ln w="9525">
            <a:noFill/>
            <a:miter lim="800000"/>
            <a:headEnd/>
            <a:tailEnd/>
          </a:ln>
        </p:spPr>
        <p:txBody>
          <a:bodyPr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点击输入内容点击输入内容点击输入内容点击输入内容点击输入内容点击输入内容点击输入内容点击输入内容点击输入内点击输入内容点击输入内容点击输入内容点击输入内容点击输入内容点击输入内容点击输入内容点击输入内容点击输入内</a:t>
            </a:r>
          </a:p>
        </p:txBody>
      </p:sp>
      <p:sp>
        <p:nvSpPr>
          <p:cNvPr id="27" name="TextBox 26"/>
          <p:cNvSpPr txBox="1">
            <a:spLocks noChangeArrowheads="1"/>
          </p:cNvSpPr>
          <p:nvPr/>
        </p:nvSpPr>
        <p:spPr bwMode="auto">
          <a:xfrm>
            <a:off x="1078332" y="3018200"/>
            <a:ext cx="907264" cy="30051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zh-CN" altLang="en-US" sz="1505"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标题内容</a:t>
            </a:r>
          </a:p>
        </p:txBody>
      </p:sp>
      <p:sp>
        <p:nvSpPr>
          <p:cNvPr id="28" name="TextBox 27"/>
          <p:cNvSpPr txBox="1">
            <a:spLocks noChangeArrowheads="1"/>
          </p:cNvSpPr>
          <p:nvPr/>
        </p:nvSpPr>
        <p:spPr bwMode="auto">
          <a:xfrm>
            <a:off x="3029869" y="3018200"/>
            <a:ext cx="907264" cy="30051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zh-CN" altLang="en-US" sz="1505"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p>
        </p:txBody>
      </p:sp>
      <p:sp>
        <p:nvSpPr>
          <p:cNvPr id="29" name="TextBox 28"/>
          <p:cNvSpPr txBox="1">
            <a:spLocks noChangeArrowheads="1"/>
          </p:cNvSpPr>
          <p:nvPr/>
        </p:nvSpPr>
        <p:spPr bwMode="auto">
          <a:xfrm>
            <a:off x="4911227" y="3018200"/>
            <a:ext cx="907264" cy="30051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zh-CN" altLang="en-US" sz="1505"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p>
        </p:txBody>
      </p:sp>
      <p:sp>
        <p:nvSpPr>
          <p:cNvPr id="30" name="TextBox 29"/>
          <p:cNvSpPr txBox="1">
            <a:spLocks noChangeArrowheads="1"/>
          </p:cNvSpPr>
          <p:nvPr/>
        </p:nvSpPr>
        <p:spPr bwMode="auto">
          <a:xfrm>
            <a:off x="7034475" y="3018200"/>
            <a:ext cx="907264" cy="30051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zh-CN" altLang="en-US" sz="1505"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p>
        </p:txBody>
      </p:sp>
      <p:grpSp>
        <p:nvGrpSpPr>
          <p:cNvPr id="45" name="组合 44"/>
          <p:cNvGrpSpPr>
            <a:grpSpLocks/>
          </p:cNvGrpSpPr>
          <p:nvPr/>
        </p:nvGrpSpPr>
        <p:grpSpPr bwMode="auto">
          <a:xfrm>
            <a:off x="524093" y="3669211"/>
            <a:ext cx="8149568" cy="367313"/>
            <a:chOff x="698575" y="4912345"/>
            <a:chExt cx="10873208" cy="494764"/>
          </a:xfrm>
        </p:grpSpPr>
        <p:cxnSp>
          <p:nvCxnSpPr>
            <p:cNvPr id="74768" name="直接连接符 39"/>
            <p:cNvCxnSpPr>
              <a:cxnSpLocks noChangeShapeType="1"/>
            </p:cNvCxnSpPr>
            <p:nvPr/>
          </p:nvCxnSpPr>
          <p:spPr bwMode="auto">
            <a:xfrm>
              <a:off x="698575" y="5302002"/>
              <a:ext cx="10873208" cy="0"/>
            </a:xfrm>
            <a:prstGeom prst="line">
              <a:avLst/>
            </a:prstGeom>
            <a:noFill/>
            <a:ln w="38100" algn="ctr">
              <a:solidFill>
                <a:schemeClr val="bg2"/>
              </a:solidFill>
              <a:round/>
              <a:headEnd/>
              <a:tailEnd/>
            </a:ln>
          </p:spPr>
        </p:cxnSp>
        <p:sp>
          <p:nvSpPr>
            <p:cNvPr id="74769" name="矩形 43"/>
            <p:cNvSpPr>
              <a:spLocks noChangeArrowheads="1"/>
            </p:cNvSpPr>
            <p:nvPr/>
          </p:nvSpPr>
          <p:spPr bwMode="auto">
            <a:xfrm>
              <a:off x="2906138" y="4912345"/>
              <a:ext cx="6222919" cy="494764"/>
            </a:xfrm>
            <a:prstGeom prst="rect">
              <a:avLst/>
            </a:prstGeom>
            <a:solidFill>
              <a:schemeClr val="tx2"/>
            </a:solidFill>
            <a:ln w="25400" algn="ctr">
              <a:noFill/>
              <a:miter lim="800000"/>
              <a:headEnd/>
              <a:tailEnd/>
            </a:ln>
          </p:spPr>
          <p:txBody>
            <a:bodyPr lIns="68245" tIns="34123" rIns="68245" bIns="34123" anchor="ctr"/>
            <a:lstStyle/>
            <a:p>
              <a:pPr marL="0" marR="0" lvl="0" indent="0" algn="ctr" defTabSz="812302" rtl="0" eaLnBrk="1" fontAlgn="base" latinLnBrk="0" hangingPunct="1">
                <a:lnSpc>
                  <a:spcPct val="100000"/>
                </a:lnSpc>
                <a:spcBef>
                  <a:spcPct val="0"/>
                </a:spcBef>
                <a:spcAft>
                  <a:spcPct val="0"/>
                </a:spcAft>
                <a:buClrTx/>
                <a:buSzTx/>
                <a:buFontTx/>
                <a:buNone/>
                <a:tabLst/>
                <a:defRPr/>
              </a:pPr>
              <a:endParaRPr kumimoji="0" lang="zh-CN" altLang="en-US" sz="1599"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grpSp>
      <p:sp>
        <p:nvSpPr>
          <p:cNvPr id="43" name="TextBox 42"/>
          <p:cNvSpPr txBox="1">
            <a:spLocks noChangeArrowheads="1"/>
          </p:cNvSpPr>
          <p:nvPr/>
        </p:nvSpPr>
        <p:spPr bwMode="auto">
          <a:xfrm>
            <a:off x="3313283" y="3669210"/>
            <a:ext cx="2200888" cy="34392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输入标题内容和文字</a:t>
            </a: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292826058"/>
      </p:ext>
    </p:extLst>
  </p:cSld>
  <p:clrMapOvr>
    <a:masterClrMapping/>
  </p:clrMapOvr>
  <p:transition spd="slow" advClick="0" advTm="7624">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94234"/>
                                        </p:tgtEl>
                                        <p:attrNameLst>
                                          <p:attrName>style.visibility</p:attrName>
                                        </p:attrNameLst>
                                      </p:cBhvr>
                                      <p:to>
                                        <p:strVal val="visible"/>
                                      </p:to>
                                    </p:set>
                                    <p:anim calcmode="lin" valueType="num">
                                      <p:cBhvr>
                                        <p:cTn id="7" dur="500" fill="hold"/>
                                        <p:tgtEl>
                                          <p:spTgt spid="94234"/>
                                        </p:tgtEl>
                                        <p:attrNameLst>
                                          <p:attrName>ppt_w</p:attrName>
                                        </p:attrNameLst>
                                      </p:cBhvr>
                                      <p:tavLst>
                                        <p:tav tm="0">
                                          <p:val>
                                            <p:fltVal val="0"/>
                                          </p:val>
                                        </p:tav>
                                        <p:tav tm="100000">
                                          <p:val>
                                            <p:strVal val="#ppt_w"/>
                                          </p:val>
                                        </p:tav>
                                      </p:tavLst>
                                    </p:anim>
                                    <p:anim calcmode="lin" valueType="num">
                                      <p:cBhvr>
                                        <p:cTn id="8" dur="500" fill="hold"/>
                                        <p:tgtEl>
                                          <p:spTgt spid="94234"/>
                                        </p:tgtEl>
                                        <p:attrNameLst>
                                          <p:attrName>ppt_h</p:attrName>
                                        </p:attrNameLst>
                                      </p:cBhvr>
                                      <p:tavLst>
                                        <p:tav tm="0">
                                          <p:val>
                                            <p:fltVal val="0"/>
                                          </p:val>
                                        </p:tav>
                                        <p:tav tm="100000">
                                          <p:val>
                                            <p:strVal val="#ppt_h"/>
                                          </p:val>
                                        </p:tav>
                                      </p:tavLst>
                                    </p:anim>
                                    <p:animEffect transition="in" filter="fade">
                                      <p:cBhvr>
                                        <p:cTn id="9" dur="500"/>
                                        <p:tgtEl>
                                          <p:spTgt spid="94234"/>
                                        </p:tgtEl>
                                      </p:cBhvr>
                                    </p:animEffect>
                                  </p:childTnLst>
                                </p:cTn>
                              </p:par>
                              <p:par>
                                <p:cTn id="10" presetID="53" presetClass="entr" presetSubtype="0" fill="hold" nodeType="withEffect">
                                  <p:stCondLst>
                                    <p:cond delay="0"/>
                                  </p:stCondLst>
                                  <p:childTnLst>
                                    <p:set>
                                      <p:cBhvr>
                                        <p:cTn id="11" dur="1" fill="hold">
                                          <p:stCondLst>
                                            <p:cond delay="0"/>
                                          </p:stCondLst>
                                        </p:cTn>
                                        <p:tgtEl>
                                          <p:spTgt spid="94235"/>
                                        </p:tgtEl>
                                        <p:attrNameLst>
                                          <p:attrName>style.visibility</p:attrName>
                                        </p:attrNameLst>
                                      </p:cBhvr>
                                      <p:to>
                                        <p:strVal val="visible"/>
                                      </p:to>
                                    </p:set>
                                    <p:anim calcmode="lin" valueType="num">
                                      <p:cBhvr>
                                        <p:cTn id="12" dur="500" fill="hold"/>
                                        <p:tgtEl>
                                          <p:spTgt spid="94235"/>
                                        </p:tgtEl>
                                        <p:attrNameLst>
                                          <p:attrName>ppt_w</p:attrName>
                                        </p:attrNameLst>
                                      </p:cBhvr>
                                      <p:tavLst>
                                        <p:tav tm="0">
                                          <p:val>
                                            <p:fltVal val="0"/>
                                          </p:val>
                                        </p:tav>
                                        <p:tav tm="100000">
                                          <p:val>
                                            <p:strVal val="#ppt_w"/>
                                          </p:val>
                                        </p:tav>
                                      </p:tavLst>
                                    </p:anim>
                                    <p:anim calcmode="lin" valueType="num">
                                      <p:cBhvr>
                                        <p:cTn id="13" dur="500" fill="hold"/>
                                        <p:tgtEl>
                                          <p:spTgt spid="94235"/>
                                        </p:tgtEl>
                                        <p:attrNameLst>
                                          <p:attrName>ppt_h</p:attrName>
                                        </p:attrNameLst>
                                      </p:cBhvr>
                                      <p:tavLst>
                                        <p:tav tm="0">
                                          <p:val>
                                            <p:fltVal val="0"/>
                                          </p:val>
                                        </p:tav>
                                        <p:tav tm="100000">
                                          <p:val>
                                            <p:strVal val="#ppt_h"/>
                                          </p:val>
                                        </p:tav>
                                      </p:tavLst>
                                    </p:anim>
                                    <p:animEffect transition="in" filter="fade">
                                      <p:cBhvr>
                                        <p:cTn id="14" dur="500"/>
                                        <p:tgtEl>
                                          <p:spTgt spid="94235"/>
                                        </p:tgtEl>
                                      </p:cBhvr>
                                    </p:animEffect>
                                  </p:childTnLst>
                                </p:cTn>
                              </p:par>
                              <p:par>
                                <p:cTn id="15" presetID="53" presetClass="entr" presetSubtype="0" fill="hold" nodeType="withEffect">
                                  <p:stCondLst>
                                    <p:cond delay="0"/>
                                  </p:stCondLst>
                                  <p:childTnLst>
                                    <p:set>
                                      <p:cBhvr>
                                        <p:cTn id="16" dur="1" fill="hold">
                                          <p:stCondLst>
                                            <p:cond delay="0"/>
                                          </p:stCondLst>
                                        </p:cTn>
                                        <p:tgtEl>
                                          <p:spTgt spid="94237"/>
                                        </p:tgtEl>
                                        <p:attrNameLst>
                                          <p:attrName>style.visibility</p:attrName>
                                        </p:attrNameLst>
                                      </p:cBhvr>
                                      <p:to>
                                        <p:strVal val="visible"/>
                                      </p:to>
                                    </p:set>
                                    <p:anim calcmode="lin" valueType="num">
                                      <p:cBhvr>
                                        <p:cTn id="17" dur="500" fill="hold"/>
                                        <p:tgtEl>
                                          <p:spTgt spid="94237"/>
                                        </p:tgtEl>
                                        <p:attrNameLst>
                                          <p:attrName>ppt_w</p:attrName>
                                        </p:attrNameLst>
                                      </p:cBhvr>
                                      <p:tavLst>
                                        <p:tav tm="0">
                                          <p:val>
                                            <p:fltVal val="0"/>
                                          </p:val>
                                        </p:tav>
                                        <p:tav tm="100000">
                                          <p:val>
                                            <p:strVal val="#ppt_w"/>
                                          </p:val>
                                        </p:tav>
                                      </p:tavLst>
                                    </p:anim>
                                    <p:anim calcmode="lin" valueType="num">
                                      <p:cBhvr>
                                        <p:cTn id="18" dur="500" fill="hold"/>
                                        <p:tgtEl>
                                          <p:spTgt spid="94237"/>
                                        </p:tgtEl>
                                        <p:attrNameLst>
                                          <p:attrName>ppt_h</p:attrName>
                                        </p:attrNameLst>
                                      </p:cBhvr>
                                      <p:tavLst>
                                        <p:tav tm="0">
                                          <p:val>
                                            <p:fltVal val="0"/>
                                          </p:val>
                                        </p:tav>
                                        <p:tav tm="100000">
                                          <p:val>
                                            <p:strVal val="#ppt_h"/>
                                          </p:val>
                                        </p:tav>
                                      </p:tavLst>
                                    </p:anim>
                                    <p:animEffect transition="in" filter="fade">
                                      <p:cBhvr>
                                        <p:cTn id="19" dur="500"/>
                                        <p:tgtEl>
                                          <p:spTgt spid="94237"/>
                                        </p:tgtEl>
                                      </p:cBhvr>
                                    </p:animEffect>
                                  </p:childTnLst>
                                </p:cTn>
                              </p:par>
                              <p:par>
                                <p:cTn id="20" presetID="53" presetClass="entr" presetSubtype="0" fill="hold" nodeType="withEffect">
                                  <p:stCondLst>
                                    <p:cond delay="0"/>
                                  </p:stCondLst>
                                  <p:childTnLst>
                                    <p:set>
                                      <p:cBhvr>
                                        <p:cTn id="21" dur="1" fill="hold">
                                          <p:stCondLst>
                                            <p:cond delay="0"/>
                                          </p:stCondLst>
                                        </p:cTn>
                                        <p:tgtEl>
                                          <p:spTgt spid="94236"/>
                                        </p:tgtEl>
                                        <p:attrNameLst>
                                          <p:attrName>style.visibility</p:attrName>
                                        </p:attrNameLst>
                                      </p:cBhvr>
                                      <p:to>
                                        <p:strVal val="visible"/>
                                      </p:to>
                                    </p:set>
                                    <p:anim calcmode="lin" valueType="num">
                                      <p:cBhvr>
                                        <p:cTn id="22" dur="500" fill="hold"/>
                                        <p:tgtEl>
                                          <p:spTgt spid="94236"/>
                                        </p:tgtEl>
                                        <p:attrNameLst>
                                          <p:attrName>ppt_w</p:attrName>
                                        </p:attrNameLst>
                                      </p:cBhvr>
                                      <p:tavLst>
                                        <p:tav tm="0">
                                          <p:val>
                                            <p:fltVal val="0"/>
                                          </p:val>
                                        </p:tav>
                                        <p:tav tm="100000">
                                          <p:val>
                                            <p:strVal val="#ppt_w"/>
                                          </p:val>
                                        </p:tav>
                                      </p:tavLst>
                                    </p:anim>
                                    <p:anim calcmode="lin" valueType="num">
                                      <p:cBhvr>
                                        <p:cTn id="23" dur="500" fill="hold"/>
                                        <p:tgtEl>
                                          <p:spTgt spid="94236"/>
                                        </p:tgtEl>
                                        <p:attrNameLst>
                                          <p:attrName>ppt_h</p:attrName>
                                        </p:attrNameLst>
                                      </p:cBhvr>
                                      <p:tavLst>
                                        <p:tav tm="0">
                                          <p:val>
                                            <p:fltVal val="0"/>
                                          </p:val>
                                        </p:tav>
                                        <p:tav tm="100000">
                                          <p:val>
                                            <p:strVal val="#ppt_h"/>
                                          </p:val>
                                        </p:tav>
                                      </p:tavLst>
                                    </p:anim>
                                    <p:animEffect transition="in" filter="fade">
                                      <p:cBhvr>
                                        <p:cTn id="24" dur="500"/>
                                        <p:tgtEl>
                                          <p:spTgt spid="94236"/>
                                        </p:tgtEl>
                                      </p:cBhvr>
                                    </p:animEffect>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childTnLst>
                          </p:cTn>
                        </p:par>
                        <p:par>
                          <p:cTn id="43" fill="hold">
                            <p:stCondLst>
                              <p:cond delay="20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par>
                          <p:cTn id="49" fill="hold">
                            <p:stCondLst>
                              <p:cond delay="25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27"/>
                                        </p:tgtEl>
                                        <p:attrNameLst>
                                          <p:attrName>style.visibility</p:attrName>
                                        </p:attrNameLst>
                                      </p:cBhvr>
                                      <p:to>
                                        <p:strVal val="visible"/>
                                      </p:to>
                                    </p:set>
                                    <p:anim calcmode="lin" valueType="num">
                                      <p:cBhvr>
                                        <p:cTn id="52" dur="10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53" dur="1000" fill="hold"/>
                                        <p:tgtEl>
                                          <p:spTgt spid="27"/>
                                        </p:tgtEl>
                                        <p:attrNameLst>
                                          <p:attrName>ppt_y</p:attrName>
                                        </p:attrNameLst>
                                      </p:cBhvr>
                                      <p:tavLst>
                                        <p:tav tm="0">
                                          <p:val>
                                            <p:strVal val="#ppt_y"/>
                                          </p:val>
                                        </p:tav>
                                        <p:tav tm="100000">
                                          <p:val>
                                            <p:strVal val="#ppt_y"/>
                                          </p:val>
                                        </p:tav>
                                      </p:tavLst>
                                    </p:anim>
                                    <p:anim calcmode="lin" valueType="num">
                                      <p:cBhvr>
                                        <p:cTn id="54" dur="10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55" dur="10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56" dur="1000" tmFilter="0,0; .5, 1; 1, 1"/>
                                        <p:tgtEl>
                                          <p:spTgt spid="27"/>
                                        </p:tgtEl>
                                      </p:cBhvr>
                                    </p:animEffect>
                                  </p:childTnLst>
                                </p:cTn>
                              </p:par>
                              <p:par>
                                <p:cTn id="57" presetID="41" presetClass="entr" presetSubtype="0" fill="hold" grpId="0" nodeType="withEffect">
                                  <p:stCondLst>
                                    <p:cond delay="0"/>
                                  </p:stCondLst>
                                  <p:iterate type="lt">
                                    <p:tmPct val="10000"/>
                                  </p:iterate>
                                  <p:childTnLst>
                                    <p:set>
                                      <p:cBhvr>
                                        <p:cTn id="58" dur="1" fill="hold">
                                          <p:stCondLst>
                                            <p:cond delay="0"/>
                                          </p:stCondLst>
                                        </p:cTn>
                                        <p:tgtEl>
                                          <p:spTgt spid="28"/>
                                        </p:tgtEl>
                                        <p:attrNameLst>
                                          <p:attrName>style.visibility</p:attrName>
                                        </p:attrNameLst>
                                      </p:cBhvr>
                                      <p:to>
                                        <p:strVal val="visible"/>
                                      </p:to>
                                    </p:set>
                                    <p:anim calcmode="lin" valueType="num">
                                      <p:cBhvr>
                                        <p:cTn id="59" dur="10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60" dur="1000" fill="hold"/>
                                        <p:tgtEl>
                                          <p:spTgt spid="28"/>
                                        </p:tgtEl>
                                        <p:attrNameLst>
                                          <p:attrName>ppt_y</p:attrName>
                                        </p:attrNameLst>
                                      </p:cBhvr>
                                      <p:tavLst>
                                        <p:tav tm="0">
                                          <p:val>
                                            <p:strVal val="#ppt_y"/>
                                          </p:val>
                                        </p:tav>
                                        <p:tav tm="100000">
                                          <p:val>
                                            <p:strVal val="#ppt_y"/>
                                          </p:val>
                                        </p:tav>
                                      </p:tavLst>
                                    </p:anim>
                                    <p:anim calcmode="lin" valueType="num">
                                      <p:cBhvr>
                                        <p:cTn id="61" dur="10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62" dur="10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1000" tmFilter="0,0; .5, 1; 1, 1"/>
                                        <p:tgtEl>
                                          <p:spTgt spid="28"/>
                                        </p:tgtEl>
                                      </p:cBhvr>
                                    </p:animEffect>
                                  </p:childTnLst>
                                </p:cTn>
                              </p:par>
                              <p:par>
                                <p:cTn id="64" presetID="41" presetClass="entr" presetSubtype="0" fill="hold" grpId="0" nodeType="withEffect">
                                  <p:stCondLst>
                                    <p:cond delay="0"/>
                                  </p:stCondLst>
                                  <p:iterate type="lt">
                                    <p:tmPct val="10000"/>
                                  </p:iterate>
                                  <p:childTnLst>
                                    <p:set>
                                      <p:cBhvr>
                                        <p:cTn id="65" dur="1" fill="hold">
                                          <p:stCondLst>
                                            <p:cond delay="0"/>
                                          </p:stCondLst>
                                        </p:cTn>
                                        <p:tgtEl>
                                          <p:spTgt spid="29"/>
                                        </p:tgtEl>
                                        <p:attrNameLst>
                                          <p:attrName>style.visibility</p:attrName>
                                        </p:attrNameLst>
                                      </p:cBhvr>
                                      <p:to>
                                        <p:strVal val="visible"/>
                                      </p:to>
                                    </p:set>
                                    <p:anim calcmode="lin" valueType="num">
                                      <p:cBhvr>
                                        <p:cTn id="66" dur="10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67" dur="1000" fill="hold"/>
                                        <p:tgtEl>
                                          <p:spTgt spid="29"/>
                                        </p:tgtEl>
                                        <p:attrNameLst>
                                          <p:attrName>ppt_y</p:attrName>
                                        </p:attrNameLst>
                                      </p:cBhvr>
                                      <p:tavLst>
                                        <p:tav tm="0">
                                          <p:val>
                                            <p:strVal val="#ppt_y"/>
                                          </p:val>
                                        </p:tav>
                                        <p:tav tm="100000">
                                          <p:val>
                                            <p:strVal val="#ppt_y"/>
                                          </p:val>
                                        </p:tav>
                                      </p:tavLst>
                                    </p:anim>
                                    <p:anim calcmode="lin" valueType="num">
                                      <p:cBhvr>
                                        <p:cTn id="68" dur="10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69" dur="10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70" dur="1000" tmFilter="0,0; .5, 1; 1, 1"/>
                                        <p:tgtEl>
                                          <p:spTgt spid="29"/>
                                        </p:tgtEl>
                                      </p:cBhvr>
                                    </p:animEffect>
                                  </p:childTnLst>
                                </p:cTn>
                              </p:par>
                              <p:par>
                                <p:cTn id="71" presetID="41" presetClass="entr" presetSubtype="0" fill="hold" grpId="0" nodeType="withEffect">
                                  <p:stCondLst>
                                    <p:cond delay="0"/>
                                  </p:stCondLst>
                                  <p:iterate type="lt">
                                    <p:tmPct val="10000"/>
                                  </p:iterate>
                                  <p:childTnLst>
                                    <p:set>
                                      <p:cBhvr>
                                        <p:cTn id="72" dur="1" fill="hold">
                                          <p:stCondLst>
                                            <p:cond delay="0"/>
                                          </p:stCondLst>
                                        </p:cTn>
                                        <p:tgtEl>
                                          <p:spTgt spid="30"/>
                                        </p:tgtEl>
                                        <p:attrNameLst>
                                          <p:attrName>style.visibility</p:attrName>
                                        </p:attrNameLst>
                                      </p:cBhvr>
                                      <p:to>
                                        <p:strVal val="visible"/>
                                      </p:to>
                                    </p:set>
                                    <p:anim calcmode="lin" valueType="num">
                                      <p:cBhvr>
                                        <p:cTn id="73" dur="10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74" dur="1000" fill="hold"/>
                                        <p:tgtEl>
                                          <p:spTgt spid="30"/>
                                        </p:tgtEl>
                                        <p:attrNameLst>
                                          <p:attrName>ppt_y</p:attrName>
                                        </p:attrNameLst>
                                      </p:cBhvr>
                                      <p:tavLst>
                                        <p:tav tm="0">
                                          <p:val>
                                            <p:strVal val="#ppt_y"/>
                                          </p:val>
                                        </p:tav>
                                        <p:tav tm="100000">
                                          <p:val>
                                            <p:strVal val="#ppt_y"/>
                                          </p:val>
                                        </p:tav>
                                      </p:tavLst>
                                    </p:anim>
                                    <p:anim calcmode="lin" valueType="num">
                                      <p:cBhvr>
                                        <p:cTn id="75" dur="10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76" dur="10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77" dur="1000" tmFilter="0,0; .5, 1; 1, 1"/>
                                        <p:tgtEl>
                                          <p:spTgt spid="30"/>
                                        </p:tgtEl>
                                      </p:cBhvr>
                                    </p:animEffect>
                                  </p:childTnLst>
                                </p:cTn>
                              </p:par>
                            </p:childTnLst>
                          </p:cTn>
                        </p:par>
                        <p:par>
                          <p:cTn id="78" fill="hold">
                            <p:stCondLst>
                              <p:cond delay="3800"/>
                            </p:stCondLst>
                            <p:childTnLst>
                              <p:par>
                                <p:cTn id="79" presetID="16" presetClass="entr" presetSubtype="21" fill="hold" nodeType="after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barn(inVertical)">
                                      <p:cBhvr>
                                        <p:cTn id="81" dur="500"/>
                                        <p:tgtEl>
                                          <p:spTgt spid="45"/>
                                        </p:tgtEl>
                                      </p:cBhvr>
                                    </p:animEffect>
                                  </p:childTnLst>
                                </p:cTn>
                              </p:par>
                            </p:childTnLst>
                          </p:cTn>
                        </p:par>
                        <p:par>
                          <p:cTn id="82" fill="hold">
                            <p:stCondLst>
                              <p:cond delay="430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43"/>
                                        </p:tgtEl>
                                        <p:attrNameLst>
                                          <p:attrName>style.visibility</p:attrName>
                                        </p:attrNameLst>
                                      </p:cBhvr>
                                      <p:to>
                                        <p:strVal val="visible"/>
                                      </p:to>
                                    </p:set>
                                    <p:anim calcmode="lin" valueType="num">
                                      <p:cBhvr>
                                        <p:cTn id="85"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43"/>
                                        </p:tgtEl>
                                        <p:attrNameLst>
                                          <p:attrName>ppt_y</p:attrName>
                                        </p:attrNameLst>
                                      </p:cBhvr>
                                      <p:tavLst>
                                        <p:tav tm="0">
                                          <p:val>
                                            <p:strVal val="#ppt_y"/>
                                          </p:val>
                                        </p:tav>
                                        <p:tav tm="100000">
                                          <p:val>
                                            <p:strVal val="#ppt_y"/>
                                          </p:val>
                                        </p:tav>
                                      </p:tavLst>
                                    </p:anim>
                                    <p:anim calcmode="lin" valueType="num">
                                      <p:cBhvr>
                                        <p:cTn id="87"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43"/>
                                        </p:tgtEl>
                                      </p:cBhvr>
                                    </p:animEffect>
                                  </p:childTnLst>
                                </p:cTn>
                              </p:par>
                            </p:childTnLst>
                          </p:cTn>
                        </p:par>
                        <p:par>
                          <p:cTn id="90" fill="hold">
                            <p:stCondLst>
                              <p:cond delay="520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22"/>
                                        </p:tgtEl>
                                        <p:attrNameLst>
                                          <p:attrName>style.visibility</p:attrName>
                                        </p:attrNameLst>
                                      </p:cBhvr>
                                      <p:to>
                                        <p:strVal val="visible"/>
                                      </p:to>
                                    </p:set>
                                    <p:anim calcmode="lin" valueType="num">
                                      <p:cBhvr>
                                        <p:cTn id="93" dur="25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94" dur="250" fill="hold"/>
                                        <p:tgtEl>
                                          <p:spTgt spid="22"/>
                                        </p:tgtEl>
                                        <p:attrNameLst>
                                          <p:attrName>ppt_y</p:attrName>
                                        </p:attrNameLst>
                                      </p:cBhvr>
                                      <p:tavLst>
                                        <p:tav tm="0">
                                          <p:val>
                                            <p:strVal val="#ppt_y"/>
                                          </p:val>
                                        </p:tav>
                                        <p:tav tm="100000">
                                          <p:val>
                                            <p:strVal val="#ppt_y"/>
                                          </p:val>
                                        </p:tav>
                                      </p:tavLst>
                                    </p:anim>
                                    <p:anim calcmode="lin" valueType="num">
                                      <p:cBhvr>
                                        <p:cTn id="95" dur="25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96" dur="25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97" dur="25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6" grpId="0"/>
      <p:bldP spid="20" grpId="0"/>
      <p:bldP spid="22" grpId="0"/>
      <p:bldP spid="27" grpId="0"/>
      <p:bldP spid="28" grpId="0"/>
      <p:bldP spid="29" grpId="0"/>
      <p:bldP spid="30" grpId="0"/>
      <p:bldP spid="4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37" y="0"/>
            <a:ext cx="9139126" cy="5143500"/>
          </a:xfrm>
          <a:prstGeom prst="rect">
            <a:avLst/>
          </a:prstGeom>
        </p:spPr>
      </p:pic>
      <p:sp>
        <p:nvSpPr>
          <p:cNvPr id="2" name="矩形 1"/>
          <p:cNvSpPr/>
          <p:nvPr/>
        </p:nvSpPr>
        <p:spPr>
          <a:xfrm>
            <a:off x="755576" y="2355727"/>
            <a:ext cx="8422412" cy="1283948"/>
          </a:xfrm>
          <a:prstGeom prst="rect">
            <a:avLst/>
          </a:prstGeom>
          <a:gradFill flip="none" rotWithShape="1">
            <a:gsLst>
              <a:gs pos="0">
                <a:srgbClr val="3A9244">
                  <a:alpha val="0"/>
                </a:srgbClr>
              </a:gs>
              <a:gs pos="45000">
                <a:srgbClr val="3A9244"/>
              </a:gs>
              <a:gs pos="100000">
                <a:srgbClr val="3A9244"/>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 name="文本框 6"/>
          <p:cNvSpPr txBox="1"/>
          <p:nvPr/>
        </p:nvSpPr>
        <p:spPr>
          <a:xfrm>
            <a:off x="2771802" y="2643759"/>
            <a:ext cx="6139373"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感谢观看 </a:t>
            </a:r>
            <a:r>
              <a:rPr kumimoji="0" lang="en-US" altLang="zh-CN" sz="44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THANK YOU</a:t>
            </a:r>
            <a:endParaRPr kumimoji="0" lang="zh-CN" altLang="en-US" sz="4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grpSp>
        <p:nvGrpSpPr>
          <p:cNvPr id="5" name="组合 4"/>
          <p:cNvGrpSpPr/>
          <p:nvPr/>
        </p:nvGrpSpPr>
        <p:grpSpPr>
          <a:xfrm>
            <a:off x="2771800" y="3758168"/>
            <a:ext cx="6406188" cy="427009"/>
            <a:chOff x="2771800" y="3758167"/>
            <a:chExt cx="6406188" cy="427009"/>
          </a:xfrm>
        </p:grpSpPr>
        <p:sp>
          <p:nvSpPr>
            <p:cNvPr id="8" name="矩形 7"/>
            <p:cNvSpPr/>
            <p:nvPr/>
          </p:nvSpPr>
          <p:spPr>
            <a:xfrm>
              <a:off x="2771800" y="3758167"/>
              <a:ext cx="6406188" cy="427009"/>
            </a:xfrm>
            <a:prstGeom prst="rect">
              <a:avLst/>
            </a:prstGeom>
            <a:gradFill flip="none" rotWithShape="1">
              <a:gsLst>
                <a:gs pos="0">
                  <a:srgbClr val="3A9244">
                    <a:alpha val="0"/>
                  </a:srgbClr>
                </a:gs>
                <a:gs pos="45000">
                  <a:srgbClr val="3A9244"/>
                </a:gs>
                <a:gs pos="100000">
                  <a:srgbClr val="3A9244"/>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 name="文本框 2"/>
            <p:cNvSpPr txBox="1"/>
            <p:nvPr/>
          </p:nvSpPr>
          <p:spPr>
            <a:xfrm>
              <a:off x="5580112" y="3787005"/>
              <a:ext cx="318548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单击此处添加您的副标题文字</a:t>
              </a:r>
            </a:p>
          </p:txBody>
        </p:sp>
      </p:grpSp>
    </p:spTree>
    <p:extLst>
      <p:ext uri="{BB962C8B-B14F-4D97-AF65-F5344CB8AC3E}">
        <p14:creationId xmlns:p14="http://schemas.microsoft.com/office/powerpoint/2010/main" val="1132658868"/>
      </p:ext>
    </p:extLst>
  </p:cSld>
  <p:clrMapOvr>
    <a:masterClrMapping/>
  </p:clrMapOvr>
  <p:transition spd="slow" advClick="0" advTm="7624">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1000"/>
                                        <p:tgtEl>
                                          <p:spTgt spid="4"/>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1000"/>
                                        <p:tgtEl>
                                          <p:spTgt spid="2"/>
                                        </p:tgtEl>
                                      </p:cBhvr>
                                    </p:animEffect>
                                  </p:childTnLst>
                                </p:cTn>
                              </p:par>
                            </p:childTnLst>
                          </p:cTn>
                        </p:par>
                        <p:par>
                          <p:cTn id="12" fill="hold">
                            <p:stCondLst>
                              <p:cond delay="2000"/>
                            </p:stCondLst>
                            <p:childTnLst>
                              <p:par>
                                <p:cTn id="13" presetID="49" presetClass="entr" presetSubtype="0" decel="100000" fill="hold" grpId="0" nodeType="afterEffect">
                                  <p:stCondLst>
                                    <p:cond delay="0"/>
                                  </p:stCondLst>
                                  <p:iterate type="lt">
                                    <p:tmPct val="10000"/>
                                  </p:iterate>
                                  <p:childTnLst>
                                    <p:set>
                                      <p:cBhvr>
                                        <p:cTn id="14" dur="1" fill="hold">
                                          <p:stCondLst>
                                            <p:cond delay="0"/>
                                          </p:stCondLst>
                                        </p:cTn>
                                        <p:tgtEl>
                                          <p:spTgt spid="7"/>
                                        </p:tgtEl>
                                        <p:attrNameLst>
                                          <p:attrName>style.visibility</p:attrName>
                                        </p:attrNameLst>
                                      </p:cBhvr>
                                      <p:to>
                                        <p:strVal val="visible"/>
                                      </p:to>
                                    </p:set>
                                    <p:anim calcmode="lin" valueType="num">
                                      <p:cBhvr>
                                        <p:cTn id="15" dur="750" fill="hold"/>
                                        <p:tgtEl>
                                          <p:spTgt spid="7"/>
                                        </p:tgtEl>
                                        <p:attrNameLst>
                                          <p:attrName>ppt_w</p:attrName>
                                        </p:attrNameLst>
                                      </p:cBhvr>
                                      <p:tavLst>
                                        <p:tav tm="0">
                                          <p:val>
                                            <p:fltVal val="0"/>
                                          </p:val>
                                        </p:tav>
                                        <p:tav tm="100000">
                                          <p:val>
                                            <p:strVal val="#ppt_w"/>
                                          </p:val>
                                        </p:tav>
                                      </p:tavLst>
                                    </p:anim>
                                    <p:anim calcmode="lin" valueType="num">
                                      <p:cBhvr>
                                        <p:cTn id="16" dur="750" fill="hold"/>
                                        <p:tgtEl>
                                          <p:spTgt spid="7"/>
                                        </p:tgtEl>
                                        <p:attrNameLst>
                                          <p:attrName>ppt_h</p:attrName>
                                        </p:attrNameLst>
                                      </p:cBhvr>
                                      <p:tavLst>
                                        <p:tav tm="0">
                                          <p:val>
                                            <p:fltVal val="0"/>
                                          </p:val>
                                        </p:tav>
                                        <p:tav tm="100000">
                                          <p:val>
                                            <p:strVal val="#ppt_h"/>
                                          </p:val>
                                        </p:tav>
                                      </p:tavLst>
                                    </p:anim>
                                    <p:anim calcmode="lin" valueType="num">
                                      <p:cBhvr>
                                        <p:cTn id="17" dur="750" fill="hold"/>
                                        <p:tgtEl>
                                          <p:spTgt spid="7"/>
                                        </p:tgtEl>
                                        <p:attrNameLst>
                                          <p:attrName>style.rotation</p:attrName>
                                        </p:attrNameLst>
                                      </p:cBhvr>
                                      <p:tavLst>
                                        <p:tav tm="0">
                                          <p:val>
                                            <p:fltVal val="360"/>
                                          </p:val>
                                        </p:tav>
                                        <p:tav tm="100000">
                                          <p:val>
                                            <p:fltVal val="0"/>
                                          </p:val>
                                        </p:tav>
                                      </p:tavLst>
                                    </p:anim>
                                    <p:animEffect transition="in" filter="fade">
                                      <p:cBhvr>
                                        <p:cTn id="18" dur="750"/>
                                        <p:tgtEl>
                                          <p:spTgt spid="7"/>
                                        </p:tgtEl>
                                      </p:cBhvr>
                                    </p:animEffect>
                                  </p:childTnLst>
                                </p:cTn>
                              </p:par>
                            </p:childTnLst>
                          </p:cTn>
                        </p:par>
                        <p:par>
                          <p:cTn id="19" fill="hold">
                            <p:stCondLst>
                              <p:cond delay="3575"/>
                            </p:stCondLst>
                            <p:childTnLst>
                              <p:par>
                                <p:cTn id="20" presetID="22" presetClass="entr" presetSubtype="4"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down)">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428238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37" y="0"/>
            <a:ext cx="9139126" cy="5143500"/>
          </a:xfrm>
          <a:prstGeom prst="rect">
            <a:avLst/>
          </a:prstGeom>
        </p:spPr>
      </p:pic>
      <p:sp>
        <p:nvSpPr>
          <p:cNvPr id="7" name="TextBox 1"/>
          <p:cNvSpPr txBox="1"/>
          <p:nvPr/>
        </p:nvSpPr>
        <p:spPr>
          <a:xfrm>
            <a:off x="5067774" y="2693922"/>
            <a:ext cx="3185487" cy="6463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smtClean="0">
                <a:ln>
                  <a:noFill/>
                </a:ln>
                <a:solidFill>
                  <a:srgbClr val="3A9244"/>
                </a:solidFill>
                <a:effectLst/>
                <a:uLnTx/>
                <a:uFillTx/>
                <a:latin typeface="微软雅黑" pitchFamily="34" charset="-122"/>
                <a:ea typeface="微软雅黑" pitchFamily="34" charset="-122"/>
                <a:cs typeface="+mn-cs"/>
              </a:rPr>
              <a:t>标题内容概述</a:t>
            </a:r>
            <a:endParaRPr kumimoji="0" lang="zh-CN" altLang="en-US" sz="3600" b="1" i="0" u="none" strike="noStrike" kern="1200" cap="none" spc="300" normalizeH="0" baseline="0" noProof="0" dirty="0">
              <a:ln>
                <a:noFill/>
              </a:ln>
              <a:solidFill>
                <a:srgbClr val="3A9244"/>
              </a:solidFill>
              <a:effectLst/>
              <a:uLnTx/>
              <a:uFillTx/>
              <a:latin typeface="微软雅黑" pitchFamily="34" charset="-122"/>
              <a:ea typeface="微软雅黑" pitchFamily="34" charset="-122"/>
              <a:cs typeface="+mn-cs"/>
            </a:endParaRPr>
          </a:p>
        </p:txBody>
      </p:sp>
      <p:cxnSp>
        <p:nvCxnSpPr>
          <p:cNvPr id="8" name="直接连接符 7"/>
          <p:cNvCxnSpPr/>
          <p:nvPr/>
        </p:nvCxnSpPr>
        <p:spPr>
          <a:xfrm>
            <a:off x="5112061" y="3419877"/>
            <a:ext cx="3268081" cy="0"/>
          </a:xfrm>
          <a:prstGeom prst="line">
            <a:avLst/>
          </a:prstGeom>
          <a:ln w="9525">
            <a:solidFill>
              <a:schemeClr val="bg1"/>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9" name="文本框 9"/>
          <p:cNvSpPr txBox="1"/>
          <p:nvPr/>
        </p:nvSpPr>
        <p:spPr>
          <a:xfrm>
            <a:off x="5173039" y="3560636"/>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0" name="文本框 9"/>
          <p:cNvSpPr txBox="1"/>
          <p:nvPr/>
        </p:nvSpPr>
        <p:spPr>
          <a:xfrm>
            <a:off x="5173038" y="3864187"/>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2" name="文本框 9"/>
          <p:cNvSpPr txBox="1"/>
          <p:nvPr/>
        </p:nvSpPr>
        <p:spPr>
          <a:xfrm>
            <a:off x="6876255" y="3563894"/>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3" name="文本框 9"/>
          <p:cNvSpPr txBox="1"/>
          <p:nvPr/>
        </p:nvSpPr>
        <p:spPr>
          <a:xfrm>
            <a:off x="6876256" y="3867895"/>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grpSp>
        <p:nvGrpSpPr>
          <p:cNvPr id="15" name="组合 14"/>
          <p:cNvGrpSpPr/>
          <p:nvPr/>
        </p:nvGrpSpPr>
        <p:grpSpPr>
          <a:xfrm>
            <a:off x="5904431" y="1037739"/>
            <a:ext cx="1512168" cy="1512168"/>
            <a:chOff x="2118480" y="1316166"/>
            <a:chExt cx="1512168" cy="1512168"/>
          </a:xfrm>
        </p:grpSpPr>
        <p:sp>
          <p:nvSpPr>
            <p:cNvPr id="16" name="椭圆 15"/>
            <p:cNvSpPr/>
            <p:nvPr/>
          </p:nvSpPr>
          <p:spPr>
            <a:xfrm>
              <a:off x="2118480" y="1316166"/>
              <a:ext cx="1512168"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19" name="TextBox 67"/>
            <p:cNvSpPr txBox="1"/>
            <p:nvPr/>
          </p:nvSpPr>
          <p:spPr>
            <a:xfrm>
              <a:off x="2396585" y="1556810"/>
              <a:ext cx="1022180" cy="1015663"/>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6000" b="0" i="0" u="none" strike="noStrike" kern="1200" cap="none" spc="225" normalizeH="0" baseline="0" noProof="0" dirty="0" smtClean="0">
                  <a:ln>
                    <a:noFill/>
                  </a:ln>
                  <a:solidFill>
                    <a:srgbClr val="FFFFFF"/>
                  </a:solidFill>
                  <a:effectLst/>
                  <a:uLnTx/>
                  <a:uFillTx/>
                  <a:latin typeface="Impact" panose="020B0806030902050204" pitchFamily="34" charset="0"/>
                  <a:ea typeface="微软雅黑" pitchFamily="34" charset="-122"/>
                  <a:cs typeface="+mn-cs"/>
                </a:rPr>
                <a:t>01</a:t>
              </a:r>
              <a:endParaRPr kumimoji="0" lang="zh-CN" altLang="en-US" sz="6000" b="0" i="0" u="none" strike="noStrike" kern="1200" cap="none" spc="225" normalizeH="0" baseline="0" noProof="0" dirty="0">
                <a:ln>
                  <a:noFill/>
                </a:ln>
                <a:solidFill>
                  <a:srgbClr val="FFFFFF"/>
                </a:solidFill>
                <a:effectLst/>
                <a:uLnTx/>
                <a:uFillTx/>
                <a:latin typeface="Impact" panose="020B0806030902050204" pitchFamily="34" charset="0"/>
                <a:ea typeface="微软雅黑" pitchFamily="34" charset="-122"/>
                <a:cs typeface="+mn-cs"/>
              </a:endParaRPr>
            </a:p>
          </p:txBody>
        </p:sp>
      </p:grpSp>
    </p:spTree>
    <p:extLst>
      <p:ext uri="{BB962C8B-B14F-4D97-AF65-F5344CB8AC3E}">
        <p14:creationId xmlns:p14="http://schemas.microsoft.com/office/powerpoint/2010/main" val="1092049969"/>
      </p:ext>
    </p:extLst>
  </p:cSld>
  <p:clrMapOvr>
    <a:masterClrMapping/>
  </p:clrMapOvr>
  <p:transition spd="slow" advClick="0" advTm="7624">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53" presetClass="entr" presetSubtype="16"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p:cTn id="10" dur="500" fill="hold"/>
                                        <p:tgtEl>
                                          <p:spTgt spid="15"/>
                                        </p:tgtEl>
                                        <p:attrNameLst>
                                          <p:attrName>ppt_w</p:attrName>
                                        </p:attrNameLst>
                                      </p:cBhvr>
                                      <p:tavLst>
                                        <p:tav tm="0">
                                          <p:val>
                                            <p:fltVal val="0"/>
                                          </p:val>
                                        </p:tav>
                                        <p:tav tm="100000">
                                          <p:val>
                                            <p:strVal val="#ppt_w"/>
                                          </p:val>
                                        </p:tav>
                                      </p:tavLst>
                                    </p:anim>
                                    <p:anim calcmode="lin" valueType="num">
                                      <p:cBhvr>
                                        <p:cTn id="11" dur="500" fill="hold"/>
                                        <p:tgtEl>
                                          <p:spTgt spid="15"/>
                                        </p:tgtEl>
                                        <p:attrNameLst>
                                          <p:attrName>ppt_h</p:attrName>
                                        </p:attrNameLst>
                                      </p:cBhvr>
                                      <p:tavLst>
                                        <p:tav tm="0">
                                          <p:val>
                                            <p:fltVal val="0"/>
                                          </p:val>
                                        </p:tav>
                                        <p:tav tm="100000">
                                          <p:val>
                                            <p:strVal val="#ppt_h"/>
                                          </p:val>
                                        </p:tav>
                                      </p:tavLst>
                                    </p:anim>
                                    <p:animEffect transition="in" filter="fade">
                                      <p:cBhvr>
                                        <p:cTn id="12" dur="500"/>
                                        <p:tgtEl>
                                          <p:spTgt spid="15"/>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ppt_x</p:attrName>
                                        </p:attrNameLst>
                                      </p:cBhvr>
                                      <p:tavLst>
                                        <p:tav tm="0">
                                          <p:val>
                                            <p:strVal val="#ppt_x-#ppt_w*1.125000"/>
                                          </p:val>
                                        </p:tav>
                                        <p:tav tm="100000">
                                          <p:val>
                                            <p:strVal val="#ppt_x"/>
                                          </p:val>
                                        </p:tav>
                                      </p:tavLst>
                                    </p:anim>
                                    <p:animEffect transition="in" filter="wipe(right)">
                                      <p:cBhvr>
                                        <p:cTn id="16" dur="500"/>
                                        <p:tgtEl>
                                          <p:spTgt spid="7"/>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2" y="2156657"/>
            <a:ext cx="2142659" cy="167232"/>
          </a:xfrm>
          <a:prstGeom prst="rect">
            <a:avLst/>
          </a:prstGeom>
          <a:solidFill>
            <a:schemeClr val="bg2"/>
          </a:solidFill>
          <a:ln w="9525">
            <a:noFill/>
            <a:miter lim="800000"/>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6" name="Rectangle 12"/>
          <p:cNvSpPr>
            <a:spLocks noChangeArrowheads="1"/>
          </p:cNvSpPr>
          <p:nvPr/>
        </p:nvSpPr>
        <p:spPr bwMode="auto">
          <a:xfrm>
            <a:off x="2" y="2441847"/>
            <a:ext cx="4144961" cy="167232"/>
          </a:xfrm>
          <a:prstGeom prst="rect">
            <a:avLst/>
          </a:prstGeom>
          <a:solidFill>
            <a:schemeClr val="tx2"/>
          </a:solidFill>
          <a:ln w="9525">
            <a:noFill/>
            <a:miter lim="800000"/>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7" name="Rectangle 13"/>
          <p:cNvSpPr>
            <a:spLocks noChangeArrowheads="1"/>
          </p:cNvSpPr>
          <p:nvPr/>
        </p:nvSpPr>
        <p:spPr bwMode="auto">
          <a:xfrm>
            <a:off x="2" y="2740475"/>
            <a:ext cx="6484715" cy="167232"/>
          </a:xfrm>
          <a:prstGeom prst="rect">
            <a:avLst/>
          </a:prstGeom>
          <a:solidFill>
            <a:schemeClr val="bg2"/>
          </a:solidFill>
          <a:ln w="9525">
            <a:noFill/>
            <a:miter lim="800000"/>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8" name="Rectangle 14"/>
          <p:cNvSpPr>
            <a:spLocks noChangeArrowheads="1"/>
          </p:cNvSpPr>
          <p:nvPr/>
        </p:nvSpPr>
        <p:spPr bwMode="auto">
          <a:xfrm>
            <a:off x="0" y="3022680"/>
            <a:ext cx="4683986" cy="165738"/>
          </a:xfrm>
          <a:prstGeom prst="rect">
            <a:avLst/>
          </a:prstGeom>
          <a:solidFill>
            <a:schemeClr val="tx2"/>
          </a:solidFill>
          <a:ln w="9525">
            <a:noFill/>
            <a:miter lim="800000"/>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9" name="Rectangle 15"/>
          <p:cNvSpPr>
            <a:spLocks noChangeArrowheads="1"/>
          </p:cNvSpPr>
          <p:nvPr/>
        </p:nvSpPr>
        <p:spPr bwMode="auto">
          <a:xfrm>
            <a:off x="0" y="3325789"/>
            <a:ext cx="2657792" cy="165739"/>
          </a:xfrm>
          <a:prstGeom prst="rect">
            <a:avLst/>
          </a:prstGeom>
          <a:solidFill>
            <a:schemeClr val="bg2"/>
          </a:solidFill>
          <a:ln w="9525">
            <a:noFill/>
            <a:miter lim="800000"/>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grpSp>
        <p:nvGrpSpPr>
          <p:cNvPr id="95267" name="Group 35"/>
          <p:cNvGrpSpPr>
            <a:grpSpLocks/>
          </p:cNvGrpSpPr>
          <p:nvPr/>
        </p:nvGrpSpPr>
        <p:grpSpPr bwMode="auto">
          <a:xfrm>
            <a:off x="1590198" y="1217471"/>
            <a:ext cx="1104925" cy="1106418"/>
            <a:chOff x="1065" y="794"/>
            <a:chExt cx="740" cy="741"/>
          </a:xfrm>
        </p:grpSpPr>
        <p:sp>
          <p:nvSpPr>
            <p:cNvPr id="60443" name="Freeform 6"/>
            <p:cNvSpPr>
              <a:spLocks noEditPoints="1"/>
            </p:cNvSpPr>
            <p:nvPr/>
          </p:nvSpPr>
          <p:spPr bwMode="auto">
            <a:xfrm>
              <a:off x="1065" y="794"/>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41 h 2222"/>
                <a:gd name="T12" fmla="*/ 17586 w 2222"/>
                <a:gd name="T13" fmla="*/ 10416 h 2222"/>
                <a:gd name="T14" fmla="*/ 10360 w 2222"/>
                <a:gd name="T15" fmla="*/ 17691 h 2222"/>
                <a:gd name="T16" fmla="*/ 3124 w 2222"/>
                <a:gd name="T17" fmla="*/ 10416 h 2222"/>
                <a:gd name="T18" fmla="*/ 10360 w 2222"/>
                <a:gd name="T19" fmla="*/ 314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0444" name="TextBox 11"/>
            <p:cNvSpPr txBox="1">
              <a:spLocks noChangeArrowheads="1"/>
            </p:cNvSpPr>
            <p:nvPr/>
          </p:nvSpPr>
          <p:spPr bwMode="auto">
            <a:xfrm>
              <a:off x="1248" y="975"/>
              <a:ext cx="399" cy="391"/>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p>
          </p:txBody>
        </p:sp>
      </p:grpSp>
      <p:grpSp>
        <p:nvGrpSpPr>
          <p:cNvPr id="95268" name="Group 36"/>
          <p:cNvGrpSpPr>
            <a:grpSpLocks/>
          </p:cNvGrpSpPr>
          <p:nvPr/>
        </p:nvGrpSpPr>
        <p:grpSpPr bwMode="auto">
          <a:xfrm>
            <a:off x="3580556" y="1502662"/>
            <a:ext cx="1104925" cy="1106418"/>
            <a:chOff x="2398" y="985"/>
            <a:chExt cx="740" cy="741"/>
          </a:xfrm>
        </p:grpSpPr>
        <p:sp>
          <p:nvSpPr>
            <p:cNvPr id="60441" name="Freeform 7"/>
            <p:cNvSpPr>
              <a:spLocks noEditPoints="1"/>
            </p:cNvSpPr>
            <p:nvPr/>
          </p:nvSpPr>
          <p:spPr bwMode="auto">
            <a:xfrm>
              <a:off x="2398" y="985"/>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50 h 2222"/>
                <a:gd name="T12" fmla="*/ 17596 w 2222"/>
                <a:gd name="T13" fmla="*/ 10416 h 2222"/>
                <a:gd name="T14" fmla="*/ 10360 w 2222"/>
                <a:gd name="T15" fmla="*/ 17691 h 2222"/>
                <a:gd name="T16" fmla="*/ 3133 w 2222"/>
                <a:gd name="T17" fmla="*/ 10416 h 2222"/>
                <a:gd name="T18" fmla="*/ 10360 w 2222"/>
                <a:gd name="T19" fmla="*/ 3150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tx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0442" name="TextBox 14"/>
            <p:cNvSpPr txBox="1">
              <a:spLocks noChangeArrowheads="1"/>
            </p:cNvSpPr>
            <p:nvPr/>
          </p:nvSpPr>
          <p:spPr bwMode="auto">
            <a:xfrm>
              <a:off x="2576" y="1157"/>
              <a:ext cx="399" cy="391"/>
            </a:xfrm>
            <a:prstGeom prst="rect">
              <a:avLst/>
            </a:prstGeom>
            <a:noFill/>
            <a:ln w="9525">
              <a:noFill/>
              <a:miter lim="800000"/>
              <a:headEnd/>
              <a:tailEnd/>
            </a:ln>
          </p:spPr>
          <p:txBody>
            <a:bodyPr wrap="none">
              <a:spAutoFit/>
            </a:bodyPr>
            <a:lstStyle/>
            <a:p>
              <a:pPr marL="0" marR="0" lvl="0" indent="0" algn="ctr"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ctr"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p>
          </p:txBody>
        </p:sp>
      </p:grpSp>
      <p:grpSp>
        <p:nvGrpSpPr>
          <p:cNvPr id="95269" name="Group 37"/>
          <p:cNvGrpSpPr>
            <a:grpSpLocks/>
          </p:cNvGrpSpPr>
          <p:nvPr/>
        </p:nvGrpSpPr>
        <p:grpSpPr bwMode="auto">
          <a:xfrm>
            <a:off x="5932253" y="1802783"/>
            <a:ext cx="1106418" cy="1104925"/>
            <a:chOff x="3973" y="1186"/>
            <a:chExt cx="741" cy="740"/>
          </a:xfrm>
        </p:grpSpPr>
        <p:sp>
          <p:nvSpPr>
            <p:cNvPr id="60439" name="Freeform 8"/>
            <p:cNvSpPr>
              <a:spLocks noEditPoints="1"/>
            </p:cNvSpPr>
            <p:nvPr/>
          </p:nvSpPr>
          <p:spPr bwMode="auto">
            <a:xfrm>
              <a:off x="3973" y="1186"/>
              <a:ext cx="741" cy="740"/>
            </a:xfrm>
            <a:custGeom>
              <a:avLst/>
              <a:gdLst>
                <a:gd name="T0" fmla="*/ 10430 w 2221"/>
                <a:gd name="T1" fmla="*/ 0 h 2222"/>
                <a:gd name="T2" fmla="*/ 20869 w 2221"/>
                <a:gd name="T3" fmla="*/ 10350 h 2222"/>
                <a:gd name="T4" fmla="*/ 10430 w 2221"/>
                <a:gd name="T5" fmla="*/ 20700 h 2222"/>
                <a:gd name="T6" fmla="*/ 0 w 2221"/>
                <a:gd name="T7" fmla="*/ 10350 h 2222"/>
                <a:gd name="T8" fmla="*/ 10430 w 2221"/>
                <a:gd name="T9" fmla="*/ 0 h 2222"/>
                <a:gd name="T10" fmla="*/ 10430 w 2221"/>
                <a:gd name="T11" fmla="*/ 3121 h 2222"/>
                <a:gd name="T12" fmla="*/ 17722 w 2221"/>
                <a:gd name="T13" fmla="*/ 10350 h 2222"/>
                <a:gd name="T14" fmla="*/ 10430 w 2221"/>
                <a:gd name="T15" fmla="*/ 17570 h 2222"/>
                <a:gd name="T16" fmla="*/ 3148 w 2221"/>
                <a:gd name="T17" fmla="*/ 10350 h 2222"/>
                <a:gd name="T18" fmla="*/ 10430 w 2221"/>
                <a:gd name="T19" fmla="*/ 312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0440" name="TextBox 17"/>
            <p:cNvSpPr txBox="1">
              <a:spLocks noChangeArrowheads="1"/>
            </p:cNvSpPr>
            <p:nvPr/>
          </p:nvSpPr>
          <p:spPr bwMode="auto">
            <a:xfrm>
              <a:off x="4152" y="1342"/>
              <a:ext cx="399" cy="391"/>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p>
          </p:txBody>
        </p:sp>
      </p:grpSp>
      <p:grpSp>
        <p:nvGrpSpPr>
          <p:cNvPr id="95270" name="Group 38"/>
          <p:cNvGrpSpPr>
            <a:grpSpLocks/>
          </p:cNvGrpSpPr>
          <p:nvPr/>
        </p:nvGrpSpPr>
        <p:grpSpPr bwMode="auto">
          <a:xfrm>
            <a:off x="4130030" y="3022680"/>
            <a:ext cx="1106418" cy="1106418"/>
            <a:chOff x="2766" y="2003"/>
            <a:chExt cx="741" cy="741"/>
          </a:xfrm>
        </p:grpSpPr>
        <p:sp>
          <p:nvSpPr>
            <p:cNvPr id="60437" name="Freeform 9"/>
            <p:cNvSpPr>
              <a:spLocks noEditPoints="1"/>
            </p:cNvSpPr>
            <p:nvPr/>
          </p:nvSpPr>
          <p:spPr bwMode="auto">
            <a:xfrm>
              <a:off x="2766" y="2003"/>
              <a:ext cx="741" cy="741"/>
            </a:xfrm>
            <a:custGeom>
              <a:avLst/>
              <a:gdLst>
                <a:gd name="T0" fmla="*/ 10439 w 2221"/>
                <a:gd name="T1" fmla="*/ 20832 h 2222"/>
                <a:gd name="T2" fmla="*/ 20869 w 2221"/>
                <a:gd name="T3" fmla="*/ 10416 h 2222"/>
                <a:gd name="T4" fmla="*/ 10439 w 2221"/>
                <a:gd name="T5" fmla="*/ 0 h 2222"/>
                <a:gd name="T6" fmla="*/ 0 w 2221"/>
                <a:gd name="T7" fmla="*/ 10416 h 2222"/>
                <a:gd name="T8" fmla="*/ 10439 w 2221"/>
                <a:gd name="T9" fmla="*/ 20832 h 2222"/>
                <a:gd name="T10" fmla="*/ 10439 w 2221"/>
                <a:gd name="T11" fmla="*/ 17691 h 2222"/>
                <a:gd name="T12" fmla="*/ 17722 w 2221"/>
                <a:gd name="T13" fmla="*/ 10416 h 2222"/>
                <a:gd name="T14" fmla="*/ 10439 w 2221"/>
                <a:gd name="T15" fmla="*/ 3141 h 2222"/>
                <a:gd name="T16" fmla="*/ 3148 w 2221"/>
                <a:gd name="T17" fmla="*/ 10416 h 2222"/>
                <a:gd name="T18" fmla="*/ 10439 w 2221"/>
                <a:gd name="T19" fmla="*/ 1769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tx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0438" name="TextBox 20"/>
            <p:cNvSpPr txBox="1">
              <a:spLocks noChangeArrowheads="1"/>
            </p:cNvSpPr>
            <p:nvPr/>
          </p:nvSpPr>
          <p:spPr bwMode="auto">
            <a:xfrm>
              <a:off x="2940" y="2159"/>
              <a:ext cx="399" cy="391"/>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endParaRPr kumimoji="0" lang="en-US" altLang="zh-CN"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grpSp>
      <p:grpSp>
        <p:nvGrpSpPr>
          <p:cNvPr id="95271" name="Group 39"/>
          <p:cNvGrpSpPr>
            <a:grpSpLocks/>
          </p:cNvGrpSpPr>
          <p:nvPr/>
        </p:nvGrpSpPr>
        <p:grpSpPr bwMode="auto">
          <a:xfrm>
            <a:off x="2106826" y="3325788"/>
            <a:ext cx="1103431" cy="1104925"/>
            <a:chOff x="1411" y="2206"/>
            <a:chExt cx="739" cy="740"/>
          </a:xfrm>
        </p:grpSpPr>
        <p:sp>
          <p:nvSpPr>
            <p:cNvPr id="60435" name="Freeform 10"/>
            <p:cNvSpPr>
              <a:spLocks noEditPoints="1"/>
            </p:cNvSpPr>
            <p:nvPr/>
          </p:nvSpPr>
          <p:spPr bwMode="auto">
            <a:xfrm>
              <a:off x="1411" y="2206"/>
              <a:ext cx="739" cy="740"/>
            </a:xfrm>
            <a:custGeom>
              <a:avLst/>
              <a:gdLst>
                <a:gd name="T0" fmla="*/ 10294 w 2222"/>
                <a:gd name="T1" fmla="*/ 20700 h 2222"/>
                <a:gd name="T2" fmla="*/ 20588 w 2222"/>
                <a:gd name="T3" fmla="*/ 10350 h 2222"/>
                <a:gd name="T4" fmla="*/ 10294 w 2222"/>
                <a:gd name="T5" fmla="*/ 0 h 2222"/>
                <a:gd name="T6" fmla="*/ 0 w 2222"/>
                <a:gd name="T7" fmla="*/ 10350 h 2222"/>
                <a:gd name="T8" fmla="*/ 10294 w 2222"/>
                <a:gd name="T9" fmla="*/ 20700 h 2222"/>
                <a:gd name="T10" fmla="*/ 10294 w 2222"/>
                <a:gd name="T11" fmla="*/ 17579 h 2222"/>
                <a:gd name="T12" fmla="*/ 17484 w 2222"/>
                <a:gd name="T13" fmla="*/ 10350 h 2222"/>
                <a:gd name="T14" fmla="*/ 10294 w 2222"/>
                <a:gd name="T15" fmla="*/ 3121 h 2222"/>
                <a:gd name="T16" fmla="*/ 3104 w 2222"/>
                <a:gd name="T17" fmla="*/ 10350 h 2222"/>
                <a:gd name="T18" fmla="*/ 10294 w 2222"/>
                <a:gd name="T19" fmla="*/ 17579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0436" name="TextBox 23"/>
            <p:cNvSpPr txBox="1">
              <a:spLocks noChangeArrowheads="1"/>
            </p:cNvSpPr>
            <p:nvPr/>
          </p:nvSpPr>
          <p:spPr bwMode="auto">
            <a:xfrm>
              <a:off x="1600" y="2374"/>
              <a:ext cx="399" cy="391"/>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p>
          </p:txBody>
        </p:sp>
      </p:grpSp>
      <p:sp>
        <p:nvSpPr>
          <p:cNvPr id="36" name="等腰三角形 1"/>
          <p:cNvSpPr>
            <a:spLocks/>
          </p:cNvSpPr>
          <p:nvPr/>
        </p:nvSpPr>
        <p:spPr bwMode="auto">
          <a:xfrm flipV="1">
            <a:off x="3458117" y="1417553"/>
            <a:ext cx="1239308" cy="113479"/>
          </a:xfrm>
          <a:custGeom>
            <a:avLst/>
            <a:gdLst>
              <a:gd name="T0" fmla="*/ 102178 w 2313967"/>
              <a:gd name="T1" fmla="*/ 0 h 288032"/>
              <a:gd name="T2" fmla="*/ 129676 w 2313967"/>
              <a:gd name="T3" fmla="*/ 15877 h 288032"/>
              <a:gd name="T4" fmla="*/ 427230 w 2313967"/>
              <a:gd name="T5" fmla="*/ 15877 h 288032"/>
              <a:gd name="T6" fmla="*/ 427230 w 2313967"/>
              <a:gd name="T7" fmla="*/ 21169 h 288032"/>
              <a:gd name="T8" fmla="*/ 138842 w 2313967"/>
              <a:gd name="T9" fmla="*/ 21169 h 288032"/>
              <a:gd name="T10" fmla="*/ 65513 w 2313967"/>
              <a:gd name="T11" fmla="*/ 21169 h 288032"/>
              <a:gd name="T12" fmla="*/ 0 w 2313967"/>
              <a:gd name="T13" fmla="*/ 21169 h 288032"/>
              <a:gd name="T14" fmla="*/ 0 w 2313967"/>
              <a:gd name="T15" fmla="*/ 15877 h 288032"/>
              <a:gd name="T16" fmla="*/ 74679 w 2313967"/>
              <a:gd name="T17" fmla="*/ 1587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38" name="等腰三角形 1"/>
          <p:cNvSpPr>
            <a:spLocks/>
          </p:cNvSpPr>
          <p:nvPr/>
        </p:nvSpPr>
        <p:spPr bwMode="auto">
          <a:xfrm flipV="1">
            <a:off x="5839678" y="1725139"/>
            <a:ext cx="1237814" cy="114972"/>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0" name="等腰三角形 1"/>
          <p:cNvSpPr>
            <a:spLocks/>
          </p:cNvSpPr>
          <p:nvPr/>
        </p:nvSpPr>
        <p:spPr bwMode="auto">
          <a:xfrm>
            <a:off x="4074785" y="4129097"/>
            <a:ext cx="1237814" cy="114972"/>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2" name="等腰三角形 1"/>
          <p:cNvSpPr>
            <a:spLocks/>
          </p:cNvSpPr>
          <p:nvPr/>
        </p:nvSpPr>
        <p:spPr bwMode="auto">
          <a:xfrm>
            <a:off x="2050085" y="4376960"/>
            <a:ext cx="1237814" cy="116465"/>
          </a:xfrm>
          <a:custGeom>
            <a:avLst/>
            <a:gdLst>
              <a:gd name="T0" fmla="*/ 101809 w 2313967"/>
              <a:gd name="T1" fmla="*/ 0 h 288032"/>
              <a:gd name="T2" fmla="*/ 129208 w 2313967"/>
              <a:gd name="T3" fmla="*/ 17163 h 288032"/>
              <a:gd name="T4" fmla="*/ 425687 w 2313967"/>
              <a:gd name="T5" fmla="*/ 17163 h 288032"/>
              <a:gd name="T6" fmla="*/ 425687 w 2313967"/>
              <a:gd name="T7" fmla="*/ 22884 h 288032"/>
              <a:gd name="T8" fmla="*/ 138341 w 2313967"/>
              <a:gd name="T9" fmla="*/ 22884 h 288032"/>
              <a:gd name="T10" fmla="*/ 65276 w 2313967"/>
              <a:gd name="T11" fmla="*/ 22884 h 288032"/>
              <a:gd name="T12" fmla="*/ 0 w 2313967"/>
              <a:gd name="T13" fmla="*/ 22884 h 288032"/>
              <a:gd name="T14" fmla="*/ 0 w 2313967"/>
              <a:gd name="T15" fmla="*/ 17163 h 288032"/>
              <a:gd name="T16" fmla="*/ 74409 w 2313967"/>
              <a:gd name="T17" fmla="*/ 17163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95263" name="Text Box 31"/>
          <p:cNvSpPr txBox="1">
            <a:spLocks noChangeArrowheads="1"/>
          </p:cNvSpPr>
          <p:nvPr/>
        </p:nvSpPr>
        <p:spPr bwMode="auto">
          <a:xfrm>
            <a:off x="3353598" y="1014405"/>
            <a:ext cx="1421471" cy="38189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请在此处添加文字内容请在此处添加文字内容</a:t>
            </a:r>
          </a:p>
        </p:txBody>
      </p:sp>
      <p:sp>
        <p:nvSpPr>
          <p:cNvPr id="95264" name="Text Box 32"/>
          <p:cNvSpPr txBox="1">
            <a:spLocks noChangeArrowheads="1"/>
          </p:cNvSpPr>
          <p:nvPr/>
        </p:nvSpPr>
        <p:spPr bwMode="auto">
          <a:xfrm>
            <a:off x="5724707" y="1317514"/>
            <a:ext cx="1421471" cy="38189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请在此处添加文字内容请在此处添加文字内容</a:t>
            </a:r>
          </a:p>
        </p:txBody>
      </p:sp>
      <p:sp>
        <p:nvSpPr>
          <p:cNvPr id="95265" name="Text Box 33"/>
          <p:cNvSpPr txBox="1">
            <a:spLocks noChangeArrowheads="1"/>
          </p:cNvSpPr>
          <p:nvPr/>
        </p:nvSpPr>
        <p:spPr bwMode="auto">
          <a:xfrm>
            <a:off x="1930635" y="4500892"/>
            <a:ext cx="1421471" cy="38189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请在此处添加文字内容请在此处添加文字内容</a:t>
            </a:r>
          </a:p>
        </p:txBody>
      </p:sp>
      <p:sp>
        <p:nvSpPr>
          <p:cNvPr id="95266" name="Text Box 34"/>
          <p:cNvSpPr txBox="1">
            <a:spLocks noChangeArrowheads="1"/>
          </p:cNvSpPr>
          <p:nvPr/>
        </p:nvSpPr>
        <p:spPr bwMode="auto">
          <a:xfrm>
            <a:off x="3962800" y="4264975"/>
            <a:ext cx="1421471" cy="38189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请在此处添加文字内容请在此处添加文字内容</a:t>
            </a:r>
          </a:p>
        </p:txBody>
      </p:sp>
      <p:sp>
        <p:nvSpPr>
          <p:cNvPr id="3" name="标题 2"/>
          <p:cNvSpPr>
            <a:spLocks noGrp="1"/>
          </p:cNvSpPr>
          <p:nvPr>
            <p:ph type="title"/>
          </p:nvPr>
        </p:nvSpPr>
        <p:spPr/>
        <p:txBody>
          <a:bodyPr/>
          <a:lstStyle/>
          <a:p>
            <a:endParaRPr lang="zh-CN" altLang="en-US" dirty="0"/>
          </a:p>
        </p:txBody>
      </p:sp>
    </p:spTree>
    <p:extLst>
      <p:ext uri="{BB962C8B-B14F-4D97-AF65-F5344CB8AC3E}">
        <p14:creationId xmlns:p14="http://schemas.microsoft.com/office/powerpoint/2010/main" val="550413841"/>
      </p:ext>
    </p:extLst>
  </p:cSld>
  <p:clrMapOvr>
    <a:masterClrMapping/>
  </p:clrMapOvr>
  <p:transition spd="slow" advClick="0" advTm="7624">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95267"/>
                                        </p:tgtEl>
                                        <p:attrNameLst>
                                          <p:attrName>style.visibility</p:attrName>
                                        </p:attrNameLst>
                                      </p:cBhvr>
                                      <p:to>
                                        <p:strVal val="visible"/>
                                      </p:to>
                                    </p:set>
                                    <p:animEffect transition="in" filter="wipe(down)">
                                      <p:cBhvr>
                                        <p:cTn id="10" dur="1000"/>
                                        <p:tgtEl>
                                          <p:spTgt spid="9526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95268"/>
                                        </p:tgtEl>
                                        <p:attrNameLst>
                                          <p:attrName>style.visibility</p:attrName>
                                        </p:attrNameLst>
                                      </p:cBhvr>
                                      <p:to>
                                        <p:strVal val="visible"/>
                                      </p:to>
                                    </p:set>
                                    <p:animEffect transition="in" filter="wipe(down)">
                                      <p:cBhvr>
                                        <p:cTn id="16" dur="1000"/>
                                        <p:tgtEl>
                                          <p:spTgt spid="9526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par>
                                <p:cTn id="20" presetID="22" presetClass="entr" presetSubtype="4" fill="hold" nodeType="withEffect">
                                  <p:stCondLst>
                                    <p:cond delay="0"/>
                                  </p:stCondLst>
                                  <p:childTnLst>
                                    <p:set>
                                      <p:cBhvr>
                                        <p:cTn id="21" dur="1" fill="hold">
                                          <p:stCondLst>
                                            <p:cond delay="0"/>
                                          </p:stCondLst>
                                        </p:cTn>
                                        <p:tgtEl>
                                          <p:spTgt spid="95269"/>
                                        </p:tgtEl>
                                        <p:attrNameLst>
                                          <p:attrName>style.visibility</p:attrName>
                                        </p:attrNameLst>
                                      </p:cBhvr>
                                      <p:to>
                                        <p:strVal val="visible"/>
                                      </p:to>
                                    </p:set>
                                    <p:animEffect transition="in" filter="wipe(down)">
                                      <p:cBhvr>
                                        <p:cTn id="22" dur="1000"/>
                                        <p:tgtEl>
                                          <p:spTgt spid="9526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par>
                                <p:cTn id="26" presetID="22" presetClass="entr" presetSubtype="1" fill="hold" nodeType="withEffect">
                                  <p:stCondLst>
                                    <p:cond delay="0"/>
                                  </p:stCondLst>
                                  <p:childTnLst>
                                    <p:set>
                                      <p:cBhvr>
                                        <p:cTn id="27" dur="1" fill="hold">
                                          <p:stCondLst>
                                            <p:cond delay="0"/>
                                          </p:stCondLst>
                                        </p:cTn>
                                        <p:tgtEl>
                                          <p:spTgt spid="95270"/>
                                        </p:tgtEl>
                                        <p:attrNameLst>
                                          <p:attrName>style.visibility</p:attrName>
                                        </p:attrNameLst>
                                      </p:cBhvr>
                                      <p:to>
                                        <p:strVal val="visible"/>
                                      </p:to>
                                    </p:set>
                                    <p:animEffect transition="in" filter="wipe(up)">
                                      <p:cBhvr>
                                        <p:cTn id="28" dur="1000"/>
                                        <p:tgtEl>
                                          <p:spTgt spid="9527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1000"/>
                                        <p:tgtEl>
                                          <p:spTgt spid="9"/>
                                        </p:tgtEl>
                                      </p:cBhvr>
                                    </p:animEffect>
                                  </p:childTnLst>
                                </p:cTn>
                              </p:par>
                              <p:par>
                                <p:cTn id="32" presetID="22" presetClass="entr" presetSubtype="1" fill="hold" nodeType="withEffect">
                                  <p:stCondLst>
                                    <p:cond delay="0"/>
                                  </p:stCondLst>
                                  <p:childTnLst>
                                    <p:set>
                                      <p:cBhvr>
                                        <p:cTn id="33" dur="1" fill="hold">
                                          <p:stCondLst>
                                            <p:cond delay="0"/>
                                          </p:stCondLst>
                                        </p:cTn>
                                        <p:tgtEl>
                                          <p:spTgt spid="95271"/>
                                        </p:tgtEl>
                                        <p:attrNameLst>
                                          <p:attrName>style.visibility</p:attrName>
                                        </p:attrNameLst>
                                      </p:cBhvr>
                                      <p:to>
                                        <p:strVal val="visible"/>
                                      </p:to>
                                    </p:set>
                                    <p:animEffect transition="in" filter="wipe(up)">
                                      <p:cBhvr>
                                        <p:cTn id="34" dur="1000"/>
                                        <p:tgtEl>
                                          <p:spTgt spid="95271"/>
                                        </p:tgtEl>
                                      </p:cBhvr>
                                    </p:animEffect>
                                  </p:childTnLst>
                                </p:cTn>
                              </p:par>
                            </p:childTnLst>
                          </p:cTn>
                        </p:par>
                        <p:par>
                          <p:cTn id="35" fill="hold">
                            <p:stCondLst>
                              <p:cond delay="1000"/>
                            </p:stCondLst>
                            <p:childTnLst>
                              <p:par>
                                <p:cTn id="36" presetID="17" presetClass="entr" presetSubtype="10"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strVal val="#ppt_h"/>
                                          </p:val>
                                        </p:tav>
                                        <p:tav tm="100000">
                                          <p:val>
                                            <p:strVal val="#ppt_h"/>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95263"/>
                                        </p:tgtEl>
                                        <p:attrNameLst>
                                          <p:attrName>style.visibility</p:attrName>
                                        </p:attrNameLst>
                                      </p:cBhvr>
                                      <p:to>
                                        <p:strVal val="visible"/>
                                      </p:to>
                                    </p:set>
                                    <p:animEffect transition="in" filter="fade">
                                      <p:cBhvr>
                                        <p:cTn id="43" dur="1000"/>
                                        <p:tgtEl>
                                          <p:spTgt spid="95263"/>
                                        </p:tgtEl>
                                      </p:cBhvr>
                                    </p:animEffect>
                                    <p:anim calcmode="lin" valueType="num">
                                      <p:cBhvr>
                                        <p:cTn id="44" dur="1000" fill="hold"/>
                                        <p:tgtEl>
                                          <p:spTgt spid="95263"/>
                                        </p:tgtEl>
                                        <p:attrNameLst>
                                          <p:attrName>ppt_x</p:attrName>
                                        </p:attrNameLst>
                                      </p:cBhvr>
                                      <p:tavLst>
                                        <p:tav tm="0">
                                          <p:val>
                                            <p:strVal val="#ppt_x"/>
                                          </p:val>
                                        </p:tav>
                                        <p:tav tm="100000">
                                          <p:val>
                                            <p:strVal val="#ppt_x"/>
                                          </p:val>
                                        </p:tav>
                                      </p:tavLst>
                                    </p:anim>
                                    <p:anim calcmode="lin" valueType="num">
                                      <p:cBhvr>
                                        <p:cTn id="45" dur="1000" fill="hold"/>
                                        <p:tgtEl>
                                          <p:spTgt spid="95263"/>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17" presetClass="entr" presetSubtype="1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strVal val="#ppt_h"/>
                                          </p:val>
                                        </p:tav>
                                        <p:tav tm="100000">
                                          <p:val>
                                            <p:strVal val="#ppt_h"/>
                                          </p:val>
                                        </p:tav>
                                      </p:tavLst>
                                    </p:anim>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95264"/>
                                        </p:tgtEl>
                                        <p:attrNameLst>
                                          <p:attrName>style.visibility</p:attrName>
                                        </p:attrNameLst>
                                      </p:cBhvr>
                                      <p:to>
                                        <p:strVal val="visible"/>
                                      </p:to>
                                    </p:set>
                                    <p:animEffect transition="in" filter="fade">
                                      <p:cBhvr>
                                        <p:cTn id="54" dur="1000"/>
                                        <p:tgtEl>
                                          <p:spTgt spid="95264"/>
                                        </p:tgtEl>
                                      </p:cBhvr>
                                    </p:animEffect>
                                    <p:anim calcmode="lin" valueType="num">
                                      <p:cBhvr>
                                        <p:cTn id="55" dur="1000" fill="hold"/>
                                        <p:tgtEl>
                                          <p:spTgt spid="95264"/>
                                        </p:tgtEl>
                                        <p:attrNameLst>
                                          <p:attrName>ppt_x</p:attrName>
                                        </p:attrNameLst>
                                      </p:cBhvr>
                                      <p:tavLst>
                                        <p:tav tm="0">
                                          <p:val>
                                            <p:strVal val="#ppt_x"/>
                                          </p:val>
                                        </p:tav>
                                        <p:tav tm="100000">
                                          <p:val>
                                            <p:strVal val="#ppt_x"/>
                                          </p:val>
                                        </p:tav>
                                      </p:tavLst>
                                    </p:anim>
                                    <p:anim calcmode="lin" valueType="num">
                                      <p:cBhvr>
                                        <p:cTn id="56" dur="1000" fill="hold"/>
                                        <p:tgtEl>
                                          <p:spTgt spid="95264"/>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17" presetClass="entr" presetSubtype="10"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95266"/>
                                        </p:tgtEl>
                                        <p:attrNameLst>
                                          <p:attrName>style.visibility</p:attrName>
                                        </p:attrNameLst>
                                      </p:cBhvr>
                                      <p:to>
                                        <p:strVal val="visible"/>
                                      </p:to>
                                    </p:set>
                                    <p:animEffect transition="in" filter="fade">
                                      <p:cBhvr>
                                        <p:cTn id="65" dur="1000"/>
                                        <p:tgtEl>
                                          <p:spTgt spid="95266"/>
                                        </p:tgtEl>
                                      </p:cBhvr>
                                    </p:animEffect>
                                    <p:anim calcmode="lin" valueType="num">
                                      <p:cBhvr>
                                        <p:cTn id="66" dur="1000" fill="hold"/>
                                        <p:tgtEl>
                                          <p:spTgt spid="95266"/>
                                        </p:tgtEl>
                                        <p:attrNameLst>
                                          <p:attrName>ppt_x</p:attrName>
                                        </p:attrNameLst>
                                      </p:cBhvr>
                                      <p:tavLst>
                                        <p:tav tm="0">
                                          <p:val>
                                            <p:strVal val="#ppt_x"/>
                                          </p:val>
                                        </p:tav>
                                        <p:tav tm="100000">
                                          <p:val>
                                            <p:strVal val="#ppt_x"/>
                                          </p:val>
                                        </p:tav>
                                      </p:tavLst>
                                    </p:anim>
                                    <p:anim calcmode="lin" valueType="num">
                                      <p:cBhvr>
                                        <p:cTn id="67" dur="1000" fill="hold"/>
                                        <p:tgtEl>
                                          <p:spTgt spid="95266"/>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17"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strVal val="#ppt_h"/>
                                          </p:val>
                                        </p:tav>
                                        <p:tav tm="100000">
                                          <p:val>
                                            <p:strVal val="#ppt_h"/>
                                          </p:val>
                                        </p:tav>
                                      </p:tavLst>
                                    </p:anim>
                                  </p:childTnLst>
                                </p:cTn>
                              </p:par>
                            </p:childTnLst>
                          </p:cTn>
                        </p:par>
                        <p:par>
                          <p:cTn id="73" fill="hold">
                            <p:stCondLst>
                              <p:cond delay="6000"/>
                            </p:stCondLst>
                            <p:childTnLst>
                              <p:par>
                                <p:cTn id="74" presetID="42" presetClass="entr" presetSubtype="0" fill="hold" grpId="0" nodeType="afterEffect">
                                  <p:stCondLst>
                                    <p:cond delay="0"/>
                                  </p:stCondLst>
                                  <p:childTnLst>
                                    <p:set>
                                      <p:cBhvr>
                                        <p:cTn id="75" dur="1" fill="hold">
                                          <p:stCondLst>
                                            <p:cond delay="0"/>
                                          </p:stCondLst>
                                        </p:cTn>
                                        <p:tgtEl>
                                          <p:spTgt spid="95265"/>
                                        </p:tgtEl>
                                        <p:attrNameLst>
                                          <p:attrName>style.visibility</p:attrName>
                                        </p:attrNameLst>
                                      </p:cBhvr>
                                      <p:to>
                                        <p:strVal val="visible"/>
                                      </p:to>
                                    </p:set>
                                    <p:animEffect transition="in" filter="fade">
                                      <p:cBhvr>
                                        <p:cTn id="76" dur="500"/>
                                        <p:tgtEl>
                                          <p:spTgt spid="95265"/>
                                        </p:tgtEl>
                                      </p:cBhvr>
                                    </p:animEffect>
                                    <p:anim calcmode="lin" valueType="num">
                                      <p:cBhvr>
                                        <p:cTn id="77" dur="500" fill="hold"/>
                                        <p:tgtEl>
                                          <p:spTgt spid="95265"/>
                                        </p:tgtEl>
                                        <p:attrNameLst>
                                          <p:attrName>ppt_x</p:attrName>
                                        </p:attrNameLst>
                                      </p:cBhvr>
                                      <p:tavLst>
                                        <p:tav tm="0">
                                          <p:val>
                                            <p:strVal val="#ppt_x"/>
                                          </p:val>
                                        </p:tav>
                                        <p:tav tm="100000">
                                          <p:val>
                                            <p:strVal val="#ppt_x"/>
                                          </p:val>
                                        </p:tav>
                                      </p:tavLst>
                                    </p:anim>
                                    <p:anim calcmode="lin" valueType="num">
                                      <p:cBhvr>
                                        <p:cTn id="78" dur="500" fill="hold"/>
                                        <p:tgtEl>
                                          <p:spTgt spid="952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36" grpId="0" animBg="1"/>
      <p:bldP spid="38" grpId="0" animBg="1"/>
      <p:bldP spid="40" grpId="0" animBg="1"/>
      <p:bldP spid="42" grpId="0" animBg="1"/>
      <p:bldP spid="95263" grpId="0"/>
      <p:bldP spid="95264" grpId="0"/>
      <p:bldP spid="95265" grpId="0"/>
      <p:bldP spid="9526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892899" y="1796811"/>
            <a:ext cx="1987372" cy="781817"/>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标题内容</a:t>
            </a:r>
            <a:endParaRPr kumimoji="0" lang="en-US" altLang="zh-CN" sz="1317"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 name="TextBox 3"/>
          <p:cNvSpPr txBox="1">
            <a:spLocks noChangeArrowheads="1"/>
          </p:cNvSpPr>
          <p:nvPr/>
        </p:nvSpPr>
        <p:spPr bwMode="auto">
          <a:xfrm>
            <a:off x="6266718" y="1796811"/>
            <a:ext cx="1987371" cy="781817"/>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endParaRPr kumimoji="0" lang="en-US" altLang="zh-CN" sz="1317"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5" name="TextBox 4"/>
          <p:cNvSpPr txBox="1">
            <a:spLocks noChangeArrowheads="1"/>
          </p:cNvSpPr>
          <p:nvPr/>
        </p:nvSpPr>
        <p:spPr bwMode="auto">
          <a:xfrm>
            <a:off x="6266718" y="3119735"/>
            <a:ext cx="1987371" cy="781817"/>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endParaRPr kumimoji="0" lang="en-US" altLang="zh-CN" sz="1317"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6" name="TextBox 5"/>
          <p:cNvSpPr txBox="1">
            <a:spLocks noChangeArrowheads="1"/>
          </p:cNvSpPr>
          <p:nvPr/>
        </p:nvSpPr>
        <p:spPr bwMode="auto">
          <a:xfrm>
            <a:off x="892899" y="3119735"/>
            <a:ext cx="1987372" cy="781817"/>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endParaRPr kumimoji="0" lang="en-US" altLang="zh-CN" sz="1317"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grpSp>
        <p:nvGrpSpPr>
          <p:cNvPr id="7" name="组合 6"/>
          <p:cNvGrpSpPr>
            <a:grpSpLocks/>
          </p:cNvGrpSpPr>
          <p:nvPr/>
        </p:nvGrpSpPr>
        <p:grpSpPr bwMode="auto">
          <a:xfrm>
            <a:off x="3217723" y="1581798"/>
            <a:ext cx="2753353" cy="2447260"/>
            <a:chOff x="3218020" y="2137420"/>
            <a:chExt cx="2752869" cy="2753319"/>
          </a:xfrm>
        </p:grpSpPr>
        <p:sp>
          <p:nvSpPr>
            <p:cNvPr id="8" name="椭圆 6"/>
            <p:cNvSpPr/>
            <p:nvPr/>
          </p:nvSpPr>
          <p:spPr>
            <a:xfrm flipH="1" flipV="1">
              <a:off x="4618341" y="3331813"/>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9" name="椭圆 61"/>
            <p:cNvSpPr/>
            <p:nvPr/>
          </p:nvSpPr>
          <p:spPr>
            <a:xfrm flipH="1" flipV="1">
              <a:off x="3218020" y="3536758"/>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0" name="椭圆 6"/>
            <p:cNvSpPr/>
            <p:nvPr/>
          </p:nvSpPr>
          <p:spPr>
            <a:xfrm>
              <a:off x="3218020" y="2137420"/>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11" name="椭圆 61"/>
            <p:cNvSpPr/>
            <p:nvPr/>
          </p:nvSpPr>
          <p:spPr>
            <a:xfrm>
              <a:off x="4412323" y="2137420"/>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2" name="椭圆 11"/>
            <p:cNvSpPr/>
            <p:nvPr/>
          </p:nvSpPr>
          <p:spPr>
            <a:xfrm>
              <a:off x="4269007" y="3214222"/>
              <a:ext cx="650895" cy="65179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76811" name="TextBox 12"/>
            <p:cNvSpPr txBox="1">
              <a:spLocks noChangeArrowheads="1"/>
            </p:cNvSpPr>
            <p:nvPr/>
          </p:nvSpPr>
          <p:spPr bwMode="auto">
            <a:xfrm>
              <a:off x="4442746" y="3401664"/>
              <a:ext cx="303417" cy="19549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a:t>
              </a:r>
            </a:p>
          </p:txBody>
        </p:sp>
        <p:sp>
          <p:nvSpPr>
            <p:cNvPr id="76812" name="TextBox 13"/>
            <p:cNvSpPr txBox="1">
              <a:spLocks noChangeArrowheads="1"/>
            </p:cNvSpPr>
            <p:nvPr/>
          </p:nvSpPr>
          <p:spPr bwMode="auto">
            <a:xfrm>
              <a:off x="3463304" y="2655410"/>
              <a:ext cx="884467" cy="521133"/>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这里输入标题</a:t>
              </a:r>
            </a:p>
          </p:txBody>
        </p:sp>
        <p:sp>
          <p:nvSpPr>
            <p:cNvPr id="76813" name="TextBox 14"/>
            <p:cNvSpPr txBox="1">
              <a:spLocks noChangeArrowheads="1"/>
            </p:cNvSpPr>
            <p:nvPr/>
          </p:nvSpPr>
          <p:spPr bwMode="auto">
            <a:xfrm>
              <a:off x="4784238" y="2569469"/>
              <a:ext cx="815013" cy="521133"/>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这里输入标题</a:t>
              </a:r>
            </a:p>
          </p:txBody>
        </p:sp>
        <p:sp>
          <p:nvSpPr>
            <p:cNvPr id="76814" name="TextBox 15"/>
            <p:cNvSpPr txBox="1">
              <a:spLocks noChangeArrowheads="1"/>
            </p:cNvSpPr>
            <p:nvPr/>
          </p:nvSpPr>
          <p:spPr bwMode="auto">
            <a:xfrm>
              <a:off x="3506168" y="3943238"/>
              <a:ext cx="911515" cy="521133"/>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这里输入标题</a:t>
              </a:r>
            </a:p>
          </p:txBody>
        </p:sp>
        <p:sp>
          <p:nvSpPr>
            <p:cNvPr id="76815" name="TextBox 16"/>
            <p:cNvSpPr txBox="1">
              <a:spLocks noChangeArrowheads="1"/>
            </p:cNvSpPr>
            <p:nvPr/>
          </p:nvSpPr>
          <p:spPr bwMode="auto">
            <a:xfrm>
              <a:off x="4881641" y="3886086"/>
              <a:ext cx="842487" cy="521133"/>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这里输入标题</a:t>
              </a:r>
            </a:p>
          </p:txBody>
        </p:sp>
        <p:sp>
          <p:nvSpPr>
            <p:cNvPr id="18" name="椭圆 17"/>
            <p:cNvSpPr>
              <a:spLocks noChangeArrowheads="1"/>
            </p:cNvSpPr>
            <p:nvPr/>
          </p:nvSpPr>
          <p:spPr bwMode="auto">
            <a:xfrm>
              <a:off x="4306328" y="3251179"/>
              <a:ext cx="576251" cy="577878"/>
            </a:xfrm>
            <a:prstGeom prst="ellipse">
              <a:avLst/>
            </a:prstGeom>
            <a:noFill/>
            <a:ln w="15875" algn="ctr">
              <a:solidFill>
                <a:schemeClr val="tx2"/>
              </a:solidFill>
              <a:round/>
              <a:headEnd/>
              <a:tailEnd/>
            </a:ln>
          </p:spPr>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13" name="标题 1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644441411"/>
      </p:ext>
    </p:extLst>
  </p:cSld>
  <p:clrMapOvr>
    <a:masterClrMapping/>
  </p:clrMapOvr>
  <p:transition spd="slow" advClick="0" advTm="7624">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par>
                                <p:cTn id="10" presetID="8" presetClass="emph" presetSubtype="0" fill="hold" nodeType="withEffect">
                                  <p:stCondLst>
                                    <p:cond delay="0"/>
                                  </p:stCondLst>
                                  <p:childTnLst>
                                    <p:animRot by="21600000">
                                      <p:cBhvr>
                                        <p:cTn id="11" dur="1000" fill="hold"/>
                                        <p:tgtEl>
                                          <p:spTgt spid="7"/>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0-#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1+#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1+#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0-#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195" name="Group 59"/>
          <p:cNvGrpSpPr>
            <a:grpSpLocks/>
          </p:cNvGrpSpPr>
          <p:nvPr/>
        </p:nvGrpSpPr>
        <p:grpSpPr bwMode="auto">
          <a:xfrm>
            <a:off x="1524498" y="1023364"/>
            <a:ext cx="5215544" cy="3850813"/>
            <a:chOff x="721" y="537"/>
            <a:chExt cx="3871" cy="2418"/>
          </a:xfrm>
        </p:grpSpPr>
        <p:grpSp>
          <p:nvGrpSpPr>
            <p:cNvPr id="82956" name="Group 53"/>
            <p:cNvGrpSpPr>
              <a:grpSpLocks/>
            </p:cNvGrpSpPr>
            <p:nvPr/>
          </p:nvGrpSpPr>
          <p:grpSpPr bwMode="auto">
            <a:xfrm>
              <a:off x="2268" y="1579"/>
              <a:ext cx="1782" cy="844"/>
              <a:chOff x="2268" y="1579"/>
              <a:chExt cx="1782" cy="844"/>
            </a:xfrm>
          </p:grpSpPr>
          <p:sp>
            <p:nvSpPr>
              <p:cNvPr id="82998" name="Freeform 14"/>
              <p:cNvSpPr>
                <a:spLocks/>
              </p:cNvSpPr>
              <p:nvPr/>
            </p:nvSpPr>
            <p:spPr bwMode="auto">
              <a:xfrm>
                <a:off x="2268" y="1858"/>
                <a:ext cx="753" cy="565"/>
              </a:xfrm>
              <a:custGeom>
                <a:avLst/>
                <a:gdLst>
                  <a:gd name="T0" fmla="*/ 0 w 2963"/>
                  <a:gd name="T1" fmla="*/ 0 h 3007"/>
                  <a:gd name="T2" fmla="*/ 0 w 2963"/>
                  <a:gd name="T3" fmla="*/ 0 h 3007"/>
                  <a:gd name="T4" fmla="*/ 0 w 2963"/>
                  <a:gd name="T5" fmla="*/ 0 h 3007"/>
                  <a:gd name="T6" fmla="*/ 0 w 2963"/>
                  <a:gd name="T7" fmla="*/ 0 h 3007"/>
                  <a:gd name="T8" fmla="*/ 0 w 2963"/>
                  <a:gd name="T9" fmla="*/ 0 h 3007"/>
                  <a:gd name="T10" fmla="*/ 0 w 2963"/>
                  <a:gd name="T11" fmla="*/ 0 h 3007"/>
                  <a:gd name="T12" fmla="*/ 0 w 2963"/>
                  <a:gd name="T13" fmla="*/ 0 h 3007"/>
                  <a:gd name="T14" fmla="*/ 0 w 2963"/>
                  <a:gd name="T15" fmla="*/ 0 h 3007"/>
                  <a:gd name="T16" fmla="*/ 0 w 2963"/>
                  <a:gd name="T17" fmla="*/ 0 h 3007"/>
                  <a:gd name="T18" fmla="*/ 0 w 2963"/>
                  <a:gd name="T19" fmla="*/ 0 h 3007"/>
                  <a:gd name="T20" fmla="*/ 0 w 2963"/>
                  <a:gd name="T21" fmla="*/ 0 h 3007"/>
                  <a:gd name="T22" fmla="*/ 0 w 2963"/>
                  <a:gd name="T23" fmla="*/ 0 h 3007"/>
                  <a:gd name="T24" fmla="*/ 0 w 2963"/>
                  <a:gd name="T25" fmla="*/ 0 h 3007"/>
                  <a:gd name="T26" fmla="*/ 0 w 2963"/>
                  <a:gd name="T27" fmla="*/ 0 h 3007"/>
                  <a:gd name="T28" fmla="*/ 0 w 2963"/>
                  <a:gd name="T29" fmla="*/ 0 h 3007"/>
                  <a:gd name="T30" fmla="*/ 0 w 2963"/>
                  <a:gd name="T31" fmla="*/ 0 h 3007"/>
                  <a:gd name="T32" fmla="*/ 0 w 2963"/>
                  <a:gd name="T33" fmla="*/ 0 h 3007"/>
                  <a:gd name="T34" fmla="*/ 0 w 2963"/>
                  <a:gd name="T35" fmla="*/ 0 h 3007"/>
                  <a:gd name="T36" fmla="*/ 0 w 2963"/>
                  <a:gd name="T37" fmla="*/ 0 h 3007"/>
                  <a:gd name="T38" fmla="*/ 0 w 2963"/>
                  <a:gd name="T39" fmla="*/ 0 h 3007"/>
                  <a:gd name="T40" fmla="*/ 0 w 2963"/>
                  <a:gd name="T41" fmla="*/ 0 h 3007"/>
                  <a:gd name="T42" fmla="*/ 0 w 2963"/>
                  <a:gd name="T43" fmla="*/ 0 h 3007"/>
                  <a:gd name="T44" fmla="*/ 0 w 2963"/>
                  <a:gd name="T45" fmla="*/ 0 h 3007"/>
                  <a:gd name="T46" fmla="*/ 0 w 2963"/>
                  <a:gd name="T47" fmla="*/ 0 h 3007"/>
                  <a:gd name="T48" fmla="*/ 0 w 2963"/>
                  <a:gd name="T49" fmla="*/ 0 h 3007"/>
                  <a:gd name="T50" fmla="*/ 0 w 2963"/>
                  <a:gd name="T51" fmla="*/ 0 h 3007"/>
                  <a:gd name="T52" fmla="*/ 0 w 2963"/>
                  <a:gd name="T53" fmla="*/ 0 h 3007"/>
                  <a:gd name="T54" fmla="*/ 0 w 2963"/>
                  <a:gd name="T55" fmla="*/ 0 h 3007"/>
                  <a:gd name="T56" fmla="*/ 0 w 2963"/>
                  <a:gd name="T57" fmla="*/ 0 h 3007"/>
                  <a:gd name="T58" fmla="*/ 0 w 2963"/>
                  <a:gd name="T59" fmla="*/ 0 h 3007"/>
                  <a:gd name="T60" fmla="*/ 0 w 2963"/>
                  <a:gd name="T61" fmla="*/ 0 h 3007"/>
                  <a:gd name="T62" fmla="*/ 0 w 2963"/>
                  <a:gd name="T63" fmla="*/ 0 h 3007"/>
                  <a:gd name="T64" fmla="*/ 0 w 2963"/>
                  <a:gd name="T65" fmla="*/ 0 h 3007"/>
                  <a:gd name="T66" fmla="*/ 0 w 2963"/>
                  <a:gd name="T67" fmla="*/ 0 h 3007"/>
                  <a:gd name="T68" fmla="*/ 0 w 2963"/>
                  <a:gd name="T69" fmla="*/ 0 h 3007"/>
                  <a:gd name="T70" fmla="*/ 0 w 2963"/>
                  <a:gd name="T71" fmla="*/ 0 h 3007"/>
                  <a:gd name="T72" fmla="*/ 0 w 2963"/>
                  <a:gd name="T73" fmla="*/ 0 h 3007"/>
                  <a:gd name="T74" fmla="*/ 0 w 2963"/>
                  <a:gd name="T75" fmla="*/ 0 h 3007"/>
                  <a:gd name="T76" fmla="*/ 0 w 2963"/>
                  <a:gd name="T77" fmla="*/ 0 h 3007"/>
                  <a:gd name="T78" fmla="*/ 0 w 2963"/>
                  <a:gd name="T79" fmla="*/ 0 h 3007"/>
                  <a:gd name="T80" fmla="*/ 0 w 2963"/>
                  <a:gd name="T81" fmla="*/ 0 h 3007"/>
                  <a:gd name="T82" fmla="*/ 0 w 2963"/>
                  <a:gd name="T83" fmla="*/ 0 h 3007"/>
                  <a:gd name="T84" fmla="*/ 0 w 2963"/>
                  <a:gd name="T85" fmla="*/ 0 h 3007"/>
                  <a:gd name="T86" fmla="*/ 0 w 2963"/>
                  <a:gd name="T87" fmla="*/ 0 h 3007"/>
                  <a:gd name="T88" fmla="*/ 0 w 2963"/>
                  <a:gd name="T89" fmla="*/ 0 h 3007"/>
                  <a:gd name="T90" fmla="*/ 0 w 2963"/>
                  <a:gd name="T91" fmla="*/ 0 h 30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963"/>
                  <a:gd name="T139" fmla="*/ 0 h 3007"/>
                  <a:gd name="T140" fmla="*/ 2963 w 2963"/>
                  <a:gd name="T141" fmla="*/ 3007 h 300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bg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99" name="Freeform 25"/>
              <p:cNvSpPr>
                <a:spLocks/>
              </p:cNvSpPr>
              <p:nvPr/>
            </p:nvSpPr>
            <p:spPr bwMode="auto">
              <a:xfrm>
                <a:off x="3555" y="1579"/>
                <a:ext cx="495" cy="250"/>
              </a:xfrm>
              <a:custGeom>
                <a:avLst/>
                <a:gdLst>
                  <a:gd name="T0" fmla="*/ 0 w 1952"/>
                  <a:gd name="T1" fmla="*/ 0 h 1326"/>
                  <a:gd name="T2" fmla="*/ 0 w 1952"/>
                  <a:gd name="T3" fmla="*/ 0 h 1326"/>
                  <a:gd name="T4" fmla="*/ 0 w 1952"/>
                  <a:gd name="T5" fmla="*/ 0 h 1326"/>
                  <a:gd name="T6" fmla="*/ 0 w 1952"/>
                  <a:gd name="T7" fmla="*/ 0 h 1326"/>
                  <a:gd name="T8" fmla="*/ 0 w 1952"/>
                  <a:gd name="T9" fmla="*/ 0 h 1326"/>
                  <a:gd name="T10" fmla="*/ 0 w 1952"/>
                  <a:gd name="T11" fmla="*/ 0 h 1326"/>
                  <a:gd name="T12" fmla="*/ 0 w 1952"/>
                  <a:gd name="T13" fmla="*/ 0 h 1326"/>
                  <a:gd name="T14" fmla="*/ 0 w 1952"/>
                  <a:gd name="T15" fmla="*/ 0 h 1326"/>
                  <a:gd name="T16" fmla="*/ 0 w 1952"/>
                  <a:gd name="T17" fmla="*/ 0 h 1326"/>
                  <a:gd name="T18" fmla="*/ 0 w 1952"/>
                  <a:gd name="T19" fmla="*/ 0 h 1326"/>
                  <a:gd name="T20" fmla="*/ 0 w 1952"/>
                  <a:gd name="T21" fmla="*/ 0 h 1326"/>
                  <a:gd name="T22" fmla="*/ 0 w 1952"/>
                  <a:gd name="T23" fmla="*/ 0 h 1326"/>
                  <a:gd name="T24" fmla="*/ 0 w 1952"/>
                  <a:gd name="T25" fmla="*/ 0 h 1326"/>
                  <a:gd name="T26" fmla="*/ 0 w 1952"/>
                  <a:gd name="T27" fmla="*/ 0 h 1326"/>
                  <a:gd name="T28" fmla="*/ 0 w 1952"/>
                  <a:gd name="T29" fmla="*/ 0 h 1326"/>
                  <a:gd name="T30" fmla="*/ 0 w 1952"/>
                  <a:gd name="T31" fmla="*/ 0 h 1326"/>
                  <a:gd name="T32" fmla="*/ 0 w 1952"/>
                  <a:gd name="T33" fmla="*/ 0 h 1326"/>
                  <a:gd name="T34" fmla="*/ 0 w 1952"/>
                  <a:gd name="T35" fmla="*/ 0 h 1326"/>
                  <a:gd name="T36" fmla="*/ 0 w 1952"/>
                  <a:gd name="T37" fmla="*/ 0 h 1326"/>
                  <a:gd name="T38" fmla="*/ 0 w 1952"/>
                  <a:gd name="T39" fmla="*/ 0 h 1326"/>
                  <a:gd name="T40" fmla="*/ 0 w 1952"/>
                  <a:gd name="T41" fmla="*/ 0 h 1326"/>
                  <a:gd name="T42" fmla="*/ 0 w 1952"/>
                  <a:gd name="T43" fmla="*/ 0 h 1326"/>
                  <a:gd name="T44" fmla="*/ 0 w 1952"/>
                  <a:gd name="T45" fmla="*/ 0 h 1326"/>
                  <a:gd name="T46" fmla="*/ 0 w 1952"/>
                  <a:gd name="T47" fmla="*/ 0 h 1326"/>
                  <a:gd name="T48" fmla="*/ 0 w 1952"/>
                  <a:gd name="T49" fmla="*/ 0 h 1326"/>
                  <a:gd name="T50" fmla="*/ 0 w 1952"/>
                  <a:gd name="T51" fmla="*/ 0 h 1326"/>
                  <a:gd name="T52" fmla="*/ 0 w 1952"/>
                  <a:gd name="T53" fmla="*/ 0 h 1326"/>
                  <a:gd name="T54" fmla="*/ 0 w 1952"/>
                  <a:gd name="T55" fmla="*/ 0 h 1326"/>
                  <a:gd name="T56" fmla="*/ 0 w 1952"/>
                  <a:gd name="T57" fmla="*/ 0 h 1326"/>
                  <a:gd name="T58" fmla="*/ 0 w 1952"/>
                  <a:gd name="T59" fmla="*/ 0 h 1326"/>
                  <a:gd name="T60" fmla="*/ 0 w 1952"/>
                  <a:gd name="T61" fmla="*/ 0 h 1326"/>
                  <a:gd name="T62" fmla="*/ 0 w 1952"/>
                  <a:gd name="T63" fmla="*/ 0 h 1326"/>
                  <a:gd name="T64" fmla="*/ 0 w 1952"/>
                  <a:gd name="T65" fmla="*/ 0 h 1326"/>
                  <a:gd name="T66" fmla="*/ 0 w 1952"/>
                  <a:gd name="T67" fmla="*/ 0 h 1326"/>
                  <a:gd name="T68" fmla="*/ 0 w 1952"/>
                  <a:gd name="T69" fmla="*/ 0 h 1326"/>
                  <a:gd name="T70" fmla="*/ 0 w 1952"/>
                  <a:gd name="T71" fmla="*/ 0 h 1326"/>
                  <a:gd name="T72" fmla="*/ 0 w 1952"/>
                  <a:gd name="T73" fmla="*/ 0 h 1326"/>
                  <a:gd name="T74" fmla="*/ 0 w 1952"/>
                  <a:gd name="T75" fmla="*/ 0 h 1326"/>
                  <a:gd name="T76" fmla="*/ 0 w 1952"/>
                  <a:gd name="T77" fmla="*/ 0 h 1326"/>
                  <a:gd name="T78" fmla="*/ 0 w 1952"/>
                  <a:gd name="T79" fmla="*/ 0 h 1326"/>
                  <a:gd name="T80" fmla="*/ 0 w 1952"/>
                  <a:gd name="T81" fmla="*/ 0 h 1326"/>
                  <a:gd name="T82" fmla="*/ 0 w 1952"/>
                  <a:gd name="T83" fmla="*/ 0 h 1326"/>
                  <a:gd name="T84" fmla="*/ 0 w 1952"/>
                  <a:gd name="T85" fmla="*/ 0 h 1326"/>
                  <a:gd name="T86" fmla="*/ 0 w 1952"/>
                  <a:gd name="T87" fmla="*/ 0 h 1326"/>
                  <a:gd name="T88" fmla="*/ 0 w 1952"/>
                  <a:gd name="T89" fmla="*/ 0 h 1326"/>
                  <a:gd name="T90" fmla="*/ 0 w 1952"/>
                  <a:gd name="T91" fmla="*/ 0 h 1326"/>
                  <a:gd name="T92" fmla="*/ 0 w 1952"/>
                  <a:gd name="T93" fmla="*/ 0 h 132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952"/>
                  <a:gd name="T142" fmla="*/ 0 h 1326"/>
                  <a:gd name="T143" fmla="*/ 1952 w 1952"/>
                  <a:gd name="T144" fmla="*/ 1326 h 132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bg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grpSp>
          <p:nvGrpSpPr>
            <p:cNvPr id="82957" name="Group 58"/>
            <p:cNvGrpSpPr>
              <a:grpSpLocks/>
            </p:cNvGrpSpPr>
            <p:nvPr/>
          </p:nvGrpSpPr>
          <p:grpSpPr bwMode="auto">
            <a:xfrm>
              <a:off x="721" y="537"/>
              <a:ext cx="3871" cy="2418"/>
              <a:chOff x="721" y="537"/>
              <a:chExt cx="3871" cy="2418"/>
            </a:xfrm>
          </p:grpSpPr>
          <p:sp>
            <p:nvSpPr>
              <p:cNvPr id="82958" name="Freeform 32"/>
              <p:cNvSpPr>
                <a:spLocks/>
              </p:cNvSpPr>
              <p:nvPr/>
            </p:nvSpPr>
            <p:spPr bwMode="auto">
              <a:xfrm>
                <a:off x="3854" y="1002"/>
                <a:ext cx="661" cy="326"/>
              </a:xfrm>
              <a:custGeom>
                <a:avLst/>
                <a:gdLst>
                  <a:gd name="T0" fmla="*/ 0 w 2595"/>
                  <a:gd name="T1" fmla="*/ 0 h 1727"/>
                  <a:gd name="T2" fmla="*/ 0 w 2595"/>
                  <a:gd name="T3" fmla="*/ 0 h 1727"/>
                  <a:gd name="T4" fmla="*/ 0 w 2595"/>
                  <a:gd name="T5" fmla="*/ 0 h 1727"/>
                  <a:gd name="T6" fmla="*/ 0 w 2595"/>
                  <a:gd name="T7" fmla="*/ 0 h 1727"/>
                  <a:gd name="T8" fmla="*/ 0 w 2595"/>
                  <a:gd name="T9" fmla="*/ 0 h 1727"/>
                  <a:gd name="T10" fmla="*/ 0 w 2595"/>
                  <a:gd name="T11" fmla="*/ 0 h 1727"/>
                  <a:gd name="T12" fmla="*/ 0 w 2595"/>
                  <a:gd name="T13" fmla="*/ 0 h 1727"/>
                  <a:gd name="T14" fmla="*/ 0 w 2595"/>
                  <a:gd name="T15" fmla="*/ 0 h 1727"/>
                  <a:gd name="T16" fmla="*/ 0 w 2595"/>
                  <a:gd name="T17" fmla="*/ 0 h 1727"/>
                  <a:gd name="T18" fmla="*/ 0 w 2595"/>
                  <a:gd name="T19" fmla="*/ 0 h 1727"/>
                  <a:gd name="T20" fmla="*/ 0 w 2595"/>
                  <a:gd name="T21" fmla="*/ 0 h 1727"/>
                  <a:gd name="T22" fmla="*/ 0 w 2595"/>
                  <a:gd name="T23" fmla="*/ 0 h 1727"/>
                  <a:gd name="T24" fmla="*/ 0 w 2595"/>
                  <a:gd name="T25" fmla="*/ 0 h 1727"/>
                  <a:gd name="T26" fmla="*/ 0 w 2595"/>
                  <a:gd name="T27" fmla="*/ 0 h 1727"/>
                  <a:gd name="T28" fmla="*/ 0 w 2595"/>
                  <a:gd name="T29" fmla="*/ 0 h 1727"/>
                  <a:gd name="T30" fmla="*/ 0 w 2595"/>
                  <a:gd name="T31" fmla="*/ 0 h 1727"/>
                  <a:gd name="T32" fmla="*/ 0 w 2595"/>
                  <a:gd name="T33" fmla="*/ 0 h 1727"/>
                  <a:gd name="T34" fmla="*/ 0 w 2595"/>
                  <a:gd name="T35" fmla="*/ 0 h 1727"/>
                  <a:gd name="T36" fmla="*/ 0 w 2595"/>
                  <a:gd name="T37" fmla="*/ 0 h 1727"/>
                  <a:gd name="T38" fmla="*/ 0 w 2595"/>
                  <a:gd name="T39" fmla="*/ 0 h 1727"/>
                  <a:gd name="T40" fmla="*/ 0 w 2595"/>
                  <a:gd name="T41" fmla="*/ 0 h 1727"/>
                  <a:gd name="T42" fmla="*/ 0 w 2595"/>
                  <a:gd name="T43" fmla="*/ 0 h 1727"/>
                  <a:gd name="T44" fmla="*/ 0 w 2595"/>
                  <a:gd name="T45" fmla="*/ 0 h 1727"/>
                  <a:gd name="T46" fmla="*/ 0 w 2595"/>
                  <a:gd name="T47" fmla="*/ 0 h 1727"/>
                  <a:gd name="T48" fmla="*/ 0 w 2595"/>
                  <a:gd name="T49" fmla="*/ 0 h 1727"/>
                  <a:gd name="T50" fmla="*/ 0 w 2595"/>
                  <a:gd name="T51" fmla="*/ 0 h 1727"/>
                  <a:gd name="T52" fmla="*/ 0 w 2595"/>
                  <a:gd name="T53" fmla="*/ 0 h 1727"/>
                  <a:gd name="T54" fmla="*/ 0 w 2595"/>
                  <a:gd name="T55" fmla="*/ 0 h 1727"/>
                  <a:gd name="T56" fmla="*/ 0 w 2595"/>
                  <a:gd name="T57" fmla="*/ 0 h 1727"/>
                  <a:gd name="T58" fmla="*/ 0 w 2595"/>
                  <a:gd name="T59" fmla="*/ 0 h 1727"/>
                  <a:gd name="T60" fmla="*/ 0 w 2595"/>
                  <a:gd name="T61" fmla="*/ 0 h 1727"/>
                  <a:gd name="T62" fmla="*/ 0 w 2595"/>
                  <a:gd name="T63" fmla="*/ 0 h 1727"/>
                  <a:gd name="T64" fmla="*/ 0 w 2595"/>
                  <a:gd name="T65" fmla="*/ 0 h 1727"/>
                  <a:gd name="T66" fmla="*/ 0 w 2595"/>
                  <a:gd name="T67" fmla="*/ 0 h 1727"/>
                  <a:gd name="T68" fmla="*/ 0 w 2595"/>
                  <a:gd name="T69" fmla="*/ 0 h 17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595"/>
                  <a:gd name="T106" fmla="*/ 0 h 1727"/>
                  <a:gd name="T107" fmla="*/ 2595 w 2595"/>
                  <a:gd name="T108" fmla="*/ 1727 h 172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nvGrpSpPr>
              <p:cNvPr id="82959" name="Group 57"/>
              <p:cNvGrpSpPr>
                <a:grpSpLocks/>
              </p:cNvGrpSpPr>
              <p:nvPr/>
            </p:nvGrpSpPr>
            <p:grpSpPr bwMode="auto">
              <a:xfrm>
                <a:off x="721" y="537"/>
                <a:ext cx="3871" cy="2418"/>
                <a:chOff x="721" y="537"/>
                <a:chExt cx="3871" cy="2418"/>
              </a:xfrm>
            </p:grpSpPr>
            <p:grpSp>
              <p:nvGrpSpPr>
                <p:cNvPr id="82960" name="Group 56"/>
                <p:cNvGrpSpPr>
                  <a:grpSpLocks/>
                </p:cNvGrpSpPr>
                <p:nvPr/>
              </p:nvGrpSpPr>
              <p:grpSpPr bwMode="auto">
                <a:xfrm>
                  <a:off x="2865" y="1507"/>
                  <a:ext cx="1302" cy="1448"/>
                  <a:chOff x="2865" y="1507"/>
                  <a:chExt cx="1302" cy="1448"/>
                </a:xfrm>
              </p:grpSpPr>
              <p:grpSp>
                <p:nvGrpSpPr>
                  <p:cNvPr id="82987" name="Group 50"/>
                  <p:cNvGrpSpPr>
                    <a:grpSpLocks/>
                  </p:cNvGrpSpPr>
                  <p:nvPr/>
                </p:nvGrpSpPr>
                <p:grpSpPr bwMode="auto">
                  <a:xfrm>
                    <a:off x="3106" y="2477"/>
                    <a:ext cx="1061" cy="478"/>
                    <a:chOff x="3106" y="2477"/>
                    <a:chExt cx="1061" cy="478"/>
                  </a:xfrm>
                </p:grpSpPr>
                <p:sp>
                  <p:nvSpPr>
                    <p:cNvPr id="82996" name="Freeform 6"/>
                    <p:cNvSpPr>
                      <a:spLocks/>
                    </p:cNvSpPr>
                    <p:nvPr/>
                  </p:nvSpPr>
                  <p:spPr bwMode="auto">
                    <a:xfrm>
                      <a:off x="4039" y="2477"/>
                      <a:ext cx="128" cy="226"/>
                    </a:xfrm>
                    <a:custGeom>
                      <a:avLst/>
                      <a:gdLst>
                        <a:gd name="T0" fmla="*/ 0 w 501"/>
                        <a:gd name="T1" fmla="*/ 0 h 1207"/>
                        <a:gd name="T2" fmla="*/ 0 w 501"/>
                        <a:gd name="T3" fmla="*/ 0 h 1207"/>
                        <a:gd name="T4" fmla="*/ 0 w 501"/>
                        <a:gd name="T5" fmla="*/ 0 h 1207"/>
                        <a:gd name="T6" fmla="*/ 0 w 501"/>
                        <a:gd name="T7" fmla="*/ 0 h 1207"/>
                        <a:gd name="T8" fmla="*/ 0 w 501"/>
                        <a:gd name="T9" fmla="*/ 0 h 1207"/>
                        <a:gd name="T10" fmla="*/ 0 w 501"/>
                        <a:gd name="T11" fmla="*/ 0 h 1207"/>
                        <a:gd name="T12" fmla="*/ 0 w 501"/>
                        <a:gd name="T13" fmla="*/ 0 h 1207"/>
                        <a:gd name="T14" fmla="*/ 0 w 501"/>
                        <a:gd name="T15" fmla="*/ 0 h 1207"/>
                        <a:gd name="T16" fmla="*/ 0 w 501"/>
                        <a:gd name="T17" fmla="*/ 0 h 1207"/>
                        <a:gd name="T18" fmla="*/ 0 w 501"/>
                        <a:gd name="T19" fmla="*/ 0 h 1207"/>
                        <a:gd name="T20" fmla="*/ 0 w 501"/>
                        <a:gd name="T21" fmla="*/ 0 h 1207"/>
                        <a:gd name="T22" fmla="*/ 0 w 501"/>
                        <a:gd name="T23" fmla="*/ 0 h 1207"/>
                        <a:gd name="T24" fmla="*/ 0 w 501"/>
                        <a:gd name="T25" fmla="*/ 0 h 1207"/>
                        <a:gd name="T26" fmla="*/ 0 w 501"/>
                        <a:gd name="T27" fmla="*/ 0 h 1207"/>
                        <a:gd name="T28" fmla="*/ 0 w 501"/>
                        <a:gd name="T29" fmla="*/ 0 h 1207"/>
                        <a:gd name="T30" fmla="*/ 0 w 501"/>
                        <a:gd name="T31" fmla="*/ 0 h 1207"/>
                        <a:gd name="T32" fmla="*/ 0 w 501"/>
                        <a:gd name="T33" fmla="*/ 0 h 12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01"/>
                        <a:gd name="T52" fmla="*/ 0 h 1207"/>
                        <a:gd name="T53" fmla="*/ 501 w 501"/>
                        <a:gd name="T54" fmla="*/ 1207 h 12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97" name="Freeform 7"/>
                    <p:cNvSpPr>
                      <a:spLocks/>
                    </p:cNvSpPr>
                    <p:nvPr/>
                  </p:nvSpPr>
                  <p:spPr bwMode="auto">
                    <a:xfrm>
                      <a:off x="3106" y="2839"/>
                      <a:ext cx="198" cy="116"/>
                    </a:xfrm>
                    <a:custGeom>
                      <a:avLst/>
                      <a:gdLst>
                        <a:gd name="T0" fmla="*/ 0 w 776"/>
                        <a:gd name="T1" fmla="*/ 0 h 619"/>
                        <a:gd name="T2" fmla="*/ 0 w 776"/>
                        <a:gd name="T3" fmla="*/ 0 h 619"/>
                        <a:gd name="T4" fmla="*/ 0 w 776"/>
                        <a:gd name="T5" fmla="*/ 0 h 619"/>
                        <a:gd name="T6" fmla="*/ 0 w 776"/>
                        <a:gd name="T7" fmla="*/ 0 h 619"/>
                        <a:gd name="T8" fmla="*/ 0 w 776"/>
                        <a:gd name="T9" fmla="*/ 0 h 619"/>
                        <a:gd name="T10" fmla="*/ 0 w 776"/>
                        <a:gd name="T11" fmla="*/ 0 h 619"/>
                        <a:gd name="T12" fmla="*/ 0 w 776"/>
                        <a:gd name="T13" fmla="*/ 0 h 619"/>
                        <a:gd name="T14" fmla="*/ 0 w 776"/>
                        <a:gd name="T15" fmla="*/ 0 h 619"/>
                        <a:gd name="T16" fmla="*/ 0 w 776"/>
                        <a:gd name="T17" fmla="*/ 0 h 619"/>
                        <a:gd name="T18" fmla="*/ 0 w 776"/>
                        <a:gd name="T19" fmla="*/ 0 h 619"/>
                        <a:gd name="T20" fmla="*/ 0 w 776"/>
                        <a:gd name="T21" fmla="*/ 0 h 619"/>
                        <a:gd name="T22" fmla="*/ 0 w 776"/>
                        <a:gd name="T23" fmla="*/ 0 h 619"/>
                        <a:gd name="T24" fmla="*/ 0 w 776"/>
                        <a:gd name="T25" fmla="*/ 0 h 619"/>
                        <a:gd name="T26" fmla="*/ 0 w 776"/>
                        <a:gd name="T27" fmla="*/ 0 h 619"/>
                        <a:gd name="T28" fmla="*/ 0 w 776"/>
                        <a:gd name="T29" fmla="*/ 0 h 6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76"/>
                        <a:gd name="T46" fmla="*/ 0 h 619"/>
                        <a:gd name="T47" fmla="*/ 776 w 776"/>
                        <a:gd name="T48" fmla="*/ 619 h 6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grpSp>
                <p:nvGrpSpPr>
                  <p:cNvPr id="82988" name="Group 49"/>
                  <p:cNvGrpSpPr>
                    <a:grpSpLocks/>
                  </p:cNvGrpSpPr>
                  <p:nvPr/>
                </p:nvGrpSpPr>
                <p:grpSpPr bwMode="auto">
                  <a:xfrm>
                    <a:off x="2865" y="1507"/>
                    <a:ext cx="1222" cy="1013"/>
                    <a:chOff x="2865" y="1507"/>
                    <a:chExt cx="1222" cy="1013"/>
                  </a:xfrm>
                </p:grpSpPr>
                <p:sp>
                  <p:nvSpPr>
                    <p:cNvPr id="82989" name="Freeform 17"/>
                    <p:cNvSpPr>
                      <a:spLocks/>
                    </p:cNvSpPr>
                    <p:nvPr/>
                  </p:nvSpPr>
                  <p:spPr bwMode="auto">
                    <a:xfrm>
                      <a:off x="2865" y="1996"/>
                      <a:ext cx="358" cy="287"/>
                    </a:xfrm>
                    <a:custGeom>
                      <a:avLst/>
                      <a:gdLst>
                        <a:gd name="T0" fmla="*/ 0 w 1411"/>
                        <a:gd name="T1" fmla="*/ 0 h 1526"/>
                        <a:gd name="T2" fmla="*/ 0 w 1411"/>
                        <a:gd name="T3" fmla="*/ 0 h 1526"/>
                        <a:gd name="T4" fmla="*/ 0 w 1411"/>
                        <a:gd name="T5" fmla="*/ 0 h 1526"/>
                        <a:gd name="T6" fmla="*/ 0 w 1411"/>
                        <a:gd name="T7" fmla="*/ 0 h 1526"/>
                        <a:gd name="T8" fmla="*/ 0 w 1411"/>
                        <a:gd name="T9" fmla="*/ 0 h 1526"/>
                        <a:gd name="T10" fmla="*/ 0 w 1411"/>
                        <a:gd name="T11" fmla="*/ 0 h 1526"/>
                        <a:gd name="T12" fmla="*/ 0 w 1411"/>
                        <a:gd name="T13" fmla="*/ 0 h 1526"/>
                        <a:gd name="T14" fmla="*/ 0 w 1411"/>
                        <a:gd name="T15" fmla="*/ 0 h 1526"/>
                        <a:gd name="T16" fmla="*/ 0 w 1411"/>
                        <a:gd name="T17" fmla="*/ 0 h 1526"/>
                        <a:gd name="T18" fmla="*/ 0 w 1411"/>
                        <a:gd name="T19" fmla="*/ 0 h 1526"/>
                        <a:gd name="T20" fmla="*/ 0 w 1411"/>
                        <a:gd name="T21" fmla="*/ 0 h 1526"/>
                        <a:gd name="T22" fmla="*/ 0 w 1411"/>
                        <a:gd name="T23" fmla="*/ 0 h 1526"/>
                        <a:gd name="T24" fmla="*/ 0 w 1411"/>
                        <a:gd name="T25" fmla="*/ 0 h 1526"/>
                        <a:gd name="T26" fmla="*/ 0 w 1411"/>
                        <a:gd name="T27" fmla="*/ 0 h 1526"/>
                        <a:gd name="T28" fmla="*/ 0 w 1411"/>
                        <a:gd name="T29" fmla="*/ 0 h 1526"/>
                        <a:gd name="T30" fmla="*/ 0 w 1411"/>
                        <a:gd name="T31" fmla="*/ 0 h 1526"/>
                        <a:gd name="T32" fmla="*/ 0 w 1411"/>
                        <a:gd name="T33" fmla="*/ 0 h 1526"/>
                        <a:gd name="T34" fmla="*/ 0 w 1411"/>
                        <a:gd name="T35" fmla="*/ 0 h 1526"/>
                        <a:gd name="T36" fmla="*/ 0 w 1411"/>
                        <a:gd name="T37" fmla="*/ 0 h 1526"/>
                        <a:gd name="T38" fmla="*/ 0 w 1411"/>
                        <a:gd name="T39" fmla="*/ 0 h 1526"/>
                        <a:gd name="T40" fmla="*/ 0 w 1411"/>
                        <a:gd name="T41" fmla="*/ 0 h 1526"/>
                        <a:gd name="T42" fmla="*/ 0 w 1411"/>
                        <a:gd name="T43" fmla="*/ 0 h 1526"/>
                        <a:gd name="T44" fmla="*/ 0 w 1411"/>
                        <a:gd name="T45" fmla="*/ 0 h 1526"/>
                        <a:gd name="T46" fmla="*/ 0 w 1411"/>
                        <a:gd name="T47" fmla="*/ 0 h 1526"/>
                        <a:gd name="T48" fmla="*/ 0 w 1411"/>
                        <a:gd name="T49" fmla="*/ 0 h 1526"/>
                        <a:gd name="T50" fmla="*/ 0 w 1411"/>
                        <a:gd name="T51" fmla="*/ 0 h 1526"/>
                        <a:gd name="T52" fmla="*/ 0 w 1411"/>
                        <a:gd name="T53" fmla="*/ 0 h 1526"/>
                        <a:gd name="T54" fmla="*/ 0 w 1411"/>
                        <a:gd name="T55" fmla="*/ 0 h 1526"/>
                        <a:gd name="T56" fmla="*/ 0 w 1411"/>
                        <a:gd name="T57" fmla="*/ 0 h 1526"/>
                        <a:gd name="T58" fmla="*/ 0 w 1411"/>
                        <a:gd name="T59" fmla="*/ 0 h 1526"/>
                        <a:gd name="T60" fmla="*/ 0 w 1411"/>
                        <a:gd name="T61" fmla="*/ 0 h 1526"/>
                        <a:gd name="T62" fmla="*/ 0 w 1411"/>
                        <a:gd name="T63" fmla="*/ 0 h 152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11"/>
                        <a:gd name="T97" fmla="*/ 0 h 1526"/>
                        <a:gd name="T98" fmla="*/ 1411 w 1411"/>
                        <a:gd name="T99" fmla="*/ 1526 h 152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nvGrpSpPr>
                    <p:cNvPr id="82990" name="Group 48"/>
                    <p:cNvGrpSpPr>
                      <a:grpSpLocks/>
                    </p:cNvGrpSpPr>
                    <p:nvPr/>
                  </p:nvGrpSpPr>
                  <p:grpSpPr bwMode="auto">
                    <a:xfrm>
                      <a:off x="3091" y="1777"/>
                      <a:ext cx="996" cy="743"/>
                      <a:chOff x="3091" y="1777"/>
                      <a:chExt cx="996" cy="743"/>
                    </a:xfrm>
                  </p:grpSpPr>
                  <p:sp>
                    <p:nvSpPr>
                      <p:cNvPr id="82992" name="Freeform 12"/>
                      <p:cNvSpPr>
                        <a:spLocks/>
                      </p:cNvSpPr>
                      <p:nvPr/>
                    </p:nvSpPr>
                    <p:spPr bwMode="auto">
                      <a:xfrm>
                        <a:off x="3123" y="2139"/>
                        <a:ext cx="415" cy="381"/>
                      </a:xfrm>
                      <a:custGeom>
                        <a:avLst/>
                        <a:gdLst>
                          <a:gd name="T0" fmla="*/ 0 w 1633"/>
                          <a:gd name="T1" fmla="*/ 0 h 2024"/>
                          <a:gd name="T2" fmla="*/ 0 w 1633"/>
                          <a:gd name="T3" fmla="*/ 0 h 2024"/>
                          <a:gd name="T4" fmla="*/ 0 w 1633"/>
                          <a:gd name="T5" fmla="*/ 0 h 2024"/>
                          <a:gd name="T6" fmla="*/ 0 w 1633"/>
                          <a:gd name="T7" fmla="*/ 0 h 2024"/>
                          <a:gd name="T8" fmla="*/ 0 w 1633"/>
                          <a:gd name="T9" fmla="*/ 0 h 2024"/>
                          <a:gd name="T10" fmla="*/ 0 w 1633"/>
                          <a:gd name="T11" fmla="*/ 0 h 2024"/>
                          <a:gd name="T12" fmla="*/ 0 w 1633"/>
                          <a:gd name="T13" fmla="*/ 0 h 2024"/>
                          <a:gd name="T14" fmla="*/ 0 w 1633"/>
                          <a:gd name="T15" fmla="*/ 0 h 2024"/>
                          <a:gd name="T16" fmla="*/ 0 w 1633"/>
                          <a:gd name="T17" fmla="*/ 0 h 2024"/>
                          <a:gd name="T18" fmla="*/ 0 w 1633"/>
                          <a:gd name="T19" fmla="*/ 0 h 2024"/>
                          <a:gd name="T20" fmla="*/ 0 w 1633"/>
                          <a:gd name="T21" fmla="*/ 0 h 2024"/>
                          <a:gd name="T22" fmla="*/ 0 w 1633"/>
                          <a:gd name="T23" fmla="*/ 0 h 2024"/>
                          <a:gd name="T24" fmla="*/ 0 w 1633"/>
                          <a:gd name="T25" fmla="*/ 0 h 2024"/>
                          <a:gd name="T26" fmla="*/ 0 w 1633"/>
                          <a:gd name="T27" fmla="*/ 0 h 2024"/>
                          <a:gd name="T28" fmla="*/ 0 w 1633"/>
                          <a:gd name="T29" fmla="*/ 0 h 2024"/>
                          <a:gd name="T30" fmla="*/ 0 w 1633"/>
                          <a:gd name="T31" fmla="*/ 0 h 2024"/>
                          <a:gd name="T32" fmla="*/ 0 w 1633"/>
                          <a:gd name="T33" fmla="*/ 0 h 2024"/>
                          <a:gd name="T34" fmla="*/ 0 w 1633"/>
                          <a:gd name="T35" fmla="*/ 0 h 2024"/>
                          <a:gd name="T36" fmla="*/ 0 w 1633"/>
                          <a:gd name="T37" fmla="*/ 0 h 2024"/>
                          <a:gd name="T38" fmla="*/ 0 w 1633"/>
                          <a:gd name="T39" fmla="*/ 0 h 2024"/>
                          <a:gd name="T40" fmla="*/ 0 w 1633"/>
                          <a:gd name="T41" fmla="*/ 0 h 2024"/>
                          <a:gd name="T42" fmla="*/ 0 w 1633"/>
                          <a:gd name="T43" fmla="*/ 0 h 2024"/>
                          <a:gd name="T44" fmla="*/ 0 w 1633"/>
                          <a:gd name="T45" fmla="*/ 0 h 2024"/>
                          <a:gd name="T46" fmla="*/ 0 w 1633"/>
                          <a:gd name="T47" fmla="*/ 0 h 2024"/>
                          <a:gd name="T48" fmla="*/ 0 w 1633"/>
                          <a:gd name="T49" fmla="*/ 0 h 2024"/>
                          <a:gd name="T50" fmla="*/ 0 w 1633"/>
                          <a:gd name="T51" fmla="*/ 0 h 2024"/>
                          <a:gd name="T52" fmla="*/ 0 w 1633"/>
                          <a:gd name="T53" fmla="*/ 0 h 2024"/>
                          <a:gd name="T54" fmla="*/ 0 w 1633"/>
                          <a:gd name="T55" fmla="*/ 0 h 2024"/>
                          <a:gd name="T56" fmla="*/ 0 w 1633"/>
                          <a:gd name="T57" fmla="*/ 0 h 2024"/>
                          <a:gd name="T58" fmla="*/ 0 w 1633"/>
                          <a:gd name="T59" fmla="*/ 0 h 2024"/>
                          <a:gd name="T60" fmla="*/ 0 w 1633"/>
                          <a:gd name="T61" fmla="*/ 0 h 2024"/>
                          <a:gd name="T62" fmla="*/ 0 w 1633"/>
                          <a:gd name="T63" fmla="*/ 0 h 2024"/>
                          <a:gd name="T64" fmla="*/ 0 w 1633"/>
                          <a:gd name="T65" fmla="*/ 0 h 2024"/>
                          <a:gd name="T66" fmla="*/ 0 w 1633"/>
                          <a:gd name="T67" fmla="*/ 0 h 2024"/>
                          <a:gd name="T68" fmla="*/ 0 w 1633"/>
                          <a:gd name="T69" fmla="*/ 0 h 2024"/>
                          <a:gd name="T70" fmla="*/ 0 w 1633"/>
                          <a:gd name="T71" fmla="*/ 0 h 2024"/>
                          <a:gd name="T72" fmla="*/ 0 w 1633"/>
                          <a:gd name="T73" fmla="*/ 0 h 2024"/>
                          <a:gd name="T74" fmla="*/ 0 w 1633"/>
                          <a:gd name="T75" fmla="*/ 0 h 2024"/>
                          <a:gd name="T76" fmla="*/ 0 w 1633"/>
                          <a:gd name="T77" fmla="*/ 0 h 2024"/>
                          <a:gd name="T78" fmla="*/ 0 w 1633"/>
                          <a:gd name="T79" fmla="*/ 0 h 2024"/>
                          <a:gd name="T80" fmla="*/ 0 w 1633"/>
                          <a:gd name="T81" fmla="*/ 0 h 2024"/>
                          <a:gd name="T82" fmla="*/ 0 w 1633"/>
                          <a:gd name="T83" fmla="*/ 0 h 2024"/>
                          <a:gd name="T84" fmla="*/ 0 w 1633"/>
                          <a:gd name="T85" fmla="*/ 0 h 2024"/>
                          <a:gd name="T86" fmla="*/ 0 w 1633"/>
                          <a:gd name="T87" fmla="*/ 0 h 2024"/>
                          <a:gd name="T88" fmla="*/ 0 w 1633"/>
                          <a:gd name="T89" fmla="*/ 0 h 2024"/>
                          <a:gd name="T90" fmla="*/ 0 w 1633"/>
                          <a:gd name="T91" fmla="*/ 0 h 20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633"/>
                          <a:gd name="T139" fmla="*/ 0 h 2024"/>
                          <a:gd name="T140" fmla="*/ 1633 w 1633"/>
                          <a:gd name="T141" fmla="*/ 2024 h 202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93" name="Freeform 18"/>
                      <p:cNvSpPr>
                        <a:spLocks/>
                      </p:cNvSpPr>
                      <p:nvPr/>
                    </p:nvSpPr>
                    <p:spPr bwMode="auto">
                      <a:xfrm>
                        <a:off x="3091" y="1938"/>
                        <a:ext cx="583" cy="273"/>
                      </a:xfrm>
                      <a:custGeom>
                        <a:avLst/>
                        <a:gdLst>
                          <a:gd name="T0" fmla="*/ 0 w 2294"/>
                          <a:gd name="T1" fmla="*/ 0 h 1452"/>
                          <a:gd name="T2" fmla="*/ 0 w 2294"/>
                          <a:gd name="T3" fmla="*/ 0 h 1452"/>
                          <a:gd name="T4" fmla="*/ 0 w 2294"/>
                          <a:gd name="T5" fmla="*/ 0 h 1452"/>
                          <a:gd name="T6" fmla="*/ 0 w 2294"/>
                          <a:gd name="T7" fmla="*/ 0 h 1452"/>
                          <a:gd name="T8" fmla="*/ 0 w 2294"/>
                          <a:gd name="T9" fmla="*/ 0 h 1452"/>
                          <a:gd name="T10" fmla="*/ 0 w 2294"/>
                          <a:gd name="T11" fmla="*/ 0 h 1452"/>
                          <a:gd name="T12" fmla="*/ 0 w 2294"/>
                          <a:gd name="T13" fmla="*/ 0 h 1452"/>
                          <a:gd name="T14" fmla="*/ 0 w 2294"/>
                          <a:gd name="T15" fmla="*/ 0 h 1452"/>
                          <a:gd name="T16" fmla="*/ 0 w 2294"/>
                          <a:gd name="T17" fmla="*/ 0 h 1452"/>
                          <a:gd name="T18" fmla="*/ 0 w 2294"/>
                          <a:gd name="T19" fmla="*/ 0 h 1452"/>
                          <a:gd name="T20" fmla="*/ 0 w 2294"/>
                          <a:gd name="T21" fmla="*/ 0 h 1452"/>
                          <a:gd name="T22" fmla="*/ 0 w 2294"/>
                          <a:gd name="T23" fmla="*/ 0 h 1452"/>
                          <a:gd name="T24" fmla="*/ 0 w 2294"/>
                          <a:gd name="T25" fmla="*/ 0 h 1452"/>
                          <a:gd name="T26" fmla="*/ 0 w 2294"/>
                          <a:gd name="T27" fmla="*/ 0 h 1452"/>
                          <a:gd name="T28" fmla="*/ 0 w 2294"/>
                          <a:gd name="T29" fmla="*/ 0 h 1452"/>
                          <a:gd name="T30" fmla="*/ 0 w 2294"/>
                          <a:gd name="T31" fmla="*/ 0 h 1452"/>
                          <a:gd name="T32" fmla="*/ 0 w 2294"/>
                          <a:gd name="T33" fmla="*/ 0 h 1452"/>
                          <a:gd name="T34" fmla="*/ 0 w 2294"/>
                          <a:gd name="T35" fmla="*/ 0 h 1452"/>
                          <a:gd name="T36" fmla="*/ 0 w 2294"/>
                          <a:gd name="T37" fmla="*/ 0 h 1452"/>
                          <a:gd name="T38" fmla="*/ 0 w 2294"/>
                          <a:gd name="T39" fmla="*/ 0 h 1452"/>
                          <a:gd name="T40" fmla="*/ 0 w 2294"/>
                          <a:gd name="T41" fmla="*/ 0 h 1452"/>
                          <a:gd name="T42" fmla="*/ 0 w 2294"/>
                          <a:gd name="T43" fmla="*/ 0 h 1452"/>
                          <a:gd name="T44" fmla="*/ 0 w 2294"/>
                          <a:gd name="T45" fmla="*/ 0 h 1452"/>
                          <a:gd name="T46" fmla="*/ 0 w 2294"/>
                          <a:gd name="T47" fmla="*/ 0 h 1452"/>
                          <a:gd name="T48" fmla="*/ 0 w 2294"/>
                          <a:gd name="T49" fmla="*/ 0 h 1452"/>
                          <a:gd name="T50" fmla="*/ 0 w 2294"/>
                          <a:gd name="T51" fmla="*/ 0 h 1452"/>
                          <a:gd name="T52" fmla="*/ 0 w 2294"/>
                          <a:gd name="T53" fmla="*/ 0 h 1452"/>
                          <a:gd name="T54" fmla="*/ 0 w 2294"/>
                          <a:gd name="T55" fmla="*/ 0 h 1452"/>
                          <a:gd name="T56" fmla="*/ 0 w 2294"/>
                          <a:gd name="T57" fmla="*/ 0 h 1452"/>
                          <a:gd name="T58" fmla="*/ 0 w 2294"/>
                          <a:gd name="T59" fmla="*/ 0 h 1452"/>
                          <a:gd name="T60" fmla="*/ 0 w 2294"/>
                          <a:gd name="T61" fmla="*/ 0 h 1452"/>
                          <a:gd name="T62" fmla="*/ 0 w 2294"/>
                          <a:gd name="T63" fmla="*/ 0 h 1452"/>
                          <a:gd name="T64" fmla="*/ 0 w 2294"/>
                          <a:gd name="T65" fmla="*/ 0 h 1452"/>
                          <a:gd name="T66" fmla="*/ 0 w 2294"/>
                          <a:gd name="T67" fmla="*/ 0 h 1452"/>
                          <a:gd name="T68" fmla="*/ 0 w 2294"/>
                          <a:gd name="T69" fmla="*/ 0 h 1452"/>
                          <a:gd name="T70" fmla="*/ 0 w 2294"/>
                          <a:gd name="T71" fmla="*/ 0 h 1452"/>
                          <a:gd name="T72" fmla="*/ 0 w 2294"/>
                          <a:gd name="T73" fmla="*/ 0 h 1452"/>
                          <a:gd name="T74" fmla="*/ 0 w 2294"/>
                          <a:gd name="T75" fmla="*/ 0 h 1452"/>
                          <a:gd name="T76" fmla="*/ 0 w 2294"/>
                          <a:gd name="T77" fmla="*/ 0 h 1452"/>
                          <a:gd name="T78" fmla="*/ 0 w 2294"/>
                          <a:gd name="T79" fmla="*/ 0 h 1452"/>
                          <a:gd name="T80" fmla="*/ 0 w 2294"/>
                          <a:gd name="T81" fmla="*/ 0 h 1452"/>
                          <a:gd name="T82" fmla="*/ 0 w 2294"/>
                          <a:gd name="T83" fmla="*/ 0 h 1452"/>
                          <a:gd name="T84" fmla="*/ 0 w 2294"/>
                          <a:gd name="T85" fmla="*/ 0 h 1452"/>
                          <a:gd name="T86" fmla="*/ 0 w 2294"/>
                          <a:gd name="T87" fmla="*/ 0 h 1452"/>
                          <a:gd name="T88" fmla="*/ 0 w 2294"/>
                          <a:gd name="T89" fmla="*/ 0 h 14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294"/>
                          <a:gd name="T136" fmla="*/ 0 h 1452"/>
                          <a:gd name="T137" fmla="*/ 2294 w 2294"/>
                          <a:gd name="T138" fmla="*/ 1452 h 145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94" name="Freeform 19"/>
                      <p:cNvSpPr>
                        <a:spLocks/>
                      </p:cNvSpPr>
                      <p:nvPr/>
                    </p:nvSpPr>
                    <p:spPr bwMode="auto">
                      <a:xfrm>
                        <a:off x="3574" y="1821"/>
                        <a:ext cx="358" cy="339"/>
                      </a:xfrm>
                      <a:custGeom>
                        <a:avLst/>
                        <a:gdLst>
                          <a:gd name="T0" fmla="*/ 0 w 1411"/>
                          <a:gd name="T1" fmla="*/ 0 h 1801"/>
                          <a:gd name="T2" fmla="*/ 0 w 1411"/>
                          <a:gd name="T3" fmla="*/ 0 h 1801"/>
                          <a:gd name="T4" fmla="*/ 0 w 1411"/>
                          <a:gd name="T5" fmla="*/ 0 h 1801"/>
                          <a:gd name="T6" fmla="*/ 0 w 1411"/>
                          <a:gd name="T7" fmla="*/ 0 h 1801"/>
                          <a:gd name="T8" fmla="*/ 0 w 1411"/>
                          <a:gd name="T9" fmla="*/ 0 h 1801"/>
                          <a:gd name="T10" fmla="*/ 0 w 1411"/>
                          <a:gd name="T11" fmla="*/ 0 h 1801"/>
                          <a:gd name="T12" fmla="*/ 0 w 1411"/>
                          <a:gd name="T13" fmla="*/ 0 h 1801"/>
                          <a:gd name="T14" fmla="*/ 0 w 1411"/>
                          <a:gd name="T15" fmla="*/ 0 h 1801"/>
                          <a:gd name="T16" fmla="*/ 0 w 1411"/>
                          <a:gd name="T17" fmla="*/ 0 h 1801"/>
                          <a:gd name="T18" fmla="*/ 0 w 1411"/>
                          <a:gd name="T19" fmla="*/ 0 h 1801"/>
                          <a:gd name="T20" fmla="*/ 0 w 1411"/>
                          <a:gd name="T21" fmla="*/ 0 h 1801"/>
                          <a:gd name="T22" fmla="*/ 0 w 1411"/>
                          <a:gd name="T23" fmla="*/ 0 h 1801"/>
                          <a:gd name="T24" fmla="*/ 0 w 1411"/>
                          <a:gd name="T25" fmla="*/ 0 h 1801"/>
                          <a:gd name="T26" fmla="*/ 0 w 1411"/>
                          <a:gd name="T27" fmla="*/ 0 h 1801"/>
                          <a:gd name="T28" fmla="*/ 0 w 1411"/>
                          <a:gd name="T29" fmla="*/ 0 h 1801"/>
                          <a:gd name="T30" fmla="*/ 0 w 1411"/>
                          <a:gd name="T31" fmla="*/ 0 h 1801"/>
                          <a:gd name="T32" fmla="*/ 0 w 1411"/>
                          <a:gd name="T33" fmla="*/ 0 h 1801"/>
                          <a:gd name="T34" fmla="*/ 0 w 1411"/>
                          <a:gd name="T35" fmla="*/ 0 h 1801"/>
                          <a:gd name="T36" fmla="*/ 0 w 1411"/>
                          <a:gd name="T37" fmla="*/ 0 h 1801"/>
                          <a:gd name="T38" fmla="*/ 0 w 1411"/>
                          <a:gd name="T39" fmla="*/ 0 h 1801"/>
                          <a:gd name="T40" fmla="*/ 0 w 1411"/>
                          <a:gd name="T41" fmla="*/ 0 h 1801"/>
                          <a:gd name="T42" fmla="*/ 0 w 1411"/>
                          <a:gd name="T43" fmla="*/ 0 h 1801"/>
                          <a:gd name="T44" fmla="*/ 0 w 1411"/>
                          <a:gd name="T45" fmla="*/ 0 h 1801"/>
                          <a:gd name="T46" fmla="*/ 0 w 1411"/>
                          <a:gd name="T47" fmla="*/ 0 h 1801"/>
                          <a:gd name="T48" fmla="*/ 0 w 1411"/>
                          <a:gd name="T49" fmla="*/ 0 h 1801"/>
                          <a:gd name="T50" fmla="*/ 0 w 1411"/>
                          <a:gd name="T51" fmla="*/ 0 h 1801"/>
                          <a:gd name="T52" fmla="*/ 0 w 1411"/>
                          <a:gd name="T53" fmla="*/ 0 h 1801"/>
                          <a:gd name="T54" fmla="*/ 0 w 1411"/>
                          <a:gd name="T55" fmla="*/ 0 h 1801"/>
                          <a:gd name="T56" fmla="*/ 0 w 1411"/>
                          <a:gd name="T57" fmla="*/ 0 h 1801"/>
                          <a:gd name="T58" fmla="*/ 0 w 1411"/>
                          <a:gd name="T59" fmla="*/ 0 h 1801"/>
                          <a:gd name="T60" fmla="*/ 0 w 1411"/>
                          <a:gd name="T61" fmla="*/ 0 h 1801"/>
                          <a:gd name="T62" fmla="*/ 0 w 1411"/>
                          <a:gd name="T63" fmla="*/ 0 h 1801"/>
                          <a:gd name="T64" fmla="*/ 0 w 1411"/>
                          <a:gd name="T65" fmla="*/ 0 h 1801"/>
                          <a:gd name="T66" fmla="*/ 0 w 1411"/>
                          <a:gd name="T67" fmla="*/ 0 h 1801"/>
                          <a:gd name="T68" fmla="*/ 0 w 1411"/>
                          <a:gd name="T69" fmla="*/ 0 h 1801"/>
                          <a:gd name="T70" fmla="*/ 0 w 1411"/>
                          <a:gd name="T71" fmla="*/ 0 h 1801"/>
                          <a:gd name="T72" fmla="*/ 0 w 1411"/>
                          <a:gd name="T73" fmla="*/ 0 h 1801"/>
                          <a:gd name="T74" fmla="*/ 0 w 1411"/>
                          <a:gd name="T75" fmla="*/ 0 h 1801"/>
                          <a:gd name="T76" fmla="*/ 0 w 1411"/>
                          <a:gd name="T77" fmla="*/ 0 h 1801"/>
                          <a:gd name="T78" fmla="*/ 0 w 1411"/>
                          <a:gd name="T79" fmla="*/ 0 h 1801"/>
                          <a:gd name="T80" fmla="*/ 0 w 1411"/>
                          <a:gd name="T81" fmla="*/ 0 h 1801"/>
                          <a:gd name="T82" fmla="*/ 0 w 1411"/>
                          <a:gd name="T83" fmla="*/ 0 h 1801"/>
                          <a:gd name="T84" fmla="*/ 0 w 1411"/>
                          <a:gd name="T85" fmla="*/ 0 h 1801"/>
                          <a:gd name="T86" fmla="*/ 0 w 1411"/>
                          <a:gd name="T87" fmla="*/ 0 h 1801"/>
                          <a:gd name="T88" fmla="*/ 0 w 1411"/>
                          <a:gd name="T89" fmla="*/ 0 h 1801"/>
                          <a:gd name="T90" fmla="*/ 0 w 1411"/>
                          <a:gd name="T91" fmla="*/ 0 h 1801"/>
                          <a:gd name="T92" fmla="*/ 0 w 1411"/>
                          <a:gd name="T93" fmla="*/ 0 h 1801"/>
                          <a:gd name="T94" fmla="*/ 0 w 1411"/>
                          <a:gd name="T95" fmla="*/ 0 h 1801"/>
                          <a:gd name="T96" fmla="*/ 0 w 1411"/>
                          <a:gd name="T97" fmla="*/ 0 h 1801"/>
                          <a:gd name="T98" fmla="*/ 0 w 1411"/>
                          <a:gd name="T99" fmla="*/ 0 h 1801"/>
                          <a:gd name="T100" fmla="*/ 0 w 1411"/>
                          <a:gd name="T101" fmla="*/ 0 h 1801"/>
                          <a:gd name="T102" fmla="*/ 0 w 1411"/>
                          <a:gd name="T103" fmla="*/ 0 h 1801"/>
                          <a:gd name="T104" fmla="*/ 0 w 1411"/>
                          <a:gd name="T105" fmla="*/ 0 h 1801"/>
                          <a:gd name="T106" fmla="*/ 0 w 1411"/>
                          <a:gd name="T107" fmla="*/ 0 h 1801"/>
                          <a:gd name="T108" fmla="*/ 0 w 1411"/>
                          <a:gd name="T109" fmla="*/ 0 h 1801"/>
                          <a:gd name="T110" fmla="*/ 0 w 1411"/>
                          <a:gd name="T111" fmla="*/ 0 h 1801"/>
                          <a:gd name="T112" fmla="*/ 0 w 1411"/>
                          <a:gd name="T113" fmla="*/ 0 h 1801"/>
                          <a:gd name="T114" fmla="*/ 0 w 1411"/>
                          <a:gd name="T115" fmla="*/ 0 h 1801"/>
                          <a:gd name="T116" fmla="*/ 0 w 1411"/>
                          <a:gd name="T117" fmla="*/ 0 h 1801"/>
                          <a:gd name="T118" fmla="*/ 0 w 1411"/>
                          <a:gd name="T119" fmla="*/ 0 h 1801"/>
                          <a:gd name="T120" fmla="*/ 0 w 1411"/>
                          <a:gd name="T121" fmla="*/ 0 h 1801"/>
                          <a:gd name="T122" fmla="*/ 0 w 1411"/>
                          <a:gd name="T123" fmla="*/ 0 h 180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11"/>
                          <a:gd name="T187" fmla="*/ 0 h 1801"/>
                          <a:gd name="T188" fmla="*/ 1411 w 1411"/>
                          <a:gd name="T189" fmla="*/ 1801 h 180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95" name="Freeform 20"/>
                      <p:cNvSpPr>
                        <a:spLocks/>
                      </p:cNvSpPr>
                      <p:nvPr/>
                    </p:nvSpPr>
                    <p:spPr bwMode="auto">
                      <a:xfrm>
                        <a:off x="3664" y="1777"/>
                        <a:ext cx="423" cy="319"/>
                      </a:xfrm>
                      <a:custGeom>
                        <a:avLst/>
                        <a:gdLst>
                          <a:gd name="T0" fmla="*/ 0 w 1669"/>
                          <a:gd name="T1" fmla="*/ 0 h 1690"/>
                          <a:gd name="T2" fmla="*/ 0 w 1669"/>
                          <a:gd name="T3" fmla="*/ 0 h 1690"/>
                          <a:gd name="T4" fmla="*/ 0 w 1669"/>
                          <a:gd name="T5" fmla="*/ 0 h 1690"/>
                          <a:gd name="T6" fmla="*/ 0 w 1669"/>
                          <a:gd name="T7" fmla="*/ 0 h 1690"/>
                          <a:gd name="T8" fmla="*/ 0 w 1669"/>
                          <a:gd name="T9" fmla="*/ 0 h 1690"/>
                          <a:gd name="T10" fmla="*/ 0 w 1669"/>
                          <a:gd name="T11" fmla="*/ 0 h 1690"/>
                          <a:gd name="T12" fmla="*/ 0 w 1669"/>
                          <a:gd name="T13" fmla="*/ 0 h 1690"/>
                          <a:gd name="T14" fmla="*/ 0 w 1669"/>
                          <a:gd name="T15" fmla="*/ 0 h 1690"/>
                          <a:gd name="T16" fmla="*/ 0 w 1669"/>
                          <a:gd name="T17" fmla="*/ 0 h 1690"/>
                          <a:gd name="T18" fmla="*/ 0 w 1669"/>
                          <a:gd name="T19" fmla="*/ 0 h 1690"/>
                          <a:gd name="T20" fmla="*/ 0 w 1669"/>
                          <a:gd name="T21" fmla="*/ 0 h 1690"/>
                          <a:gd name="T22" fmla="*/ 0 w 1669"/>
                          <a:gd name="T23" fmla="*/ 0 h 1690"/>
                          <a:gd name="T24" fmla="*/ 0 w 1669"/>
                          <a:gd name="T25" fmla="*/ 0 h 1690"/>
                          <a:gd name="T26" fmla="*/ 0 w 1669"/>
                          <a:gd name="T27" fmla="*/ 0 h 1690"/>
                          <a:gd name="T28" fmla="*/ 0 w 1669"/>
                          <a:gd name="T29" fmla="*/ 0 h 1690"/>
                          <a:gd name="T30" fmla="*/ 0 w 1669"/>
                          <a:gd name="T31" fmla="*/ 0 h 1690"/>
                          <a:gd name="T32" fmla="*/ 0 w 1669"/>
                          <a:gd name="T33" fmla="*/ 0 h 1690"/>
                          <a:gd name="T34" fmla="*/ 0 w 1669"/>
                          <a:gd name="T35" fmla="*/ 0 h 1690"/>
                          <a:gd name="T36" fmla="*/ 0 w 1669"/>
                          <a:gd name="T37" fmla="*/ 0 h 1690"/>
                          <a:gd name="T38" fmla="*/ 0 w 1669"/>
                          <a:gd name="T39" fmla="*/ 0 h 1690"/>
                          <a:gd name="T40" fmla="*/ 0 w 1669"/>
                          <a:gd name="T41" fmla="*/ 0 h 1690"/>
                          <a:gd name="T42" fmla="*/ 0 w 1669"/>
                          <a:gd name="T43" fmla="*/ 0 h 1690"/>
                          <a:gd name="T44" fmla="*/ 0 w 1669"/>
                          <a:gd name="T45" fmla="*/ 0 h 1690"/>
                          <a:gd name="T46" fmla="*/ 0 w 1669"/>
                          <a:gd name="T47" fmla="*/ 0 h 1690"/>
                          <a:gd name="T48" fmla="*/ 0 w 1669"/>
                          <a:gd name="T49" fmla="*/ 0 h 1690"/>
                          <a:gd name="T50" fmla="*/ 0 w 1669"/>
                          <a:gd name="T51" fmla="*/ 0 h 1690"/>
                          <a:gd name="T52" fmla="*/ 0 w 1669"/>
                          <a:gd name="T53" fmla="*/ 0 h 1690"/>
                          <a:gd name="T54" fmla="*/ 0 w 1669"/>
                          <a:gd name="T55" fmla="*/ 0 h 1690"/>
                          <a:gd name="T56" fmla="*/ 0 w 1669"/>
                          <a:gd name="T57" fmla="*/ 0 h 1690"/>
                          <a:gd name="T58" fmla="*/ 0 w 1669"/>
                          <a:gd name="T59" fmla="*/ 0 h 1690"/>
                          <a:gd name="T60" fmla="*/ 0 w 1669"/>
                          <a:gd name="T61" fmla="*/ 0 h 1690"/>
                          <a:gd name="T62" fmla="*/ 0 w 1669"/>
                          <a:gd name="T63" fmla="*/ 0 h 1690"/>
                          <a:gd name="T64" fmla="*/ 0 w 1669"/>
                          <a:gd name="T65" fmla="*/ 0 h 1690"/>
                          <a:gd name="T66" fmla="*/ 0 w 1669"/>
                          <a:gd name="T67" fmla="*/ 0 h 1690"/>
                          <a:gd name="T68" fmla="*/ 0 w 1669"/>
                          <a:gd name="T69" fmla="*/ 0 h 1690"/>
                          <a:gd name="T70" fmla="*/ 0 w 1669"/>
                          <a:gd name="T71" fmla="*/ 0 h 1690"/>
                          <a:gd name="T72" fmla="*/ 0 w 1669"/>
                          <a:gd name="T73" fmla="*/ 0 h 1690"/>
                          <a:gd name="T74" fmla="*/ 0 w 1669"/>
                          <a:gd name="T75" fmla="*/ 0 h 1690"/>
                          <a:gd name="T76" fmla="*/ 0 w 1669"/>
                          <a:gd name="T77" fmla="*/ 0 h 1690"/>
                          <a:gd name="T78" fmla="*/ 0 w 1669"/>
                          <a:gd name="T79" fmla="*/ 0 h 1690"/>
                          <a:gd name="T80" fmla="*/ 0 w 1669"/>
                          <a:gd name="T81" fmla="*/ 0 h 1690"/>
                          <a:gd name="T82" fmla="*/ 0 w 1669"/>
                          <a:gd name="T83" fmla="*/ 0 h 1690"/>
                          <a:gd name="T84" fmla="*/ 0 w 1669"/>
                          <a:gd name="T85" fmla="*/ 0 h 1690"/>
                          <a:gd name="T86" fmla="*/ 0 w 1669"/>
                          <a:gd name="T87" fmla="*/ 0 h 1690"/>
                          <a:gd name="T88" fmla="*/ 0 w 1669"/>
                          <a:gd name="T89" fmla="*/ 0 h 1690"/>
                          <a:gd name="T90" fmla="*/ 0 w 1669"/>
                          <a:gd name="T91" fmla="*/ 0 h 1690"/>
                          <a:gd name="T92" fmla="*/ 0 w 1669"/>
                          <a:gd name="T93" fmla="*/ 0 h 1690"/>
                          <a:gd name="T94" fmla="*/ 0 w 1669"/>
                          <a:gd name="T95" fmla="*/ 0 h 1690"/>
                          <a:gd name="T96" fmla="*/ 0 w 1669"/>
                          <a:gd name="T97" fmla="*/ 0 h 1690"/>
                          <a:gd name="T98" fmla="*/ 0 w 1669"/>
                          <a:gd name="T99" fmla="*/ 0 h 1690"/>
                          <a:gd name="T100" fmla="*/ 0 w 1669"/>
                          <a:gd name="T101" fmla="*/ 0 h 16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669"/>
                          <a:gd name="T154" fmla="*/ 0 h 1690"/>
                          <a:gd name="T155" fmla="*/ 1669 w 1669"/>
                          <a:gd name="T156" fmla="*/ 1690 h 169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sp>
                  <p:nvSpPr>
                    <p:cNvPr id="82991" name="Freeform 22"/>
                    <p:cNvSpPr>
                      <a:spLocks/>
                    </p:cNvSpPr>
                    <p:nvPr/>
                  </p:nvSpPr>
                  <p:spPr bwMode="auto">
                    <a:xfrm>
                      <a:off x="2890" y="1507"/>
                      <a:ext cx="382" cy="520"/>
                    </a:xfrm>
                    <a:custGeom>
                      <a:avLst/>
                      <a:gdLst>
                        <a:gd name="T0" fmla="*/ 0 w 1498"/>
                        <a:gd name="T1" fmla="*/ 0 h 2761"/>
                        <a:gd name="T2" fmla="*/ 0 w 1498"/>
                        <a:gd name="T3" fmla="*/ 0 h 2761"/>
                        <a:gd name="T4" fmla="*/ 0 w 1498"/>
                        <a:gd name="T5" fmla="*/ 0 h 2761"/>
                        <a:gd name="T6" fmla="*/ 0 w 1498"/>
                        <a:gd name="T7" fmla="*/ 0 h 2761"/>
                        <a:gd name="T8" fmla="*/ 0 w 1498"/>
                        <a:gd name="T9" fmla="*/ 0 h 2761"/>
                        <a:gd name="T10" fmla="*/ 0 w 1498"/>
                        <a:gd name="T11" fmla="*/ 0 h 2761"/>
                        <a:gd name="T12" fmla="*/ 0 w 1498"/>
                        <a:gd name="T13" fmla="*/ 0 h 2761"/>
                        <a:gd name="T14" fmla="*/ 0 w 1498"/>
                        <a:gd name="T15" fmla="*/ 0 h 2761"/>
                        <a:gd name="T16" fmla="*/ 0 w 1498"/>
                        <a:gd name="T17" fmla="*/ 0 h 2761"/>
                        <a:gd name="T18" fmla="*/ 0 w 1498"/>
                        <a:gd name="T19" fmla="*/ 0 h 2761"/>
                        <a:gd name="T20" fmla="*/ 0 w 1498"/>
                        <a:gd name="T21" fmla="*/ 0 h 2761"/>
                        <a:gd name="T22" fmla="*/ 0 w 1498"/>
                        <a:gd name="T23" fmla="*/ 0 h 2761"/>
                        <a:gd name="T24" fmla="*/ 0 w 1498"/>
                        <a:gd name="T25" fmla="*/ 0 h 2761"/>
                        <a:gd name="T26" fmla="*/ 0 w 1498"/>
                        <a:gd name="T27" fmla="*/ 0 h 2761"/>
                        <a:gd name="T28" fmla="*/ 0 w 1498"/>
                        <a:gd name="T29" fmla="*/ 0 h 2761"/>
                        <a:gd name="T30" fmla="*/ 0 w 1498"/>
                        <a:gd name="T31" fmla="*/ 0 h 2761"/>
                        <a:gd name="T32" fmla="*/ 0 w 1498"/>
                        <a:gd name="T33" fmla="*/ 0 h 2761"/>
                        <a:gd name="T34" fmla="*/ 0 w 1498"/>
                        <a:gd name="T35" fmla="*/ 0 h 2761"/>
                        <a:gd name="T36" fmla="*/ 0 w 1498"/>
                        <a:gd name="T37" fmla="*/ 0 h 2761"/>
                        <a:gd name="T38" fmla="*/ 0 w 1498"/>
                        <a:gd name="T39" fmla="*/ 0 h 2761"/>
                        <a:gd name="T40" fmla="*/ 0 w 1498"/>
                        <a:gd name="T41" fmla="*/ 0 h 2761"/>
                        <a:gd name="T42" fmla="*/ 0 w 1498"/>
                        <a:gd name="T43" fmla="*/ 0 h 2761"/>
                        <a:gd name="T44" fmla="*/ 0 w 1498"/>
                        <a:gd name="T45" fmla="*/ 0 h 2761"/>
                        <a:gd name="T46" fmla="*/ 0 w 1498"/>
                        <a:gd name="T47" fmla="*/ 0 h 2761"/>
                        <a:gd name="T48" fmla="*/ 0 w 1498"/>
                        <a:gd name="T49" fmla="*/ 0 h 2761"/>
                        <a:gd name="T50" fmla="*/ 0 w 1498"/>
                        <a:gd name="T51" fmla="*/ 0 h 2761"/>
                        <a:gd name="T52" fmla="*/ 0 w 1498"/>
                        <a:gd name="T53" fmla="*/ 0 h 2761"/>
                        <a:gd name="T54" fmla="*/ 0 w 1498"/>
                        <a:gd name="T55" fmla="*/ 0 h 2761"/>
                        <a:gd name="T56" fmla="*/ 0 w 1498"/>
                        <a:gd name="T57" fmla="*/ 0 h 2761"/>
                        <a:gd name="T58" fmla="*/ 0 w 1498"/>
                        <a:gd name="T59" fmla="*/ 0 h 2761"/>
                        <a:gd name="T60" fmla="*/ 0 w 1498"/>
                        <a:gd name="T61" fmla="*/ 0 h 2761"/>
                        <a:gd name="T62" fmla="*/ 0 w 1498"/>
                        <a:gd name="T63" fmla="*/ 0 h 2761"/>
                        <a:gd name="T64" fmla="*/ 0 w 1498"/>
                        <a:gd name="T65" fmla="*/ 0 h 2761"/>
                        <a:gd name="T66" fmla="*/ 0 w 1498"/>
                        <a:gd name="T67" fmla="*/ 0 h 2761"/>
                        <a:gd name="T68" fmla="*/ 0 w 1498"/>
                        <a:gd name="T69" fmla="*/ 0 h 2761"/>
                        <a:gd name="T70" fmla="*/ 0 w 1498"/>
                        <a:gd name="T71" fmla="*/ 0 h 2761"/>
                        <a:gd name="T72" fmla="*/ 0 w 1498"/>
                        <a:gd name="T73" fmla="*/ 0 h 2761"/>
                        <a:gd name="T74" fmla="*/ 0 w 1498"/>
                        <a:gd name="T75" fmla="*/ 0 h 2761"/>
                        <a:gd name="T76" fmla="*/ 0 w 1498"/>
                        <a:gd name="T77" fmla="*/ 0 h 2761"/>
                        <a:gd name="T78" fmla="*/ 0 w 1498"/>
                        <a:gd name="T79" fmla="*/ 0 h 2761"/>
                        <a:gd name="T80" fmla="*/ 0 w 1498"/>
                        <a:gd name="T81" fmla="*/ 0 h 2761"/>
                        <a:gd name="T82" fmla="*/ 0 w 1498"/>
                        <a:gd name="T83" fmla="*/ 0 h 2761"/>
                        <a:gd name="T84" fmla="*/ 0 w 1498"/>
                        <a:gd name="T85" fmla="*/ 0 h 2761"/>
                        <a:gd name="T86" fmla="*/ 0 w 1498"/>
                        <a:gd name="T87" fmla="*/ 0 h 2761"/>
                        <a:gd name="T88" fmla="*/ 0 w 1498"/>
                        <a:gd name="T89" fmla="*/ 0 h 2761"/>
                        <a:gd name="T90" fmla="*/ 0 w 1498"/>
                        <a:gd name="T91" fmla="*/ 0 h 2761"/>
                        <a:gd name="T92" fmla="*/ 0 w 1498"/>
                        <a:gd name="T93" fmla="*/ 0 h 2761"/>
                        <a:gd name="T94" fmla="*/ 0 w 1498"/>
                        <a:gd name="T95" fmla="*/ 0 h 2761"/>
                        <a:gd name="T96" fmla="*/ 0 w 1498"/>
                        <a:gd name="T97" fmla="*/ 0 h 2761"/>
                        <a:gd name="T98" fmla="*/ 0 w 1498"/>
                        <a:gd name="T99" fmla="*/ 0 h 2761"/>
                        <a:gd name="T100" fmla="*/ 0 w 1498"/>
                        <a:gd name="T101" fmla="*/ 0 h 2761"/>
                        <a:gd name="T102" fmla="*/ 0 w 1498"/>
                        <a:gd name="T103" fmla="*/ 0 h 2761"/>
                        <a:gd name="T104" fmla="*/ 0 w 1498"/>
                        <a:gd name="T105" fmla="*/ 0 h 2761"/>
                        <a:gd name="T106" fmla="*/ 0 w 1498"/>
                        <a:gd name="T107" fmla="*/ 0 h 2761"/>
                        <a:gd name="T108" fmla="*/ 0 w 1498"/>
                        <a:gd name="T109" fmla="*/ 0 h 2761"/>
                        <a:gd name="T110" fmla="*/ 0 w 1498"/>
                        <a:gd name="T111" fmla="*/ 0 h 2761"/>
                        <a:gd name="T112" fmla="*/ 0 w 1498"/>
                        <a:gd name="T113" fmla="*/ 0 h 2761"/>
                        <a:gd name="T114" fmla="*/ 0 w 1498"/>
                        <a:gd name="T115" fmla="*/ 0 h 2761"/>
                        <a:gd name="T116" fmla="*/ 0 w 1498"/>
                        <a:gd name="T117" fmla="*/ 0 h 27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498"/>
                        <a:gd name="T178" fmla="*/ 0 h 2761"/>
                        <a:gd name="T179" fmla="*/ 1498 w 1498"/>
                        <a:gd name="T180" fmla="*/ 2761 h 276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grpSp>
            <p:grpSp>
              <p:nvGrpSpPr>
                <p:cNvPr id="82961" name="Group 55"/>
                <p:cNvGrpSpPr>
                  <a:grpSpLocks/>
                </p:cNvGrpSpPr>
                <p:nvPr/>
              </p:nvGrpSpPr>
              <p:grpSpPr bwMode="auto">
                <a:xfrm>
                  <a:off x="721" y="537"/>
                  <a:ext cx="3871" cy="2277"/>
                  <a:chOff x="721" y="537"/>
                  <a:chExt cx="3871" cy="2277"/>
                </a:xfrm>
              </p:grpSpPr>
              <p:grpSp>
                <p:nvGrpSpPr>
                  <p:cNvPr id="82962" name="Group 54"/>
                  <p:cNvGrpSpPr>
                    <a:grpSpLocks/>
                  </p:cNvGrpSpPr>
                  <p:nvPr/>
                </p:nvGrpSpPr>
                <p:grpSpPr bwMode="auto">
                  <a:xfrm>
                    <a:off x="721" y="537"/>
                    <a:ext cx="3871" cy="1770"/>
                    <a:chOff x="721" y="537"/>
                    <a:chExt cx="3871" cy="1770"/>
                  </a:xfrm>
                </p:grpSpPr>
                <p:grpSp>
                  <p:nvGrpSpPr>
                    <p:cNvPr id="82971" name="Group 52"/>
                    <p:cNvGrpSpPr>
                      <a:grpSpLocks/>
                    </p:cNvGrpSpPr>
                    <p:nvPr/>
                  </p:nvGrpSpPr>
                  <p:grpSpPr bwMode="auto">
                    <a:xfrm>
                      <a:off x="2341" y="537"/>
                      <a:ext cx="2251" cy="1500"/>
                      <a:chOff x="2341" y="537"/>
                      <a:chExt cx="2251" cy="1500"/>
                    </a:xfrm>
                  </p:grpSpPr>
                  <p:sp>
                    <p:nvSpPr>
                      <p:cNvPr id="82977" name="Freeform 27"/>
                      <p:cNvSpPr>
                        <a:spLocks/>
                      </p:cNvSpPr>
                      <p:nvPr/>
                    </p:nvSpPr>
                    <p:spPr bwMode="auto">
                      <a:xfrm>
                        <a:off x="3424" y="1270"/>
                        <a:ext cx="413" cy="459"/>
                      </a:xfrm>
                      <a:custGeom>
                        <a:avLst/>
                        <a:gdLst>
                          <a:gd name="T0" fmla="*/ 0 w 1625"/>
                          <a:gd name="T1" fmla="*/ 0 h 2434"/>
                          <a:gd name="T2" fmla="*/ 0 w 1625"/>
                          <a:gd name="T3" fmla="*/ 0 h 2434"/>
                          <a:gd name="T4" fmla="*/ 0 w 1625"/>
                          <a:gd name="T5" fmla="*/ 0 h 2434"/>
                          <a:gd name="T6" fmla="*/ 0 w 1625"/>
                          <a:gd name="T7" fmla="*/ 0 h 2434"/>
                          <a:gd name="T8" fmla="*/ 0 w 1625"/>
                          <a:gd name="T9" fmla="*/ 0 h 2434"/>
                          <a:gd name="T10" fmla="*/ 0 w 1625"/>
                          <a:gd name="T11" fmla="*/ 0 h 2434"/>
                          <a:gd name="T12" fmla="*/ 0 w 1625"/>
                          <a:gd name="T13" fmla="*/ 0 h 2434"/>
                          <a:gd name="T14" fmla="*/ 0 w 1625"/>
                          <a:gd name="T15" fmla="*/ 0 h 2434"/>
                          <a:gd name="T16" fmla="*/ 0 w 1625"/>
                          <a:gd name="T17" fmla="*/ 0 h 2434"/>
                          <a:gd name="T18" fmla="*/ 0 w 1625"/>
                          <a:gd name="T19" fmla="*/ 0 h 2434"/>
                          <a:gd name="T20" fmla="*/ 0 w 1625"/>
                          <a:gd name="T21" fmla="*/ 0 h 2434"/>
                          <a:gd name="T22" fmla="*/ 0 w 1625"/>
                          <a:gd name="T23" fmla="*/ 0 h 2434"/>
                          <a:gd name="T24" fmla="*/ 0 w 1625"/>
                          <a:gd name="T25" fmla="*/ 0 h 2434"/>
                          <a:gd name="T26" fmla="*/ 0 w 1625"/>
                          <a:gd name="T27" fmla="*/ 0 h 2434"/>
                          <a:gd name="T28" fmla="*/ 0 w 1625"/>
                          <a:gd name="T29" fmla="*/ 0 h 2434"/>
                          <a:gd name="T30" fmla="*/ 0 w 1625"/>
                          <a:gd name="T31" fmla="*/ 0 h 2434"/>
                          <a:gd name="T32" fmla="*/ 0 w 1625"/>
                          <a:gd name="T33" fmla="*/ 0 h 2434"/>
                          <a:gd name="T34" fmla="*/ 0 w 1625"/>
                          <a:gd name="T35" fmla="*/ 0 h 2434"/>
                          <a:gd name="T36" fmla="*/ 0 w 1625"/>
                          <a:gd name="T37" fmla="*/ 0 h 2434"/>
                          <a:gd name="T38" fmla="*/ 0 w 1625"/>
                          <a:gd name="T39" fmla="*/ 0 h 2434"/>
                          <a:gd name="T40" fmla="*/ 0 w 1625"/>
                          <a:gd name="T41" fmla="*/ 0 h 2434"/>
                          <a:gd name="T42" fmla="*/ 0 w 1625"/>
                          <a:gd name="T43" fmla="*/ 0 h 2434"/>
                          <a:gd name="T44" fmla="*/ 0 w 1625"/>
                          <a:gd name="T45" fmla="*/ 0 h 2434"/>
                          <a:gd name="T46" fmla="*/ 0 w 1625"/>
                          <a:gd name="T47" fmla="*/ 0 h 2434"/>
                          <a:gd name="T48" fmla="*/ 0 w 1625"/>
                          <a:gd name="T49" fmla="*/ 0 h 2434"/>
                          <a:gd name="T50" fmla="*/ 0 w 1625"/>
                          <a:gd name="T51" fmla="*/ 0 h 2434"/>
                          <a:gd name="T52" fmla="*/ 0 w 1625"/>
                          <a:gd name="T53" fmla="*/ 0 h 2434"/>
                          <a:gd name="T54" fmla="*/ 0 w 1625"/>
                          <a:gd name="T55" fmla="*/ 0 h 2434"/>
                          <a:gd name="T56" fmla="*/ 0 w 1625"/>
                          <a:gd name="T57" fmla="*/ 0 h 2434"/>
                          <a:gd name="T58" fmla="*/ 0 w 1625"/>
                          <a:gd name="T59" fmla="*/ 0 h 2434"/>
                          <a:gd name="T60" fmla="*/ 0 w 1625"/>
                          <a:gd name="T61" fmla="*/ 0 h 2434"/>
                          <a:gd name="T62" fmla="*/ 0 w 1625"/>
                          <a:gd name="T63" fmla="*/ 0 h 24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25"/>
                          <a:gd name="T97" fmla="*/ 0 h 2434"/>
                          <a:gd name="T98" fmla="*/ 1625 w 1625"/>
                          <a:gd name="T99" fmla="*/ 2434 h 243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nvGrpSpPr>
                      <p:cNvPr id="82978" name="Group 51"/>
                      <p:cNvGrpSpPr>
                        <a:grpSpLocks/>
                      </p:cNvGrpSpPr>
                      <p:nvPr/>
                    </p:nvGrpSpPr>
                    <p:grpSpPr bwMode="auto">
                      <a:xfrm>
                        <a:off x="2341" y="537"/>
                        <a:ext cx="2251" cy="1500"/>
                        <a:chOff x="2341" y="537"/>
                        <a:chExt cx="2251" cy="1500"/>
                      </a:xfrm>
                    </p:grpSpPr>
                    <p:sp>
                      <p:nvSpPr>
                        <p:cNvPr id="82979" name="Freeform 21"/>
                        <p:cNvSpPr>
                          <a:spLocks/>
                        </p:cNvSpPr>
                        <p:nvPr/>
                      </p:nvSpPr>
                      <p:spPr bwMode="auto">
                        <a:xfrm>
                          <a:off x="3235" y="1717"/>
                          <a:ext cx="432" cy="320"/>
                        </a:xfrm>
                        <a:custGeom>
                          <a:avLst/>
                          <a:gdLst>
                            <a:gd name="T0" fmla="*/ 0 w 1700"/>
                            <a:gd name="T1" fmla="*/ 0 h 1701"/>
                            <a:gd name="T2" fmla="*/ 0 w 1700"/>
                            <a:gd name="T3" fmla="*/ 0 h 1701"/>
                            <a:gd name="T4" fmla="*/ 0 w 1700"/>
                            <a:gd name="T5" fmla="*/ 0 h 1701"/>
                            <a:gd name="T6" fmla="*/ 0 w 1700"/>
                            <a:gd name="T7" fmla="*/ 0 h 1701"/>
                            <a:gd name="T8" fmla="*/ 0 w 1700"/>
                            <a:gd name="T9" fmla="*/ 0 h 1701"/>
                            <a:gd name="T10" fmla="*/ 0 w 1700"/>
                            <a:gd name="T11" fmla="*/ 0 h 1701"/>
                            <a:gd name="T12" fmla="*/ 0 w 1700"/>
                            <a:gd name="T13" fmla="*/ 0 h 1701"/>
                            <a:gd name="T14" fmla="*/ 0 w 1700"/>
                            <a:gd name="T15" fmla="*/ 0 h 1701"/>
                            <a:gd name="T16" fmla="*/ 0 w 1700"/>
                            <a:gd name="T17" fmla="*/ 0 h 1701"/>
                            <a:gd name="T18" fmla="*/ 0 w 1700"/>
                            <a:gd name="T19" fmla="*/ 0 h 1701"/>
                            <a:gd name="T20" fmla="*/ 0 w 1700"/>
                            <a:gd name="T21" fmla="*/ 0 h 1701"/>
                            <a:gd name="T22" fmla="*/ 0 w 1700"/>
                            <a:gd name="T23" fmla="*/ 0 h 1701"/>
                            <a:gd name="T24" fmla="*/ 0 w 1700"/>
                            <a:gd name="T25" fmla="*/ 0 h 1701"/>
                            <a:gd name="T26" fmla="*/ 0 w 1700"/>
                            <a:gd name="T27" fmla="*/ 0 h 1701"/>
                            <a:gd name="T28" fmla="*/ 0 w 1700"/>
                            <a:gd name="T29" fmla="*/ 0 h 1701"/>
                            <a:gd name="T30" fmla="*/ 0 w 1700"/>
                            <a:gd name="T31" fmla="*/ 0 h 1701"/>
                            <a:gd name="T32" fmla="*/ 0 w 1700"/>
                            <a:gd name="T33" fmla="*/ 0 h 1701"/>
                            <a:gd name="T34" fmla="*/ 0 w 1700"/>
                            <a:gd name="T35" fmla="*/ 0 h 1701"/>
                            <a:gd name="T36" fmla="*/ 0 w 1700"/>
                            <a:gd name="T37" fmla="*/ 0 h 1701"/>
                            <a:gd name="T38" fmla="*/ 0 w 1700"/>
                            <a:gd name="T39" fmla="*/ 0 h 1701"/>
                            <a:gd name="T40" fmla="*/ 0 w 1700"/>
                            <a:gd name="T41" fmla="*/ 0 h 1701"/>
                            <a:gd name="T42" fmla="*/ 0 w 1700"/>
                            <a:gd name="T43" fmla="*/ 0 h 1701"/>
                            <a:gd name="T44" fmla="*/ 0 w 1700"/>
                            <a:gd name="T45" fmla="*/ 0 h 1701"/>
                            <a:gd name="T46" fmla="*/ 0 w 1700"/>
                            <a:gd name="T47" fmla="*/ 0 h 1701"/>
                            <a:gd name="T48" fmla="*/ 0 w 1700"/>
                            <a:gd name="T49" fmla="*/ 0 h 1701"/>
                            <a:gd name="T50" fmla="*/ 0 w 1700"/>
                            <a:gd name="T51" fmla="*/ 0 h 1701"/>
                            <a:gd name="T52" fmla="*/ 0 w 1700"/>
                            <a:gd name="T53" fmla="*/ 0 h 1701"/>
                            <a:gd name="T54" fmla="*/ 0 w 1700"/>
                            <a:gd name="T55" fmla="*/ 0 h 1701"/>
                            <a:gd name="T56" fmla="*/ 0 w 1700"/>
                            <a:gd name="T57" fmla="*/ 0 h 1701"/>
                            <a:gd name="T58" fmla="*/ 0 w 1700"/>
                            <a:gd name="T59" fmla="*/ 0 h 1701"/>
                            <a:gd name="T60" fmla="*/ 0 w 1700"/>
                            <a:gd name="T61" fmla="*/ 0 h 1701"/>
                            <a:gd name="T62" fmla="*/ 0 w 1700"/>
                            <a:gd name="T63" fmla="*/ 0 h 1701"/>
                            <a:gd name="T64" fmla="*/ 0 w 1700"/>
                            <a:gd name="T65" fmla="*/ 0 h 1701"/>
                            <a:gd name="T66" fmla="*/ 0 w 1700"/>
                            <a:gd name="T67" fmla="*/ 0 h 1701"/>
                            <a:gd name="T68" fmla="*/ 0 w 1700"/>
                            <a:gd name="T69" fmla="*/ 0 h 1701"/>
                            <a:gd name="T70" fmla="*/ 0 w 1700"/>
                            <a:gd name="T71" fmla="*/ 0 h 1701"/>
                            <a:gd name="T72" fmla="*/ 0 w 1700"/>
                            <a:gd name="T73" fmla="*/ 0 h 1701"/>
                            <a:gd name="T74" fmla="*/ 0 w 1700"/>
                            <a:gd name="T75" fmla="*/ 0 h 1701"/>
                            <a:gd name="T76" fmla="*/ 0 w 1700"/>
                            <a:gd name="T77" fmla="*/ 0 h 1701"/>
                            <a:gd name="T78" fmla="*/ 0 w 1700"/>
                            <a:gd name="T79" fmla="*/ 0 h 1701"/>
                            <a:gd name="T80" fmla="*/ 0 w 1700"/>
                            <a:gd name="T81" fmla="*/ 0 h 1701"/>
                            <a:gd name="T82" fmla="*/ 0 w 1700"/>
                            <a:gd name="T83" fmla="*/ 0 h 1701"/>
                            <a:gd name="T84" fmla="*/ 0 w 1700"/>
                            <a:gd name="T85" fmla="*/ 0 h 1701"/>
                            <a:gd name="T86" fmla="*/ 0 w 1700"/>
                            <a:gd name="T87" fmla="*/ 0 h 170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0"/>
                            <a:gd name="T133" fmla="*/ 0 h 1701"/>
                            <a:gd name="T134" fmla="*/ 1700 w 1700"/>
                            <a:gd name="T135" fmla="*/ 1701 h 170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80" name="Freeform 24"/>
                        <p:cNvSpPr>
                          <a:spLocks/>
                        </p:cNvSpPr>
                        <p:nvPr/>
                      </p:nvSpPr>
                      <p:spPr bwMode="auto">
                        <a:xfrm>
                          <a:off x="3211" y="1431"/>
                          <a:ext cx="265" cy="398"/>
                        </a:xfrm>
                        <a:custGeom>
                          <a:avLst/>
                          <a:gdLst>
                            <a:gd name="T0" fmla="*/ 0 w 1042"/>
                            <a:gd name="T1" fmla="*/ 0 h 2109"/>
                            <a:gd name="T2" fmla="*/ 0 w 1042"/>
                            <a:gd name="T3" fmla="*/ 0 h 2109"/>
                            <a:gd name="T4" fmla="*/ 0 w 1042"/>
                            <a:gd name="T5" fmla="*/ 0 h 2109"/>
                            <a:gd name="T6" fmla="*/ 0 w 1042"/>
                            <a:gd name="T7" fmla="*/ 0 h 2109"/>
                            <a:gd name="T8" fmla="*/ 0 w 1042"/>
                            <a:gd name="T9" fmla="*/ 0 h 2109"/>
                            <a:gd name="T10" fmla="*/ 0 w 1042"/>
                            <a:gd name="T11" fmla="*/ 0 h 2109"/>
                            <a:gd name="T12" fmla="*/ 0 w 1042"/>
                            <a:gd name="T13" fmla="*/ 0 h 2109"/>
                            <a:gd name="T14" fmla="*/ 0 w 1042"/>
                            <a:gd name="T15" fmla="*/ 0 h 2109"/>
                            <a:gd name="T16" fmla="*/ 0 w 1042"/>
                            <a:gd name="T17" fmla="*/ 0 h 2109"/>
                            <a:gd name="T18" fmla="*/ 0 w 1042"/>
                            <a:gd name="T19" fmla="*/ 0 h 2109"/>
                            <a:gd name="T20" fmla="*/ 0 w 1042"/>
                            <a:gd name="T21" fmla="*/ 0 h 2109"/>
                            <a:gd name="T22" fmla="*/ 0 w 1042"/>
                            <a:gd name="T23" fmla="*/ 0 h 2109"/>
                            <a:gd name="T24" fmla="*/ 0 w 1042"/>
                            <a:gd name="T25" fmla="*/ 0 h 2109"/>
                            <a:gd name="T26" fmla="*/ 0 w 1042"/>
                            <a:gd name="T27" fmla="*/ 0 h 2109"/>
                            <a:gd name="T28" fmla="*/ 0 w 1042"/>
                            <a:gd name="T29" fmla="*/ 0 h 2109"/>
                            <a:gd name="T30" fmla="*/ 0 w 1042"/>
                            <a:gd name="T31" fmla="*/ 0 h 2109"/>
                            <a:gd name="T32" fmla="*/ 0 w 1042"/>
                            <a:gd name="T33" fmla="*/ 0 h 2109"/>
                            <a:gd name="T34" fmla="*/ 0 w 1042"/>
                            <a:gd name="T35" fmla="*/ 0 h 2109"/>
                            <a:gd name="T36" fmla="*/ 0 w 1042"/>
                            <a:gd name="T37" fmla="*/ 0 h 2109"/>
                            <a:gd name="T38" fmla="*/ 0 w 1042"/>
                            <a:gd name="T39" fmla="*/ 0 h 2109"/>
                            <a:gd name="T40" fmla="*/ 0 w 1042"/>
                            <a:gd name="T41" fmla="*/ 0 h 2109"/>
                            <a:gd name="T42" fmla="*/ 0 w 1042"/>
                            <a:gd name="T43" fmla="*/ 0 h 2109"/>
                            <a:gd name="T44" fmla="*/ 0 w 1042"/>
                            <a:gd name="T45" fmla="*/ 0 h 2109"/>
                            <a:gd name="T46" fmla="*/ 0 w 1042"/>
                            <a:gd name="T47" fmla="*/ 0 h 2109"/>
                            <a:gd name="T48" fmla="*/ 0 w 1042"/>
                            <a:gd name="T49" fmla="*/ 0 h 2109"/>
                            <a:gd name="T50" fmla="*/ 0 w 1042"/>
                            <a:gd name="T51" fmla="*/ 0 h 2109"/>
                            <a:gd name="T52" fmla="*/ 0 w 1042"/>
                            <a:gd name="T53" fmla="*/ 0 h 2109"/>
                            <a:gd name="T54" fmla="*/ 0 w 1042"/>
                            <a:gd name="T55" fmla="*/ 0 h 2109"/>
                            <a:gd name="T56" fmla="*/ 0 w 1042"/>
                            <a:gd name="T57" fmla="*/ 0 h 2109"/>
                            <a:gd name="T58" fmla="*/ 0 w 1042"/>
                            <a:gd name="T59" fmla="*/ 0 h 2109"/>
                            <a:gd name="T60" fmla="*/ 0 w 1042"/>
                            <a:gd name="T61" fmla="*/ 0 h 2109"/>
                            <a:gd name="T62" fmla="*/ 0 w 1042"/>
                            <a:gd name="T63" fmla="*/ 0 h 2109"/>
                            <a:gd name="T64" fmla="*/ 0 w 1042"/>
                            <a:gd name="T65" fmla="*/ 0 h 2109"/>
                            <a:gd name="T66" fmla="*/ 0 w 1042"/>
                            <a:gd name="T67" fmla="*/ 0 h 2109"/>
                            <a:gd name="T68" fmla="*/ 0 w 1042"/>
                            <a:gd name="T69" fmla="*/ 0 h 210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42"/>
                            <a:gd name="T106" fmla="*/ 0 h 2109"/>
                            <a:gd name="T107" fmla="*/ 1042 w 1042"/>
                            <a:gd name="T108" fmla="*/ 2109 h 210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81" name="Freeform 26"/>
                        <p:cNvSpPr>
                          <a:spLocks/>
                        </p:cNvSpPr>
                        <p:nvPr/>
                      </p:nvSpPr>
                      <p:spPr bwMode="auto">
                        <a:xfrm>
                          <a:off x="2788" y="1521"/>
                          <a:ext cx="213" cy="263"/>
                        </a:xfrm>
                        <a:custGeom>
                          <a:avLst/>
                          <a:gdLst>
                            <a:gd name="T0" fmla="*/ 0 w 840"/>
                            <a:gd name="T1" fmla="*/ 0 h 1400"/>
                            <a:gd name="T2" fmla="*/ 0 w 840"/>
                            <a:gd name="T3" fmla="*/ 0 h 1400"/>
                            <a:gd name="T4" fmla="*/ 0 w 840"/>
                            <a:gd name="T5" fmla="*/ 0 h 1400"/>
                            <a:gd name="T6" fmla="*/ 0 w 840"/>
                            <a:gd name="T7" fmla="*/ 0 h 1400"/>
                            <a:gd name="T8" fmla="*/ 0 w 840"/>
                            <a:gd name="T9" fmla="*/ 0 h 1400"/>
                            <a:gd name="T10" fmla="*/ 0 w 840"/>
                            <a:gd name="T11" fmla="*/ 0 h 1400"/>
                            <a:gd name="T12" fmla="*/ 0 w 840"/>
                            <a:gd name="T13" fmla="*/ 0 h 1400"/>
                            <a:gd name="T14" fmla="*/ 0 w 840"/>
                            <a:gd name="T15" fmla="*/ 0 h 1400"/>
                            <a:gd name="T16" fmla="*/ 0 w 840"/>
                            <a:gd name="T17" fmla="*/ 0 h 1400"/>
                            <a:gd name="T18" fmla="*/ 0 w 840"/>
                            <a:gd name="T19" fmla="*/ 0 h 1400"/>
                            <a:gd name="T20" fmla="*/ 0 w 840"/>
                            <a:gd name="T21" fmla="*/ 0 h 1400"/>
                            <a:gd name="T22" fmla="*/ 0 w 840"/>
                            <a:gd name="T23" fmla="*/ 0 h 1400"/>
                            <a:gd name="T24" fmla="*/ 0 w 840"/>
                            <a:gd name="T25" fmla="*/ 0 h 1400"/>
                            <a:gd name="T26" fmla="*/ 0 w 840"/>
                            <a:gd name="T27" fmla="*/ 0 h 1400"/>
                            <a:gd name="T28" fmla="*/ 0 w 840"/>
                            <a:gd name="T29" fmla="*/ 0 h 1400"/>
                            <a:gd name="T30" fmla="*/ 0 w 840"/>
                            <a:gd name="T31" fmla="*/ 0 h 1400"/>
                            <a:gd name="T32" fmla="*/ 0 w 840"/>
                            <a:gd name="T33" fmla="*/ 0 h 1400"/>
                            <a:gd name="T34" fmla="*/ 0 w 840"/>
                            <a:gd name="T35" fmla="*/ 0 h 1400"/>
                            <a:gd name="T36" fmla="*/ 0 w 840"/>
                            <a:gd name="T37" fmla="*/ 0 h 1400"/>
                            <a:gd name="T38" fmla="*/ 0 w 840"/>
                            <a:gd name="T39" fmla="*/ 0 h 1400"/>
                            <a:gd name="T40" fmla="*/ 0 w 840"/>
                            <a:gd name="T41" fmla="*/ 0 h 1400"/>
                            <a:gd name="T42" fmla="*/ 0 w 840"/>
                            <a:gd name="T43" fmla="*/ 0 h 1400"/>
                            <a:gd name="T44" fmla="*/ 0 w 840"/>
                            <a:gd name="T45" fmla="*/ 0 h 1400"/>
                            <a:gd name="T46" fmla="*/ 0 w 840"/>
                            <a:gd name="T47" fmla="*/ 0 h 1400"/>
                            <a:gd name="T48" fmla="*/ 0 w 840"/>
                            <a:gd name="T49" fmla="*/ 0 h 1400"/>
                            <a:gd name="T50" fmla="*/ 0 w 840"/>
                            <a:gd name="T51" fmla="*/ 0 h 14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40"/>
                            <a:gd name="T79" fmla="*/ 0 h 1400"/>
                            <a:gd name="T80" fmla="*/ 840 w 840"/>
                            <a:gd name="T81" fmla="*/ 1400 h 14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82" name="Freeform 30"/>
                        <p:cNvSpPr>
                          <a:spLocks/>
                        </p:cNvSpPr>
                        <p:nvPr/>
                      </p:nvSpPr>
                      <p:spPr bwMode="auto">
                        <a:xfrm>
                          <a:off x="3537" y="1391"/>
                          <a:ext cx="180" cy="156"/>
                        </a:xfrm>
                        <a:custGeom>
                          <a:avLst/>
                          <a:gdLst>
                            <a:gd name="T0" fmla="*/ 0 w 714"/>
                            <a:gd name="T1" fmla="*/ 0 h 831"/>
                            <a:gd name="T2" fmla="*/ 0 w 714"/>
                            <a:gd name="T3" fmla="*/ 0 h 831"/>
                            <a:gd name="T4" fmla="*/ 0 w 714"/>
                            <a:gd name="T5" fmla="*/ 0 h 831"/>
                            <a:gd name="T6" fmla="*/ 0 w 714"/>
                            <a:gd name="T7" fmla="*/ 0 h 831"/>
                            <a:gd name="T8" fmla="*/ 0 w 714"/>
                            <a:gd name="T9" fmla="*/ 0 h 831"/>
                            <a:gd name="T10" fmla="*/ 0 w 714"/>
                            <a:gd name="T11" fmla="*/ 0 h 831"/>
                            <a:gd name="T12" fmla="*/ 0 w 714"/>
                            <a:gd name="T13" fmla="*/ 0 h 831"/>
                            <a:gd name="T14" fmla="*/ 0 w 714"/>
                            <a:gd name="T15" fmla="*/ 0 h 831"/>
                            <a:gd name="T16" fmla="*/ 0 w 714"/>
                            <a:gd name="T17" fmla="*/ 0 h 831"/>
                            <a:gd name="T18" fmla="*/ 0 w 714"/>
                            <a:gd name="T19" fmla="*/ 0 h 831"/>
                            <a:gd name="T20" fmla="*/ 0 w 714"/>
                            <a:gd name="T21" fmla="*/ 0 h 831"/>
                            <a:gd name="T22" fmla="*/ 0 w 714"/>
                            <a:gd name="T23" fmla="*/ 0 h 831"/>
                            <a:gd name="T24" fmla="*/ 0 w 714"/>
                            <a:gd name="T25" fmla="*/ 0 h 831"/>
                            <a:gd name="T26" fmla="*/ 0 w 714"/>
                            <a:gd name="T27" fmla="*/ 0 h 831"/>
                            <a:gd name="T28" fmla="*/ 0 w 714"/>
                            <a:gd name="T29" fmla="*/ 0 h 831"/>
                            <a:gd name="T30" fmla="*/ 0 w 714"/>
                            <a:gd name="T31" fmla="*/ 0 h 831"/>
                            <a:gd name="T32" fmla="*/ 0 w 714"/>
                            <a:gd name="T33" fmla="*/ 0 h 831"/>
                            <a:gd name="T34" fmla="*/ 0 w 714"/>
                            <a:gd name="T35" fmla="*/ 0 h 831"/>
                            <a:gd name="T36" fmla="*/ 0 w 714"/>
                            <a:gd name="T37" fmla="*/ 0 h 831"/>
                            <a:gd name="T38" fmla="*/ 0 w 714"/>
                            <a:gd name="T39" fmla="*/ 0 h 831"/>
                            <a:gd name="T40" fmla="*/ 0 w 714"/>
                            <a:gd name="T41" fmla="*/ 0 h 8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14"/>
                            <a:gd name="T64" fmla="*/ 0 h 831"/>
                            <a:gd name="T65" fmla="*/ 714 w 714"/>
                            <a:gd name="T66" fmla="*/ 831 h 83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nvGrpSpPr>
                        <p:cNvPr id="82983" name="Group 45"/>
                        <p:cNvGrpSpPr>
                          <a:grpSpLocks/>
                        </p:cNvGrpSpPr>
                        <p:nvPr/>
                      </p:nvGrpSpPr>
                      <p:grpSpPr bwMode="auto">
                        <a:xfrm>
                          <a:off x="2341" y="537"/>
                          <a:ext cx="2251" cy="1107"/>
                          <a:chOff x="2341" y="537"/>
                          <a:chExt cx="2251" cy="1107"/>
                        </a:xfrm>
                      </p:grpSpPr>
                      <p:sp>
                        <p:nvSpPr>
                          <p:cNvPr id="82984" name="Freeform 29"/>
                          <p:cNvSpPr>
                            <a:spLocks/>
                          </p:cNvSpPr>
                          <p:nvPr/>
                        </p:nvSpPr>
                        <p:spPr bwMode="auto">
                          <a:xfrm>
                            <a:off x="2341" y="566"/>
                            <a:ext cx="1688" cy="1078"/>
                          </a:xfrm>
                          <a:custGeom>
                            <a:avLst/>
                            <a:gdLst>
                              <a:gd name="T0" fmla="*/ 0 w 6642"/>
                              <a:gd name="T1" fmla="*/ 0 h 5728"/>
                              <a:gd name="T2" fmla="*/ 0 w 6642"/>
                              <a:gd name="T3" fmla="*/ 0 h 5728"/>
                              <a:gd name="T4" fmla="*/ 0 w 6642"/>
                              <a:gd name="T5" fmla="*/ 0 h 5728"/>
                              <a:gd name="T6" fmla="*/ 0 w 6642"/>
                              <a:gd name="T7" fmla="*/ 0 h 5728"/>
                              <a:gd name="T8" fmla="*/ 0 w 6642"/>
                              <a:gd name="T9" fmla="*/ 0 h 5728"/>
                              <a:gd name="T10" fmla="*/ 0 w 6642"/>
                              <a:gd name="T11" fmla="*/ 0 h 5728"/>
                              <a:gd name="T12" fmla="*/ 0 w 6642"/>
                              <a:gd name="T13" fmla="*/ 0 h 5728"/>
                              <a:gd name="T14" fmla="*/ 0 w 6642"/>
                              <a:gd name="T15" fmla="*/ 0 h 5728"/>
                              <a:gd name="T16" fmla="*/ 0 w 6642"/>
                              <a:gd name="T17" fmla="*/ 0 h 5728"/>
                              <a:gd name="T18" fmla="*/ 0 w 6642"/>
                              <a:gd name="T19" fmla="*/ 0 h 5728"/>
                              <a:gd name="T20" fmla="*/ 0 w 6642"/>
                              <a:gd name="T21" fmla="*/ 0 h 5728"/>
                              <a:gd name="T22" fmla="*/ 0 w 6642"/>
                              <a:gd name="T23" fmla="*/ 0 h 5728"/>
                              <a:gd name="T24" fmla="*/ 0 w 6642"/>
                              <a:gd name="T25" fmla="*/ 0 h 5728"/>
                              <a:gd name="T26" fmla="*/ 0 w 6642"/>
                              <a:gd name="T27" fmla="*/ 0 h 5728"/>
                              <a:gd name="T28" fmla="*/ 0 w 6642"/>
                              <a:gd name="T29" fmla="*/ 0 h 5728"/>
                              <a:gd name="T30" fmla="*/ 0 w 6642"/>
                              <a:gd name="T31" fmla="*/ 0 h 5728"/>
                              <a:gd name="T32" fmla="*/ 0 w 6642"/>
                              <a:gd name="T33" fmla="*/ 0 h 5728"/>
                              <a:gd name="T34" fmla="*/ 0 w 6642"/>
                              <a:gd name="T35" fmla="*/ 0 h 5728"/>
                              <a:gd name="T36" fmla="*/ 0 w 6642"/>
                              <a:gd name="T37" fmla="*/ 0 h 5728"/>
                              <a:gd name="T38" fmla="*/ 0 w 6642"/>
                              <a:gd name="T39" fmla="*/ 0 h 5728"/>
                              <a:gd name="T40" fmla="*/ 0 w 6642"/>
                              <a:gd name="T41" fmla="*/ 0 h 5728"/>
                              <a:gd name="T42" fmla="*/ 0 w 6642"/>
                              <a:gd name="T43" fmla="*/ 0 h 5728"/>
                              <a:gd name="T44" fmla="*/ 0 w 6642"/>
                              <a:gd name="T45" fmla="*/ 0 h 5728"/>
                              <a:gd name="T46" fmla="*/ 0 w 6642"/>
                              <a:gd name="T47" fmla="*/ 0 h 5728"/>
                              <a:gd name="T48" fmla="*/ 0 w 6642"/>
                              <a:gd name="T49" fmla="*/ 0 h 5728"/>
                              <a:gd name="T50" fmla="*/ 0 w 6642"/>
                              <a:gd name="T51" fmla="*/ 0 h 5728"/>
                              <a:gd name="T52" fmla="*/ 0 w 6642"/>
                              <a:gd name="T53" fmla="*/ 0 h 5728"/>
                              <a:gd name="T54" fmla="*/ 0 w 6642"/>
                              <a:gd name="T55" fmla="*/ 0 h 5728"/>
                              <a:gd name="T56" fmla="*/ 0 w 6642"/>
                              <a:gd name="T57" fmla="*/ 0 h 5728"/>
                              <a:gd name="T58" fmla="*/ 0 w 6642"/>
                              <a:gd name="T59" fmla="*/ 0 h 5728"/>
                              <a:gd name="T60" fmla="*/ 0 w 6642"/>
                              <a:gd name="T61" fmla="*/ 0 h 5728"/>
                              <a:gd name="T62" fmla="*/ 0 w 6642"/>
                              <a:gd name="T63" fmla="*/ 0 h 5728"/>
                              <a:gd name="T64" fmla="*/ 0 w 6642"/>
                              <a:gd name="T65" fmla="*/ 0 h 5728"/>
                              <a:gd name="T66" fmla="*/ 0 w 6642"/>
                              <a:gd name="T67" fmla="*/ 0 h 5728"/>
                              <a:gd name="T68" fmla="*/ 0 w 6642"/>
                              <a:gd name="T69" fmla="*/ 0 h 5728"/>
                              <a:gd name="T70" fmla="*/ 0 w 6642"/>
                              <a:gd name="T71" fmla="*/ 0 h 5728"/>
                              <a:gd name="T72" fmla="*/ 0 w 6642"/>
                              <a:gd name="T73" fmla="*/ 0 h 5728"/>
                              <a:gd name="T74" fmla="*/ 0 w 6642"/>
                              <a:gd name="T75" fmla="*/ 0 h 5728"/>
                              <a:gd name="T76" fmla="*/ 0 w 6642"/>
                              <a:gd name="T77" fmla="*/ 0 h 5728"/>
                              <a:gd name="T78" fmla="*/ 0 w 6642"/>
                              <a:gd name="T79" fmla="*/ 0 h 5728"/>
                              <a:gd name="T80" fmla="*/ 0 w 6642"/>
                              <a:gd name="T81" fmla="*/ 0 h 5728"/>
                              <a:gd name="T82" fmla="*/ 0 w 6642"/>
                              <a:gd name="T83" fmla="*/ 0 h 5728"/>
                              <a:gd name="T84" fmla="*/ 0 w 6642"/>
                              <a:gd name="T85" fmla="*/ 0 h 5728"/>
                              <a:gd name="T86" fmla="*/ 0 w 6642"/>
                              <a:gd name="T87" fmla="*/ 0 h 5728"/>
                              <a:gd name="T88" fmla="*/ 0 w 6642"/>
                              <a:gd name="T89" fmla="*/ 0 h 5728"/>
                              <a:gd name="T90" fmla="*/ 0 w 6642"/>
                              <a:gd name="T91" fmla="*/ 0 h 5728"/>
                              <a:gd name="T92" fmla="*/ 0 w 6642"/>
                              <a:gd name="T93" fmla="*/ 0 h 5728"/>
                              <a:gd name="T94" fmla="*/ 0 w 6642"/>
                              <a:gd name="T95" fmla="*/ 0 h 5728"/>
                              <a:gd name="T96" fmla="*/ 0 w 6642"/>
                              <a:gd name="T97" fmla="*/ 0 h 5728"/>
                              <a:gd name="T98" fmla="*/ 0 w 6642"/>
                              <a:gd name="T99" fmla="*/ 0 h 57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642"/>
                              <a:gd name="T151" fmla="*/ 0 h 5728"/>
                              <a:gd name="T152" fmla="*/ 6642 w 6642"/>
                              <a:gd name="T153" fmla="*/ 5728 h 572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85" name="Freeform 31"/>
                          <p:cNvSpPr>
                            <a:spLocks/>
                          </p:cNvSpPr>
                          <p:nvPr/>
                        </p:nvSpPr>
                        <p:spPr bwMode="auto">
                          <a:xfrm>
                            <a:off x="3763" y="1193"/>
                            <a:ext cx="457" cy="322"/>
                          </a:xfrm>
                          <a:custGeom>
                            <a:avLst/>
                            <a:gdLst>
                              <a:gd name="T0" fmla="*/ 0 w 1797"/>
                              <a:gd name="T1" fmla="*/ 0 h 1713"/>
                              <a:gd name="T2" fmla="*/ 0 w 1797"/>
                              <a:gd name="T3" fmla="*/ 0 h 1713"/>
                              <a:gd name="T4" fmla="*/ 0 w 1797"/>
                              <a:gd name="T5" fmla="*/ 0 h 1713"/>
                              <a:gd name="T6" fmla="*/ 0 w 1797"/>
                              <a:gd name="T7" fmla="*/ 0 h 1713"/>
                              <a:gd name="T8" fmla="*/ 0 w 1797"/>
                              <a:gd name="T9" fmla="*/ 0 h 1713"/>
                              <a:gd name="T10" fmla="*/ 0 w 1797"/>
                              <a:gd name="T11" fmla="*/ 0 h 1713"/>
                              <a:gd name="T12" fmla="*/ 0 w 1797"/>
                              <a:gd name="T13" fmla="*/ 0 h 1713"/>
                              <a:gd name="T14" fmla="*/ 0 w 1797"/>
                              <a:gd name="T15" fmla="*/ 0 h 1713"/>
                              <a:gd name="T16" fmla="*/ 0 w 1797"/>
                              <a:gd name="T17" fmla="*/ 0 h 1713"/>
                              <a:gd name="T18" fmla="*/ 0 w 1797"/>
                              <a:gd name="T19" fmla="*/ 0 h 1713"/>
                              <a:gd name="T20" fmla="*/ 0 w 1797"/>
                              <a:gd name="T21" fmla="*/ 0 h 1713"/>
                              <a:gd name="T22" fmla="*/ 0 w 1797"/>
                              <a:gd name="T23" fmla="*/ 0 h 1713"/>
                              <a:gd name="T24" fmla="*/ 0 w 1797"/>
                              <a:gd name="T25" fmla="*/ 0 h 1713"/>
                              <a:gd name="T26" fmla="*/ 0 w 1797"/>
                              <a:gd name="T27" fmla="*/ 0 h 1713"/>
                              <a:gd name="T28" fmla="*/ 0 w 1797"/>
                              <a:gd name="T29" fmla="*/ 0 h 1713"/>
                              <a:gd name="T30" fmla="*/ 0 w 1797"/>
                              <a:gd name="T31" fmla="*/ 0 h 1713"/>
                              <a:gd name="T32" fmla="*/ 0 w 1797"/>
                              <a:gd name="T33" fmla="*/ 0 h 1713"/>
                              <a:gd name="T34" fmla="*/ 0 w 1797"/>
                              <a:gd name="T35" fmla="*/ 0 h 1713"/>
                              <a:gd name="T36" fmla="*/ 0 w 1797"/>
                              <a:gd name="T37" fmla="*/ 0 h 1713"/>
                              <a:gd name="T38" fmla="*/ 0 w 1797"/>
                              <a:gd name="T39" fmla="*/ 0 h 1713"/>
                              <a:gd name="T40" fmla="*/ 0 w 1797"/>
                              <a:gd name="T41" fmla="*/ 0 h 1713"/>
                              <a:gd name="T42" fmla="*/ 0 w 1797"/>
                              <a:gd name="T43" fmla="*/ 0 h 1713"/>
                              <a:gd name="T44" fmla="*/ 0 w 1797"/>
                              <a:gd name="T45" fmla="*/ 0 h 1713"/>
                              <a:gd name="T46" fmla="*/ 0 w 1797"/>
                              <a:gd name="T47" fmla="*/ 0 h 1713"/>
                              <a:gd name="T48" fmla="*/ 0 w 1797"/>
                              <a:gd name="T49" fmla="*/ 0 h 1713"/>
                              <a:gd name="T50" fmla="*/ 0 w 1797"/>
                              <a:gd name="T51" fmla="*/ 0 h 1713"/>
                              <a:gd name="T52" fmla="*/ 0 w 1797"/>
                              <a:gd name="T53" fmla="*/ 0 h 1713"/>
                              <a:gd name="T54" fmla="*/ 0 w 1797"/>
                              <a:gd name="T55" fmla="*/ 0 h 1713"/>
                              <a:gd name="T56" fmla="*/ 0 w 1797"/>
                              <a:gd name="T57" fmla="*/ 0 h 1713"/>
                              <a:gd name="T58" fmla="*/ 0 w 1797"/>
                              <a:gd name="T59" fmla="*/ 0 h 1713"/>
                              <a:gd name="T60" fmla="*/ 0 w 1797"/>
                              <a:gd name="T61" fmla="*/ 0 h 1713"/>
                              <a:gd name="T62" fmla="*/ 0 w 1797"/>
                              <a:gd name="T63" fmla="*/ 0 h 1713"/>
                              <a:gd name="T64" fmla="*/ 0 w 1797"/>
                              <a:gd name="T65" fmla="*/ 0 h 1713"/>
                              <a:gd name="T66" fmla="*/ 0 w 1797"/>
                              <a:gd name="T67" fmla="*/ 0 h 1713"/>
                              <a:gd name="T68" fmla="*/ 0 w 1797"/>
                              <a:gd name="T69" fmla="*/ 0 h 1713"/>
                              <a:gd name="T70" fmla="*/ 0 w 1797"/>
                              <a:gd name="T71" fmla="*/ 0 h 1713"/>
                              <a:gd name="T72" fmla="*/ 0 w 1797"/>
                              <a:gd name="T73" fmla="*/ 0 h 1713"/>
                              <a:gd name="T74" fmla="*/ 0 w 1797"/>
                              <a:gd name="T75" fmla="*/ 0 h 1713"/>
                              <a:gd name="T76" fmla="*/ 0 w 1797"/>
                              <a:gd name="T77" fmla="*/ 0 h 1713"/>
                              <a:gd name="T78" fmla="*/ 0 w 1797"/>
                              <a:gd name="T79" fmla="*/ 0 h 1713"/>
                              <a:gd name="T80" fmla="*/ 0 w 1797"/>
                              <a:gd name="T81" fmla="*/ 0 h 1713"/>
                              <a:gd name="T82" fmla="*/ 0 w 1797"/>
                              <a:gd name="T83" fmla="*/ 0 h 1713"/>
                              <a:gd name="T84" fmla="*/ 0 w 1797"/>
                              <a:gd name="T85" fmla="*/ 0 h 1713"/>
                              <a:gd name="T86" fmla="*/ 0 w 1797"/>
                              <a:gd name="T87" fmla="*/ 0 h 1713"/>
                              <a:gd name="T88" fmla="*/ 0 w 1797"/>
                              <a:gd name="T89" fmla="*/ 0 h 1713"/>
                              <a:gd name="T90" fmla="*/ 0 w 1797"/>
                              <a:gd name="T91" fmla="*/ 0 h 1713"/>
                              <a:gd name="T92" fmla="*/ 0 w 1797"/>
                              <a:gd name="T93" fmla="*/ 0 h 1713"/>
                              <a:gd name="T94" fmla="*/ 0 w 1797"/>
                              <a:gd name="T95" fmla="*/ 0 h 1713"/>
                              <a:gd name="T96" fmla="*/ 0 w 1797"/>
                              <a:gd name="T97" fmla="*/ 0 h 1713"/>
                              <a:gd name="T98" fmla="*/ 0 w 1797"/>
                              <a:gd name="T99" fmla="*/ 0 h 1713"/>
                              <a:gd name="T100" fmla="*/ 0 w 1797"/>
                              <a:gd name="T101" fmla="*/ 0 h 1713"/>
                              <a:gd name="T102" fmla="*/ 0 w 1797"/>
                              <a:gd name="T103" fmla="*/ 0 h 1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797"/>
                              <a:gd name="T157" fmla="*/ 0 h 1713"/>
                              <a:gd name="T158" fmla="*/ 1797 w 1797"/>
                              <a:gd name="T159" fmla="*/ 1713 h 171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86" name="Freeform 33"/>
                          <p:cNvSpPr>
                            <a:spLocks/>
                          </p:cNvSpPr>
                          <p:nvPr/>
                        </p:nvSpPr>
                        <p:spPr bwMode="auto">
                          <a:xfrm>
                            <a:off x="3731" y="537"/>
                            <a:ext cx="861" cy="597"/>
                          </a:xfrm>
                          <a:custGeom>
                            <a:avLst/>
                            <a:gdLst>
                              <a:gd name="T0" fmla="*/ 0 w 3386"/>
                              <a:gd name="T1" fmla="*/ 0 h 3170"/>
                              <a:gd name="T2" fmla="*/ 0 w 3386"/>
                              <a:gd name="T3" fmla="*/ 0 h 3170"/>
                              <a:gd name="T4" fmla="*/ 0 w 3386"/>
                              <a:gd name="T5" fmla="*/ 0 h 3170"/>
                              <a:gd name="T6" fmla="*/ 0 w 3386"/>
                              <a:gd name="T7" fmla="*/ 0 h 3170"/>
                              <a:gd name="T8" fmla="*/ 0 w 3386"/>
                              <a:gd name="T9" fmla="*/ 0 h 3170"/>
                              <a:gd name="T10" fmla="*/ 0 w 3386"/>
                              <a:gd name="T11" fmla="*/ 0 h 3170"/>
                              <a:gd name="T12" fmla="*/ 0 w 3386"/>
                              <a:gd name="T13" fmla="*/ 0 h 3170"/>
                              <a:gd name="T14" fmla="*/ 0 w 3386"/>
                              <a:gd name="T15" fmla="*/ 0 h 3170"/>
                              <a:gd name="T16" fmla="*/ 0 w 3386"/>
                              <a:gd name="T17" fmla="*/ 0 h 3170"/>
                              <a:gd name="T18" fmla="*/ 0 w 3386"/>
                              <a:gd name="T19" fmla="*/ 0 h 3170"/>
                              <a:gd name="T20" fmla="*/ 0 w 3386"/>
                              <a:gd name="T21" fmla="*/ 0 h 3170"/>
                              <a:gd name="T22" fmla="*/ 0 w 3386"/>
                              <a:gd name="T23" fmla="*/ 0 h 3170"/>
                              <a:gd name="T24" fmla="*/ 0 w 3386"/>
                              <a:gd name="T25" fmla="*/ 0 h 3170"/>
                              <a:gd name="T26" fmla="*/ 0 w 3386"/>
                              <a:gd name="T27" fmla="*/ 0 h 3170"/>
                              <a:gd name="T28" fmla="*/ 0 w 3386"/>
                              <a:gd name="T29" fmla="*/ 0 h 3170"/>
                              <a:gd name="T30" fmla="*/ 0 w 3386"/>
                              <a:gd name="T31" fmla="*/ 0 h 3170"/>
                              <a:gd name="T32" fmla="*/ 0 w 3386"/>
                              <a:gd name="T33" fmla="*/ 0 h 3170"/>
                              <a:gd name="T34" fmla="*/ 0 w 3386"/>
                              <a:gd name="T35" fmla="*/ 0 h 3170"/>
                              <a:gd name="T36" fmla="*/ 0 w 3386"/>
                              <a:gd name="T37" fmla="*/ 0 h 3170"/>
                              <a:gd name="T38" fmla="*/ 0 w 3386"/>
                              <a:gd name="T39" fmla="*/ 0 h 3170"/>
                              <a:gd name="T40" fmla="*/ 0 w 3386"/>
                              <a:gd name="T41" fmla="*/ 0 h 3170"/>
                              <a:gd name="T42" fmla="*/ 0 w 3386"/>
                              <a:gd name="T43" fmla="*/ 0 h 3170"/>
                              <a:gd name="T44" fmla="*/ 0 w 3386"/>
                              <a:gd name="T45" fmla="*/ 0 h 3170"/>
                              <a:gd name="T46" fmla="*/ 0 w 3386"/>
                              <a:gd name="T47" fmla="*/ 0 h 3170"/>
                              <a:gd name="T48" fmla="*/ 0 w 3386"/>
                              <a:gd name="T49" fmla="*/ 0 h 3170"/>
                              <a:gd name="T50" fmla="*/ 0 w 3386"/>
                              <a:gd name="T51" fmla="*/ 0 h 3170"/>
                              <a:gd name="T52" fmla="*/ 0 w 3386"/>
                              <a:gd name="T53" fmla="*/ 0 h 3170"/>
                              <a:gd name="T54" fmla="*/ 0 w 3386"/>
                              <a:gd name="T55" fmla="*/ 0 h 3170"/>
                              <a:gd name="T56" fmla="*/ 0 w 3386"/>
                              <a:gd name="T57" fmla="*/ 0 h 3170"/>
                              <a:gd name="T58" fmla="*/ 0 w 3386"/>
                              <a:gd name="T59" fmla="*/ 0 h 3170"/>
                              <a:gd name="T60" fmla="*/ 0 w 3386"/>
                              <a:gd name="T61" fmla="*/ 0 h 3170"/>
                              <a:gd name="T62" fmla="*/ 0 w 3386"/>
                              <a:gd name="T63" fmla="*/ 0 h 3170"/>
                              <a:gd name="T64" fmla="*/ 0 w 3386"/>
                              <a:gd name="T65" fmla="*/ 0 h 3170"/>
                              <a:gd name="T66" fmla="*/ 0 w 3386"/>
                              <a:gd name="T67" fmla="*/ 0 h 3170"/>
                              <a:gd name="T68" fmla="*/ 0 w 3386"/>
                              <a:gd name="T69" fmla="*/ 0 h 3170"/>
                              <a:gd name="T70" fmla="*/ 0 w 3386"/>
                              <a:gd name="T71" fmla="*/ 0 h 3170"/>
                              <a:gd name="T72" fmla="*/ 0 w 3386"/>
                              <a:gd name="T73" fmla="*/ 0 h 3170"/>
                              <a:gd name="T74" fmla="*/ 0 w 3386"/>
                              <a:gd name="T75" fmla="*/ 0 h 3170"/>
                              <a:gd name="T76" fmla="*/ 0 w 3386"/>
                              <a:gd name="T77" fmla="*/ 0 h 3170"/>
                              <a:gd name="T78" fmla="*/ 0 w 3386"/>
                              <a:gd name="T79" fmla="*/ 0 h 3170"/>
                              <a:gd name="T80" fmla="*/ 0 w 3386"/>
                              <a:gd name="T81" fmla="*/ 0 h 3170"/>
                              <a:gd name="T82" fmla="*/ 0 w 3386"/>
                              <a:gd name="T83" fmla="*/ 0 h 3170"/>
                              <a:gd name="T84" fmla="*/ 0 w 3386"/>
                              <a:gd name="T85" fmla="*/ 0 h 3170"/>
                              <a:gd name="T86" fmla="*/ 0 w 3386"/>
                              <a:gd name="T87" fmla="*/ 0 h 3170"/>
                              <a:gd name="T88" fmla="*/ 0 w 3386"/>
                              <a:gd name="T89" fmla="*/ 0 h 3170"/>
                              <a:gd name="T90" fmla="*/ 0 w 3386"/>
                              <a:gd name="T91" fmla="*/ 0 h 3170"/>
                              <a:gd name="T92" fmla="*/ 0 w 3386"/>
                              <a:gd name="T93" fmla="*/ 0 h 3170"/>
                              <a:gd name="T94" fmla="*/ 0 w 3386"/>
                              <a:gd name="T95" fmla="*/ 0 h 3170"/>
                              <a:gd name="T96" fmla="*/ 0 w 3386"/>
                              <a:gd name="T97" fmla="*/ 0 h 317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386"/>
                              <a:gd name="T148" fmla="*/ 0 h 3170"/>
                              <a:gd name="T149" fmla="*/ 3386 w 3386"/>
                              <a:gd name="T150" fmla="*/ 3170 h 317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grpSp>
                </p:grpSp>
                <p:grpSp>
                  <p:nvGrpSpPr>
                    <p:cNvPr id="82972" name="Group 46"/>
                    <p:cNvGrpSpPr>
                      <a:grpSpLocks/>
                    </p:cNvGrpSpPr>
                    <p:nvPr/>
                  </p:nvGrpSpPr>
                  <p:grpSpPr bwMode="auto">
                    <a:xfrm>
                      <a:off x="721" y="778"/>
                      <a:ext cx="2365" cy="1529"/>
                      <a:chOff x="721" y="778"/>
                      <a:chExt cx="2365" cy="1529"/>
                    </a:xfrm>
                  </p:grpSpPr>
                  <p:sp>
                    <p:nvSpPr>
                      <p:cNvPr id="82973" name="Freeform 15"/>
                      <p:cNvSpPr>
                        <a:spLocks/>
                      </p:cNvSpPr>
                      <p:nvPr/>
                    </p:nvSpPr>
                    <p:spPr bwMode="auto">
                      <a:xfrm>
                        <a:off x="863" y="1591"/>
                        <a:ext cx="1514" cy="716"/>
                      </a:xfrm>
                      <a:custGeom>
                        <a:avLst/>
                        <a:gdLst>
                          <a:gd name="T0" fmla="*/ 0 w 5957"/>
                          <a:gd name="T1" fmla="*/ 0 h 3807"/>
                          <a:gd name="T2" fmla="*/ 0 w 5957"/>
                          <a:gd name="T3" fmla="*/ 0 h 3807"/>
                          <a:gd name="T4" fmla="*/ 0 w 5957"/>
                          <a:gd name="T5" fmla="*/ 0 h 3807"/>
                          <a:gd name="T6" fmla="*/ 0 w 5957"/>
                          <a:gd name="T7" fmla="*/ 0 h 3807"/>
                          <a:gd name="T8" fmla="*/ 0 w 5957"/>
                          <a:gd name="T9" fmla="*/ 0 h 3807"/>
                          <a:gd name="T10" fmla="*/ 0 w 5957"/>
                          <a:gd name="T11" fmla="*/ 0 h 3807"/>
                          <a:gd name="T12" fmla="*/ 0 w 5957"/>
                          <a:gd name="T13" fmla="*/ 0 h 3807"/>
                          <a:gd name="T14" fmla="*/ 0 w 5957"/>
                          <a:gd name="T15" fmla="*/ 0 h 3807"/>
                          <a:gd name="T16" fmla="*/ 0 w 5957"/>
                          <a:gd name="T17" fmla="*/ 0 h 3807"/>
                          <a:gd name="T18" fmla="*/ 0 w 5957"/>
                          <a:gd name="T19" fmla="*/ 0 h 3807"/>
                          <a:gd name="T20" fmla="*/ 0 w 5957"/>
                          <a:gd name="T21" fmla="*/ 0 h 3807"/>
                          <a:gd name="T22" fmla="*/ 0 w 5957"/>
                          <a:gd name="T23" fmla="*/ 0 h 3807"/>
                          <a:gd name="T24" fmla="*/ 0 w 5957"/>
                          <a:gd name="T25" fmla="*/ 0 h 3807"/>
                          <a:gd name="T26" fmla="*/ 0 w 5957"/>
                          <a:gd name="T27" fmla="*/ 0 h 3807"/>
                          <a:gd name="T28" fmla="*/ 0 w 5957"/>
                          <a:gd name="T29" fmla="*/ 0 h 3807"/>
                          <a:gd name="T30" fmla="*/ 0 w 5957"/>
                          <a:gd name="T31" fmla="*/ 0 h 3807"/>
                          <a:gd name="T32" fmla="*/ 0 w 5957"/>
                          <a:gd name="T33" fmla="*/ 0 h 3807"/>
                          <a:gd name="T34" fmla="*/ 0 w 5957"/>
                          <a:gd name="T35" fmla="*/ 0 h 3807"/>
                          <a:gd name="T36" fmla="*/ 0 w 5957"/>
                          <a:gd name="T37" fmla="*/ 0 h 3807"/>
                          <a:gd name="T38" fmla="*/ 0 w 5957"/>
                          <a:gd name="T39" fmla="*/ 0 h 3807"/>
                          <a:gd name="T40" fmla="*/ 0 w 5957"/>
                          <a:gd name="T41" fmla="*/ 0 h 3807"/>
                          <a:gd name="T42" fmla="*/ 0 w 5957"/>
                          <a:gd name="T43" fmla="*/ 0 h 3807"/>
                          <a:gd name="T44" fmla="*/ 0 w 5957"/>
                          <a:gd name="T45" fmla="*/ 0 h 3807"/>
                          <a:gd name="T46" fmla="*/ 0 w 5957"/>
                          <a:gd name="T47" fmla="*/ 0 h 3807"/>
                          <a:gd name="T48" fmla="*/ 0 w 5957"/>
                          <a:gd name="T49" fmla="*/ 0 h 3807"/>
                          <a:gd name="T50" fmla="*/ 0 w 5957"/>
                          <a:gd name="T51" fmla="*/ 0 h 3807"/>
                          <a:gd name="T52" fmla="*/ 0 w 5957"/>
                          <a:gd name="T53" fmla="*/ 0 h 3807"/>
                          <a:gd name="T54" fmla="*/ 0 w 5957"/>
                          <a:gd name="T55" fmla="*/ 0 h 3807"/>
                          <a:gd name="T56" fmla="*/ 0 w 5957"/>
                          <a:gd name="T57" fmla="*/ 0 h 3807"/>
                          <a:gd name="T58" fmla="*/ 0 w 5957"/>
                          <a:gd name="T59" fmla="*/ 0 h 3807"/>
                          <a:gd name="T60" fmla="*/ 0 w 5957"/>
                          <a:gd name="T61" fmla="*/ 0 h 3807"/>
                          <a:gd name="T62" fmla="*/ 0 w 5957"/>
                          <a:gd name="T63" fmla="*/ 0 h 3807"/>
                          <a:gd name="T64" fmla="*/ 0 w 5957"/>
                          <a:gd name="T65" fmla="*/ 0 h 3807"/>
                          <a:gd name="T66" fmla="*/ 0 w 5957"/>
                          <a:gd name="T67" fmla="*/ 0 h 3807"/>
                          <a:gd name="T68" fmla="*/ 0 w 5957"/>
                          <a:gd name="T69" fmla="*/ 0 h 3807"/>
                          <a:gd name="T70" fmla="*/ 0 w 5957"/>
                          <a:gd name="T71" fmla="*/ 0 h 3807"/>
                          <a:gd name="T72" fmla="*/ 0 w 5957"/>
                          <a:gd name="T73" fmla="*/ 0 h 3807"/>
                          <a:gd name="T74" fmla="*/ 0 w 5957"/>
                          <a:gd name="T75" fmla="*/ 0 h 3807"/>
                          <a:gd name="T76" fmla="*/ 0 w 5957"/>
                          <a:gd name="T77" fmla="*/ 0 h 3807"/>
                          <a:gd name="T78" fmla="*/ 0 w 5957"/>
                          <a:gd name="T79" fmla="*/ 0 h 3807"/>
                          <a:gd name="T80" fmla="*/ 0 w 5957"/>
                          <a:gd name="T81" fmla="*/ 0 h 3807"/>
                          <a:gd name="T82" fmla="*/ 0 w 5957"/>
                          <a:gd name="T83" fmla="*/ 0 h 3807"/>
                          <a:gd name="T84" fmla="*/ 0 w 5957"/>
                          <a:gd name="T85" fmla="*/ 0 h 3807"/>
                          <a:gd name="T86" fmla="*/ 0 w 5957"/>
                          <a:gd name="T87" fmla="*/ 0 h 3807"/>
                          <a:gd name="T88" fmla="*/ 0 w 5957"/>
                          <a:gd name="T89" fmla="*/ 0 h 3807"/>
                          <a:gd name="T90" fmla="*/ 0 w 5957"/>
                          <a:gd name="T91" fmla="*/ 0 h 3807"/>
                          <a:gd name="T92" fmla="*/ 0 w 5957"/>
                          <a:gd name="T93" fmla="*/ 0 h 3807"/>
                          <a:gd name="T94" fmla="*/ 0 w 5957"/>
                          <a:gd name="T95" fmla="*/ 0 h 3807"/>
                          <a:gd name="T96" fmla="*/ 0 w 5957"/>
                          <a:gd name="T97" fmla="*/ 0 h 3807"/>
                          <a:gd name="T98" fmla="*/ 0 w 5957"/>
                          <a:gd name="T99" fmla="*/ 0 h 3807"/>
                          <a:gd name="T100" fmla="*/ 0 w 5957"/>
                          <a:gd name="T101" fmla="*/ 0 h 3807"/>
                          <a:gd name="T102" fmla="*/ 0 w 5957"/>
                          <a:gd name="T103" fmla="*/ 0 h 3807"/>
                          <a:gd name="T104" fmla="*/ 0 w 5957"/>
                          <a:gd name="T105" fmla="*/ 0 h 3807"/>
                          <a:gd name="T106" fmla="*/ 0 w 5957"/>
                          <a:gd name="T107" fmla="*/ 0 h 3807"/>
                          <a:gd name="T108" fmla="*/ 0 w 5957"/>
                          <a:gd name="T109" fmla="*/ 0 h 3807"/>
                          <a:gd name="T110" fmla="*/ 0 w 5957"/>
                          <a:gd name="T111" fmla="*/ 0 h 3807"/>
                          <a:gd name="T112" fmla="*/ 0 w 5957"/>
                          <a:gd name="T113" fmla="*/ 0 h 3807"/>
                          <a:gd name="T114" fmla="*/ 0 w 5957"/>
                          <a:gd name="T115" fmla="*/ 0 h 3807"/>
                          <a:gd name="T116" fmla="*/ 0 w 5957"/>
                          <a:gd name="T117" fmla="*/ 0 h 380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957"/>
                          <a:gd name="T178" fmla="*/ 0 h 3807"/>
                          <a:gd name="T179" fmla="*/ 5957 w 5957"/>
                          <a:gd name="T180" fmla="*/ 3807 h 380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74" name="Freeform 23"/>
                      <p:cNvSpPr>
                        <a:spLocks/>
                      </p:cNvSpPr>
                      <p:nvPr/>
                    </p:nvSpPr>
                    <p:spPr bwMode="auto">
                      <a:xfrm>
                        <a:off x="1724" y="1475"/>
                        <a:ext cx="963" cy="532"/>
                      </a:xfrm>
                      <a:custGeom>
                        <a:avLst/>
                        <a:gdLst>
                          <a:gd name="T0" fmla="*/ 0 w 3788"/>
                          <a:gd name="T1" fmla="*/ 0 h 2823"/>
                          <a:gd name="T2" fmla="*/ 0 w 3788"/>
                          <a:gd name="T3" fmla="*/ 0 h 2823"/>
                          <a:gd name="T4" fmla="*/ 0 w 3788"/>
                          <a:gd name="T5" fmla="*/ 0 h 2823"/>
                          <a:gd name="T6" fmla="*/ 0 w 3788"/>
                          <a:gd name="T7" fmla="*/ 0 h 2823"/>
                          <a:gd name="T8" fmla="*/ 0 w 3788"/>
                          <a:gd name="T9" fmla="*/ 0 h 2823"/>
                          <a:gd name="T10" fmla="*/ 0 w 3788"/>
                          <a:gd name="T11" fmla="*/ 0 h 2823"/>
                          <a:gd name="T12" fmla="*/ 0 w 3788"/>
                          <a:gd name="T13" fmla="*/ 0 h 2823"/>
                          <a:gd name="T14" fmla="*/ 0 w 3788"/>
                          <a:gd name="T15" fmla="*/ 0 h 2823"/>
                          <a:gd name="T16" fmla="*/ 0 w 3788"/>
                          <a:gd name="T17" fmla="*/ 0 h 2823"/>
                          <a:gd name="T18" fmla="*/ 0 w 3788"/>
                          <a:gd name="T19" fmla="*/ 0 h 2823"/>
                          <a:gd name="T20" fmla="*/ 0 w 3788"/>
                          <a:gd name="T21" fmla="*/ 0 h 2823"/>
                          <a:gd name="T22" fmla="*/ 0 w 3788"/>
                          <a:gd name="T23" fmla="*/ 0 h 2823"/>
                          <a:gd name="T24" fmla="*/ 0 w 3788"/>
                          <a:gd name="T25" fmla="*/ 0 h 2823"/>
                          <a:gd name="T26" fmla="*/ 0 w 3788"/>
                          <a:gd name="T27" fmla="*/ 0 h 2823"/>
                          <a:gd name="T28" fmla="*/ 0 w 3788"/>
                          <a:gd name="T29" fmla="*/ 0 h 2823"/>
                          <a:gd name="T30" fmla="*/ 0 w 3788"/>
                          <a:gd name="T31" fmla="*/ 0 h 2823"/>
                          <a:gd name="T32" fmla="*/ 0 w 3788"/>
                          <a:gd name="T33" fmla="*/ 0 h 2823"/>
                          <a:gd name="T34" fmla="*/ 0 w 3788"/>
                          <a:gd name="T35" fmla="*/ 0 h 2823"/>
                          <a:gd name="T36" fmla="*/ 0 w 3788"/>
                          <a:gd name="T37" fmla="*/ 0 h 2823"/>
                          <a:gd name="T38" fmla="*/ 0 w 3788"/>
                          <a:gd name="T39" fmla="*/ 0 h 2823"/>
                          <a:gd name="T40" fmla="*/ 0 w 3788"/>
                          <a:gd name="T41" fmla="*/ 0 h 2823"/>
                          <a:gd name="T42" fmla="*/ 0 w 3788"/>
                          <a:gd name="T43" fmla="*/ 0 h 2823"/>
                          <a:gd name="T44" fmla="*/ 0 w 3788"/>
                          <a:gd name="T45" fmla="*/ 0 h 2823"/>
                          <a:gd name="T46" fmla="*/ 0 w 3788"/>
                          <a:gd name="T47" fmla="*/ 0 h 2823"/>
                          <a:gd name="T48" fmla="*/ 0 w 3788"/>
                          <a:gd name="T49" fmla="*/ 0 h 2823"/>
                          <a:gd name="T50" fmla="*/ 0 w 3788"/>
                          <a:gd name="T51" fmla="*/ 0 h 2823"/>
                          <a:gd name="T52" fmla="*/ 0 w 3788"/>
                          <a:gd name="T53" fmla="*/ 0 h 2823"/>
                          <a:gd name="T54" fmla="*/ 0 w 3788"/>
                          <a:gd name="T55" fmla="*/ 0 h 2823"/>
                          <a:gd name="T56" fmla="*/ 0 w 3788"/>
                          <a:gd name="T57" fmla="*/ 0 h 2823"/>
                          <a:gd name="T58" fmla="*/ 0 w 3788"/>
                          <a:gd name="T59" fmla="*/ 0 h 2823"/>
                          <a:gd name="T60" fmla="*/ 0 w 3788"/>
                          <a:gd name="T61" fmla="*/ 0 h 2823"/>
                          <a:gd name="T62" fmla="*/ 0 w 3788"/>
                          <a:gd name="T63" fmla="*/ 0 h 2823"/>
                          <a:gd name="T64" fmla="*/ 0 w 3788"/>
                          <a:gd name="T65" fmla="*/ 0 h 2823"/>
                          <a:gd name="T66" fmla="*/ 0 w 3788"/>
                          <a:gd name="T67" fmla="*/ 0 h 2823"/>
                          <a:gd name="T68" fmla="*/ 0 w 3788"/>
                          <a:gd name="T69" fmla="*/ 0 h 2823"/>
                          <a:gd name="T70" fmla="*/ 0 w 3788"/>
                          <a:gd name="T71" fmla="*/ 0 h 2823"/>
                          <a:gd name="T72" fmla="*/ 0 w 3788"/>
                          <a:gd name="T73" fmla="*/ 0 h 2823"/>
                          <a:gd name="T74" fmla="*/ 0 w 3788"/>
                          <a:gd name="T75" fmla="*/ 0 h 2823"/>
                          <a:gd name="T76" fmla="*/ 0 w 3788"/>
                          <a:gd name="T77" fmla="*/ 0 h 2823"/>
                          <a:gd name="T78" fmla="*/ 0 w 3788"/>
                          <a:gd name="T79" fmla="*/ 0 h 2823"/>
                          <a:gd name="T80" fmla="*/ 0 w 3788"/>
                          <a:gd name="T81" fmla="*/ 0 h 2823"/>
                          <a:gd name="T82" fmla="*/ 0 w 3788"/>
                          <a:gd name="T83" fmla="*/ 0 h 2823"/>
                          <a:gd name="T84" fmla="*/ 0 w 3788"/>
                          <a:gd name="T85" fmla="*/ 0 h 2823"/>
                          <a:gd name="T86" fmla="*/ 0 w 3788"/>
                          <a:gd name="T87" fmla="*/ 0 h 28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788"/>
                          <a:gd name="T133" fmla="*/ 0 h 2823"/>
                          <a:gd name="T134" fmla="*/ 3788 w 3788"/>
                          <a:gd name="T135" fmla="*/ 2823 h 282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75" name="Freeform 28"/>
                      <p:cNvSpPr>
                        <a:spLocks/>
                      </p:cNvSpPr>
                      <p:nvPr/>
                    </p:nvSpPr>
                    <p:spPr bwMode="auto">
                      <a:xfrm>
                        <a:off x="721" y="778"/>
                        <a:ext cx="1532" cy="890"/>
                      </a:xfrm>
                      <a:custGeom>
                        <a:avLst/>
                        <a:gdLst>
                          <a:gd name="T0" fmla="*/ 0 w 6029"/>
                          <a:gd name="T1" fmla="*/ 0 h 4727"/>
                          <a:gd name="T2" fmla="*/ 0 w 6029"/>
                          <a:gd name="T3" fmla="*/ 0 h 4727"/>
                          <a:gd name="T4" fmla="*/ 0 w 6029"/>
                          <a:gd name="T5" fmla="*/ 0 h 4727"/>
                          <a:gd name="T6" fmla="*/ 0 w 6029"/>
                          <a:gd name="T7" fmla="*/ 0 h 4727"/>
                          <a:gd name="T8" fmla="*/ 0 w 6029"/>
                          <a:gd name="T9" fmla="*/ 0 h 4727"/>
                          <a:gd name="T10" fmla="*/ 0 w 6029"/>
                          <a:gd name="T11" fmla="*/ 0 h 4727"/>
                          <a:gd name="T12" fmla="*/ 0 w 6029"/>
                          <a:gd name="T13" fmla="*/ 0 h 4727"/>
                          <a:gd name="T14" fmla="*/ 0 w 6029"/>
                          <a:gd name="T15" fmla="*/ 0 h 4727"/>
                          <a:gd name="T16" fmla="*/ 0 w 6029"/>
                          <a:gd name="T17" fmla="*/ 0 h 4727"/>
                          <a:gd name="T18" fmla="*/ 0 w 6029"/>
                          <a:gd name="T19" fmla="*/ 0 h 4727"/>
                          <a:gd name="T20" fmla="*/ 0 w 6029"/>
                          <a:gd name="T21" fmla="*/ 0 h 4727"/>
                          <a:gd name="T22" fmla="*/ 0 w 6029"/>
                          <a:gd name="T23" fmla="*/ 0 h 4727"/>
                          <a:gd name="T24" fmla="*/ 0 w 6029"/>
                          <a:gd name="T25" fmla="*/ 0 h 4727"/>
                          <a:gd name="T26" fmla="*/ 0 w 6029"/>
                          <a:gd name="T27" fmla="*/ 0 h 4727"/>
                          <a:gd name="T28" fmla="*/ 0 w 6029"/>
                          <a:gd name="T29" fmla="*/ 0 h 4727"/>
                          <a:gd name="T30" fmla="*/ 0 w 6029"/>
                          <a:gd name="T31" fmla="*/ 0 h 4727"/>
                          <a:gd name="T32" fmla="*/ 0 w 6029"/>
                          <a:gd name="T33" fmla="*/ 0 h 4727"/>
                          <a:gd name="T34" fmla="*/ 0 w 6029"/>
                          <a:gd name="T35" fmla="*/ 0 h 4727"/>
                          <a:gd name="T36" fmla="*/ 0 w 6029"/>
                          <a:gd name="T37" fmla="*/ 0 h 4727"/>
                          <a:gd name="T38" fmla="*/ 0 w 6029"/>
                          <a:gd name="T39" fmla="*/ 0 h 4727"/>
                          <a:gd name="T40" fmla="*/ 0 w 6029"/>
                          <a:gd name="T41" fmla="*/ 0 h 4727"/>
                          <a:gd name="T42" fmla="*/ 0 w 6029"/>
                          <a:gd name="T43" fmla="*/ 0 h 4727"/>
                          <a:gd name="T44" fmla="*/ 0 w 6029"/>
                          <a:gd name="T45" fmla="*/ 0 h 4727"/>
                          <a:gd name="T46" fmla="*/ 0 w 6029"/>
                          <a:gd name="T47" fmla="*/ 0 h 4727"/>
                          <a:gd name="T48" fmla="*/ 0 w 6029"/>
                          <a:gd name="T49" fmla="*/ 0 h 4727"/>
                          <a:gd name="T50" fmla="*/ 0 w 6029"/>
                          <a:gd name="T51" fmla="*/ 0 h 4727"/>
                          <a:gd name="T52" fmla="*/ 0 w 6029"/>
                          <a:gd name="T53" fmla="*/ 0 h 4727"/>
                          <a:gd name="T54" fmla="*/ 0 w 6029"/>
                          <a:gd name="T55" fmla="*/ 0 h 4727"/>
                          <a:gd name="T56" fmla="*/ 0 w 6029"/>
                          <a:gd name="T57" fmla="*/ 0 h 4727"/>
                          <a:gd name="T58" fmla="*/ 0 w 6029"/>
                          <a:gd name="T59" fmla="*/ 0 h 4727"/>
                          <a:gd name="T60" fmla="*/ 0 w 6029"/>
                          <a:gd name="T61" fmla="*/ 0 h 4727"/>
                          <a:gd name="T62" fmla="*/ 0 w 6029"/>
                          <a:gd name="T63" fmla="*/ 0 h 4727"/>
                          <a:gd name="T64" fmla="*/ 0 w 6029"/>
                          <a:gd name="T65" fmla="*/ 0 h 4727"/>
                          <a:gd name="T66" fmla="*/ 0 w 6029"/>
                          <a:gd name="T67" fmla="*/ 0 h 4727"/>
                          <a:gd name="T68" fmla="*/ 0 w 6029"/>
                          <a:gd name="T69" fmla="*/ 0 h 4727"/>
                          <a:gd name="T70" fmla="*/ 0 w 6029"/>
                          <a:gd name="T71" fmla="*/ 0 h 4727"/>
                          <a:gd name="T72" fmla="*/ 0 w 6029"/>
                          <a:gd name="T73" fmla="*/ 0 h 4727"/>
                          <a:gd name="T74" fmla="*/ 0 w 6029"/>
                          <a:gd name="T75" fmla="*/ 0 h 4727"/>
                          <a:gd name="T76" fmla="*/ 0 w 6029"/>
                          <a:gd name="T77" fmla="*/ 0 h 4727"/>
                          <a:gd name="T78" fmla="*/ 0 w 6029"/>
                          <a:gd name="T79" fmla="*/ 0 h 4727"/>
                          <a:gd name="T80" fmla="*/ 0 w 6029"/>
                          <a:gd name="T81" fmla="*/ 0 h 4727"/>
                          <a:gd name="T82" fmla="*/ 0 w 6029"/>
                          <a:gd name="T83" fmla="*/ 0 h 4727"/>
                          <a:gd name="T84" fmla="*/ 0 w 6029"/>
                          <a:gd name="T85" fmla="*/ 0 h 4727"/>
                          <a:gd name="T86" fmla="*/ 0 w 6029"/>
                          <a:gd name="T87" fmla="*/ 0 h 472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029"/>
                          <a:gd name="T133" fmla="*/ 0 h 4727"/>
                          <a:gd name="T134" fmla="*/ 6029 w 6029"/>
                          <a:gd name="T135" fmla="*/ 4727 h 472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76" name="Freeform 34"/>
                      <p:cNvSpPr>
                        <a:spLocks/>
                      </p:cNvSpPr>
                      <p:nvPr/>
                    </p:nvSpPr>
                    <p:spPr bwMode="auto">
                      <a:xfrm>
                        <a:off x="1991" y="1247"/>
                        <a:ext cx="1095" cy="723"/>
                      </a:xfrm>
                      <a:custGeom>
                        <a:avLst/>
                        <a:gdLst>
                          <a:gd name="T0" fmla="*/ 0 w 4310"/>
                          <a:gd name="T1" fmla="*/ 0 h 3842"/>
                          <a:gd name="T2" fmla="*/ 0 w 4310"/>
                          <a:gd name="T3" fmla="*/ 0 h 3842"/>
                          <a:gd name="T4" fmla="*/ 0 w 4310"/>
                          <a:gd name="T5" fmla="*/ 0 h 3842"/>
                          <a:gd name="T6" fmla="*/ 0 w 4310"/>
                          <a:gd name="T7" fmla="*/ 0 h 3842"/>
                          <a:gd name="T8" fmla="*/ 0 w 4310"/>
                          <a:gd name="T9" fmla="*/ 0 h 3842"/>
                          <a:gd name="T10" fmla="*/ 0 w 4310"/>
                          <a:gd name="T11" fmla="*/ 0 h 3842"/>
                          <a:gd name="T12" fmla="*/ 0 w 4310"/>
                          <a:gd name="T13" fmla="*/ 0 h 3842"/>
                          <a:gd name="T14" fmla="*/ 0 w 4310"/>
                          <a:gd name="T15" fmla="*/ 0 h 3842"/>
                          <a:gd name="T16" fmla="*/ 0 w 4310"/>
                          <a:gd name="T17" fmla="*/ 0 h 3842"/>
                          <a:gd name="T18" fmla="*/ 0 w 4310"/>
                          <a:gd name="T19" fmla="*/ 0 h 3842"/>
                          <a:gd name="T20" fmla="*/ 0 w 4310"/>
                          <a:gd name="T21" fmla="*/ 0 h 3842"/>
                          <a:gd name="T22" fmla="*/ 0 w 4310"/>
                          <a:gd name="T23" fmla="*/ 0 h 3842"/>
                          <a:gd name="T24" fmla="*/ 0 w 4310"/>
                          <a:gd name="T25" fmla="*/ 0 h 3842"/>
                          <a:gd name="T26" fmla="*/ 0 w 4310"/>
                          <a:gd name="T27" fmla="*/ 0 h 3842"/>
                          <a:gd name="T28" fmla="*/ 0 w 4310"/>
                          <a:gd name="T29" fmla="*/ 0 h 3842"/>
                          <a:gd name="T30" fmla="*/ 0 w 4310"/>
                          <a:gd name="T31" fmla="*/ 0 h 3842"/>
                          <a:gd name="T32" fmla="*/ 0 w 4310"/>
                          <a:gd name="T33" fmla="*/ 0 h 3842"/>
                          <a:gd name="T34" fmla="*/ 0 w 4310"/>
                          <a:gd name="T35" fmla="*/ 0 h 3842"/>
                          <a:gd name="T36" fmla="*/ 0 w 4310"/>
                          <a:gd name="T37" fmla="*/ 0 h 3842"/>
                          <a:gd name="T38" fmla="*/ 0 w 4310"/>
                          <a:gd name="T39" fmla="*/ 0 h 3842"/>
                          <a:gd name="T40" fmla="*/ 0 w 4310"/>
                          <a:gd name="T41" fmla="*/ 0 h 3842"/>
                          <a:gd name="T42" fmla="*/ 0 w 4310"/>
                          <a:gd name="T43" fmla="*/ 0 h 3842"/>
                          <a:gd name="T44" fmla="*/ 0 w 4310"/>
                          <a:gd name="T45" fmla="*/ 0 h 3842"/>
                          <a:gd name="T46" fmla="*/ 0 w 4310"/>
                          <a:gd name="T47" fmla="*/ 0 h 3842"/>
                          <a:gd name="T48" fmla="*/ 0 w 4310"/>
                          <a:gd name="T49" fmla="*/ 0 h 3842"/>
                          <a:gd name="T50" fmla="*/ 0 w 4310"/>
                          <a:gd name="T51" fmla="*/ 0 h 3842"/>
                          <a:gd name="T52" fmla="*/ 0 w 4310"/>
                          <a:gd name="T53" fmla="*/ 0 h 3842"/>
                          <a:gd name="T54" fmla="*/ 0 w 4310"/>
                          <a:gd name="T55" fmla="*/ 0 h 3842"/>
                          <a:gd name="T56" fmla="*/ 0 w 4310"/>
                          <a:gd name="T57" fmla="*/ 0 h 3842"/>
                          <a:gd name="T58" fmla="*/ 0 w 4310"/>
                          <a:gd name="T59" fmla="*/ 0 h 3842"/>
                          <a:gd name="T60" fmla="*/ 0 w 4310"/>
                          <a:gd name="T61" fmla="*/ 0 h 3842"/>
                          <a:gd name="T62" fmla="*/ 0 w 4310"/>
                          <a:gd name="T63" fmla="*/ 0 h 3842"/>
                          <a:gd name="T64" fmla="*/ 0 w 4310"/>
                          <a:gd name="T65" fmla="*/ 0 h 3842"/>
                          <a:gd name="T66" fmla="*/ 0 w 4310"/>
                          <a:gd name="T67" fmla="*/ 0 h 3842"/>
                          <a:gd name="T68" fmla="*/ 0 w 4310"/>
                          <a:gd name="T69" fmla="*/ 0 h 3842"/>
                          <a:gd name="T70" fmla="*/ 0 w 4310"/>
                          <a:gd name="T71" fmla="*/ 0 h 3842"/>
                          <a:gd name="T72" fmla="*/ 0 w 4310"/>
                          <a:gd name="T73" fmla="*/ 0 h 3842"/>
                          <a:gd name="T74" fmla="*/ 0 w 4310"/>
                          <a:gd name="T75" fmla="*/ 0 h 3842"/>
                          <a:gd name="T76" fmla="*/ 0 w 4310"/>
                          <a:gd name="T77" fmla="*/ 0 h 3842"/>
                          <a:gd name="T78" fmla="*/ 0 w 4310"/>
                          <a:gd name="T79" fmla="*/ 0 h 3842"/>
                          <a:gd name="T80" fmla="*/ 0 w 4310"/>
                          <a:gd name="T81" fmla="*/ 0 h 3842"/>
                          <a:gd name="T82" fmla="*/ 0 w 4310"/>
                          <a:gd name="T83" fmla="*/ 0 h 3842"/>
                          <a:gd name="T84" fmla="*/ 0 w 4310"/>
                          <a:gd name="T85" fmla="*/ 0 h 3842"/>
                          <a:gd name="T86" fmla="*/ 0 w 4310"/>
                          <a:gd name="T87" fmla="*/ 0 h 3842"/>
                          <a:gd name="T88" fmla="*/ 0 w 4310"/>
                          <a:gd name="T89" fmla="*/ 0 h 3842"/>
                          <a:gd name="T90" fmla="*/ 0 w 4310"/>
                          <a:gd name="T91" fmla="*/ 0 h 3842"/>
                          <a:gd name="T92" fmla="*/ 0 w 4310"/>
                          <a:gd name="T93" fmla="*/ 0 h 3842"/>
                          <a:gd name="T94" fmla="*/ 0 w 4310"/>
                          <a:gd name="T95" fmla="*/ 0 h 3842"/>
                          <a:gd name="T96" fmla="*/ 0 w 4310"/>
                          <a:gd name="T97" fmla="*/ 0 h 3842"/>
                          <a:gd name="T98" fmla="*/ 0 w 4310"/>
                          <a:gd name="T99" fmla="*/ 0 h 3842"/>
                          <a:gd name="T100" fmla="*/ 0 w 4310"/>
                          <a:gd name="T101" fmla="*/ 0 h 3842"/>
                          <a:gd name="T102" fmla="*/ 0 w 4310"/>
                          <a:gd name="T103" fmla="*/ 0 h 3842"/>
                          <a:gd name="T104" fmla="*/ 0 w 4310"/>
                          <a:gd name="T105" fmla="*/ 0 h 3842"/>
                          <a:gd name="T106" fmla="*/ 0 w 4310"/>
                          <a:gd name="T107" fmla="*/ 0 h 3842"/>
                          <a:gd name="T108" fmla="*/ 0 w 4310"/>
                          <a:gd name="T109" fmla="*/ 0 h 3842"/>
                          <a:gd name="T110" fmla="*/ 0 w 4310"/>
                          <a:gd name="T111" fmla="*/ 0 h 3842"/>
                          <a:gd name="T112" fmla="*/ 0 w 4310"/>
                          <a:gd name="T113" fmla="*/ 0 h 3842"/>
                          <a:gd name="T114" fmla="*/ 0 w 4310"/>
                          <a:gd name="T115" fmla="*/ 0 h 3842"/>
                          <a:gd name="T116" fmla="*/ 0 w 4310"/>
                          <a:gd name="T117" fmla="*/ 0 h 384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310"/>
                          <a:gd name="T178" fmla="*/ 0 h 3842"/>
                          <a:gd name="T179" fmla="*/ 4310 w 4310"/>
                          <a:gd name="T180" fmla="*/ 3842 h 384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grpSp>
              <p:grpSp>
                <p:nvGrpSpPr>
                  <p:cNvPr id="82963" name="Group 47"/>
                  <p:cNvGrpSpPr>
                    <a:grpSpLocks/>
                  </p:cNvGrpSpPr>
                  <p:nvPr/>
                </p:nvGrpSpPr>
                <p:grpSpPr bwMode="auto">
                  <a:xfrm>
                    <a:off x="2230" y="2089"/>
                    <a:ext cx="1887" cy="725"/>
                    <a:chOff x="2230" y="2089"/>
                    <a:chExt cx="1887" cy="725"/>
                  </a:xfrm>
                </p:grpSpPr>
                <p:sp>
                  <p:nvSpPr>
                    <p:cNvPr id="82964" name="Freeform 8"/>
                    <p:cNvSpPr>
                      <a:spLocks/>
                    </p:cNvSpPr>
                    <p:nvPr/>
                  </p:nvSpPr>
                  <p:spPr bwMode="auto">
                    <a:xfrm>
                      <a:off x="2230" y="2195"/>
                      <a:ext cx="679" cy="556"/>
                    </a:xfrm>
                    <a:custGeom>
                      <a:avLst/>
                      <a:gdLst>
                        <a:gd name="T0" fmla="*/ 0 w 2678"/>
                        <a:gd name="T1" fmla="*/ 0 h 2954"/>
                        <a:gd name="T2" fmla="*/ 0 w 2678"/>
                        <a:gd name="T3" fmla="*/ 0 h 2954"/>
                        <a:gd name="T4" fmla="*/ 0 w 2678"/>
                        <a:gd name="T5" fmla="*/ 0 h 2954"/>
                        <a:gd name="T6" fmla="*/ 0 w 2678"/>
                        <a:gd name="T7" fmla="*/ 0 h 2954"/>
                        <a:gd name="T8" fmla="*/ 0 w 2678"/>
                        <a:gd name="T9" fmla="*/ 0 h 2954"/>
                        <a:gd name="T10" fmla="*/ 0 w 2678"/>
                        <a:gd name="T11" fmla="*/ 0 h 2954"/>
                        <a:gd name="T12" fmla="*/ 0 w 2678"/>
                        <a:gd name="T13" fmla="*/ 0 h 2954"/>
                        <a:gd name="T14" fmla="*/ 0 w 2678"/>
                        <a:gd name="T15" fmla="*/ 0 h 2954"/>
                        <a:gd name="T16" fmla="*/ 0 w 2678"/>
                        <a:gd name="T17" fmla="*/ 0 h 2954"/>
                        <a:gd name="T18" fmla="*/ 0 w 2678"/>
                        <a:gd name="T19" fmla="*/ 0 h 2954"/>
                        <a:gd name="T20" fmla="*/ 0 w 2678"/>
                        <a:gd name="T21" fmla="*/ 0 h 2954"/>
                        <a:gd name="T22" fmla="*/ 0 w 2678"/>
                        <a:gd name="T23" fmla="*/ 0 h 2954"/>
                        <a:gd name="T24" fmla="*/ 0 w 2678"/>
                        <a:gd name="T25" fmla="*/ 0 h 2954"/>
                        <a:gd name="T26" fmla="*/ 0 w 2678"/>
                        <a:gd name="T27" fmla="*/ 0 h 2954"/>
                        <a:gd name="T28" fmla="*/ 0 w 2678"/>
                        <a:gd name="T29" fmla="*/ 0 h 2954"/>
                        <a:gd name="T30" fmla="*/ 0 w 2678"/>
                        <a:gd name="T31" fmla="*/ 0 h 2954"/>
                        <a:gd name="T32" fmla="*/ 0 w 2678"/>
                        <a:gd name="T33" fmla="*/ 0 h 2954"/>
                        <a:gd name="T34" fmla="*/ 0 w 2678"/>
                        <a:gd name="T35" fmla="*/ 0 h 2954"/>
                        <a:gd name="T36" fmla="*/ 0 w 2678"/>
                        <a:gd name="T37" fmla="*/ 0 h 2954"/>
                        <a:gd name="T38" fmla="*/ 0 w 2678"/>
                        <a:gd name="T39" fmla="*/ 0 h 2954"/>
                        <a:gd name="T40" fmla="*/ 0 w 2678"/>
                        <a:gd name="T41" fmla="*/ 0 h 2954"/>
                        <a:gd name="T42" fmla="*/ 0 w 2678"/>
                        <a:gd name="T43" fmla="*/ 0 h 2954"/>
                        <a:gd name="T44" fmla="*/ 0 w 2678"/>
                        <a:gd name="T45" fmla="*/ 0 h 2954"/>
                        <a:gd name="T46" fmla="*/ 0 w 2678"/>
                        <a:gd name="T47" fmla="*/ 0 h 2954"/>
                        <a:gd name="T48" fmla="*/ 0 w 2678"/>
                        <a:gd name="T49" fmla="*/ 0 h 2954"/>
                        <a:gd name="T50" fmla="*/ 0 w 2678"/>
                        <a:gd name="T51" fmla="*/ 0 h 2954"/>
                        <a:gd name="T52" fmla="*/ 0 w 2678"/>
                        <a:gd name="T53" fmla="*/ 0 h 2954"/>
                        <a:gd name="T54" fmla="*/ 0 w 2678"/>
                        <a:gd name="T55" fmla="*/ 0 h 2954"/>
                        <a:gd name="T56" fmla="*/ 0 w 2678"/>
                        <a:gd name="T57" fmla="*/ 0 h 2954"/>
                        <a:gd name="T58" fmla="*/ 0 w 2678"/>
                        <a:gd name="T59" fmla="*/ 0 h 2954"/>
                        <a:gd name="T60" fmla="*/ 0 w 2678"/>
                        <a:gd name="T61" fmla="*/ 0 h 2954"/>
                        <a:gd name="T62" fmla="*/ 0 w 2678"/>
                        <a:gd name="T63" fmla="*/ 0 h 2954"/>
                        <a:gd name="T64" fmla="*/ 0 w 2678"/>
                        <a:gd name="T65" fmla="*/ 0 h 2954"/>
                        <a:gd name="T66" fmla="*/ 0 w 2678"/>
                        <a:gd name="T67" fmla="*/ 0 h 2954"/>
                        <a:gd name="T68" fmla="*/ 0 w 2678"/>
                        <a:gd name="T69" fmla="*/ 0 h 2954"/>
                        <a:gd name="T70" fmla="*/ 0 w 2678"/>
                        <a:gd name="T71" fmla="*/ 0 h 2954"/>
                        <a:gd name="T72" fmla="*/ 0 w 2678"/>
                        <a:gd name="T73" fmla="*/ 0 h 2954"/>
                        <a:gd name="T74" fmla="*/ 0 w 2678"/>
                        <a:gd name="T75" fmla="*/ 0 h 2954"/>
                        <a:gd name="T76" fmla="*/ 0 w 2678"/>
                        <a:gd name="T77" fmla="*/ 0 h 2954"/>
                        <a:gd name="T78" fmla="*/ 0 w 2678"/>
                        <a:gd name="T79" fmla="*/ 0 h 2954"/>
                        <a:gd name="T80" fmla="*/ 0 w 2678"/>
                        <a:gd name="T81" fmla="*/ 0 h 2954"/>
                        <a:gd name="T82" fmla="*/ 0 w 2678"/>
                        <a:gd name="T83" fmla="*/ 0 h 2954"/>
                        <a:gd name="T84" fmla="*/ 0 w 2678"/>
                        <a:gd name="T85" fmla="*/ 0 h 2954"/>
                        <a:gd name="T86" fmla="*/ 0 w 2678"/>
                        <a:gd name="T87" fmla="*/ 0 h 2954"/>
                        <a:gd name="T88" fmla="*/ 0 w 2678"/>
                        <a:gd name="T89" fmla="*/ 0 h 29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678"/>
                        <a:gd name="T136" fmla="*/ 0 h 2954"/>
                        <a:gd name="T137" fmla="*/ 2678 w 2678"/>
                        <a:gd name="T138" fmla="*/ 2954 h 295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65" name="Freeform 9"/>
                    <p:cNvSpPr>
                      <a:spLocks/>
                    </p:cNvSpPr>
                    <p:nvPr/>
                  </p:nvSpPr>
                  <p:spPr bwMode="auto">
                    <a:xfrm>
                      <a:off x="2803" y="2414"/>
                      <a:ext cx="578" cy="326"/>
                    </a:xfrm>
                    <a:custGeom>
                      <a:avLst/>
                      <a:gdLst>
                        <a:gd name="T0" fmla="*/ 0 w 2275"/>
                        <a:gd name="T1" fmla="*/ 0 h 1731"/>
                        <a:gd name="T2" fmla="*/ 0 w 2275"/>
                        <a:gd name="T3" fmla="*/ 0 h 1731"/>
                        <a:gd name="T4" fmla="*/ 0 w 2275"/>
                        <a:gd name="T5" fmla="*/ 0 h 1731"/>
                        <a:gd name="T6" fmla="*/ 0 w 2275"/>
                        <a:gd name="T7" fmla="*/ 0 h 1731"/>
                        <a:gd name="T8" fmla="*/ 0 w 2275"/>
                        <a:gd name="T9" fmla="*/ 0 h 1731"/>
                        <a:gd name="T10" fmla="*/ 0 w 2275"/>
                        <a:gd name="T11" fmla="*/ 0 h 1731"/>
                        <a:gd name="T12" fmla="*/ 0 w 2275"/>
                        <a:gd name="T13" fmla="*/ 0 h 1731"/>
                        <a:gd name="T14" fmla="*/ 0 w 2275"/>
                        <a:gd name="T15" fmla="*/ 0 h 1731"/>
                        <a:gd name="T16" fmla="*/ 0 w 2275"/>
                        <a:gd name="T17" fmla="*/ 0 h 1731"/>
                        <a:gd name="T18" fmla="*/ 0 w 2275"/>
                        <a:gd name="T19" fmla="*/ 0 h 1731"/>
                        <a:gd name="T20" fmla="*/ 0 w 2275"/>
                        <a:gd name="T21" fmla="*/ 0 h 1731"/>
                        <a:gd name="T22" fmla="*/ 0 w 2275"/>
                        <a:gd name="T23" fmla="*/ 0 h 1731"/>
                        <a:gd name="T24" fmla="*/ 0 w 2275"/>
                        <a:gd name="T25" fmla="*/ 0 h 1731"/>
                        <a:gd name="T26" fmla="*/ 0 w 2275"/>
                        <a:gd name="T27" fmla="*/ 0 h 1731"/>
                        <a:gd name="T28" fmla="*/ 0 w 2275"/>
                        <a:gd name="T29" fmla="*/ 0 h 1731"/>
                        <a:gd name="T30" fmla="*/ 0 w 2275"/>
                        <a:gd name="T31" fmla="*/ 0 h 1731"/>
                        <a:gd name="T32" fmla="*/ 0 w 2275"/>
                        <a:gd name="T33" fmla="*/ 0 h 1731"/>
                        <a:gd name="T34" fmla="*/ 0 w 2275"/>
                        <a:gd name="T35" fmla="*/ 0 h 1731"/>
                        <a:gd name="T36" fmla="*/ 0 w 2275"/>
                        <a:gd name="T37" fmla="*/ 0 h 1731"/>
                        <a:gd name="T38" fmla="*/ 0 w 2275"/>
                        <a:gd name="T39" fmla="*/ 0 h 1731"/>
                        <a:gd name="T40" fmla="*/ 0 w 2275"/>
                        <a:gd name="T41" fmla="*/ 0 h 1731"/>
                        <a:gd name="T42" fmla="*/ 0 w 2275"/>
                        <a:gd name="T43" fmla="*/ 0 h 1731"/>
                        <a:gd name="T44" fmla="*/ 0 w 2275"/>
                        <a:gd name="T45" fmla="*/ 0 h 1731"/>
                        <a:gd name="T46" fmla="*/ 0 w 2275"/>
                        <a:gd name="T47" fmla="*/ 0 h 1731"/>
                        <a:gd name="T48" fmla="*/ 0 w 2275"/>
                        <a:gd name="T49" fmla="*/ 0 h 1731"/>
                        <a:gd name="T50" fmla="*/ 0 w 2275"/>
                        <a:gd name="T51" fmla="*/ 0 h 1731"/>
                        <a:gd name="T52" fmla="*/ 0 w 2275"/>
                        <a:gd name="T53" fmla="*/ 0 h 1731"/>
                        <a:gd name="T54" fmla="*/ 0 w 2275"/>
                        <a:gd name="T55" fmla="*/ 0 h 1731"/>
                        <a:gd name="T56" fmla="*/ 0 w 2275"/>
                        <a:gd name="T57" fmla="*/ 0 h 1731"/>
                        <a:gd name="T58" fmla="*/ 0 w 2275"/>
                        <a:gd name="T59" fmla="*/ 0 h 1731"/>
                        <a:gd name="T60" fmla="*/ 0 w 2275"/>
                        <a:gd name="T61" fmla="*/ 0 h 1731"/>
                        <a:gd name="T62" fmla="*/ 0 w 2275"/>
                        <a:gd name="T63" fmla="*/ 0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75"/>
                        <a:gd name="T97" fmla="*/ 0 h 1731"/>
                        <a:gd name="T98" fmla="*/ 2275 w 2275"/>
                        <a:gd name="T99" fmla="*/ 1731 h 17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66" name="Freeform 10"/>
                    <p:cNvSpPr>
                      <a:spLocks/>
                    </p:cNvSpPr>
                    <p:nvPr/>
                  </p:nvSpPr>
                  <p:spPr bwMode="auto">
                    <a:xfrm>
                      <a:off x="3705" y="2249"/>
                      <a:ext cx="324" cy="316"/>
                    </a:xfrm>
                    <a:custGeom>
                      <a:avLst/>
                      <a:gdLst>
                        <a:gd name="T0" fmla="*/ 0 w 1277"/>
                        <a:gd name="T1" fmla="*/ 0 h 1680"/>
                        <a:gd name="T2" fmla="*/ 0 w 1277"/>
                        <a:gd name="T3" fmla="*/ 0 h 1680"/>
                        <a:gd name="T4" fmla="*/ 0 w 1277"/>
                        <a:gd name="T5" fmla="*/ 0 h 1680"/>
                        <a:gd name="T6" fmla="*/ 0 w 1277"/>
                        <a:gd name="T7" fmla="*/ 0 h 1680"/>
                        <a:gd name="T8" fmla="*/ 0 w 1277"/>
                        <a:gd name="T9" fmla="*/ 0 h 1680"/>
                        <a:gd name="T10" fmla="*/ 0 w 1277"/>
                        <a:gd name="T11" fmla="*/ 0 h 1680"/>
                        <a:gd name="T12" fmla="*/ 0 w 1277"/>
                        <a:gd name="T13" fmla="*/ 0 h 1680"/>
                        <a:gd name="T14" fmla="*/ 0 w 1277"/>
                        <a:gd name="T15" fmla="*/ 0 h 1680"/>
                        <a:gd name="T16" fmla="*/ 0 w 1277"/>
                        <a:gd name="T17" fmla="*/ 0 h 1680"/>
                        <a:gd name="T18" fmla="*/ 0 w 1277"/>
                        <a:gd name="T19" fmla="*/ 0 h 1680"/>
                        <a:gd name="T20" fmla="*/ 0 w 1277"/>
                        <a:gd name="T21" fmla="*/ 0 h 1680"/>
                        <a:gd name="T22" fmla="*/ 0 w 1277"/>
                        <a:gd name="T23" fmla="*/ 0 h 1680"/>
                        <a:gd name="T24" fmla="*/ 0 w 1277"/>
                        <a:gd name="T25" fmla="*/ 0 h 1680"/>
                        <a:gd name="T26" fmla="*/ 0 w 1277"/>
                        <a:gd name="T27" fmla="*/ 0 h 1680"/>
                        <a:gd name="T28" fmla="*/ 0 w 1277"/>
                        <a:gd name="T29" fmla="*/ 0 h 1680"/>
                        <a:gd name="T30" fmla="*/ 0 w 1277"/>
                        <a:gd name="T31" fmla="*/ 0 h 1680"/>
                        <a:gd name="T32" fmla="*/ 0 w 1277"/>
                        <a:gd name="T33" fmla="*/ 0 h 1680"/>
                        <a:gd name="T34" fmla="*/ 0 w 1277"/>
                        <a:gd name="T35" fmla="*/ 0 h 1680"/>
                        <a:gd name="T36" fmla="*/ 0 w 1277"/>
                        <a:gd name="T37" fmla="*/ 0 h 1680"/>
                        <a:gd name="T38" fmla="*/ 0 w 1277"/>
                        <a:gd name="T39" fmla="*/ 0 h 1680"/>
                        <a:gd name="T40" fmla="*/ 0 w 1277"/>
                        <a:gd name="T41" fmla="*/ 0 h 1680"/>
                        <a:gd name="T42" fmla="*/ 0 w 1277"/>
                        <a:gd name="T43" fmla="*/ 0 h 1680"/>
                        <a:gd name="T44" fmla="*/ 0 w 1277"/>
                        <a:gd name="T45" fmla="*/ 0 h 1680"/>
                        <a:gd name="T46" fmla="*/ 0 w 1277"/>
                        <a:gd name="T47" fmla="*/ 0 h 1680"/>
                        <a:gd name="T48" fmla="*/ 0 w 1277"/>
                        <a:gd name="T49" fmla="*/ 0 h 1680"/>
                        <a:gd name="T50" fmla="*/ 0 w 1277"/>
                        <a:gd name="T51" fmla="*/ 0 h 1680"/>
                        <a:gd name="T52" fmla="*/ 0 w 1277"/>
                        <a:gd name="T53" fmla="*/ 0 h 1680"/>
                        <a:gd name="T54" fmla="*/ 0 w 1277"/>
                        <a:gd name="T55" fmla="*/ 0 h 1680"/>
                        <a:gd name="T56" fmla="*/ 0 w 1277"/>
                        <a:gd name="T57" fmla="*/ 0 h 1680"/>
                        <a:gd name="T58" fmla="*/ 0 w 1277"/>
                        <a:gd name="T59" fmla="*/ 0 h 1680"/>
                        <a:gd name="T60" fmla="*/ 0 w 1277"/>
                        <a:gd name="T61" fmla="*/ 0 h 1680"/>
                        <a:gd name="T62" fmla="*/ 0 w 1277"/>
                        <a:gd name="T63" fmla="*/ 0 h 1680"/>
                        <a:gd name="T64" fmla="*/ 0 w 1277"/>
                        <a:gd name="T65" fmla="*/ 0 h 1680"/>
                        <a:gd name="T66" fmla="*/ 0 w 1277"/>
                        <a:gd name="T67" fmla="*/ 0 h 1680"/>
                        <a:gd name="T68" fmla="*/ 0 w 1277"/>
                        <a:gd name="T69" fmla="*/ 0 h 1680"/>
                        <a:gd name="T70" fmla="*/ 0 w 1277"/>
                        <a:gd name="T71" fmla="*/ 0 h 1680"/>
                        <a:gd name="T72" fmla="*/ 0 w 1277"/>
                        <a:gd name="T73" fmla="*/ 0 h 1680"/>
                        <a:gd name="T74" fmla="*/ 0 w 1277"/>
                        <a:gd name="T75" fmla="*/ 0 h 1680"/>
                        <a:gd name="T76" fmla="*/ 0 w 1277"/>
                        <a:gd name="T77" fmla="*/ 0 h 1680"/>
                        <a:gd name="T78" fmla="*/ 0 w 1277"/>
                        <a:gd name="T79" fmla="*/ 0 h 1680"/>
                        <a:gd name="T80" fmla="*/ 0 w 1277"/>
                        <a:gd name="T81" fmla="*/ 0 h 168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77"/>
                        <a:gd name="T124" fmla="*/ 0 h 1680"/>
                        <a:gd name="T125" fmla="*/ 1277 w 1277"/>
                        <a:gd name="T126" fmla="*/ 1680 h 168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67" name="Freeform 11"/>
                    <p:cNvSpPr>
                      <a:spLocks/>
                    </p:cNvSpPr>
                    <p:nvPr/>
                  </p:nvSpPr>
                  <p:spPr bwMode="auto">
                    <a:xfrm>
                      <a:off x="2726" y="2204"/>
                      <a:ext cx="466" cy="310"/>
                    </a:xfrm>
                    <a:custGeom>
                      <a:avLst/>
                      <a:gdLst>
                        <a:gd name="T0" fmla="*/ 0 w 1839"/>
                        <a:gd name="T1" fmla="*/ 0 h 1648"/>
                        <a:gd name="T2" fmla="*/ 0 w 1839"/>
                        <a:gd name="T3" fmla="*/ 0 h 1648"/>
                        <a:gd name="T4" fmla="*/ 0 w 1839"/>
                        <a:gd name="T5" fmla="*/ 0 h 1648"/>
                        <a:gd name="T6" fmla="*/ 0 w 1839"/>
                        <a:gd name="T7" fmla="*/ 0 h 1648"/>
                        <a:gd name="T8" fmla="*/ 0 w 1839"/>
                        <a:gd name="T9" fmla="*/ 0 h 1648"/>
                        <a:gd name="T10" fmla="*/ 0 w 1839"/>
                        <a:gd name="T11" fmla="*/ 0 h 1648"/>
                        <a:gd name="T12" fmla="*/ 0 w 1839"/>
                        <a:gd name="T13" fmla="*/ 0 h 1648"/>
                        <a:gd name="T14" fmla="*/ 0 w 1839"/>
                        <a:gd name="T15" fmla="*/ 0 h 1648"/>
                        <a:gd name="T16" fmla="*/ 0 w 1839"/>
                        <a:gd name="T17" fmla="*/ 0 h 1648"/>
                        <a:gd name="T18" fmla="*/ 0 w 1839"/>
                        <a:gd name="T19" fmla="*/ 0 h 1648"/>
                        <a:gd name="T20" fmla="*/ 0 w 1839"/>
                        <a:gd name="T21" fmla="*/ 0 h 1648"/>
                        <a:gd name="T22" fmla="*/ 0 w 1839"/>
                        <a:gd name="T23" fmla="*/ 0 h 1648"/>
                        <a:gd name="T24" fmla="*/ 0 w 1839"/>
                        <a:gd name="T25" fmla="*/ 0 h 1648"/>
                        <a:gd name="T26" fmla="*/ 0 w 1839"/>
                        <a:gd name="T27" fmla="*/ 0 h 1648"/>
                        <a:gd name="T28" fmla="*/ 0 w 1839"/>
                        <a:gd name="T29" fmla="*/ 0 h 1648"/>
                        <a:gd name="T30" fmla="*/ 0 w 1839"/>
                        <a:gd name="T31" fmla="*/ 0 h 1648"/>
                        <a:gd name="T32" fmla="*/ 0 w 1839"/>
                        <a:gd name="T33" fmla="*/ 0 h 1648"/>
                        <a:gd name="T34" fmla="*/ 0 w 1839"/>
                        <a:gd name="T35" fmla="*/ 0 h 1648"/>
                        <a:gd name="T36" fmla="*/ 0 w 1839"/>
                        <a:gd name="T37" fmla="*/ 0 h 1648"/>
                        <a:gd name="T38" fmla="*/ 0 w 1839"/>
                        <a:gd name="T39" fmla="*/ 0 h 1648"/>
                        <a:gd name="T40" fmla="*/ 0 w 1839"/>
                        <a:gd name="T41" fmla="*/ 0 h 1648"/>
                        <a:gd name="T42" fmla="*/ 0 w 1839"/>
                        <a:gd name="T43" fmla="*/ 0 h 1648"/>
                        <a:gd name="T44" fmla="*/ 0 w 1839"/>
                        <a:gd name="T45" fmla="*/ 0 h 1648"/>
                        <a:gd name="T46" fmla="*/ 0 w 1839"/>
                        <a:gd name="T47" fmla="*/ 0 h 1648"/>
                        <a:gd name="T48" fmla="*/ 0 w 1839"/>
                        <a:gd name="T49" fmla="*/ 0 h 1648"/>
                        <a:gd name="T50" fmla="*/ 0 w 1839"/>
                        <a:gd name="T51" fmla="*/ 0 h 1648"/>
                        <a:gd name="T52" fmla="*/ 0 w 1839"/>
                        <a:gd name="T53" fmla="*/ 0 h 1648"/>
                        <a:gd name="T54" fmla="*/ 0 w 1839"/>
                        <a:gd name="T55" fmla="*/ 0 h 1648"/>
                        <a:gd name="T56" fmla="*/ 0 w 1839"/>
                        <a:gd name="T57" fmla="*/ 0 h 1648"/>
                        <a:gd name="T58" fmla="*/ 0 w 1839"/>
                        <a:gd name="T59" fmla="*/ 0 h 1648"/>
                        <a:gd name="T60" fmla="*/ 0 w 1839"/>
                        <a:gd name="T61" fmla="*/ 0 h 1648"/>
                        <a:gd name="T62" fmla="*/ 0 w 1839"/>
                        <a:gd name="T63" fmla="*/ 0 h 1648"/>
                        <a:gd name="T64" fmla="*/ 0 w 1839"/>
                        <a:gd name="T65" fmla="*/ 0 h 1648"/>
                        <a:gd name="T66" fmla="*/ 0 w 1839"/>
                        <a:gd name="T67" fmla="*/ 0 h 1648"/>
                        <a:gd name="T68" fmla="*/ 0 w 1839"/>
                        <a:gd name="T69" fmla="*/ 0 h 1648"/>
                        <a:gd name="T70" fmla="*/ 0 w 1839"/>
                        <a:gd name="T71" fmla="*/ 0 h 1648"/>
                        <a:gd name="T72" fmla="*/ 0 w 1839"/>
                        <a:gd name="T73" fmla="*/ 0 h 1648"/>
                        <a:gd name="T74" fmla="*/ 0 w 1839"/>
                        <a:gd name="T75" fmla="*/ 0 h 1648"/>
                        <a:gd name="T76" fmla="*/ 0 w 1839"/>
                        <a:gd name="T77" fmla="*/ 0 h 1648"/>
                        <a:gd name="T78" fmla="*/ 0 w 1839"/>
                        <a:gd name="T79" fmla="*/ 0 h 1648"/>
                        <a:gd name="T80" fmla="*/ 0 w 1839"/>
                        <a:gd name="T81" fmla="*/ 0 h 1648"/>
                        <a:gd name="T82" fmla="*/ 0 w 1839"/>
                        <a:gd name="T83" fmla="*/ 0 h 1648"/>
                        <a:gd name="T84" fmla="*/ 0 w 1839"/>
                        <a:gd name="T85" fmla="*/ 0 h 1648"/>
                        <a:gd name="T86" fmla="*/ 0 w 1839"/>
                        <a:gd name="T87" fmla="*/ 0 h 1648"/>
                        <a:gd name="T88" fmla="*/ 0 w 1839"/>
                        <a:gd name="T89" fmla="*/ 0 h 1648"/>
                        <a:gd name="T90" fmla="*/ 0 w 1839"/>
                        <a:gd name="T91" fmla="*/ 0 h 1648"/>
                        <a:gd name="T92" fmla="*/ 0 w 1839"/>
                        <a:gd name="T93" fmla="*/ 0 h 1648"/>
                        <a:gd name="T94" fmla="*/ 0 w 1839"/>
                        <a:gd name="T95" fmla="*/ 0 h 164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839"/>
                        <a:gd name="T145" fmla="*/ 0 h 1648"/>
                        <a:gd name="T146" fmla="*/ 1839 w 1839"/>
                        <a:gd name="T147" fmla="*/ 1648 h 164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68" name="Freeform 13"/>
                    <p:cNvSpPr>
                      <a:spLocks/>
                    </p:cNvSpPr>
                    <p:nvPr/>
                  </p:nvSpPr>
                  <p:spPr bwMode="auto">
                    <a:xfrm>
                      <a:off x="3498" y="2130"/>
                      <a:ext cx="365" cy="389"/>
                    </a:xfrm>
                    <a:custGeom>
                      <a:avLst/>
                      <a:gdLst>
                        <a:gd name="T0" fmla="*/ 0 w 1437"/>
                        <a:gd name="T1" fmla="*/ 0 h 2065"/>
                        <a:gd name="T2" fmla="*/ 0 w 1437"/>
                        <a:gd name="T3" fmla="*/ 0 h 2065"/>
                        <a:gd name="T4" fmla="*/ 0 w 1437"/>
                        <a:gd name="T5" fmla="*/ 0 h 2065"/>
                        <a:gd name="T6" fmla="*/ 0 w 1437"/>
                        <a:gd name="T7" fmla="*/ 0 h 2065"/>
                        <a:gd name="T8" fmla="*/ 0 w 1437"/>
                        <a:gd name="T9" fmla="*/ 0 h 2065"/>
                        <a:gd name="T10" fmla="*/ 0 w 1437"/>
                        <a:gd name="T11" fmla="*/ 0 h 2065"/>
                        <a:gd name="T12" fmla="*/ 0 w 1437"/>
                        <a:gd name="T13" fmla="*/ 0 h 2065"/>
                        <a:gd name="T14" fmla="*/ 0 w 1437"/>
                        <a:gd name="T15" fmla="*/ 0 h 2065"/>
                        <a:gd name="T16" fmla="*/ 0 w 1437"/>
                        <a:gd name="T17" fmla="*/ 0 h 2065"/>
                        <a:gd name="T18" fmla="*/ 0 w 1437"/>
                        <a:gd name="T19" fmla="*/ 0 h 2065"/>
                        <a:gd name="T20" fmla="*/ 0 w 1437"/>
                        <a:gd name="T21" fmla="*/ 0 h 2065"/>
                        <a:gd name="T22" fmla="*/ 0 w 1437"/>
                        <a:gd name="T23" fmla="*/ 0 h 2065"/>
                        <a:gd name="T24" fmla="*/ 0 w 1437"/>
                        <a:gd name="T25" fmla="*/ 0 h 2065"/>
                        <a:gd name="T26" fmla="*/ 0 w 1437"/>
                        <a:gd name="T27" fmla="*/ 0 h 2065"/>
                        <a:gd name="T28" fmla="*/ 0 w 1437"/>
                        <a:gd name="T29" fmla="*/ 0 h 2065"/>
                        <a:gd name="T30" fmla="*/ 0 w 1437"/>
                        <a:gd name="T31" fmla="*/ 0 h 2065"/>
                        <a:gd name="T32" fmla="*/ 0 w 1437"/>
                        <a:gd name="T33" fmla="*/ 0 h 2065"/>
                        <a:gd name="T34" fmla="*/ 0 w 1437"/>
                        <a:gd name="T35" fmla="*/ 0 h 2065"/>
                        <a:gd name="T36" fmla="*/ 0 w 1437"/>
                        <a:gd name="T37" fmla="*/ 0 h 2065"/>
                        <a:gd name="T38" fmla="*/ 0 w 1437"/>
                        <a:gd name="T39" fmla="*/ 0 h 2065"/>
                        <a:gd name="T40" fmla="*/ 0 w 1437"/>
                        <a:gd name="T41" fmla="*/ 0 h 2065"/>
                        <a:gd name="T42" fmla="*/ 0 w 1437"/>
                        <a:gd name="T43" fmla="*/ 0 h 2065"/>
                        <a:gd name="T44" fmla="*/ 0 w 1437"/>
                        <a:gd name="T45" fmla="*/ 0 h 2065"/>
                        <a:gd name="T46" fmla="*/ 0 w 1437"/>
                        <a:gd name="T47" fmla="*/ 0 h 2065"/>
                        <a:gd name="T48" fmla="*/ 0 w 1437"/>
                        <a:gd name="T49" fmla="*/ 0 h 2065"/>
                        <a:gd name="T50" fmla="*/ 0 w 1437"/>
                        <a:gd name="T51" fmla="*/ 0 h 2065"/>
                        <a:gd name="T52" fmla="*/ 0 w 1437"/>
                        <a:gd name="T53" fmla="*/ 0 h 2065"/>
                        <a:gd name="T54" fmla="*/ 0 w 1437"/>
                        <a:gd name="T55" fmla="*/ 0 h 2065"/>
                        <a:gd name="T56" fmla="*/ 0 w 1437"/>
                        <a:gd name="T57" fmla="*/ 0 h 2065"/>
                        <a:gd name="T58" fmla="*/ 0 w 1437"/>
                        <a:gd name="T59" fmla="*/ 0 h 2065"/>
                        <a:gd name="T60" fmla="*/ 0 w 1437"/>
                        <a:gd name="T61" fmla="*/ 0 h 2065"/>
                        <a:gd name="T62" fmla="*/ 0 w 1437"/>
                        <a:gd name="T63" fmla="*/ 0 h 2065"/>
                        <a:gd name="T64" fmla="*/ 0 w 1437"/>
                        <a:gd name="T65" fmla="*/ 0 h 2065"/>
                        <a:gd name="T66" fmla="*/ 0 w 1437"/>
                        <a:gd name="T67" fmla="*/ 0 h 2065"/>
                        <a:gd name="T68" fmla="*/ 0 w 1437"/>
                        <a:gd name="T69" fmla="*/ 0 h 2065"/>
                        <a:gd name="T70" fmla="*/ 0 w 1437"/>
                        <a:gd name="T71" fmla="*/ 0 h 2065"/>
                        <a:gd name="T72" fmla="*/ 0 w 1437"/>
                        <a:gd name="T73" fmla="*/ 0 h 2065"/>
                        <a:gd name="T74" fmla="*/ 0 w 1437"/>
                        <a:gd name="T75" fmla="*/ 0 h 2065"/>
                        <a:gd name="T76" fmla="*/ 0 w 1437"/>
                        <a:gd name="T77" fmla="*/ 0 h 2065"/>
                        <a:gd name="T78" fmla="*/ 0 w 1437"/>
                        <a:gd name="T79" fmla="*/ 0 h 2065"/>
                        <a:gd name="T80" fmla="*/ 0 w 1437"/>
                        <a:gd name="T81" fmla="*/ 0 h 2065"/>
                        <a:gd name="T82" fmla="*/ 0 w 1437"/>
                        <a:gd name="T83" fmla="*/ 0 h 2065"/>
                        <a:gd name="T84" fmla="*/ 0 w 1437"/>
                        <a:gd name="T85" fmla="*/ 0 h 2065"/>
                        <a:gd name="T86" fmla="*/ 0 w 1437"/>
                        <a:gd name="T87" fmla="*/ 0 h 2065"/>
                        <a:gd name="T88" fmla="*/ 0 w 1437"/>
                        <a:gd name="T89" fmla="*/ 0 h 20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37"/>
                        <a:gd name="T136" fmla="*/ 0 h 2065"/>
                        <a:gd name="T137" fmla="*/ 1437 w 1437"/>
                        <a:gd name="T138" fmla="*/ 2065 h 206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69" name="Freeform 16"/>
                    <p:cNvSpPr>
                      <a:spLocks/>
                    </p:cNvSpPr>
                    <p:nvPr/>
                  </p:nvSpPr>
                  <p:spPr bwMode="auto">
                    <a:xfrm>
                      <a:off x="3832" y="2089"/>
                      <a:ext cx="285" cy="217"/>
                    </a:xfrm>
                    <a:custGeom>
                      <a:avLst/>
                      <a:gdLst>
                        <a:gd name="T0" fmla="*/ 0 w 1119"/>
                        <a:gd name="T1" fmla="*/ 0 h 1150"/>
                        <a:gd name="T2" fmla="*/ 0 w 1119"/>
                        <a:gd name="T3" fmla="*/ 0 h 1150"/>
                        <a:gd name="T4" fmla="*/ 0 w 1119"/>
                        <a:gd name="T5" fmla="*/ 0 h 1150"/>
                        <a:gd name="T6" fmla="*/ 0 w 1119"/>
                        <a:gd name="T7" fmla="*/ 0 h 1150"/>
                        <a:gd name="T8" fmla="*/ 0 w 1119"/>
                        <a:gd name="T9" fmla="*/ 0 h 1150"/>
                        <a:gd name="T10" fmla="*/ 0 w 1119"/>
                        <a:gd name="T11" fmla="*/ 0 h 1150"/>
                        <a:gd name="T12" fmla="*/ 0 w 1119"/>
                        <a:gd name="T13" fmla="*/ 0 h 1150"/>
                        <a:gd name="T14" fmla="*/ 0 w 1119"/>
                        <a:gd name="T15" fmla="*/ 0 h 1150"/>
                        <a:gd name="T16" fmla="*/ 0 w 1119"/>
                        <a:gd name="T17" fmla="*/ 0 h 1150"/>
                        <a:gd name="T18" fmla="*/ 0 w 1119"/>
                        <a:gd name="T19" fmla="*/ 0 h 1150"/>
                        <a:gd name="T20" fmla="*/ 0 w 1119"/>
                        <a:gd name="T21" fmla="*/ 0 h 1150"/>
                        <a:gd name="T22" fmla="*/ 0 w 1119"/>
                        <a:gd name="T23" fmla="*/ 0 h 1150"/>
                        <a:gd name="T24" fmla="*/ 0 w 1119"/>
                        <a:gd name="T25" fmla="*/ 0 h 1150"/>
                        <a:gd name="T26" fmla="*/ 0 w 1119"/>
                        <a:gd name="T27" fmla="*/ 0 h 1150"/>
                        <a:gd name="T28" fmla="*/ 0 w 1119"/>
                        <a:gd name="T29" fmla="*/ 0 h 1150"/>
                        <a:gd name="T30" fmla="*/ 0 w 1119"/>
                        <a:gd name="T31" fmla="*/ 0 h 1150"/>
                        <a:gd name="T32" fmla="*/ 0 w 1119"/>
                        <a:gd name="T33" fmla="*/ 0 h 1150"/>
                        <a:gd name="T34" fmla="*/ 0 w 1119"/>
                        <a:gd name="T35" fmla="*/ 0 h 1150"/>
                        <a:gd name="T36" fmla="*/ 0 w 1119"/>
                        <a:gd name="T37" fmla="*/ 0 h 1150"/>
                        <a:gd name="T38" fmla="*/ 0 w 1119"/>
                        <a:gd name="T39" fmla="*/ 0 h 1150"/>
                        <a:gd name="T40" fmla="*/ 0 w 1119"/>
                        <a:gd name="T41" fmla="*/ 0 h 1150"/>
                        <a:gd name="T42" fmla="*/ 0 w 1119"/>
                        <a:gd name="T43" fmla="*/ 0 h 1150"/>
                        <a:gd name="T44" fmla="*/ 0 w 1119"/>
                        <a:gd name="T45" fmla="*/ 0 h 1150"/>
                        <a:gd name="T46" fmla="*/ 0 w 1119"/>
                        <a:gd name="T47" fmla="*/ 0 h 1150"/>
                        <a:gd name="T48" fmla="*/ 0 w 1119"/>
                        <a:gd name="T49" fmla="*/ 0 h 1150"/>
                        <a:gd name="T50" fmla="*/ 0 w 1119"/>
                        <a:gd name="T51" fmla="*/ 0 h 1150"/>
                        <a:gd name="T52" fmla="*/ 0 w 1119"/>
                        <a:gd name="T53" fmla="*/ 0 h 1150"/>
                        <a:gd name="T54" fmla="*/ 0 w 1119"/>
                        <a:gd name="T55" fmla="*/ 0 h 1150"/>
                        <a:gd name="T56" fmla="*/ 0 w 1119"/>
                        <a:gd name="T57" fmla="*/ 0 h 1150"/>
                        <a:gd name="T58" fmla="*/ 0 w 1119"/>
                        <a:gd name="T59" fmla="*/ 0 h 1150"/>
                        <a:gd name="T60" fmla="*/ 0 w 1119"/>
                        <a:gd name="T61" fmla="*/ 0 h 1150"/>
                        <a:gd name="T62" fmla="*/ 0 w 1119"/>
                        <a:gd name="T63" fmla="*/ 0 h 1150"/>
                        <a:gd name="T64" fmla="*/ 0 w 1119"/>
                        <a:gd name="T65" fmla="*/ 0 h 11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19"/>
                        <a:gd name="T100" fmla="*/ 0 h 1150"/>
                        <a:gd name="T101" fmla="*/ 1119 w 1119"/>
                        <a:gd name="T102" fmla="*/ 1150 h 115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sp>
                  <p:nvSpPr>
                    <p:cNvPr id="82970" name="Freeform 35"/>
                    <p:cNvSpPr>
                      <a:spLocks/>
                    </p:cNvSpPr>
                    <p:nvPr/>
                  </p:nvSpPr>
                  <p:spPr bwMode="auto">
                    <a:xfrm>
                      <a:off x="3195" y="2466"/>
                      <a:ext cx="606" cy="348"/>
                    </a:xfrm>
                    <a:custGeom>
                      <a:avLst/>
                      <a:gdLst>
                        <a:gd name="T0" fmla="*/ 0 w 2389"/>
                        <a:gd name="T1" fmla="*/ 0 h 1841"/>
                        <a:gd name="T2" fmla="*/ 0 w 2389"/>
                        <a:gd name="T3" fmla="*/ 0 h 1841"/>
                        <a:gd name="T4" fmla="*/ 0 w 2389"/>
                        <a:gd name="T5" fmla="*/ 0 h 1841"/>
                        <a:gd name="T6" fmla="*/ 0 w 2389"/>
                        <a:gd name="T7" fmla="*/ 0 h 1841"/>
                        <a:gd name="T8" fmla="*/ 0 w 2389"/>
                        <a:gd name="T9" fmla="*/ 0 h 1841"/>
                        <a:gd name="T10" fmla="*/ 0 w 2389"/>
                        <a:gd name="T11" fmla="*/ 0 h 1841"/>
                        <a:gd name="T12" fmla="*/ 0 w 2389"/>
                        <a:gd name="T13" fmla="*/ 0 h 1841"/>
                        <a:gd name="T14" fmla="*/ 0 w 2389"/>
                        <a:gd name="T15" fmla="*/ 0 h 1841"/>
                        <a:gd name="T16" fmla="*/ 0 w 2389"/>
                        <a:gd name="T17" fmla="*/ 0 h 1841"/>
                        <a:gd name="T18" fmla="*/ 0 w 2389"/>
                        <a:gd name="T19" fmla="*/ 0 h 1841"/>
                        <a:gd name="T20" fmla="*/ 0 w 2389"/>
                        <a:gd name="T21" fmla="*/ 0 h 1841"/>
                        <a:gd name="T22" fmla="*/ 0 w 2389"/>
                        <a:gd name="T23" fmla="*/ 0 h 1841"/>
                        <a:gd name="T24" fmla="*/ 0 w 2389"/>
                        <a:gd name="T25" fmla="*/ 0 h 1841"/>
                        <a:gd name="T26" fmla="*/ 0 w 2389"/>
                        <a:gd name="T27" fmla="*/ 0 h 1841"/>
                        <a:gd name="T28" fmla="*/ 0 w 2389"/>
                        <a:gd name="T29" fmla="*/ 0 h 1841"/>
                        <a:gd name="T30" fmla="*/ 0 w 2389"/>
                        <a:gd name="T31" fmla="*/ 0 h 1841"/>
                        <a:gd name="T32" fmla="*/ 0 w 2389"/>
                        <a:gd name="T33" fmla="*/ 0 h 1841"/>
                        <a:gd name="T34" fmla="*/ 0 w 2389"/>
                        <a:gd name="T35" fmla="*/ 0 h 1841"/>
                        <a:gd name="T36" fmla="*/ 0 w 2389"/>
                        <a:gd name="T37" fmla="*/ 0 h 1841"/>
                        <a:gd name="T38" fmla="*/ 0 w 2389"/>
                        <a:gd name="T39" fmla="*/ 0 h 1841"/>
                        <a:gd name="T40" fmla="*/ 0 w 2389"/>
                        <a:gd name="T41" fmla="*/ 0 h 1841"/>
                        <a:gd name="T42" fmla="*/ 0 w 2389"/>
                        <a:gd name="T43" fmla="*/ 0 h 1841"/>
                        <a:gd name="T44" fmla="*/ 0 w 2389"/>
                        <a:gd name="T45" fmla="*/ 0 h 1841"/>
                        <a:gd name="T46" fmla="*/ 0 w 2389"/>
                        <a:gd name="T47" fmla="*/ 0 h 1841"/>
                        <a:gd name="T48" fmla="*/ 0 w 2389"/>
                        <a:gd name="T49" fmla="*/ 0 h 1841"/>
                        <a:gd name="T50" fmla="*/ 0 w 2389"/>
                        <a:gd name="T51" fmla="*/ 0 h 1841"/>
                        <a:gd name="T52" fmla="*/ 0 w 2389"/>
                        <a:gd name="T53" fmla="*/ 0 h 1841"/>
                        <a:gd name="T54" fmla="*/ 0 w 2389"/>
                        <a:gd name="T55" fmla="*/ 0 h 1841"/>
                        <a:gd name="T56" fmla="*/ 0 w 2389"/>
                        <a:gd name="T57" fmla="*/ 0 h 1841"/>
                        <a:gd name="T58" fmla="*/ 0 w 2389"/>
                        <a:gd name="T59" fmla="*/ 0 h 1841"/>
                        <a:gd name="T60" fmla="*/ 0 w 2389"/>
                        <a:gd name="T61" fmla="*/ 0 h 1841"/>
                        <a:gd name="T62" fmla="*/ 0 w 2389"/>
                        <a:gd name="T63" fmla="*/ 0 h 1841"/>
                        <a:gd name="T64" fmla="*/ 0 w 2389"/>
                        <a:gd name="T65" fmla="*/ 0 h 1841"/>
                        <a:gd name="T66" fmla="*/ 0 w 2389"/>
                        <a:gd name="T67" fmla="*/ 0 h 1841"/>
                        <a:gd name="T68" fmla="*/ 0 w 2389"/>
                        <a:gd name="T69" fmla="*/ 0 h 1841"/>
                        <a:gd name="T70" fmla="*/ 0 w 2389"/>
                        <a:gd name="T71" fmla="*/ 0 h 1841"/>
                        <a:gd name="T72" fmla="*/ 0 w 2389"/>
                        <a:gd name="T73" fmla="*/ 0 h 1841"/>
                        <a:gd name="T74" fmla="*/ 0 w 2389"/>
                        <a:gd name="T75" fmla="*/ 0 h 1841"/>
                        <a:gd name="T76" fmla="*/ 0 w 2389"/>
                        <a:gd name="T77" fmla="*/ 0 h 1841"/>
                        <a:gd name="T78" fmla="*/ 0 w 2389"/>
                        <a:gd name="T79" fmla="*/ 0 h 1841"/>
                        <a:gd name="T80" fmla="*/ 0 w 2389"/>
                        <a:gd name="T81" fmla="*/ 0 h 1841"/>
                        <a:gd name="T82" fmla="*/ 0 w 2389"/>
                        <a:gd name="T83" fmla="*/ 0 h 1841"/>
                        <a:gd name="T84" fmla="*/ 0 w 2389"/>
                        <a:gd name="T85" fmla="*/ 0 h 1841"/>
                        <a:gd name="T86" fmla="*/ 0 w 2389"/>
                        <a:gd name="T87" fmla="*/ 0 h 1841"/>
                        <a:gd name="T88" fmla="*/ 0 w 2389"/>
                        <a:gd name="T89" fmla="*/ 0 h 1841"/>
                        <a:gd name="T90" fmla="*/ 0 w 2389"/>
                        <a:gd name="T91" fmla="*/ 0 h 1841"/>
                        <a:gd name="T92" fmla="*/ 0 w 2389"/>
                        <a:gd name="T93" fmla="*/ 0 h 1841"/>
                        <a:gd name="T94" fmla="*/ 0 w 2389"/>
                        <a:gd name="T95" fmla="*/ 0 h 1841"/>
                        <a:gd name="T96" fmla="*/ 0 w 2389"/>
                        <a:gd name="T97" fmla="*/ 0 h 1841"/>
                        <a:gd name="T98" fmla="*/ 0 w 2389"/>
                        <a:gd name="T99" fmla="*/ 0 h 1841"/>
                        <a:gd name="T100" fmla="*/ 0 w 2389"/>
                        <a:gd name="T101" fmla="*/ 0 h 1841"/>
                        <a:gd name="T102" fmla="*/ 0 w 2389"/>
                        <a:gd name="T103" fmla="*/ 0 h 1841"/>
                        <a:gd name="T104" fmla="*/ 0 w 2389"/>
                        <a:gd name="T105" fmla="*/ 0 h 1841"/>
                        <a:gd name="T106" fmla="*/ 0 w 2389"/>
                        <a:gd name="T107" fmla="*/ 0 h 1841"/>
                        <a:gd name="T108" fmla="*/ 0 w 2389"/>
                        <a:gd name="T109" fmla="*/ 0 h 1841"/>
                        <a:gd name="T110" fmla="*/ 0 w 2389"/>
                        <a:gd name="T111" fmla="*/ 0 h 1841"/>
                        <a:gd name="T112" fmla="*/ 0 w 2389"/>
                        <a:gd name="T113" fmla="*/ 0 h 1841"/>
                        <a:gd name="T114" fmla="*/ 0 w 2389"/>
                        <a:gd name="T115" fmla="*/ 0 h 1841"/>
                        <a:gd name="T116" fmla="*/ 0 w 2389"/>
                        <a:gd name="T117" fmla="*/ 0 h 1841"/>
                        <a:gd name="T118" fmla="*/ 0 w 2389"/>
                        <a:gd name="T119" fmla="*/ 0 h 1841"/>
                        <a:gd name="T120" fmla="*/ 0 w 2389"/>
                        <a:gd name="T121" fmla="*/ 0 h 1841"/>
                        <a:gd name="T122" fmla="*/ 0 w 2389"/>
                        <a:gd name="T123" fmla="*/ 0 h 18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89"/>
                        <a:gd name="T187" fmla="*/ 0 h 1841"/>
                        <a:gd name="T188" fmla="*/ 2389 w 2389"/>
                        <a:gd name="T189" fmla="*/ 1841 h 184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chemeClr val="tx2"/>
                    </a:solidFill>
                    <a:ln w="8" cap="flat">
                      <a:solidFill>
                        <a:srgbClr val="FFFFFF"/>
                      </a:solidFill>
                      <a:prstDash val="solid"/>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Arial"/>
                        <a:ea typeface="微软雅黑"/>
                        <a:cs typeface="+mn-cs"/>
                      </a:endParaRPr>
                    </a:p>
                  </p:txBody>
                </p:sp>
              </p:grpSp>
            </p:grpSp>
          </p:grpSp>
        </p:grpSp>
      </p:grpSp>
      <p:grpSp>
        <p:nvGrpSpPr>
          <p:cNvPr id="35" name="组合 34"/>
          <p:cNvGrpSpPr/>
          <p:nvPr/>
        </p:nvGrpSpPr>
        <p:grpSpPr>
          <a:xfrm flipH="1">
            <a:off x="5463087" y="2595061"/>
            <a:ext cx="3254420" cy="446060"/>
            <a:chOff x="4037145" y="980728"/>
            <a:chExt cx="3396604" cy="479288"/>
          </a:xfrm>
          <a:solidFill>
            <a:srgbClr val="D01C63"/>
          </a:solidFill>
        </p:grpSpPr>
        <p:sp>
          <p:nvSpPr>
            <p:cNvPr id="36" name="椭圆 35"/>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cxnSp>
          <p:nvCxnSpPr>
            <p:cNvPr id="37" name="直接连接符 36"/>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38" name="直接连接符 3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39" name="文本框 180"/>
          <p:cNvSpPr txBox="1">
            <a:spLocks noChangeArrowheads="1"/>
          </p:cNvSpPr>
          <p:nvPr/>
        </p:nvSpPr>
        <p:spPr bwMode="auto">
          <a:xfrm>
            <a:off x="6634030" y="2174575"/>
            <a:ext cx="2205370" cy="400110"/>
          </a:xfrm>
          <a:prstGeom prst="rect">
            <a:avLst/>
          </a:prstGeom>
          <a:noFill/>
          <a:ln w="9525">
            <a:noFill/>
            <a:miter lim="800000"/>
            <a:headEnd/>
            <a:tailEnd/>
          </a:ln>
        </p:spPr>
        <p:txBody>
          <a:bodyPr>
            <a:spAutoFit/>
          </a:bodyPr>
          <a:lstStyle/>
          <a:p>
            <a:pPr marL="0" marR="0" lvl="0" indent="0" algn="just" defTabSz="860085" rtl="0" eaLnBrk="1" fontAlgn="auto" latinLnBrk="0" hangingPunct="1">
              <a:lnSpc>
                <a:spcPts val="1223"/>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详写内容</a:t>
            </a:r>
            <a:r>
              <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a:cs typeface="+mn-cs"/>
              </a:rPr>
              <a:t>……</a:t>
            </a: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点击输入本栏的具体文字，简明扼要的说明分项内容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grpSp>
        <p:nvGrpSpPr>
          <p:cNvPr id="43" name="组合 42"/>
          <p:cNvGrpSpPr/>
          <p:nvPr/>
        </p:nvGrpSpPr>
        <p:grpSpPr>
          <a:xfrm flipV="1">
            <a:off x="965342" y="3437409"/>
            <a:ext cx="3254796" cy="422267"/>
            <a:chOff x="4037145" y="980728"/>
            <a:chExt cx="3396604" cy="479288"/>
          </a:xfrm>
          <a:solidFill>
            <a:srgbClr val="D01C63"/>
          </a:solidFill>
        </p:grpSpPr>
        <p:sp>
          <p:nvSpPr>
            <p:cNvPr id="44" name="椭圆 43"/>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cxnSp>
          <p:nvCxnSpPr>
            <p:cNvPr id="45" name="直接连接符 44"/>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48" name="直接连接符 4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49" name="矩形 48"/>
          <p:cNvSpPr>
            <a:spLocks noChangeArrowheads="1"/>
          </p:cNvSpPr>
          <p:nvPr/>
        </p:nvSpPr>
        <p:spPr bwMode="auto">
          <a:xfrm>
            <a:off x="6859493" y="3942456"/>
            <a:ext cx="209040" cy="153793"/>
          </a:xfrm>
          <a:prstGeom prst="rect">
            <a:avLst/>
          </a:prstGeom>
          <a:solidFill>
            <a:schemeClr val="tx2"/>
          </a:solidFill>
          <a:ln w="9525" algn="ctr">
            <a:noFill/>
            <a:round/>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50" name="矩形 49"/>
          <p:cNvSpPr>
            <a:spLocks noChangeArrowheads="1"/>
          </p:cNvSpPr>
          <p:nvPr/>
        </p:nvSpPr>
        <p:spPr bwMode="auto">
          <a:xfrm>
            <a:off x="6859493" y="4209729"/>
            <a:ext cx="209040" cy="152300"/>
          </a:xfrm>
          <a:prstGeom prst="rect">
            <a:avLst/>
          </a:prstGeom>
          <a:solidFill>
            <a:schemeClr val="bg2"/>
          </a:solidFill>
          <a:ln w="9525" algn="ctr">
            <a:noFill/>
            <a:round/>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51" name="矩形 50"/>
          <p:cNvSpPr>
            <a:spLocks noChangeArrowheads="1"/>
          </p:cNvSpPr>
          <p:nvPr/>
        </p:nvSpPr>
        <p:spPr bwMode="auto">
          <a:xfrm>
            <a:off x="6859493" y="4465056"/>
            <a:ext cx="209040" cy="153793"/>
          </a:xfrm>
          <a:prstGeom prst="rect">
            <a:avLst/>
          </a:prstGeom>
          <a:solidFill>
            <a:schemeClr val="tx2"/>
          </a:solidFill>
          <a:ln w="9525" algn="ctr">
            <a:noFill/>
            <a:round/>
            <a:headEnd/>
            <a:tailEnd/>
          </a:ln>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a:ea typeface="宋体" charset="-122"/>
              <a:cs typeface="+mn-cs"/>
            </a:endParaRPr>
          </a:p>
        </p:txBody>
      </p:sp>
      <p:sp>
        <p:nvSpPr>
          <p:cNvPr id="52" name="文本框 180"/>
          <p:cNvSpPr txBox="1">
            <a:spLocks noChangeArrowheads="1"/>
          </p:cNvSpPr>
          <p:nvPr/>
        </p:nvSpPr>
        <p:spPr bwMode="auto">
          <a:xfrm>
            <a:off x="7150659" y="3875263"/>
            <a:ext cx="1209445" cy="266098"/>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Arial"/>
                <a:ea typeface="宋体" charset="-122"/>
                <a:cs typeface="+mn-cs"/>
              </a:rPr>
              <a:t>点击输入标题</a:t>
            </a:r>
          </a:p>
        </p:txBody>
      </p:sp>
      <p:sp>
        <p:nvSpPr>
          <p:cNvPr id="53" name="文本框 180"/>
          <p:cNvSpPr txBox="1">
            <a:spLocks noChangeArrowheads="1"/>
          </p:cNvSpPr>
          <p:nvPr/>
        </p:nvSpPr>
        <p:spPr bwMode="auto">
          <a:xfrm>
            <a:off x="7150659" y="4151495"/>
            <a:ext cx="1209445" cy="266098"/>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Arial"/>
                <a:ea typeface="宋体" charset="-122"/>
                <a:cs typeface="+mn-cs"/>
              </a:rPr>
              <a:t>点击输入标题</a:t>
            </a:r>
          </a:p>
        </p:txBody>
      </p:sp>
      <p:sp>
        <p:nvSpPr>
          <p:cNvPr id="54" name="文本框 180"/>
          <p:cNvSpPr txBox="1">
            <a:spLocks noChangeArrowheads="1"/>
          </p:cNvSpPr>
          <p:nvPr/>
        </p:nvSpPr>
        <p:spPr bwMode="auto">
          <a:xfrm>
            <a:off x="7150659" y="4408316"/>
            <a:ext cx="1209445" cy="266098"/>
          </a:xfrm>
          <a:prstGeom prst="rect">
            <a:avLst/>
          </a:prstGeom>
          <a:noFill/>
          <a:ln w="9525">
            <a:noFill/>
            <a:miter lim="800000"/>
            <a:headEnd/>
            <a:tailEnd/>
          </a:ln>
        </p:spPr>
        <p:txBody>
          <a:bodyPr>
            <a:spAutoFit/>
          </a:body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Arial"/>
                <a:ea typeface="宋体" charset="-122"/>
                <a:cs typeface="+mn-cs"/>
              </a:rPr>
              <a:t>点击输入标题</a:t>
            </a:r>
          </a:p>
        </p:txBody>
      </p:sp>
      <p:sp>
        <p:nvSpPr>
          <p:cNvPr id="55" name="文本框 180"/>
          <p:cNvSpPr txBox="1">
            <a:spLocks noChangeArrowheads="1"/>
          </p:cNvSpPr>
          <p:nvPr/>
        </p:nvSpPr>
        <p:spPr bwMode="auto">
          <a:xfrm>
            <a:off x="978009" y="3945441"/>
            <a:ext cx="2205370" cy="400110"/>
          </a:xfrm>
          <a:prstGeom prst="rect">
            <a:avLst/>
          </a:prstGeom>
          <a:noFill/>
          <a:ln w="9525">
            <a:noFill/>
            <a:miter lim="800000"/>
            <a:headEnd/>
            <a:tailEnd/>
          </a:ln>
        </p:spPr>
        <p:txBody>
          <a:bodyPr>
            <a:spAutoFit/>
          </a:bodyPr>
          <a:lstStyle/>
          <a:p>
            <a:pPr marL="0" marR="0" lvl="0" indent="0" algn="just" defTabSz="860085" rtl="0" eaLnBrk="1" fontAlgn="auto" latinLnBrk="0" hangingPunct="1">
              <a:lnSpc>
                <a:spcPts val="1223"/>
              </a:lnSpc>
              <a:spcBef>
                <a:spcPts val="0"/>
              </a:spcBef>
              <a:spcAft>
                <a:spcPts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详写内容</a:t>
            </a:r>
            <a:r>
              <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a:cs typeface="+mn-cs"/>
              </a:rPr>
              <a:t>……</a:t>
            </a:r>
            <a:r>
              <a:rPr kumimoji="0" lang="zh-CN" altLang="en-US" sz="941" b="0" i="0" u="none" strike="noStrike" kern="1200" cap="none" spc="0" normalizeH="0" baseline="0" noProof="0">
                <a:ln>
                  <a:noFill/>
                </a:ln>
                <a:solidFill>
                  <a:srgbClr val="808080"/>
                </a:solidFill>
                <a:effectLst/>
                <a:uLnTx/>
                <a:uFillTx/>
                <a:latin typeface="Arial"/>
                <a:ea typeface="微软雅黑"/>
                <a:cs typeface="+mn-cs"/>
              </a:rPr>
              <a:t>点击输入本栏的具体文字，简明扼要的说明分项内容</a:t>
            </a:r>
            <a:endParaRPr kumimoji="0" lang="en-US" altLang="zh-CN" sz="941" b="0" i="0" u="none" strike="noStrike" kern="1200" cap="none" spc="0" normalizeH="0" baseline="0" noProof="0">
              <a:ln>
                <a:noFill/>
              </a:ln>
              <a:solidFill>
                <a:srgbClr val="808080"/>
              </a:solidFill>
              <a:effectLst/>
              <a:uLnTx/>
              <a:uFillTx/>
              <a:latin typeface="Arial"/>
              <a:ea typeface="微软雅黑"/>
              <a:cs typeface="+mn-cs"/>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23865"/>
      </p:ext>
    </p:extLst>
  </p:cSld>
  <p:clrMapOvr>
    <a:masterClrMapping/>
  </p:clrMapOvr>
  <p:transition spd="slow" advClick="0" advTm="7624">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1195"/>
                                        </p:tgtEl>
                                        <p:attrNameLst>
                                          <p:attrName>style.visibility</p:attrName>
                                        </p:attrNameLst>
                                      </p:cBhvr>
                                      <p:to>
                                        <p:strVal val="visible"/>
                                      </p:to>
                                    </p:set>
                                    <p:animEffect transition="in" filter="fade">
                                      <p:cBhvr>
                                        <p:cTn id="7" dur="2000"/>
                                        <p:tgtEl>
                                          <p:spTgt spid="91195"/>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2500"/>
                            </p:stCondLst>
                            <p:childTnLst>
                              <p:par>
                                <p:cTn id="13" presetID="22" presetClass="entr" presetSubtype="4"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3000"/>
                            </p:stCondLst>
                            <p:childTnLst>
                              <p:par>
                                <p:cTn id="17" presetID="22" presetClass="entr" presetSubtype="2"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right)">
                                      <p:cBhvr>
                                        <p:cTn id="19" dur="500"/>
                                        <p:tgtEl>
                                          <p:spTgt spid="43"/>
                                        </p:tgtEl>
                                      </p:cBhvr>
                                    </p:animEffect>
                                  </p:childTnLst>
                                </p:cTn>
                              </p:par>
                            </p:childTnLst>
                          </p:cTn>
                        </p:par>
                        <p:par>
                          <p:cTn id="20" fill="hold">
                            <p:stCondLst>
                              <p:cond delay="3500"/>
                            </p:stCondLst>
                            <p:childTnLst>
                              <p:par>
                                <p:cTn id="21" presetID="22" presetClass="entr" presetSubtype="1"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up)">
                                      <p:cBhvr>
                                        <p:cTn id="23" dur="500"/>
                                        <p:tgtEl>
                                          <p:spTgt spid="55"/>
                                        </p:tgtEl>
                                      </p:cBhvr>
                                    </p:animEffect>
                                  </p:childTnLst>
                                </p:cTn>
                              </p:par>
                            </p:childTnLst>
                          </p:cTn>
                        </p:par>
                        <p:par>
                          <p:cTn id="24" fill="hold">
                            <p:stCondLst>
                              <p:cond delay="4000"/>
                            </p:stCondLst>
                            <p:childTnLst>
                              <p:par>
                                <p:cTn id="25" presetID="31"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p:cTn id="27" dur="500" fill="hold"/>
                                        <p:tgtEl>
                                          <p:spTgt spid="49"/>
                                        </p:tgtEl>
                                        <p:attrNameLst>
                                          <p:attrName>ppt_w</p:attrName>
                                        </p:attrNameLst>
                                      </p:cBhvr>
                                      <p:tavLst>
                                        <p:tav tm="0">
                                          <p:val>
                                            <p:fltVal val="0"/>
                                          </p:val>
                                        </p:tav>
                                        <p:tav tm="100000">
                                          <p:val>
                                            <p:strVal val="#ppt_w"/>
                                          </p:val>
                                        </p:tav>
                                      </p:tavLst>
                                    </p:anim>
                                    <p:anim calcmode="lin" valueType="num">
                                      <p:cBhvr>
                                        <p:cTn id="28" dur="500" fill="hold"/>
                                        <p:tgtEl>
                                          <p:spTgt spid="49"/>
                                        </p:tgtEl>
                                        <p:attrNameLst>
                                          <p:attrName>ppt_h</p:attrName>
                                        </p:attrNameLst>
                                      </p:cBhvr>
                                      <p:tavLst>
                                        <p:tav tm="0">
                                          <p:val>
                                            <p:fltVal val="0"/>
                                          </p:val>
                                        </p:tav>
                                        <p:tav tm="100000">
                                          <p:val>
                                            <p:strVal val="#ppt_h"/>
                                          </p:val>
                                        </p:tav>
                                      </p:tavLst>
                                    </p:anim>
                                    <p:anim calcmode="lin" valueType="num">
                                      <p:cBhvr>
                                        <p:cTn id="29" dur="500" fill="hold"/>
                                        <p:tgtEl>
                                          <p:spTgt spid="49"/>
                                        </p:tgtEl>
                                        <p:attrNameLst>
                                          <p:attrName>style.rotation</p:attrName>
                                        </p:attrNameLst>
                                      </p:cBhvr>
                                      <p:tavLst>
                                        <p:tav tm="0">
                                          <p:val>
                                            <p:fltVal val="90"/>
                                          </p:val>
                                        </p:tav>
                                        <p:tav tm="100000">
                                          <p:val>
                                            <p:fltVal val="0"/>
                                          </p:val>
                                        </p:tav>
                                      </p:tavLst>
                                    </p:anim>
                                    <p:animEffect transition="in" filter="fade">
                                      <p:cBhvr>
                                        <p:cTn id="30" dur="500"/>
                                        <p:tgtEl>
                                          <p:spTgt spid="49"/>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p:cTn id="33" dur="500" fill="hold"/>
                                        <p:tgtEl>
                                          <p:spTgt spid="50"/>
                                        </p:tgtEl>
                                        <p:attrNameLst>
                                          <p:attrName>ppt_w</p:attrName>
                                        </p:attrNameLst>
                                      </p:cBhvr>
                                      <p:tavLst>
                                        <p:tav tm="0">
                                          <p:val>
                                            <p:fltVal val="0"/>
                                          </p:val>
                                        </p:tav>
                                        <p:tav tm="100000">
                                          <p:val>
                                            <p:strVal val="#ppt_w"/>
                                          </p:val>
                                        </p:tav>
                                      </p:tavLst>
                                    </p:anim>
                                    <p:anim calcmode="lin" valueType="num">
                                      <p:cBhvr>
                                        <p:cTn id="34" dur="500" fill="hold"/>
                                        <p:tgtEl>
                                          <p:spTgt spid="50"/>
                                        </p:tgtEl>
                                        <p:attrNameLst>
                                          <p:attrName>ppt_h</p:attrName>
                                        </p:attrNameLst>
                                      </p:cBhvr>
                                      <p:tavLst>
                                        <p:tav tm="0">
                                          <p:val>
                                            <p:fltVal val="0"/>
                                          </p:val>
                                        </p:tav>
                                        <p:tav tm="100000">
                                          <p:val>
                                            <p:strVal val="#ppt_h"/>
                                          </p:val>
                                        </p:tav>
                                      </p:tavLst>
                                    </p:anim>
                                    <p:anim calcmode="lin" valueType="num">
                                      <p:cBhvr>
                                        <p:cTn id="35" dur="500" fill="hold"/>
                                        <p:tgtEl>
                                          <p:spTgt spid="50"/>
                                        </p:tgtEl>
                                        <p:attrNameLst>
                                          <p:attrName>style.rotation</p:attrName>
                                        </p:attrNameLst>
                                      </p:cBhvr>
                                      <p:tavLst>
                                        <p:tav tm="0">
                                          <p:val>
                                            <p:fltVal val="90"/>
                                          </p:val>
                                        </p:tav>
                                        <p:tav tm="100000">
                                          <p:val>
                                            <p:fltVal val="0"/>
                                          </p:val>
                                        </p:tav>
                                      </p:tavLst>
                                    </p:anim>
                                    <p:animEffect transition="in" filter="fade">
                                      <p:cBhvr>
                                        <p:cTn id="36" dur="500"/>
                                        <p:tgtEl>
                                          <p:spTgt spid="50"/>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p:cTn id="39" dur="500" fill="hold"/>
                                        <p:tgtEl>
                                          <p:spTgt spid="51"/>
                                        </p:tgtEl>
                                        <p:attrNameLst>
                                          <p:attrName>ppt_w</p:attrName>
                                        </p:attrNameLst>
                                      </p:cBhvr>
                                      <p:tavLst>
                                        <p:tav tm="0">
                                          <p:val>
                                            <p:fltVal val="0"/>
                                          </p:val>
                                        </p:tav>
                                        <p:tav tm="100000">
                                          <p:val>
                                            <p:strVal val="#ppt_w"/>
                                          </p:val>
                                        </p:tav>
                                      </p:tavLst>
                                    </p:anim>
                                    <p:anim calcmode="lin" valueType="num">
                                      <p:cBhvr>
                                        <p:cTn id="40" dur="500" fill="hold"/>
                                        <p:tgtEl>
                                          <p:spTgt spid="51"/>
                                        </p:tgtEl>
                                        <p:attrNameLst>
                                          <p:attrName>ppt_h</p:attrName>
                                        </p:attrNameLst>
                                      </p:cBhvr>
                                      <p:tavLst>
                                        <p:tav tm="0">
                                          <p:val>
                                            <p:fltVal val="0"/>
                                          </p:val>
                                        </p:tav>
                                        <p:tav tm="100000">
                                          <p:val>
                                            <p:strVal val="#ppt_h"/>
                                          </p:val>
                                        </p:tav>
                                      </p:tavLst>
                                    </p:anim>
                                    <p:anim calcmode="lin" valueType="num">
                                      <p:cBhvr>
                                        <p:cTn id="41" dur="500" fill="hold"/>
                                        <p:tgtEl>
                                          <p:spTgt spid="51"/>
                                        </p:tgtEl>
                                        <p:attrNameLst>
                                          <p:attrName>style.rotation</p:attrName>
                                        </p:attrNameLst>
                                      </p:cBhvr>
                                      <p:tavLst>
                                        <p:tav tm="0">
                                          <p:val>
                                            <p:fltVal val="90"/>
                                          </p:val>
                                        </p:tav>
                                        <p:tav tm="100000">
                                          <p:val>
                                            <p:fltVal val="0"/>
                                          </p:val>
                                        </p:tav>
                                      </p:tavLst>
                                    </p:anim>
                                    <p:animEffect transition="in" filter="fade">
                                      <p:cBhvr>
                                        <p:cTn id="42" dur="500"/>
                                        <p:tgtEl>
                                          <p:spTgt spid="51"/>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ipe(left)">
                                      <p:cBhvr>
                                        <p:cTn id="46" dur="500"/>
                                        <p:tgtEl>
                                          <p:spTgt spid="5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wipe(left)">
                                      <p:cBhvr>
                                        <p:cTn id="49" dur="500"/>
                                        <p:tgtEl>
                                          <p:spTgt spid="5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wipe(left)">
                                      <p:cBhvr>
                                        <p:cTn id="5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9" grpId="0" animBg="1"/>
      <p:bldP spid="50" grpId="0" animBg="1"/>
      <p:bldP spid="51" grpId="0" animBg="1"/>
      <p:bldP spid="52" grpId="0"/>
      <p:bldP spid="53" grpId="0"/>
      <p:bldP spid="54" grpId="0"/>
      <p:bldP spid="5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45" name="Group 29"/>
          <p:cNvGrpSpPr>
            <a:grpSpLocks/>
          </p:cNvGrpSpPr>
          <p:nvPr/>
        </p:nvGrpSpPr>
        <p:grpSpPr bwMode="auto">
          <a:xfrm>
            <a:off x="1524498" y="3180954"/>
            <a:ext cx="1218404" cy="1218404"/>
            <a:chOff x="885" y="2064"/>
            <a:chExt cx="998" cy="998"/>
          </a:xfrm>
        </p:grpSpPr>
        <p:sp>
          <p:nvSpPr>
            <p:cNvPr id="2"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543" name="AutoShape 2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cxnSp>
        <p:nvCxnSpPr>
          <p:cNvPr id="2048" name="直接连接符 2047"/>
          <p:cNvCxnSpPr/>
          <p:nvPr/>
        </p:nvCxnSpPr>
        <p:spPr>
          <a:xfrm flipH="1">
            <a:off x="2822039"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577974"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6200000" flipV="1">
            <a:off x="3797807" y="3086139"/>
            <a:ext cx="156033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2700000" flipH="1">
            <a:off x="3177406" y="3315336"/>
            <a:ext cx="1560334"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18900000">
            <a:off x="4321154" y="3315336"/>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a:spLocks noChangeArrowheads="1"/>
          </p:cNvSpPr>
          <p:nvPr/>
        </p:nvSpPr>
        <p:spPr bwMode="auto">
          <a:xfrm>
            <a:off x="1717113" y="3587089"/>
            <a:ext cx="891406" cy="511997"/>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标题内</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容</a:t>
            </a:r>
          </a:p>
        </p:txBody>
      </p:sp>
      <p:grpSp>
        <p:nvGrpSpPr>
          <p:cNvPr id="60441" name="Group 25"/>
          <p:cNvGrpSpPr>
            <a:grpSpLocks/>
          </p:cNvGrpSpPr>
          <p:nvPr/>
        </p:nvGrpSpPr>
        <p:grpSpPr bwMode="auto">
          <a:xfrm>
            <a:off x="3538746" y="3384021"/>
            <a:ext cx="1981400" cy="1761907"/>
            <a:chOff x="2336" y="2245"/>
            <a:chExt cx="1498" cy="1332"/>
          </a:xfrm>
        </p:grpSpPr>
        <p:sp>
          <p:nvSpPr>
            <p:cNvPr id="8" name="椭圆 7"/>
            <p:cNvSpPr>
              <a:spLocks noChangeArrowheads="1"/>
            </p:cNvSpPr>
            <p:nvPr/>
          </p:nvSpPr>
          <p:spPr bwMode="auto">
            <a:xfrm>
              <a:off x="2455" y="2354"/>
              <a:ext cx="1254" cy="1113"/>
            </a:xfrm>
            <a:prstGeom prst="ellipse">
              <a:avLst/>
            </a:prstGeom>
            <a:solidFill>
              <a:schemeClr val="bg1"/>
            </a:solidFill>
            <a:ln w="15875" algn="ctr">
              <a:noFill/>
              <a:round/>
              <a:headEnd/>
              <a:tailEnd/>
            </a:ln>
          </p:spPr>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5" name="椭圆 4"/>
            <p:cNvSpPr/>
            <p:nvPr/>
          </p:nvSpPr>
          <p:spPr>
            <a:xfrm>
              <a:off x="2336" y="2245"/>
              <a:ext cx="1498" cy="133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29" name="Rectangle 11"/>
          <p:cNvSpPr>
            <a:spLocks noChangeArrowheads="1"/>
          </p:cNvSpPr>
          <p:nvPr/>
        </p:nvSpPr>
        <p:spPr bwMode="gray">
          <a:xfrm>
            <a:off x="3931443" y="3994716"/>
            <a:ext cx="1182568" cy="613373"/>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3386"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a:t>
            </a:r>
          </a:p>
        </p:txBody>
      </p:sp>
      <p:sp>
        <p:nvSpPr>
          <p:cNvPr id="59402" name="TextBox 59"/>
          <p:cNvSpPr txBox="1">
            <a:spLocks noChangeArrowheads="1"/>
          </p:cNvSpPr>
          <p:nvPr/>
        </p:nvSpPr>
        <p:spPr bwMode="auto">
          <a:xfrm>
            <a:off x="728653" y="1083090"/>
            <a:ext cx="2724984" cy="461665"/>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223"/>
              </a:lnSpc>
              <a:spcBef>
                <a:spcPct val="0"/>
              </a:spcBef>
              <a:spcAft>
                <a:spcPct val="0"/>
              </a:spcAft>
              <a:buClrTx/>
              <a:buSzTx/>
              <a:buFontTx/>
              <a:buNone/>
              <a:tabLst/>
              <a:defRPr/>
            </a:pPr>
            <a:r>
              <a:rPr kumimoji="0" lang="zh-CN" altLang="en-US" sz="847"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请在此处添加您需要的文字内容请在此处添加您需要的文字内容请在此处添加您需要的文字内容请在此处添加您需要的文字内容请在此处添加您需要的文字内容</a:t>
            </a:r>
            <a:endParaRPr kumimoji="0" lang="en-US" altLang="zh-CN" sz="847"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2049" name="矩形 2048"/>
          <p:cNvSpPr/>
          <p:nvPr/>
        </p:nvSpPr>
        <p:spPr>
          <a:xfrm>
            <a:off x="539025" y="1101006"/>
            <a:ext cx="120944" cy="10750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60460" name="Group 44"/>
          <p:cNvGrpSpPr>
            <a:grpSpLocks/>
          </p:cNvGrpSpPr>
          <p:nvPr/>
        </p:nvGrpSpPr>
        <p:grpSpPr bwMode="auto">
          <a:xfrm>
            <a:off x="2336767" y="1690798"/>
            <a:ext cx="1218404" cy="1218404"/>
            <a:chOff x="885" y="2064"/>
            <a:chExt cx="998" cy="998"/>
          </a:xfrm>
        </p:grpSpPr>
        <p:sp>
          <p:nvSpPr>
            <p:cNvPr id="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9" name="AutoShape 4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4" name="TextBox 22"/>
          <p:cNvSpPr txBox="1">
            <a:spLocks noChangeArrowheads="1"/>
          </p:cNvSpPr>
          <p:nvPr/>
        </p:nvSpPr>
        <p:spPr bwMode="auto">
          <a:xfrm>
            <a:off x="2539837" y="2096933"/>
            <a:ext cx="891405" cy="511997"/>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标题内</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容</a:t>
            </a:r>
          </a:p>
        </p:txBody>
      </p:sp>
      <p:grpSp>
        <p:nvGrpSpPr>
          <p:cNvPr id="60464" name="Group 48"/>
          <p:cNvGrpSpPr>
            <a:grpSpLocks/>
          </p:cNvGrpSpPr>
          <p:nvPr/>
        </p:nvGrpSpPr>
        <p:grpSpPr bwMode="auto">
          <a:xfrm>
            <a:off x="4029990" y="945719"/>
            <a:ext cx="1218404" cy="1218404"/>
            <a:chOff x="885" y="2064"/>
            <a:chExt cx="998" cy="998"/>
          </a:xfrm>
        </p:grpSpPr>
        <p:sp>
          <p:nvSpPr>
            <p:cNvPr id="6"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7" name="AutoShape 50"/>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7" name="TextBox 22"/>
          <p:cNvSpPr txBox="1">
            <a:spLocks noChangeArrowheads="1"/>
          </p:cNvSpPr>
          <p:nvPr/>
        </p:nvSpPr>
        <p:spPr bwMode="auto">
          <a:xfrm>
            <a:off x="4222605" y="1351855"/>
            <a:ext cx="891406" cy="511997"/>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标题内</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容</a:t>
            </a:r>
          </a:p>
        </p:txBody>
      </p:sp>
      <p:grpSp>
        <p:nvGrpSpPr>
          <p:cNvPr id="60468" name="Group 52"/>
          <p:cNvGrpSpPr>
            <a:grpSpLocks/>
          </p:cNvGrpSpPr>
          <p:nvPr/>
        </p:nvGrpSpPr>
        <p:grpSpPr bwMode="auto">
          <a:xfrm>
            <a:off x="5656021" y="1556415"/>
            <a:ext cx="1218404" cy="1218404"/>
            <a:chOff x="885" y="2064"/>
            <a:chExt cx="998" cy="998"/>
          </a:xfrm>
        </p:grpSpPr>
        <p:sp>
          <p:nvSpPr>
            <p:cNvPr id="9"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5" name="AutoShape 54"/>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10" name="TextBox 22"/>
          <p:cNvSpPr txBox="1">
            <a:spLocks noChangeArrowheads="1"/>
          </p:cNvSpPr>
          <p:nvPr/>
        </p:nvSpPr>
        <p:spPr bwMode="auto">
          <a:xfrm>
            <a:off x="5848639" y="1962551"/>
            <a:ext cx="891405" cy="511997"/>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标题内</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容</a:t>
            </a:r>
          </a:p>
        </p:txBody>
      </p:sp>
      <p:grpSp>
        <p:nvGrpSpPr>
          <p:cNvPr id="60472" name="Group 56"/>
          <p:cNvGrpSpPr>
            <a:grpSpLocks/>
          </p:cNvGrpSpPr>
          <p:nvPr/>
        </p:nvGrpSpPr>
        <p:grpSpPr bwMode="auto">
          <a:xfrm>
            <a:off x="6401099" y="3249637"/>
            <a:ext cx="1218404" cy="1218404"/>
            <a:chOff x="885" y="2064"/>
            <a:chExt cx="998" cy="998"/>
          </a:xfrm>
        </p:grpSpPr>
        <p:sp>
          <p:nvSpPr>
            <p:cNvPr id="1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3" name="AutoShape 58"/>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11" name="TextBox 22"/>
          <p:cNvSpPr txBox="1">
            <a:spLocks noChangeArrowheads="1"/>
          </p:cNvSpPr>
          <p:nvPr/>
        </p:nvSpPr>
        <p:spPr bwMode="auto">
          <a:xfrm>
            <a:off x="6592224" y="3655773"/>
            <a:ext cx="891405" cy="511997"/>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标题内</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容</a:t>
            </a:r>
          </a:p>
        </p:txBody>
      </p:sp>
      <p:sp>
        <p:nvSpPr>
          <p:cNvPr id="14" name="标题 13"/>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686472372"/>
      </p:ext>
    </p:extLst>
  </p:cSld>
  <p:clrMapOvr>
    <a:masterClrMapping/>
  </p:clrMapOvr>
  <p:transition spd="slow" advClick="0" advTm="7624">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49"/>
                                        </p:tgtEl>
                                        <p:attrNameLst>
                                          <p:attrName>style.visibility</p:attrName>
                                        </p:attrNameLst>
                                      </p:cBhvr>
                                      <p:to>
                                        <p:strVal val="visible"/>
                                      </p:to>
                                    </p:set>
                                    <p:animEffect transition="in" filter="wipe(left)">
                                      <p:cBhvr>
                                        <p:cTn id="7" dur="500"/>
                                        <p:tgtEl>
                                          <p:spTgt spid="20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9402"/>
                                        </p:tgtEl>
                                        <p:attrNameLst>
                                          <p:attrName>style.visibility</p:attrName>
                                        </p:attrNameLst>
                                      </p:cBhvr>
                                      <p:to>
                                        <p:strVal val="visible"/>
                                      </p:to>
                                    </p:set>
                                    <p:animEffect transition="in" filter="wipe(left)">
                                      <p:cBhvr>
                                        <p:cTn id="10" dur="500"/>
                                        <p:tgtEl>
                                          <p:spTgt spid="59402"/>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60441"/>
                                        </p:tgtEl>
                                        <p:attrNameLst>
                                          <p:attrName>style.visibility</p:attrName>
                                        </p:attrNameLst>
                                      </p:cBhvr>
                                      <p:to>
                                        <p:strVal val="visible"/>
                                      </p:to>
                                    </p:set>
                                    <p:animEffect transition="in" filter="fade">
                                      <p:cBhvr>
                                        <p:cTn id="14" dur="1000"/>
                                        <p:tgtEl>
                                          <p:spTgt spid="60441"/>
                                        </p:tgtEl>
                                      </p:cBhvr>
                                    </p:animEffect>
                                    <p:anim calcmode="lin" valueType="num">
                                      <p:cBhvr>
                                        <p:cTn id="15" dur="1000" fill="hold"/>
                                        <p:tgtEl>
                                          <p:spTgt spid="60441"/>
                                        </p:tgtEl>
                                        <p:attrNameLst>
                                          <p:attrName>ppt_x</p:attrName>
                                        </p:attrNameLst>
                                      </p:cBhvr>
                                      <p:tavLst>
                                        <p:tav tm="0">
                                          <p:val>
                                            <p:strVal val="#ppt_x"/>
                                          </p:val>
                                        </p:tav>
                                        <p:tav tm="100000">
                                          <p:val>
                                            <p:strVal val="#ppt_x"/>
                                          </p:val>
                                        </p:tav>
                                      </p:tavLst>
                                    </p:anim>
                                    <p:anim calcmode="lin" valueType="num">
                                      <p:cBhvr>
                                        <p:cTn id="16" dur="1000" fill="hold"/>
                                        <p:tgtEl>
                                          <p:spTgt spid="6044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2048"/>
                                        </p:tgtEl>
                                        <p:attrNameLst>
                                          <p:attrName>style.visibility</p:attrName>
                                        </p:attrNameLst>
                                      </p:cBhvr>
                                      <p:to>
                                        <p:strVal val="visible"/>
                                      </p:to>
                                    </p:set>
                                    <p:animEffect transition="in" filter="wipe(down)">
                                      <p:cBhvr>
                                        <p:cTn id="25" dur="500"/>
                                        <p:tgtEl>
                                          <p:spTgt spid="2048"/>
                                        </p:tgtEl>
                                      </p:cBhvr>
                                    </p:animEffect>
                                  </p:childTnLst>
                                </p:cTn>
                              </p:par>
                              <p:par>
                                <p:cTn id="26" presetID="22" presetClass="entr" presetSubtype="4" fill="hold"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par>
                                <p:cTn id="29" presetID="22" presetClass="entr" presetSubtype="4"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down)">
                                      <p:cBhvr>
                                        <p:cTn id="31" dur="500"/>
                                        <p:tgtEl>
                                          <p:spTgt spid="37"/>
                                        </p:tgtEl>
                                      </p:cBhvr>
                                    </p:animEffect>
                                  </p:childTnLst>
                                </p:cTn>
                              </p:par>
                              <p:par>
                                <p:cTn id="32" presetID="22" presetClass="entr" presetSubtype="4" fill="hold"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down)">
                                      <p:cBhvr>
                                        <p:cTn id="34" dur="500"/>
                                        <p:tgtEl>
                                          <p:spTgt spid="39"/>
                                        </p:tgtEl>
                                      </p:cBhvr>
                                    </p:animEffect>
                                  </p:childTnLst>
                                </p:cTn>
                              </p:par>
                              <p:par>
                                <p:cTn id="35" presetID="22" presetClass="entr" presetSubtype="4"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childTnLst>
                          </p:cTn>
                        </p:par>
                        <p:par>
                          <p:cTn id="38" fill="hold">
                            <p:stCondLst>
                              <p:cond delay="2000"/>
                            </p:stCondLst>
                            <p:childTnLst>
                              <p:par>
                                <p:cTn id="39" presetID="53" presetClass="entr" presetSubtype="0" fill="hold" nodeType="afterEffect">
                                  <p:stCondLst>
                                    <p:cond delay="0"/>
                                  </p:stCondLst>
                                  <p:childTnLst>
                                    <p:set>
                                      <p:cBhvr>
                                        <p:cTn id="40" dur="1" fill="hold">
                                          <p:stCondLst>
                                            <p:cond delay="0"/>
                                          </p:stCondLst>
                                        </p:cTn>
                                        <p:tgtEl>
                                          <p:spTgt spid="60445"/>
                                        </p:tgtEl>
                                        <p:attrNameLst>
                                          <p:attrName>style.visibility</p:attrName>
                                        </p:attrNameLst>
                                      </p:cBhvr>
                                      <p:to>
                                        <p:strVal val="visible"/>
                                      </p:to>
                                    </p:set>
                                    <p:anim calcmode="lin" valueType="num">
                                      <p:cBhvr>
                                        <p:cTn id="41" dur="500" fill="hold"/>
                                        <p:tgtEl>
                                          <p:spTgt spid="60445"/>
                                        </p:tgtEl>
                                        <p:attrNameLst>
                                          <p:attrName>ppt_w</p:attrName>
                                        </p:attrNameLst>
                                      </p:cBhvr>
                                      <p:tavLst>
                                        <p:tav tm="0">
                                          <p:val>
                                            <p:fltVal val="0"/>
                                          </p:val>
                                        </p:tav>
                                        <p:tav tm="100000">
                                          <p:val>
                                            <p:strVal val="#ppt_w"/>
                                          </p:val>
                                        </p:tav>
                                      </p:tavLst>
                                    </p:anim>
                                    <p:anim calcmode="lin" valueType="num">
                                      <p:cBhvr>
                                        <p:cTn id="42" dur="500" fill="hold"/>
                                        <p:tgtEl>
                                          <p:spTgt spid="60445"/>
                                        </p:tgtEl>
                                        <p:attrNameLst>
                                          <p:attrName>ppt_h</p:attrName>
                                        </p:attrNameLst>
                                      </p:cBhvr>
                                      <p:tavLst>
                                        <p:tav tm="0">
                                          <p:val>
                                            <p:fltVal val="0"/>
                                          </p:val>
                                        </p:tav>
                                        <p:tav tm="100000">
                                          <p:val>
                                            <p:strVal val="#ppt_h"/>
                                          </p:val>
                                        </p:tav>
                                      </p:tavLst>
                                    </p:anim>
                                    <p:animEffect transition="in" filter="fade">
                                      <p:cBhvr>
                                        <p:cTn id="43" dur="500"/>
                                        <p:tgtEl>
                                          <p:spTgt spid="60445"/>
                                        </p:tgtEl>
                                      </p:cBhvr>
                                    </p:animEffect>
                                  </p:childTnLst>
                                </p:cTn>
                              </p:par>
                            </p:childTnLst>
                          </p:cTn>
                        </p:par>
                        <p:par>
                          <p:cTn id="44" fill="hold">
                            <p:stCondLst>
                              <p:cond delay="2500"/>
                            </p:stCondLst>
                            <p:childTnLst>
                              <p:par>
                                <p:cTn id="45" presetID="53"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3000"/>
                            </p:stCondLst>
                            <p:childTnLst>
                              <p:par>
                                <p:cTn id="51" presetID="53" presetClass="entr" presetSubtype="0" fill="hold" nodeType="afterEffect">
                                  <p:stCondLst>
                                    <p:cond delay="0"/>
                                  </p:stCondLst>
                                  <p:childTnLst>
                                    <p:set>
                                      <p:cBhvr>
                                        <p:cTn id="52" dur="1" fill="hold">
                                          <p:stCondLst>
                                            <p:cond delay="0"/>
                                          </p:stCondLst>
                                        </p:cTn>
                                        <p:tgtEl>
                                          <p:spTgt spid="60460"/>
                                        </p:tgtEl>
                                        <p:attrNameLst>
                                          <p:attrName>style.visibility</p:attrName>
                                        </p:attrNameLst>
                                      </p:cBhvr>
                                      <p:to>
                                        <p:strVal val="visible"/>
                                      </p:to>
                                    </p:set>
                                    <p:anim calcmode="lin" valueType="num">
                                      <p:cBhvr>
                                        <p:cTn id="53" dur="500" fill="hold"/>
                                        <p:tgtEl>
                                          <p:spTgt spid="60460"/>
                                        </p:tgtEl>
                                        <p:attrNameLst>
                                          <p:attrName>ppt_w</p:attrName>
                                        </p:attrNameLst>
                                      </p:cBhvr>
                                      <p:tavLst>
                                        <p:tav tm="0">
                                          <p:val>
                                            <p:fltVal val="0"/>
                                          </p:val>
                                        </p:tav>
                                        <p:tav tm="100000">
                                          <p:val>
                                            <p:strVal val="#ppt_w"/>
                                          </p:val>
                                        </p:tav>
                                      </p:tavLst>
                                    </p:anim>
                                    <p:anim calcmode="lin" valueType="num">
                                      <p:cBhvr>
                                        <p:cTn id="54" dur="500" fill="hold"/>
                                        <p:tgtEl>
                                          <p:spTgt spid="60460"/>
                                        </p:tgtEl>
                                        <p:attrNameLst>
                                          <p:attrName>ppt_h</p:attrName>
                                        </p:attrNameLst>
                                      </p:cBhvr>
                                      <p:tavLst>
                                        <p:tav tm="0">
                                          <p:val>
                                            <p:fltVal val="0"/>
                                          </p:val>
                                        </p:tav>
                                        <p:tav tm="100000">
                                          <p:val>
                                            <p:strVal val="#ppt_h"/>
                                          </p:val>
                                        </p:tav>
                                      </p:tavLst>
                                    </p:anim>
                                    <p:animEffect transition="in" filter="fade">
                                      <p:cBhvr>
                                        <p:cTn id="55" dur="500"/>
                                        <p:tgtEl>
                                          <p:spTgt spid="60460"/>
                                        </p:tgtEl>
                                      </p:cBhvr>
                                    </p:animEffect>
                                  </p:childTnLst>
                                </p:cTn>
                              </p:par>
                            </p:childTnLst>
                          </p:cTn>
                        </p:par>
                        <p:par>
                          <p:cTn id="56" fill="hold">
                            <p:stCondLst>
                              <p:cond delay="3500"/>
                            </p:stCondLst>
                            <p:childTnLst>
                              <p:par>
                                <p:cTn id="57" presetID="53" presetClass="entr" presetSubtype="0"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childTnLst>
                          </p:cTn>
                        </p:par>
                        <p:par>
                          <p:cTn id="62" fill="hold">
                            <p:stCondLst>
                              <p:cond delay="4000"/>
                            </p:stCondLst>
                            <p:childTnLst>
                              <p:par>
                                <p:cTn id="63" presetID="53" presetClass="entr" presetSubtype="0" fill="hold" nodeType="afterEffect">
                                  <p:stCondLst>
                                    <p:cond delay="0"/>
                                  </p:stCondLst>
                                  <p:childTnLst>
                                    <p:set>
                                      <p:cBhvr>
                                        <p:cTn id="64" dur="1" fill="hold">
                                          <p:stCondLst>
                                            <p:cond delay="0"/>
                                          </p:stCondLst>
                                        </p:cTn>
                                        <p:tgtEl>
                                          <p:spTgt spid="60464"/>
                                        </p:tgtEl>
                                        <p:attrNameLst>
                                          <p:attrName>style.visibility</p:attrName>
                                        </p:attrNameLst>
                                      </p:cBhvr>
                                      <p:to>
                                        <p:strVal val="visible"/>
                                      </p:to>
                                    </p:set>
                                    <p:anim calcmode="lin" valueType="num">
                                      <p:cBhvr>
                                        <p:cTn id="65" dur="500" fill="hold"/>
                                        <p:tgtEl>
                                          <p:spTgt spid="60464"/>
                                        </p:tgtEl>
                                        <p:attrNameLst>
                                          <p:attrName>ppt_w</p:attrName>
                                        </p:attrNameLst>
                                      </p:cBhvr>
                                      <p:tavLst>
                                        <p:tav tm="0">
                                          <p:val>
                                            <p:fltVal val="0"/>
                                          </p:val>
                                        </p:tav>
                                        <p:tav tm="100000">
                                          <p:val>
                                            <p:strVal val="#ppt_w"/>
                                          </p:val>
                                        </p:tav>
                                      </p:tavLst>
                                    </p:anim>
                                    <p:anim calcmode="lin" valueType="num">
                                      <p:cBhvr>
                                        <p:cTn id="66" dur="500" fill="hold"/>
                                        <p:tgtEl>
                                          <p:spTgt spid="60464"/>
                                        </p:tgtEl>
                                        <p:attrNameLst>
                                          <p:attrName>ppt_h</p:attrName>
                                        </p:attrNameLst>
                                      </p:cBhvr>
                                      <p:tavLst>
                                        <p:tav tm="0">
                                          <p:val>
                                            <p:fltVal val="0"/>
                                          </p:val>
                                        </p:tav>
                                        <p:tav tm="100000">
                                          <p:val>
                                            <p:strVal val="#ppt_h"/>
                                          </p:val>
                                        </p:tav>
                                      </p:tavLst>
                                    </p:anim>
                                    <p:animEffect transition="in" filter="fade">
                                      <p:cBhvr>
                                        <p:cTn id="67" dur="500"/>
                                        <p:tgtEl>
                                          <p:spTgt spid="60464"/>
                                        </p:tgtEl>
                                      </p:cBhvr>
                                    </p:animEffect>
                                  </p:childTnLst>
                                </p:cTn>
                              </p:par>
                            </p:childTnLst>
                          </p:cTn>
                        </p:par>
                        <p:par>
                          <p:cTn id="68" fill="hold">
                            <p:stCondLst>
                              <p:cond delay="4500"/>
                            </p:stCondLst>
                            <p:childTnLst>
                              <p:par>
                                <p:cTn id="69" presetID="53"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Effect transition="in" filter="fade">
                                      <p:cBhvr>
                                        <p:cTn id="73" dur="500"/>
                                        <p:tgtEl>
                                          <p:spTgt spid="7"/>
                                        </p:tgtEl>
                                      </p:cBhvr>
                                    </p:animEffect>
                                  </p:childTnLst>
                                </p:cTn>
                              </p:par>
                            </p:childTnLst>
                          </p:cTn>
                        </p:par>
                        <p:par>
                          <p:cTn id="74" fill="hold">
                            <p:stCondLst>
                              <p:cond delay="5000"/>
                            </p:stCondLst>
                            <p:childTnLst>
                              <p:par>
                                <p:cTn id="75" presetID="53" presetClass="entr" presetSubtype="0" fill="hold" nodeType="afterEffect">
                                  <p:stCondLst>
                                    <p:cond delay="0"/>
                                  </p:stCondLst>
                                  <p:childTnLst>
                                    <p:set>
                                      <p:cBhvr>
                                        <p:cTn id="76" dur="1" fill="hold">
                                          <p:stCondLst>
                                            <p:cond delay="0"/>
                                          </p:stCondLst>
                                        </p:cTn>
                                        <p:tgtEl>
                                          <p:spTgt spid="60468"/>
                                        </p:tgtEl>
                                        <p:attrNameLst>
                                          <p:attrName>style.visibility</p:attrName>
                                        </p:attrNameLst>
                                      </p:cBhvr>
                                      <p:to>
                                        <p:strVal val="visible"/>
                                      </p:to>
                                    </p:set>
                                    <p:anim calcmode="lin" valueType="num">
                                      <p:cBhvr>
                                        <p:cTn id="77" dur="500" fill="hold"/>
                                        <p:tgtEl>
                                          <p:spTgt spid="60468"/>
                                        </p:tgtEl>
                                        <p:attrNameLst>
                                          <p:attrName>ppt_w</p:attrName>
                                        </p:attrNameLst>
                                      </p:cBhvr>
                                      <p:tavLst>
                                        <p:tav tm="0">
                                          <p:val>
                                            <p:fltVal val="0"/>
                                          </p:val>
                                        </p:tav>
                                        <p:tav tm="100000">
                                          <p:val>
                                            <p:strVal val="#ppt_w"/>
                                          </p:val>
                                        </p:tav>
                                      </p:tavLst>
                                    </p:anim>
                                    <p:anim calcmode="lin" valueType="num">
                                      <p:cBhvr>
                                        <p:cTn id="78" dur="500" fill="hold"/>
                                        <p:tgtEl>
                                          <p:spTgt spid="60468"/>
                                        </p:tgtEl>
                                        <p:attrNameLst>
                                          <p:attrName>ppt_h</p:attrName>
                                        </p:attrNameLst>
                                      </p:cBhvr>
                                      <p:tavLst>
                                        <p:tav tm="0">
                                          <p:val>
                                            <p:fltVal val="0"/>
                                          </p:val>
                                        </p:tav>
                                        <p:tav tm="100000">
                                          <p:val>
                                            <p:strVal val="#ppt_h"/>
                                          </p:val>
                                        </p:tav>
                                      </p:tavLst>
                                    </p:anim>
                                    <p:animEffect transition="in" filter="fade">
                                      <p:cBhvr>
                                        <p:cTn id="79" dur="500"/>
                                        <p:tgtEl>
                                          <p:spTgt spid="60468"/>
                                        </p:tgtEl>
                                      </p:cBhvr>
                                    </p:animEffect>
                                  </p:childTnLst>
                                </p:cTn>
                              </p:par>
                            </p:childTnLst>
                          </p:cTn>
                        </p:par>
                        <p:par>
                          <p:cTn id="80" fill="hold">
                            <p:stCondLst>
                              <p:cond delay="5500"/>
                            </p:stCondLst>
                            <p:childTnLst>
                              <p:par>
                                <p:cTn id="81" presetID="53" presetClass="entr" presetSubtype="0"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p:cTn id="83" dur="500" fill="hold"/>
                                        <p:tgtEl>
                                          <p:spTgt spid="10"/>
                                        </p:tgtEl>
                                        <p:attrNameLst>
                                          <p:attrName>ppt_w</p:attrName>
                                        </p:attrNameLst>
                                      </p:cBhvr>
                                      <p:tavLst>
                                        <p:tav tm="0">
                                          <p:val>
                                            <p:fltVal val="0"/>
                                          </p:val>
                                        </p:tav>
                                        <p:tav tm="100000">
                                          <p:val>
                                            <p:strVal val="#ppt_w"/>
                                          </p:val>
                                        </p:tav>
                                      </p:tavLst>
                                    </p:anim>
                                    <p:anim calcmode="lin" valueType="num">
                                      <p:cBhvr>
                                        <p:cTn id="84" dur="500" fill="hold"/>
                                        <p:tgtEl>
                                          <p:spTgt spid="10"/>
                                        </p:tgtEl>
                                        <p:attrNameLst>
                                          <p:attrName>ppt_h</p:attrName>
                                        </p:attrNameLst>
                                      </p:cBhvr>
                                      <p:tavLst>
                                        <p:tav tm="0">
                                          <p:val>
                                            <p:fltVal val="0"/>
                                          </p:val>
                                        </p:tav>
                                        <p:tav tm="100000">
                                          <p:val>
                                            <p:strVal val="#ppt_h"/>
                                          </p:val>
                                        </p:tav>
                                      </p:tavLst>
                                    </p:anim>
                                    <p:animEffect transition="in" filter="fade">
                                      <p:cBhvr>
                                        <p:cTn id="85" dur="500"/>
                                        <p:tgtEl>
                                          <p:spTgt spid="10"/>
                                        </p:tgtEl>
                                      </p:cBhvr>
                                    </p:animEffect>
                                  </p:childTnLst>
                                </p:cTn>
                              </p:par>
                            </p:childTnLst>
                          </p:cTn>
                        </p:par>
                        <p:par>
                          <p:cTn id="86" fill="hold">
                            <p:stCondLst>
                              <p:cond delay="6000"/>
                            </p:stCondLst>
                            <p:childTnLst>
                              <p:par>
                                <p:cTn id="87" presetID="53" presetClass="entr" presetSubtype="0" fill="hold" nodeType="afterEffect">
                                  <p:stCondLst>
                                    <p:cond delay="0"/>
                                  </p:stCondLst>
                                  <p:childTnLst>
                                    <p:set>
                                      <p:cBhvr>
                                        <p:cTn id="88" dur="1" fill="hold">
                                          <p:stCondLst>
                                            <p:cond delay="0"/>
                                          </p:stCondLst>
                                        </p:cTn>
                                        <p:tgtEl>
                                          <p:spTgt spid="60472"/>
                                        </p:tgtEl>
                                        <p:attrNameLst>
                                          <p:attrName>style.visibility</p:attrName>
                                        </p:attrNameLst>
                                      </p:cBhvr>
                                      <p:to>
                                        <p:strVal val="visible"/>
                                      </p:to>
                                    </p:set>
                                    <p:anim calcmode="lin" valueType="num">
                                      <p:cBhvr>
                                        <p:cTn id="89" dur="500" fill="hold"/>
                                        <p:tgtEl>
                                          <p:spTgt spid="60472"/>
                                        </p:tgtEl>
                                        <p:attrNameLst>
                                          <p:attrName>ppt_w</p:attrName>
                                        </p:attrNameLst>
                                      </p:cBhvr>
                                      <p:tavLst>
                                        <p:tav tm="0">
                                          <p:val>
                                            <p:fltVal val="0"/>
                                          </p:val>
                                        </p:tav>
                                        <p:tav tm="100000">
                                          <p:val>
                                            <p:strVal val="#ppt_w"/>
                                          </p:val>
                                        </p:tav>
                                      </p:tavLst>
                                    </p:anim>
                                    <p:anim calcmode="lin" valueType="num">
                                      <p:cBhvr>
                                        <p:cTn id="90" dur="500" fill="hold"/>
                                        <p:tgtEl>
                                          <p:spTgt spid="60472"/>
                                        </p:tgtEl>
                                        <p:attrNameLst>
                                          <p:attrName>ppt_h</p:attrName>
                                        </p:attrNameLst>
                                      </p:cBhvr>
                                      <p:tavLst>
                                        <p:tav tm="0">
                                          <p:val>
                                            <p:fltVal val="0"/>
                                          </p:val>
                                        </p:tav>
                                        <p:tav tm="100000">
                                          <p:val>
                                            <p:strVal val="#ppt_h"/>
                                          </p:val>
                                        </p:tav>
                                      </p:tavLst>
                                    </p:anim>
                                    <p:animEffect transition="in" filter="fade">
                                      <p:cBhvr>
                                        <p:cTn id="91" dur="500"/>
                                        <p:tgtEl>
                                          <p:spTgt spid="60472"/>
                                        </p:tgtEl>
                                      </p:cBhvr>
                                    </p:animEffect>
                                  </p:childTnLst>
                                </p:cTn>
                              </p:par>
                            </p:childTnLst>
                          </p:cTn>
                        </p:par>
                        <p:par>
                          <p:cTn id="92" fill="hold">
                            <p:stCondLst>
                              <p:cond delay="6500"/>
                            </p:stCondLst>
                            <p:childTnLst>
                              <p:par>
                                <p:cTn id="93" presetID="53" presetClass="entr" presetSubtype="0" fill="hold" grpId="0" nodeType="after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p:cTn id="95" dur="500" fill="hold"/>
                                        <p:tgtEl>
                                          <p:spTgt spid="11"/>
                                        </p:tgtEl>
                                        <p:attrNameLst>
                                          <p:attrName>ppt_w</p:attrName>
                                        </p:attrNameLst>
                                      </p:cBhvr>
                                      <p:tavLst>
                                        <p:tav tm="0">
                                          <p:val>
                                            <p:fltVal val="0"/>
                                          </p:val>
                                        </p:tav>
                                        <p:tav tm="100000">
                                          <p:val>
                                            <p:strVal val="#ppt_w"/>
                                          </p:val>
                                        </p:tav>
                                      </p:tavLst>
                                    </p:anim>
                                    <p:anim calcmode="lin" valueType="num">
                                      <p:cBhvr>
                                        <p:cTn id="96" dur="500" fill="hold"/>
                                        <p:tgtEl>
                                          <p:spTgt spid="11"/>
                                        </p:tgtEl>
                                        <p:attrNameLst>
                                          <p:attrName>ppt_h</p:attrName>
                                        </p:attrNameLst>
                                      </p:cBhvr>
                                      <p:tavLst>
                                        <p:tav tm="0">
                                          <p:val>
                                            <p:fltVal val="0"/>
                                          </p:val>
                                        </p:tav>
                                        <p:tav tm="100000">
                                          <p:val>
                                            <p:strVal val="#ppt_h"/>
                                          </p:val>
                                        </p:tav>
                                      </p:tavLst>
                                    </p:anim>
                                    <p:animEffect transition="in" filter="fade">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59402" grpId="0"/>
      <p:bldP spid="2049" grpId="0" animBg="1"/>
      <p:bldP spid="4" grpId="0"/>
      <p:bldP spid="7" grpId="0"/>
      <p:bldP spid="10"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37" name="AutoShape 25"/>
          <p:cNvSpPr>
            <a:spLocks noChangeArrowheads="1"/>
          </p:cNvSpPr>
          <p:nvPr/>
        </p:nvSpPr>
        <p:spPr bwMode="auto">
          <a:xfrm rot="-5400000">
            <a:off x="2471898" y="2115597"/>
            <a:ext cx="2475629" cy="1196007"/>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15738" name="AutoShape 26"/>
          <p:cNvSpPr>
            <a:spLocks noChangeArrowheads="1"/>
          </p:cNvSpPr>
          <p:nvPr/>
        </p:nvSpPr>
        <p:spPr bwMode="auto">
          <a:xfrm rot="-5400000">
            <a:off x="4243511" y="2123809"/>
            <a:ext cx="2474135" cy="1196007"/>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15739" name="AutoShape 27"/>
          <p:cNvSpPr>
            <a:spLocks noChangeArrowheads="1"/>
          </p:cNvSpPr>
          <p:nvPr/>
        </p:nvSpPr>
        <p:spPr bwMode="auto">
          <a:xfrm rot="-5400000">
            <a:off x="6024829" y="2144714"/>
            <a:ext cx="2475629" cy="1194513"/>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15733" name="AutoShape 21"/>
          <p:cNvSpPr>
            <a:spLocks noChangeArrowheads="1"/>
          </p:cNvSpPr>
          <p:nvPr/>
        </p:nvSpPr>
        <p:spPr bwMode="auto">
          <a:xfrm rot="-5400000">
            <a:off x="689834" y="2131276"/>
            <a:ext cx="2475629" cy="1194513"/>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00366" name="KSO_Shape"/>
          <p:cNvSpPr>
            <a:spLocks/>
          </p:cNvSpPr>
          <p:nvPr/>
        </p:nvSpPr>
        <p:spPr bwMode="auto">
          <a:xfrm>
            <a:off x="1661868" y="2065576"/>
            <a:ext cx="438984" cy="425546"/>
          </a:xfrm>
          <a:custGeom>
            <a:avLst/>
            <a:gdLst>
              <a:gd name="T0" fmla="*/ 2147483647 w 6140"/>
              <a:gd name="T1" fmla="*/ 2147483647 h 6040"/>
              <a:gd name="T2" fmla="*/ 2147483647 w 6140"/>
              <a:gd name="T3" fmla="*/ 2147483647 h 6040"/>
              <a:gd name="T4" fmla="*/ 2147483647 w 6140"/>
              <a:gd name="T5" fmla="*/ 2147483647 h 6040"/>
              <a:gd name="T6" fmla="*/ 2147483647 w 6140"/>
              <a:gd name="T7" fmla="*/ 2147483647 h 6040"/>
              <a:gd name="T8" fmla="*/ 2147483647 w 6140"/>
              <a:gd name="T9" fmla="*/ 2147483647 h 6040"/>
              <a:gd name="T10" fmla="*/ 2147483647 w 6140"/>
              <a:gd name="T11" fmla="*/ 2147483647 h 6040"/>
              <a:gd name="T12" fmla="*/ 2147483647 w 6140"/>
              <a:gd name="T13" fmla="*/ 2147483647 h 6040"/>
              <a:gd name="T14" fmla="*/ 2147483647 w 6140"/>
              <a:gd name="T15" fmla="*/ 2147483647 h 6040"/>
              <a:gd name="T16" fmla="*/ 2147483647 w 6140"/>
              <a:gd name="T17" fmla="*/ 2147483647 h 6040"/>
              <a:gd name="T18" fmla="*/ 2147483647 w 6140"/>
              <a:gd name="T19" fmla="*/ 2147483647 h 6040"/>
              <a:gd name="T20" fmla="*/ 2147483647 w 6140"/>
              <a:gd name="T21" fmla="*/ 2147483647 h 6040"/>
              <a:gd name="T22" fmla="*/ 2147483647 w 6140"/>
              <a:gd name="T23" fmla="*/ 2147483647 h 6040"/>
              <a:gd name="T24" fmla="*/ 2147483647 w 6140"/>
              <a:gd name="T25" fmla="*/ 2147483647 h 6040"/>
              <a:gd name="T26" fmla="*/ 2147483647 w 6140"/>
              <a:gd name="T27" fmla="*/ 2147483647 h 6040"/>
              <a:gd name="T28" fmla="*/ 2147483647 w 6140"/>
              <a:gd name="T29" fmla="*/ 2147483647 h 6040"/>
              <a:gd name="T30" fmla="*/ 2147483647 w 6140"/>
              <a:gd name="T31" fmla="*/ 2147483647 h 6040"/>
              <a:gd name="T32" fmla="*/ 2147483647 w 6140"/>
              <a:gd name="T33" fmla="*/ 2147483647 h 6040"/>
              <a:gd name="T34" fmla="*/ 2147483647 w 6140"/>
              <a:gd name="T35" fmla="*/ 2147483647 h 6040"/>
              <a:gd name="T36" fmla="*/ 2147483647 w 6140"/>
              <a:gd name="T37" fmla="*/ 2147483647 h 6040"/>
              <a:gd name="T38" fmla="*/ 2147483647 w 6140"/>
              <a:gd name="T39" fmla="*/ 2147483647 h 6040"/>
              <a:gd name="T40" fmla="*/ 2147483647 w 6140"/>
              <a:gd name="T41" fmla="*/ 2147483647 h 6040"/>
              <a:gd name="T42" fmla="*/ 2147483647 w 6140"/>
              <a:gd name="T43" fmla="*/ 2147483647 h 6040"/>
              <a:gd name="T44" fmla="*/ 2147483647 w 6140"/>
              <a:gd name="T45" fmla="*/ 2147483647 h 6040"/>
              <a:gd name="T46" fmla="*/ 2147483647 w 6140"/>
              <a:gd name="T47" fmla="*/ 2147483647 h 6040"/>
              <a:gd name="T48" fmla="*/ 2147483647 w 6140"/>
              <a:gd name="T49" fmla="*/ 2147483647 h 6040"/>
              <a:gd name="T50" fmla="*/ 2147483647 w 6140"/>
              <a:gd name="T51" fmla="*/ 2147483647 h 6040"/>
              <a:gd name="T52" fmla="*/ 2147483647 w 6140"/>
              <a:gd name="T53" fmla="*/ 2147483647 h 6040"/>
              <a:gd name="T54" fmla="*/ 2147483647 w 6140"/>
              <a:gd name="T55" fmla="*/ 2147483647 h 6040"/>
              <a:gd name="T56" fmla="*/ 2147483647 w 6140"/>
              <a:gd name="T57" fmla="*/ 2147483647 h 6040"/>
              <a:gd name="T58" fmla="*/ 2147483647 w 6140"/>
              <a:gd name="T59" fmla="*/ 2147483647 h 6040"/>
              <a:gd name="T60" fmla="*/ 2147483647 w 6140"/>
              <a:gd name="T61" fmla="*/ 2147483647 h 6040"/>
              <a:gd name="T62" fmla="*/ 2147483647 w 6140"/>
              <a:gd name="T63" fmla="*/ 2147483647 h 6040"/>
              <a:gd name="T64" fmla="*/ 2147483647 w 6140"/>
              <a:gd name="T65" fmla="*/ 2147483647 h 6040"/>
              <a:gd name="T66" fmla="*/ 2147483647 w 6140"/>
              <a:gd name="T67" fmla="*/ 2147483647 h 6040"/>
              <a:gd name="T68" fmla="*/ 2147483647 w 6140"/>
              <a:gd name="T69" fmla="*/ 2147483647 h 6040"/>
              <a:gd name="T70" fmla="*/ 2147483647 w 6140"/>
              <a:gd name="T71" fmla="*/ 2147483647 h 6040"/>
              <a:gd name="T72" fmla="*/ 2147483647 w 6140"/>
              <a:gd name="T73" fmla="*/ 2147483647 h 6040"/>
              <a:gd name="T74" fmla="*/ 2147483647 w 6140"/>
              <a:gd name="T75" fmla="*/ 2147483647 h 6040"/>
              <a:gd name="T76" fmla="*/ 2147483647 w 6140"/>
              <a:gd name="T77" fmla="*/ 2147483647 h 6040"/>
              <a:gd name="T78" fmla="*/ 2147483647 w 6140"/>
              <a:gd name="T79" fmla="*/ 2147483647 h 6040"/>
              <a:gd name="T80" fmla="*/ 2147483647 w 6140"/>
              <a:gd name="T81" fmla="*/ 2147483647 h 6040"/>
              <a:gd name="T82" fmla="*/ 2147483647 w 6140"/>
              <a:gd name="T83" fmla="*/ 2147483647 h 6040"/>
              <a:gd name="T84" fmla="*/ 2147483647 w 6140"/>
              <a:gd name="T85" fmla="*/ 2147483647 h 6040"/>
              <a:gd name="T86" fmla="*/ 2147483647 w 6140"/>
              <a:gd name="T87" fmla="*/ 2147483647 h 6040"/>
              <a:gd name="T88" fmla="*/ 2147483647 w 6140"/>
              <a:gd name="T89" fmla="*/ 2147483647 h 6040"/>
              <a:gd name="T90" fmla="*/ 2147483647 w 6140"/>
              <a:gd name="T91" fmla="*/ 2147483647 h 6040"/>
              <a:gd name="T92" fmla="*/ 2147483647 w 6140"/>
              <a:gd name="T93" fmla="*/ 2147483647 h 6040"/>
              <a:gd name="T94" fmla="*/ 2147483647 w 6140"/>
              <a:gd name="T95" fmla="*/ 2147483647 h 6040"/>
              <a:gd name="T96" fmla="*/ 2147483647 w 6140"/>
              <a:gd name="T97" fmla="*/ 2147483647 h 6040"/>
              <a:gd name="T98" fmla="*/ 2147483647 w 6140"/>
              <a:gd name="T99" fmla="*/ 2147483647 h 6040"/>
              <a:gd name="T100" fmla="*/ 2147483647 w 6140"/>
              <a:gd name="T101" fmla="*/ 2147483647 h 6040"/>
              <a:gd name="T102" fmla="*/ 2147483647 w 6140"/>
              <a:gd name="T103" fmla="*/ 2147483647 h 6040"/>
              <a:gd name="T104" fmla="*/ 2147483647 w 6140"/>
              <a:gd name="T105" fmla="*/ 2147483647 h 6040"/>
              <a:gd name="T106" fmla="*/ 2147483647 w 6140"/>
              <a:gd name="T107" fmla="*/ 2147483647 h 6040"/>
              <a:gd name="T108" fmla="*/ 2147483647 w 6140"/>
              <a:gd name="T109" fmla="*/ 2147483647 h 6040"/>
              <a:gd name="T110" fmla="*/ 2147483647 w 6140"/>
              <a:gd name="T111" fmla="*/ 2147483647 h 6040"/>
              <a:gd name="T112" fmla="*/ 2147483647 w 6140"/>
              <a:gd name="T113" fmla="*/ 2147483647 h 6040"/>
              <a:gd name="T114" fmla="*/ 2147483647 w 6140"/>
              <a:gd name="T115" fmla="*/ 2147483647 h 6040"/>
              <a:gd name="T116" fmla="*/ 2147483647 w 6140"/>
              <a:gd name="T117" fmla="*/ 2147483647 h 6040"/>
              <a:gd name="T118" fmla="*/ 2147483647 w 6140"/>
              <a:gd name="T119" fmla="*/ 2147483647 h 604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140"/>
              <a:gd name="T181" fmla="*/ 0 h 6040"/>
              <a:gd name="T182" fmla="*/ 6140 w 6140"/>
              <a:gd name="T183" fmla="*/ 6040 h 604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140" h="6040">
                <a:moveTo>
                  <a:pt x="3011" y="554"/>
                </a:moveTo>
                <a:lnTo>
                  <a:pt x="5433" y="554"/>
                </a:lnTo>
                <a:lnTo>
                  <a:pt x="5469" y="555"/>
                </a:lnTo>
                <a:lnTo>
                  <a:pt x="5505" y="557"/>
                </a:lnTo>
                <a:lnTo>
                  <a:pt x="5540" y="562"/>
                </a:lnTo>
                <a:lnTo>
                  <a:pt x="5575" y="567"/>
                </a:lnTo>
                <a:lnTo>
                  <a:pt x="5608" y="576"/>
                </a:lnTo>
                <a:lnTo>
                  <a:pt x="5642" y="586"/>
                </a:lnTo>
                <a:lnTo>
                  <a:pt x="5676" y="597"/>
                </a:lnTo>
                <a:lnTo>
                  <a:pt x="5707" y="609"/>
                </a:lnTo>
                <a:lnTo>
                  <a:pt x="5738" y="623"/>
                </a:lnTo>
                <a:lnTo>
                  <a:pt x="5768" y="639"/>
                </a:lnTo>
                <a:lnTo>
                  <a:pt x="5799" y="656"/>
                </a:lnTo>
                <a:lnTo>
                  <a:pt x="5828" y="674"/>
                </a:lnTo>
                <a:lnTo>
                  <a:pt x="5854" y="694"/>
                </a:lnTo>
                <a:lnTo>
                  <a:pt x="5881" y="716"/>
                </a:lnTo>
                <a:lnTo>
                  <a:pt x="5908" y="738"/>
                </a:lnTo>
                <a:lnTo>
                  <a:pt x="5932" y="761"/>
                </a:lnTo>
                <a:lnTo>
                  <a:pt x="5955" y="786"/>
                </a:lnTo>
                <a:lnTo>
                  <a:pt x="5977" y="811"/>
                </a:lnTo>
                <a:lnTo>
                  <a:pt x="5998" y="838"/>
                </a:lnTo>
                <a:lnTo>
                  <a:pt x="6018" y="866"/>
                </a:lnTo>
                <a:lnTo>
                  <a:pt x="6037" y="895"/>
                </a:lnTo>
                <a:lnTo>
                  <a:pt x="6054" y="924"/>
                </a:lnTo>
                <a:lnTo>
                  <a:pt x="6069" y="955"/>
                </a:lnTo>
                <a:lnTo>
                  <a:pt x="6084" y="987"/>
                </a:lnTo>
                <a:lnTo>
                  <a:pt x="6097" y="1018"/>
                </a:lnTo>
                <a:lnTo>
                  <a:pt x="6107" y="1051"/>
                </a:lnTo>
                <a:lnTo>
                  <a:pt x="6117" y="1084"/>
                </a:lnTo>
                <a:lnTo>
                  <a:pt x="6125" y="1119"/>
                </a:lnTo>
                <a:lnTo>
                  <a:pt x="6132" y="1154"/>
                </a:lnTo>
                <a:lnTo>
                  <a:pt x="6136" y="1189"/>
                </a:lnTo>
                <a:lnTo>
                  <a:pt x="6139" y="1225"/>
                </a:lnTo>
                <a:lnTo>
                  <a:pt x="6140" y="1261"/>
                </a:lnTo>
                <a:lnTo>
                  <a:pt x="6140" y="5331"/>
                </a:lnTo>
                <a:lnTo>
                  <a:pt x="6139" y="5369"/>
                </a:lnTo>
                <a:lnTo>
                  <a:pt x="6136" y="5405"/>
                </a:lnTo>
                <a:lnTo>
                  <a:pt x="6132" y="5439"/>
                </a:lnTo>
                <a:lnTo>
                  <a:pt x="6125" y="5474"/>
                </a:lnTo>
                <a:lnTo>
                  <a:pt x="6117" y="5508"/>
                </a:lnTo>
                <a:lnTo>
                  <a:pt x="6107" y="5542"/>
                </a:lnTo>
                <a:lnTo>
                  <a:pt x="6097" y="5574"/>
                </a:lnTo>
                <a:lnTo>
                  <a:pt x="6084" y="5607"/>
                </a:lnTo>
                <a:lnTo>
                  <a:pt x="6069" y="5638"/>
                </a:lnTo>
                <a:lnTo>
                  <a:pt x="6054" y="5668"/>
                </a:lnTo>
                <a:lnTo>
                  <a:pt x="6037" y="5698"/>
                </a:lnTo>
                <a:lnTo>
                  <a:pt x="6018" y="5726"/>
                </a:lnTo>
                <a:lnTo>
                  <a:pt x="5998" y="5754"/>
                </a:lnTo>
                <a:lnTo>
                  <a:pt x="5977" y="5781"/>
                </a:lnTo>
                <a:lnTo>
                  <a:pt x="5955" y="5806"/>
                </a:lnTo>
                <a:lnTo>
                  <a:pt x="5932" y="5832"/>
                </a:lnTo>
                <a:lnTo>
                  <a:pt x="5908" y="5855"/>
                </a:lnTo>
                <a:lnTo>
                  <a:pt x="5881" y="5877"/>
                </a:lnTo>
                <a:lnTo>
                  <a:pt x="5854" y="5898"/>
                </a:lnTo>
                <a:lnTo>
                  <a:pt x="5828" y="5918"/>
                </a:lnTo>
                <a:lnTo>
                  <a:pt x="5799" y="5936"/>
                </a:lnTo>
                <a:lnTo>
                  <a:pt x="5768" y="5954"/>
                </a:lnTo>
                <a:lnTo>
                  <a:pt x="5738" y="5969"/>
                </a:lnTo>
                <a:lnTo>
                  <a:pt x="5707" y="5983"/>
                </a:lnTo>
                <a:lnTo>
                  <a:pt x="5676" y="5996"/>
                </a:lnTo>
                <a:lnTo>
                  <a:pt x="5642" y="6007"/>
                </a:lnTo>
                <a:lnTo>
                  <a:pt x="5608" y="6016"/>
                </a:lnTo>
                <a:lnTo>
                  <a:pt x="5575" y="6025"/>
                </a:lnTo>
                <a:lnTo>
                  <a:pt x="5540" y="6030"/>
                </a:lnTo>
                <a:lnTo>
                  <a:pt x="5505" y="6035"/>
                </a:lnTo>
                <a:lnTo>
                  <a:pt x="5469" y="6039"/>
                </a:lnTo>
                <a:lnTo>
                  <a:pt x="5433" y="6040"/>
                </a:lnTo>
                <a:lnTo>
                  <a:pt x="3011" y="6040"/>
                </a:lnTo>
                <a:lnTo>
                  <a:pt x="2981" y="6039"/>
                </a:lnTo>
                <a:lnTo>
                  <a:pt x="2951" y="6036"/>
                </a:lnTo>
                <a:lnTo>
                  <a:pt x="2921" y="6033"/>
                </a:lnTo>
                <a:lnTo>
                  <a:pt x="2892" y="6029"/>
                </a:lnTo>
                <a:lnTo>
                  <a:pt x="2863" y="6023"/>
                </a:lnTo>
                <a:lnTo>
                  <a:pt x="2834" y="6016"/>
                </a:lnTo>
                <a:lnTo>
                  <a:pt x="2806" y="6008"/>
                </a:lnTo>
                <a:lnTo>
                  <a:pt x="2778" y="5999"/>
                </a:lnTo>
                <a:lnTo>
                  <a:pt x="2750" y="5989"/>
                </a:lnTo>
                <a:lnTo>
                  <a:pt x="2723" y="5978"/>
                </a:lnTo>
                <a:lnTo>
                  <a:pt x="2698" y="5965"/>
                </a:lnTo>
                <a:lnTo>
                  <a:pt x="2672" y="5951"/>
                </a:lnTo>
                <a:lnTo>
                  <a:pt x="2647" y="5938"/>
                </a:lnTo>
                <a:lnTo>
                  <a:pt x="2623" y="5922"/>
                </a:lnTo>
                <a:lnTo>
                  <a:pt x="2599" y="5906"/>
                </a:lnTo>
                <a:lnTo>
                  <a:pt x="2577" y="5889"/>
                </a:lnTo>
                <a:lnTo>
                  <a:pt x="2554" y="5870"/>
                </a:lnTo>
                <a:lnTo>
                  <a:pt x="2533" y="5852"/>
                </a:lnTo>
                <a:lnTo>
                  <a:pt x="2512" y="5832"/>
                </a:lnTo>
                <a:lnTo>
                  <a:pt x="2492" y="5811"/>
                </a:lnTo>
                <a:lnTo>
                  <a:pt x="2474" y="5790"/>
                </a:lnTo>
                <a:lnTo>
                  <a:pt x="2455" y="5768"/>
                </a:lnTo>
                <a:lnTo>
                  <a:pt x="2438" y="5745"/>
                </a:lnTo>
                <a:lnTo>
                  <a:pt x="2421" y="5722"/>
                </a:lnTo>
                <a:lnTo>
                  <a:pt x="2406" y="5697"/>
                </a:lnTo>
                <a:lnTo>
                  <a:pt x="2392" y="5672"/>
                </a:lnTo>
                <a:lnTo>
                  <a:pt x="2378" y="5646"/>
                </a:lnTo>
                <a:lnTo>
                  <a:pt x="2366" y="5621"/>
                </a:lnTo>
                <a:lnTo>
                  <a:pt x="2355" y="5594"/>
                </a:lnTo>
                <a:lnTo>
                  <a:pt x="2345" y="5567"/>
                </a:lnTo>
                <a:lnTo>
                  <a:pt x="2336" y="5539"/>
                </a:lnTo>
                <a:lnTo>
                  <a:pt x="2327" y="5510"/>
                </a:lnTo>
                <a:lnTo>
                  <a:pt x="2315" y="5509"/>
                </a:lnTo>
                <a:lnTo>
                  <a:pt x="2259" y="5501"/>
                </a:lnTo>
                <a:lnTo>
                  <a:pt x="2203" y="5493"/>
                </a:lnTo>
                <a:lnTo>
                  <a:pt x="2147" y="5484"/>
                </a:lnTo>
                <a:lnTo>
                  <a:pt x="2092" y="5474"/>
                </a:lnTo>
                <a:lnTo>
                  <a:pt x="2037" y="5463"/>
                </a:lnTo>
                <a:lnTo>
                  <a:pt x="1983" y="5451"/>
                </a:lnTo>
                <a:lnTo>
                  <a:pt x="1929" y="5439"/>
                </a:lnTo>
                <a:lnTo>
                  <a:pt x="1876" y="5427"/>
                </a:lnTo>
                <a:lnTo>
                  <a:pt x="1824" y="5413"/>
                </a:lnTo>
                <a:lnTo>
                  <a:pt x="1771" y="5398"/>
                </a:lnTo>
                <a:lnTo>
                  <a:pt x="1719" y="5383"/>
                </a:lnTo>
                <a:lnTo>
                  <a:pt x="1668" y="5366"/>
                </a:lnTo>
                <a:lnTo>
                  <a:pt x="1618" y="5350"/>
                </a:lnTo>
                <a:lnTo>
                  <a:pt x="1568" y="5333"/>
                </a:lnTo>
                <a:lnTo>
                  <a:pt x="1519" y="5314"/>
                </a:lnTo>
                <a:lnTo>
                  <a:pt x="1471" y="5295"/>
                </a:lnTo>
                <a:lnTo>
                  <a:pt x="1423" y="5276"/>
                </a:lnTo>
                <a:lnTo>
                  <a:pt x="1375" y="5255"/>
                </a:lnTo>
                <a:lnTo>
                  <a:pt x="1329" y="5234"/>
                </a:lnTo>
                <a:lnTo>
                  <a:pt x="1283" y="5213"/>
                </a:lnTo>
                <a:lnTo>
                  <a:pt x="1237" y="5190"/>
                </a:lnTo>
                <a:lnTo>
                  <a:pt x="1193" y="5167"/>
                </a:lnTo>
                <a:lnTo>
                  <a:pt x="1150" y="5143"/>
                </a:lnTo>
                <a:lnTo>
                  <a:pt x="1107" y="5119"/>
                </a:lnTo>
                <a:lnTo>
                  <a:pt x="1064" y="5093"/>
                </a:lnTo>
                <a:lnTo>
                  <a:pt x="1024" y="5067"/>
                </a:lnTo>
                <a:lnTo>
                  <a:pt x="983" y="5041"/>
                </a:lnTo>
                <a:lnTo>
                  <a:pt x="944" y="5013"/>
                </a:lnTo>
                <a:lnTo>
                  <a:pt x="905" y="4985"/>
                </a:lnTo>
                <a:lnTo>
                  <a:pt x="867" y="4956"/>
                </a:lnTo>
                <a:lnTo>
                  <a:pt x="830" y="4927"/>
                </a:lnTo>
                <a:lnTo>
                  <a:pt x="794" y="4897"/>
                </a:lnTo>
                <a:lnTo>
                  <a:pt x="757" y="4866"/>
                </a:lnTo>
                <a:lnTo>
                  <a:pt x="721" y="4832"/>
                </a:lnTo>
                <a:lnTo>
                  <a:pt x="686" y="4800"/>
                </a:lnTo>
                <a:lnTo>
                  <a:pt x="652" y="4765"/>
                </a:lnTo>
                <a:lnTo>
                  <a:pt x="620" y="4730"/>
                </a:lnTo>
                <a:lnTo>
                  <a:pt x="588" y="4695"/>
                </a:lnTo>
                <a:lnTo>
                  <a:pt x="557" y="4658"/>
                </a:lnTo>
                <a:lnTo>
                  <a:pt x="528" y="4622"/>
                </a:lnTo>
                <a:lnTo>
                  <a:pt x="500" y="4584"/>
                </a:lnTo>
                <a:lnTo>
                  <a:pt x="472" y="4547"/>
                </a:lnTo>
                <a:lnTo>
                  <a:pt x="447" y="4507"/>
                </a:lnTo>
                <a:lnTo>
                  <a:pt x="422" y="4468"/>
                </a:lnTo>
                <a:lnTo>
                  <a:pt x="398" y="4428"/>
                </a:lnTo>
                <a:lnTo>
                  <a:pt x="376" y="4386"/>
                </a:lnTo>
                <a:lnTo>
                  <a:pt x="355" y="4346"/>
                </a:lnTo>
                <a:lnTo>
                  <a:pt x="335" y="4304"/>
                </a:lnTo>
                <a:lnTo>
                  <a:pt x="317" y="4261"/>
                </a:lnTo>
                <a:lnTo>
                  <a:pt x="299" y="4218"/>
                </a:lnTo>
                <a:lnTo>
                  <a:pt x="283" y="4174"/>
                </a:lnTo>
                <a:lnTo>
                  <a:pt x="269" y="4130"/>
                </a:lnTo>
                <a:lnTo>
                  <a:pt x="255" y="4084"/>
                </a:lnTo>
                <a:lnTo>
                  <a:pt x="243" y="4038"/>
                </a:lnTo>
                <a:lnTo>
                  <a:pt x="233" y="3993"/>
                </a:lnTo>
                <a:lnTo>
                  <a:pt x="224" y="3945"/>
                </a:lnTo>
                <a:lnTo>
                  <a:pt x="217" y="3897"/>
                </a:lnTo>
                <a:lnTo>
                  <a:pt x="210" y="3850"/>
                </a:lnTo>
                <a:lnTo>
                  <a:pt x="205" y="3801"/>
                </a:lnTo>
                <a:lnTo>
                  <a:pt x="203" y="3752"/>
                </a:lnTo>
                <a:lnTo>
                  <a:pt x="201" y="3702"/>
                </a:lnTo>
                <a:lnTo>
                  <a:pt x="201" y="3651"/>
                </a:lnTo>
                <a:lnTo>
                  <a:pt x="202" y="3601"/>
                </a:lnTo>
                <a:lnTo>
                  <a:pt x="204" y="3549"/>
                </a:lnTo>
                <a:lnTo>
                  <a:pt x="209" y="3500"/>
                </a:lnTo>
                <a:lnTo>
                  <a:pt x="216" y="3445"/>
                </a:lnTo>
                <a:lnTo>
                  <a:pt x="221" y="3403"/>
                </a:lnTo>
                <a:lnTo>
                  <a:pt x="228" y="3360"/>
                </a:lnTo>
                <a:lnTo>
                  <a:pt x="235" y="3317"/>
                </a:lnTo>
                <a:lnTo>
                  <a:pt x="245" y="3274"/>
                </a:lnTo>
                <a:lnTo>
                  <a:pt x="255" y="3231"/>
                </a:lnTo>
                <a:lnTo>
                  <a:pt x="267" y="3187"/>
                </a:lnTo>
                <a:lnTo>
                  <a:pt x="278" y="3143"/>
                </a:lnTo>
                <a:lnTo>
                  <a:pt x="292" y="3099"/>
                </a:lnTo>
                <a:lnTo>
                  <a:pt x="306" y="3053"/>
                </a:lnTo>
                <a:lnTo>
                  <a:pt x="322" y="3009"/>
                </a:lnTo>
                <a:lnTo>
                  <a:pt x="339" y="2964"/>
                </a:lnTo>
                <a:lnTo>
                  <a:pt x="356" y="2919"/>
                </a:lnTo>
                <a:lnTo>
                  <a:pt x="376" y="2872"/>
                </a:lnTo>
                <a:lnTo>
                  <a:pt x="396" y="2826"/>
                </a:lnTo>
                <a:lnTo>
                  <a:pt x="416" y="2779"/>
                </a:lnTo>
                <a:lnTo>
                  <a:pt x="440" y="2733"/>
                </a:lnTo>
                <a:lnTo>
                  <a:pt x="398" y="2695"/>
                </a:lnTo>
                <a:lnTo>
                  <a:pt x="357" y="2654"/>
                </a:lnTo>
                <a:lnTo>
                  <a:pt x="319" y="2614"/>
                </a:lnTo>
                <a:lnTo>
                  <a:pt x="282" y="2573"/>
                </a:lnTo>
                <a:lnTo>
                  <a:pt x="247" y="2531"/>
                </a:lnTo>
                <a:lnTo>
                  <a:pt x="214" y="2489"/>
                </a:lnTo>
                <a:lnTo>
                  <a:pt x="184" y="2445"/>
                </a:lnTo>
                <a:lnTo>
                  <a:pt x="155" y="2401"/>
                </a:lnTo>
                <a:lnTo>
                  <a:pt x="129" y="2356"/>
                </a:lnTo>
                <a:lnTo>
                  <a:pt x="104" y="2310"/>
                </a:lnTo>
                <a:lnTo>
                  <a:pt x="82" y="2263"/>
                </a:lnTo>
                <a:lnTo>
                  <a:pt x="62" y="2215"/>
                </a:lnTo>
                <a:lnTo>
                  <a:pt x="46" y="2165"/>
                </a:lnTo>
                <a:lnTo>
                  <a:pt x="38" y="2141"/>
                </a:lnTo>
                <a:lnTo>
                  <a:pt x="31" y="2115"/>
                </a:lnTo>
                <a:lnTo>
                  <a:pt x="25" y="2090"/>
                </a:lnTo>
                <a:lnTo>
                  <a:pt x="19" y="2064"/>
                </a:lnTo>
                <a:lnTo>
                  <a:pt x="14" y="2037"/>
                </a:lnTo>
                <a:lnTo>
                  <a:pt x="10" y="2011"/>
                </a:lnTo>
                <a:lnTo>
                  <a:pt x="7" y="1984"/>
                </a:lnTo>
                <a:lnTo>
                  <a:pt x="3" y="1957"/>
                </a:lnTo>
                <a:lnTo>
                  <a:pt x="1" y="1929"/>
                </a:lnTo>
                <a:lnTo>
                  <a:pt x="0" y="1902"/>
                </a:lnTo>
                <a:lnTo>
                  <a:pt x="0" y="1874"/>
                </a:lnTo>
                <a:lnTo>
                  <a:pt x="0" y="1846"/>
                </a:lnTo>
                <a:lnTo>
                  <a:pt x="0" y="1817"/>
                </a:lnTo>
                <a:lnTo>
                  <a:pt x="2" y="1788"/>
                </a:lnTo>
                <a:lnTo>
                  <a:pt x="4" y="1758"/>
                </a:lnTo>
                <a:lnTo>
                  <a:pt x="7" y="1729"/>
                </a:lnTo>
                <a:lnTo>
                  <a:pt x="11" y="1698"/>
                </a:lnTo>
                <a:lnTo>
                  <a:pt x="16" y="1667"/>
                </a:lnTo>
                <a:lnTo>
                  <a:pt x="21" y="1637"/>
                </a:lnTo>
                <a:lnTo>
                  <a:pt x="28" y="1606"/>
                </a:lnTo>
                <a:lnTo>
                  <a:pt x="35" y="1573"/>
                </a:lnTo>
                <a:lnTo>
                  <a:pt x="43" y="1542"/>
                </a:lnTo>
                <a:lnTo>
                  <a:pt x="51" y="1509"/>
                </a:lnTo>
                <a:lnTo>
                  <a:pt x="61" y="1475"/>
                </a:lnTo>
                <a:lnTo>
                  <a:pt x="72" y="1443"/>
                </a:lnTo>
                <a:lnTo>
                  <a:pt x="83" y="1409"/>
                </a:lnTo>
                <a:lnTo>
                  <a:pt x="109" y="1340"/>
                </a:lnTo>
                <a:lnTo>
                  <a:pt x="138" y="1270"/>
                </a:lnTo>
                <a:lnTo>
                  <a:pt x="170" y="1198"/>
                </a:lnTo>
                <a:lnTo>
                  <a:pt x="207" y="1124"/>
                </a:lnTo>
                <a:lnTo>
                  <a:pt x="247" y="1048"/>
                </a:lnTo>
                <a:lnTo>
                  <a:pt x="291" y="970"/>
                </a:lnTo>
                <a:lnTo>
                  <a:pt x="232" y="930"/>
                </a:lnTo>
                <a:lnTo>
                  <a:pt x="966" y="3"/>
                </a:lnTo>
                <a:lnTo>
                  <a:pt x="977" y="2"/>
                </a:lnTo>
                <a:lnTo>
                  <a:pt x="1011" y="1"/>
                </a:lnTo>
                <a:lnTo>
                  <a:pt x="1062" y="0"/>
                </a:lnTo>
                <a:lnTo>
                  <a:pt x="1092" y="1"/>
                </a:lnTo>
                <a:lnTo>
                  <a:pt x="1126" y="2"/>
                </a:lnTo>
                <a:lnTo>
                  <a:pt x="1161" y="4"/>
                </a:lnTo>
                <a:lnTo>
                  <a:pt x="1198" y="9"/>
                </a:lnTo>
                <a:lnTo>
                  <a:pt x="1236" y="14"/>
                </a:lnTo>
                <a:lnTo>
                  <a:pt x="1276" y="22"/>
                </a:lnTo>
                <a:lnTo>
                  <a:pt x="1314" y="31"/>
                </a:lnTo>
                <a:lnTo>
                  <a:pt x="1352" y="43"/>
                </a:lnTo>
                <a:lnTo>
                  <a:pt x="1372" y="48"/>
                </a:lnTo>
                <a:lnTo>
                  <a:pt x="1390" y="57"/>
                </a:lnTo>
                <a:lnTo>
                  <a:pt x="1408" y="65"/>
                </a:lnTo>
                <a:lnTo>
                  <a:pt x="1426" y="73"/>
                </a:lnTo>
                <a:lnTo>
                  <a:pt x="1461" y="93"/>
                </a:lnTo>
                <a:lnTo>
                  <a:pt x="1495" y="114"/>
                </a:lnTo>
                <a:lnTo>
                  <a:pt x="1527" y="136"/>
                </a:lnTo>
                <a:lnTo>
                  <a:pt x="1559" y="159"/>
                </a:lnTo>
                <a:lnTo>
                  <a:pt x="1588" y="182"/>
                </a:lnTo>
                <a:lnTo>
                  <a:pt x="1616" y="205"/>
                </a:lnTo>
                <a:lnTo>
                  <a:pt x="1642" y="230"/>
                </a:lnTo>
                <a:lnTo>
                  <a:pt x="1666" y="252"/>
                </a:lnTo>
                <a:lnTo>
                  <a:pt x="1707" y="293"/>
                </a:lnTo>
                <a:lnTo>
                  <a:pt x="1739" y="327"/>
                </a:lnTo>
                <a:lnTo>
                  <a:pt x="1759" y="350"/>
                </a:lnTo>
                <a:lnTo>
                  <a:pt x="1765" y="359"/>
                </a:lnTo>
                <a:lnTo>
                  <a:pt x="1153" y="1011"/>
                </a:lnTo>
                <a:lnTo>
                  <a:pt x="985" y="843"/>
                </a:lnTo>
                <a:lnTo>
                  <a:pt x="714" y="1251"/>
                </a:lnTo>
                <a:lnTo>
                  <a:pt x="630" y="1196"/>
                </a:lnTo>
                <a:lnTo>
                  <a:pt x="603" y="1246"/>
                </a:lnTo>
                <a:lnTo>
                  <a:pt x="578" y="1294"/>
                </a:lnTo>
                <a:lnTo>
                  <a:pt x="556" y="1342"/>
                </a:lnTo>
                <a:lnTo>
                  <a:pt x="535" y="1390"/>
                </a:lnTo>
                <a:lnTo>
                  <a:pt x="516" y="1435"/>
                </a:lnTo>
                <a:lnTo>
                  <a:pt x="500" y="1480"/>
                </a:lnTo>
                <a:lnTo>
                  <a:pt x="485" y="1524"/>
                </a:lnTo>
                <a:lnTo>
                  <a:pt x="472" y="1567"/>
                </a:lnTo>
                <a:lnTo>
                  <a:pt x="462" y="1609"/>
                </a:lnTo>
                <a:lnTo>
                  <a:pt x="452" y="1650"/>
                </a:lnTo>
                <a:lnTo>
                  <a:pt x="445" y="1690"/>
                </a:lnTo>
                <a:lnTo>
                  <a:pt x="440" y="1729"/>
                </a:lnTo>
                <a:lnTo>
                  <a:pt x="436" y="1768"/>
                </a:lnTo>
                <a:lnTo>
                  <a:pt x="435" y="1805"/>
                </a:lnTo>
                <a:lnTo>
                  <a:pt x="434" y="1842"/>
                </a:lnTo>
                <a:lnTo>
                  <a:pt x="436" y="1878"/>
                </a:lnTo>
                <a:lnTo>
                  <a:pt x="439" y="1913"/>
                </a:lnTo>
                <a:lnTo>
                  <a:pt x="443" y="1948"/>
                </a:lnTo>
                <a:lnTo>
                  <a:pt x="450" y="1982"/>
                </a:lnTo>
                <a:lnTo>
                  <a:pt x="457" y="2014"/>
                </a:lnTo>
                <a:lnTo>
                  <a:pt x="466" y="2047"/>
                </a:lnTo>
                <a:lnTo>
                  <a:pt x="477" y="2079"/>
                </a:lnTo>
                <a:lnTo>
                  <a:pt x="488" y="2111"/>
                </a:lnTo>
                <a:lnTo>
                  <a:pt x="502" y="2141"/>
                </a:lnTo>
                <a:lnTo>
                  <a:pt x="516" y="2171"/>
                </a:lnTo>
                <a:lnTo>
                  <a:pt x="533" y="2200"/>
                </a:lnTo>
                <a:lnTo>
                  <a:pt x="550" y="2229"/>
                </a:lnTo>
                <a:lnTo>
                  <a:pt x="569" y="2257"/>
                </a:lnTo>
                <a:lnTo>
                  <a:pt x="587" y="2285"/>
                </a:lnTo>
                <a:lnTo>
                  <a:pt x="608" y="2313"/>
                </a:lnTo>
                <a:lnTo>
                  <a:pt x="630" y="2339"/>
                </a:lnTo>
                <a:lnTo>
                  <a:pt x="652" y="2366"/>
                </a:lnTo>
                <a:lnTo>
                  <a:pt x="682" y="2322"/>
                </a:lnTo>
                <a:lnTo>
                  <a:pt x="713" y="2278"/>
                </a:lnTo>
                <a:lnTo>
                  <a:pt x="745" y="2234"/>
                </a:lnTo>
                <a:lnTo>
                  <a:pt x="778" y="2188"/>
                </a:lnTo>
                <a:lnTo>
                  <a:pt x="811" y="2144"/>
                </a:lnTo>
                <a:lnTo>
                  <a:pt x="846" y="2099"/>
                </a:lnTo>
                <a:lnTo>
                  <a:pt x="883" y="2054"/>
                </a:lnTo>
                <a:lnTo>
                  <a:pt x="920" y="2007"/>
                </a:lnTo>
                <a:lnTo>
                  <a:pt x="957" y="1962"/>
                </a:lnTo>
                <a:lnTo>
                  <a:pt x="997" y="1916"/>
                </a:lnTo>
                <a:lnTo>
                  <a:pt x="1038" y="1870"/>
                </a:lnTo>
                <a:lnTo>
                  <a:pt x="1079" y="1824"/>
                </a:lnTo>
                <a:lnTo>
                  <a:pt x="1166" y="1730"/>
                </a:lnTo>
                <a:lnTo>
                  <a:pt x="1257" y="1636"/>
                </a:lnTo>
                <a:lnTo>
                  <a:pt x="1247" y="1611"/>
                </a:lnTo>
                <a:lnTo>
                  <a:pt x="1237" y="1586"/>
                </a:lnTo>
                <a:lnTo>
                  <a:pt x="1230" y="1560"/>
                </a:lnTo>
                <a:lnTo>
                  <a:pt x="1223" y="1534"/>
                </a:lnTo>
                <a:lnTo>
                  <a:pt x="1219" y="1507"/>
                </a:lnTo>
                <a:lnTo>
                  <a:pt x="1215" y="1479"/>
                </a:lnTo>
                <a:lnTo>
                  <a:pt x="1213" y="1451"/>
                </a:lnTo>
                <a:lnTo>
                  <a:pt x="1212" y="1423"/>
                </a:lnTo>
                <a:lnTo>
                  <a:pt x="1213" y="1397"/>
                </a:lnTo>
                <a:lnTo>
                  <a:pt x="1214" y="1370"/>
                </a:lnTo>
                <a:lnTo>
                  <a:pt x="1218" y="1344"/>
                </a:lnTo>
                <a:lnTo>
                  <a:pt x="1222" y="1319"/>
                </a:lnTo>
                <a:lnTo>
                  <a:pt x="1228" y="1293"/>
                </a:lnTo>
                <a:lnTo>
                  <a:pt x="1235" y="1269"/>
                </a:lnTo>
                <a:lnTo>
                  <a:pt x="1243" y="1244"/>
                </a:lnTo>
                <a:lnTo>
                  <a:pt x="1252" y="1221"/>
                </a:lnTo>
                <a:lnTo>
                  <a:pt x="1263" y="1198"/>
                </a:lnTo>
                <a:lnTo>
                  <a:pt x="1274" y="1175"/>
                </a:lnTo>
                <a:lnTo>
                  <a:pt x="1287" y="1154"/>
                </a:lnTo>
                <a:lnTo>
                  <a:pt x="1301" y="1132"/>
                </a:lnTo>
                <a:lnTo>
                  <a:pt x="1315" y="1112"/>
                </a:lnTo>
                <a:lnTo>
                  <a:pt x="1331" y="1092"/>
                </a:lnTo>
                <a:lnTo>
                  <a:pt x="1348" y="1073"/>
                </a:lnTo>
                <a:lnTo>
                  <a:pt x="1365" y="1055"/>
                </a:lnTo>
                <a:lnTo>
                  <a:pt x="1365" y="1054"/>
                </a:lnTo>
                <a:lnTo>
                  <a:pt x="1384" y="1037"/>
                </a:lnTo>
                <a:lnTo>
                  <a:pt x="1402" y="1020"/>
                </a:lnTo>
                <a:lnTo>
                  <a:pt x="1422" y="1005"/>
                </a:lnTo>
                <a:lnTo>
                  <a:pt x="1443" y="990"/>
                </a:lnTo>
                <a:lnTo>
                  <a:pt x="1464" y="977"/>
                </a:lnTo>
                <a:lnTo>
                  <a:pt x="1486" y="965"/>
                </a:lnTo>
                <a:lnTo>
                  <a:pt x="1508" y="953"/>
                </a:lnTo>
                <a:lnTo>
                  <a:pt x="1531" y="943"/>
                </a:lnTo>
                <a:lnTo>
                  <a:pt x="1554" y="933"/>
                </a:lnTo>
                <a:lnTo>
                  <a:pt x="1579" y="925"/>
                </a:lnTo>
                <a:lnTo>
                  <a:pt x="1603" y="918"/>
                </a:lnTo>
                <a:lnTo>
                  <a:pt x="1628" y="912"/>
                </a:lnTo>
                <a:lnTo>
                  <a:pt x="1654" y="908"/>
                </a:lnTo>
                <a:lnTo>
                  <a:pt x="1681" y="904"/>
                </a:lnTo>
                <a:lnTo>
                  <a:pt x="1706" y="902"/>
                </a:lnTo>
                <a:lnTo>
                  <a:pt x="1733" y="902"/>
                </a:lnTo>
                <a:lnTo>
                  <a:pt x="1760" y="902"/>
                </a:lnTo>
                <a:lnTo>
                  <a:pt x="1786" y="904"/>
                </a:lnTo>
                <a:lnTo>
                  <a:pt x="1813" y="908"/>
                </a:lnTo>
                <a:lnTo>
                  <a:pt x="1839" y="912"/>
                </a:lnTo>
                <a:lnTo>
                  <a:pt x="1863" y="918"/>
                </a:lnTo>
                <a:lnTo>
                  <a:pt x="1889" y="925"/>
                </a:lnTo>
                <a:lnTo>
                  <a:pt x="1913" y="933"/>
                </a:lnTo>
                <a:lnTo>
                  <a:pt x="1936" y="943"/>
                </a:lnTo>
                <a:lnTo>
                  <a:pt x="1959" y="953"/>
                </a:lnTo>
                <a:lnTo>
                  <a:pt x="1981" y="965"/>
                </a:lnTo>
                <a:lnTo>
                  <a:pt x="2003" y="977"/>
                </a:lnTo>
                <a:lnTo>
                  <a:pt x="2024" y="990"/>
                </a:lnTo>
                <a:lnTo>
                  <a:pt x="2045" y="1005"/>
                </a:lnTo>
                <a:lnTo>
                  <a:pt x="2065" y="1020"/>
                </a:lnTo>
                <a:lnTo>
                  <a:pt x="2084" y="1037"/>
                </a:lnTo>
                <a:lnTo>
                  <a:pt x="2102" y="1054"/>
                </a:lnTo>
                <a:lnTo>
                  <a:pt x="2102" y="1055"/>
                </a:lnTo>
                <a:lnTo>
                  <a:pt x="2118" y="1073"/>
                </a:lnTo>
                <a:lnTo>
                  <a:pt x="2136" y="1091"/>
                </a:lnTo>
                <a:lnTo>
                  <a:pt x="2151" y="1111"/>
                </a:lnTo>
                <a:lnTo>
                  <a:pt x="2165" y="1132"/>
                </a:lnTo>
                <a:lnTo>
                  <a:pt x="2179" y="1153"/>
                </a:lnTo>
                <a:lnTo>
                  <a:pt x="2192" y="1175"/>
                </a:lnTo>
                <a:lnTo>
                  <a:pt x="2203" y="1197"/>
                </a:lnTo>
                <a:lnTo>
                  <a:pt x="2214" y="1220"/>
                </a:lnTo>
                <a:lnTo>
                  <a:pt x="2223" y="1244"/>
                </a:lnTo>
                <a:lnTo>
                  <a:pt x="2231" y="1269"/>
                </a:lnTo>
                <a:lnTo>
                  <a:pt x="2238" y="1293"/>
                </a:lnTo>
                <a:lnTo>
                  <a:pt x="2244" y="1319"/>
                </a:lnTo>
                <a:lnTo>
                  <a:pt x="2248" y="1344"/>
                </a:lnTo>
                <a:lnTo>
                  <a:pt x="2252" y="1370"/>
                </a:lnTo>
                <a:lnTo>
                  <a:pt x="2254" y="1397"/>
                </a:lnTo>
                <a:lnTo>
                  <a:pt x="2254" y="1423"/>
                </a:lnTo>
                <a:lnTo>
                  <a:pt x="2254" y="1450"/>
                </a:lnTo>
                <a:lnTo>
                  <a:pt x="2252" y="1477"/>
                </a:lnTo>
                <a:lnTo>
                  <a:pt x="2248" y="1502"/>
                </a:lnTo>
                <a:lnTo>
                  <a:pt x="2244" y="1528"/>
                </a:lnTo>
                <a:lnTo>
                  <a:pt x="2238" y="1553"/>
                </a:lnTo>
                <a:lnTo>
                  <a:pt x="2231" y="1578"/>
                </a:lnTo>
                <a:lnTo>
                  <a:pt x="2223" y="1602"/>
                </a:lnTo>
                <a:lnTo>
                  <a:pt x="2214" y="1626"/>
                </a:lnTo>
                <a:lnTo>
                  <a:pt x="2203" y="1648"/>
                </a:lnTo>
                <a:lnTo>
                  <a:pt x="2192" y="1672"/>
                </a:lnTo>
                <a:lnTo>
                  <a:pt x="2179" y="1694"/>
                </a:lnTo>
                <a:lnTo>
                  <a:pt x="2166" y="1715"/>
                </a:lnTo>
                <a:lnTo>
                  <a:pt x="2151" y="1734"/>
                </a:lnTo>
                <a:lnTo>
                  <a:pt x="2136" y="1754"/>
                </a:lnTo>
                <a:lnTo>
                  <a:pt x="2120" y="1774"/>
                </a:lnTo>
                <a:lnTo>
                  <a:pt x="2102" y="1791"/>
                </a:lnTo>
                <a:lnTo>
                  <a:pt x="2084" y="1809"/>
                </a:lnTo>
                <a:lnTo>
                  <a:pt x="2065" y="1825"/>
                </a:lnTo>
                <a:lnTo>
                  <a:pt x="2045" y="1841"/>
                </a:lnTo>
                <a:lnTo>
                  <a:pt x="2024" y="1855"/>
                </a:lnTo>
                <a:lnTo>
                  <a:pt x="2003" y="1869"/>
                </a:lnTo>
                <a:lnTo>
                  <a:pt x="1981" y="1882"/>
                </a:lnTo>
                <a:lnTo>
                  <a:pt x="1959" y="1893"/>
                </a:lnTo>
                <a:lnTo>
                  <a:pt x="1936" y="1904"/>
                </a:lnTo>
                <a:lnTo>
                  <a:pt x="1913" y="1913"/>
                </a:lnTo>
                <a:lnTo>
                  <a:pt x="1889" y="1921"/>
                </a:lnTo>
                <a:lnTo>
                  <a:pt x="1863" y="1928"/>
                </a:lnTo>
                <a:lnTo>
                  <a:pt x="1839" y="1934"/>
                </a:lnTo>
                <a:lnTo>
                  <a:pt x="1813" y="1939"/>
                </a:lnTo>
                <a:lnTo>
                  <a:pt x="1786" y="1942"/>
                </a:lnTo>
                <a:lnTo>
                  <a:pt x="1760" y="1943"/>
                </a:lnTo>
                <a:lnTo>
                  <a:pt x="1733" y="1945"/>
                </a:lnTo>
                <a:lnTo>
                  <a:pt x="1710" y="1943"/>
                </a:lnTo>
                <a:lnTo>
                  <a:pt x="1685" y="1942"/>
                </a:lnTo>
                <a:lnTo>
                  <a:pt x="1662" y="1940"/>
                </a:lnTo>
                <a:lnTo>
                  <a:pt x="1640" y="1936"/>
                </a:lnTo>
                <a:lnTo>
                  <a:pt x="1617" y="1932"/>
                </a:lnTo>
                <a:lnTo>
                  <a:pt x="1595" y="1926"/>
                </a:lnTo>
                <a:lnTo>
                  <a:pt x="1573" y="1919"/>
                </a:lnTo>
                <a:lnTo>
                  <a:pt x="1552" y="1912"/>
                </a:lnTo>
                <a:lnTo>
                  <a:pt x="1465" y="2000"/>
                </a:lnTo>
                <a:lnTo>
                  <a:pt x="1384" y="2089"/>
                </a:lnTo>
                <a:lnTo>
                  <a:pt x="1306" y="2177"/>
                </a:lnTo>
                <a:lnTo>
                  <a:pt x="1233" y="2263"/>
                </a:lnTo>
                <a:lnTo>
                  <a:pt x="1164" y="2349"/>
                </a:lnTo>
                <a:lnTo>
                  <a:pt x="1099" y="2433"/>
                </a:lnTo>
                <a:lnTo>
                  <a:pt x="1069" y="2475"/>
                </a:lnTo>
                <a:lnTo>
                  <a:pt x="1039" y="2517"/>
                </a:lnTo>
                <a:lnTo>
                  <a:pt x="1011" y="2558"/>
                </a:lnTo>
                <a:lnTo>
                  <a:pt x="983" y="2599"/>
                </a:lnTo>
                <a:lnTo>
                  <a:pt x="961" y="2633"/>
                </a:lnTo>
                <a:lnTo>
                  <a:pt x="1020" y="2674"/>
                </a:lnTo>
                <a:lnTo>
                  <a:pt x="1081" y="2714"/>
                </a:lnTo>
                <a:lnTo>
                  <a:pt x="1143" y="2755"/>
                </a:lnTo>
                <a:lnTo>
                  <a:pt x="1207" y="2796"/>
                </a:lnTo>
                <a:lnTo>
                  <a:pt x="1341" y="2878"/>
                </a:lnTo>
                <a:lnTo>
                  <a:pt x="1479" y="2962"/>
                </a:lnTo>
                <a:lnTo>
                  <a:pt x="1583" y="3026"/>
                </a:lnTo>
                <a:lnTo>
                  <a:pt x="1689" y="3089"/>
                </a:lnTo>
                <a:lnTo>
                  <a:pt x="1795" y="3156"/>
                </a:lnTo>
                <a:lnTo>
                  <a:pt x="1900" y="3223"/>
                </a:lnTo>
                <a:lnTo>
                  <a:pt x="2003" y="3293"/>
                </a:lnTo>
                <a:lnTo>
                  <a:pt x="2056" y="3329"/>
                </a:lnTo>
                <a:lnTo>
                  <a:pt x="2107" y="3365"/>
                </a:lnTo>
                <a:lnTo>
                  <a:pt x="2157" y="3402"/>
                </a:lnTo>
                <a:lnTo>
                  <a:pt x="2207" y="3439"/>
                </a:lnTo>
                <a:lnTo>
                  <a:pt x="2255" y="3477"/>
                </a:lnTo>
                <a:lnTo>
                  <a:pt x="2304" y="3517"/>
                </a:lnTo>
                <a:lnTo>
                  <a:pt x="2304" y="1261"/>
                </a:lnTo>
                <a:lnTo>
                  <a:pt x="2305" y="1225"/>
                </a:lnTo>
                <a:lnTo>
                  <a:pt x="2308" y="1189"/>
                </a:lnTo>
                <a:lnTo>
                  <a:pt x="2312" y="1154"/>
                </a:lnTo>
                <a:lnTo>
                  <a:pt x="2319" y="1119"/>
                </a:lnTo>
                <a:lnTo>
                  <a:pt x="2326" y="1084"/>
                </a:lnTo>
                <a:lnTo>
                  <a:pt x="2337" y="1051"/>
                </a:lnTo>
                <a:lnTo>
                  <a:pt x="2347" y="1018"/>
                </a:lnTo>
                <a:lnTo>
                  <a:pt x="2360" y="987"/>
                </a:lnTo>
                <a:lnTo>
                  <a:pt x="2374" y="955"/>
                </a:lnTo>
                <a:lnTo>
                  <a:pt x="2390" y="924"/>
                </a:lnTo>
                <a:lnTo>
                  <a:pt x="2407" y="895"/>
                </a:lnTo>
                <a:lnTo>
                  <a:pt x="2425" y="866"/>
                </a:lnTo>
                <a:lnTo>
                  <a:pt x="2445" y="838"/>
                </a:lnTo>
                <a:lnTo>
                  <a:pt x="2467" y="811"/>
                </a:lnTo>
                <a:lnTo>
                  <a:pt x="2489" y="786"/>
                </a:lnTo>
                <a:lnTo>
                  <a:pt x="2512" y="761"/>
                </a:lnTo>
                <a:lnTo>
                  <a:pt x="2536" y="738"/>
                </a:lnTo>
                <a:lnTo>
                  <a:pt x="2562" y="716"/>
                </a:lnTo>
                <a:lnTo>
                  <a:pt x="2589" y="694"/>
                </a:lnTo>
                <a:lnTo>
                  <a:pt x="2616" y="674"/>
                </a:lnTo>
                <a:lnTo>
                  <a:pt x="2645" y="656"/>
                </a:lnTo>
                <a:lnTo>
                  <a:pt x="2674" y="639"/>
                </a:lnTo>
                <a:lnTo>
                  <a:pt x="2706" y="623"/>
                </a:lnTo>
                <a:lnTo>
                  <a:pt x="2737" y="609"/>
                </a:lnTo>
                <a:lnTo>
                  <a:pt x="2769" y="597"/>
                </a:lnTo>
                <a:lnTo>
                  <a:pt x="2802" y="586"/>
                </a:lnTo>
                <a:lnTo>
                  <a:pt x="2835" y="576"/>
                </a:lnTo>
                <a:lnTo>
                  <a:pt x="2870" y="567"/>
                </a:lnTo>
                <a:lnTo>
                  <a:pt x="2904" y="562"/>
                </a:lnTo>
                <a:lnTo>
                  <a:pt x="2939" y="557"/>
                </a:lnTo>
                <a:lnTo>
                  <a:pt x="2975" y="555"/>
                </a:lnTo>
                <a:lnTo>
                  <a:pt x="3011" y="554"/>
                </a:lnTo>
                <a:close/>
                <a:moveTo>
                  <a:pt x="1887" y="1269"/>
                </a:moveTo>
                <a:lnTo>
                  <a:pt x="1887" y="1269"/>
                </a:lnTo>
                <a:lnTo>
                  <a:pt x="1871" y="1255"/>
                </a:lnTo>
                <a:lnTo>
                  <a:pt x="1855" y="1242"/>
                </a:lnTo>
                <a:lnTo>
                  <a:pt x="1837" y="1232"/>
                </a:lnTo>
                <a:lnTo>
                  <a:pt x="1818" y="1222"/>
                </a:lnTo>
                <a:lnTo>
                  <a:pt x="1798" y="1215"/>
                </a:lnTo>
                <a:lnTo>
                  <a:pt x="1777" y="1210"/>
                </a:lnTo>
                <a:lnTo>
                  <a:pt x="1755" y="1206"/>
                </a:lnTo>
                <a:lnTo>
                  <a:pt x="1733" y="1205"/>
                </a:lnTo>
                <a:lnTo>
                  <a:pt x="1711" y="1206"/>
                </a:lnTo>
                <a:lnTo>
                  <a:pt x="1689" y="1210"/>
                </a:lnTo>
                <a:lnTo>
                  <a:pt x="1668" y="1215"/>
                </a:lnTo>
                <a:lnTo>
                  <a:pt x="1648" y="1222"/>
                </a:lnTo>
                <a:lnTo>
                  <a:pt x="1630" y="1232"/>
                </a:lnTo>
                <a:lnTo>
                  <a:pt x="1611" y="1242"/>
                </a:lnTo>
                <a:lnTo>
                  <a:pt x="1595" y="1255"/>
                </a:lnTo>
                <a:lnTo>
                  <a:pt x="1580" y="1269"/>
                </a:lnTo>
                <a:lnTo>
                  <a:pt x="1579" y="1269"/>
                </a:lnTo>
                <a:lnTo>
                  <a:pt x="1565" y="1284"/>
                </a:lnTo>
                <a:lnTo>
                  <a:pt x="1552" y="1301"/>
                </a:lnTo>
                <a:lnTo>
                  <a:pt x="1541" y="1319"/>
                </a:lnTo>
                <a:lnTo>
                  <a:pt x="1532" y="1338"/>
                </a:lnTo>
                <a:lnTo>
                  <a:pt x="1525" y="1358"/>
                </a:lnTo>
                <a:lnTo>
                  <a:pt x="1519" y="1379"/>
                </a:lnTo>
                <a:lnTo>
                  <a:pt x="1517" y="1401"/>
                </a:lnTo>
                <a:lnTo>
                  <a:pt x="1516" y="1423"/>
                </a:lnTo>
                <a:lnTo>
                  <a:pt x="1517" y="1445"/>
                </a:lnTo>
                <a:lnTo>
                  <a:pt x="1519" y="1467"/>
                </a:lnTo>
                <a:lnTo>
                  <a:pt x="1525" y="1488"/>
                </a:lnTo>
                <a:lnTo>
                  <a:pt x="1532" y="1508"/>
                </a:lnTo>
                <a:lnTo>
                  <a:pt x="1541" y="1527"/>
                </a:lnTo>
                <a:lnTo>
                  <a:pt x="1553" y="1545"/>
                </a:lnTo>
                <a:lnTo>
                  <a:pt x="1565" y="1561"/>
                </a:lnTo>
                <a:lnTo>
                  <a:pt x="1580" y="1576"/>
                </a:lnTo>
                <a:lnTo>
                  <a:pt x="1580" y="1578"/>
                </a:lnTo>
                <a:lnTo>
                  <a:pt x="1595" y="1592"/>
                </a:lnTo>
                <a:lnTo>
                  <a:pt x="1611" y="1604"/>
                </a:lnTo>
                <a:lnTo>
                  <a:pt x="1630" y="1615"/>
                </a:lnTo>
                <a:lnTo>
                  <a:pt x="1648" y="1624"/>
                </a:lnTo>
                <a:lnTo>
                  <a:pt x="1668" y="1631"/>
                </a:lnTo>
                <a:lnTo>
                  <a:pt x="1689" y="1637"/>
                </a:lnTo>
                <a:lnTo>
                  <a:pt x="1711" y="1639"/>
                </a:lnTo>
                <a:lnTo>
                  <a:pt x="1733" y="1640"/>
                </a:lnTo>
                <a:lnTo>
                  <a:pt x="1755" y="1639"/>
                </a:lnTo>
                <a:lnTo>
                  <a:pt x="1777" y="1637"/>
                </a:lnTo>
                <a:lnTo>
                  <a:pt x="1798" y="1631"/>
                </a:lnTo>
                <a:lnTo>
                  <a:pt x="1818" y="1624"/>
                </a:lnTo>
                <a:lnTo>
                  <a:pt x="1837" y="1615"/>
                </a:lnTo>
                <a:lnTo>
                  <a:pt x="1855" y="1603"/>
                </a:lnTo>
                <a:lnTo>
                  <a:pt x="1871" y="1592"/>
                </a:lnTo>
                <a:lnTo>
                  <a:pt x="1887" y="1576"/>
                </a:lnTo>
                <a:lnTo>
                  <a:pt x="1901" y="1561"/>
                </a:lnTo>
                <a:lnTo>
                  <a:pt x="1914" y="1545"/>
                </a:lnTo>
                <a:lnTo>
                  <a:pt x="1925" y="1527"/>
                </a:lnTo>
                <a:lnTo>
                  <a:pt x="1934" y="1508"/>
                </a:lnTo>
                <a:lnTo>
                  <a:pt x="1941" y="1488"/>
                </a:lnTo>
                <a:lnTo>
                  <a:pt x="1947" y="1467"/>
                </a:lnTo>
                <a:lnTo>
                  <a:pt x="1950" y="1445"/>
                </a:lnTo>
                <a:lnTo>
                  <a:pt x="1951" y="1423"/>
                </a:lnTo>
                <a:lnTo>
                  <a:pt x="1950" y="1401"/>
                </a:lnTo>
                <a:lnTo>
                  <a:pt x="1947" y="1379"/>
                </a:lnTo>
                <a:lnTo>
                  <a:pt x="1941" y="1358"/>
                </a:lnTo>
                <a:lnTo>
                  <a:pt x="1934" y="1338"/>
                </a:lnTo>
                <a:lnTo>
                  <a:pt x="1925" y="1319"/>
                </a:lnTo>
                <a:lnTo>
                  <a:pt x="1914" y="1301"/>
                </a:lnTo>
                <a:lnTo>
                  <a:pt x="1901" y="1284"/>
                </a:lnTo>
                <a:lnTo>
                  <a:pt x="1887" y="1269"/>
                </a:lnTo>
                <a:close/>
                <a:moveTo>
                  <a:pt x="2304" y="5100"/>
                </a:moveTo>
                <a:lnTo>
                  <a:pt x="2304" y="4074"/>
                </a:lnTo>
                <a:lnTo>
                  <a:pt x="2277" y="4045"/>
                </a:lnTo>
                <a:lnTo>
                  <a:pt x="2251" y="4017"/>
                </a:lnTo>
                <a:lnTo>
                  <a:pt x="2224" y="3989"/>
                </a:lnTo>
                <a:lnTo>
                  <a:pt x="2195" y="3961"/>
                </a:lnTo>
                <a:lnTo>
                  <a:pt x="2138" y="3908"/>
                </a:lnTo>
                <a:lnTo>
                  <a:pt x="2078" y="3856"/>
                </a:lnTo>
                <a:lnTo>
                  <a:pt x="2016" y="3805"/>
                </a:lnTo>
                <a:lnTo>
                  <a:pt x="1952" y="3755"/>
                </a:lnTo>
                <a:lnTo>
                  <a:pt x="1887" y="3706"/>
                </a:lnTo>
                <a:lnTo>
                  <a:pt x="1821" y="3659"/>
                </a:lnTo>
                <a:lnTo>
                  <a:pt x="1754" y="3613"/>
                </a:lnTo>
                <a:lnTo>
                  <a:pt x="1687" y="3567"/>
                </a:lnTo>
                <a:lnTo>
                  <a:pt x="1617" y="3522"/>
                </a:lnTo>
                <a:lnTo>
                  <a:pt x="1548" y="3478"/>
                </a:lnTo>
                <a:lnTo>
                  <a:pt x="1409" y="3392"/>
                </a:lnTo>
                <a:lnTo>
                  <a:pt x="1270" y="3308"/>
                </a:lnTo>
                <a:lnTo>
                  <a:pt x="1140" y="3230"/>
                </a:lnTo>
                <a:lnTo>
                  <a:pt x="1012" y="3151"/>
                </a:lnTo>
                <a:lnTo>
                  <a:pt x="949" y="3111"/>
                </a:lnTo>
                <a:lnTo>
                  <a:pt x="888" y="3071"/>
                </a:lnTo>
                <a:lnTo>
                  <a:pt x="826" y="3030"/>
                </a:lnTo>
                <a:lnTo>
                  <a:pt x="765" y="2988"/>
                </a:lnTo>
                <a:lnTo>
                  <a:pt x="737" y="3056"/>
                </a:lnTo>
                <a:lnTo>
                  <a:pt x="710" y="3122"/>
                </a:lnTo>
                <a:lnTo>
                  <a:pt x="687" y="3186"/>
                </a:lnTo>
                <a:lnTo>
                  <a:pt x="667" y="3250"/>
                </a:lnTo>
                <a:lnTo>
                  <a:pt x="650" y="3313"/>
                </a:lnTo>
                <a:lnTo>
                  <a:pt x="636" y="3375"/>
                </a:lnTo>
                <a:lnTo>
                  <a:pt x="624" y="3435"/>
                </a:lnTo>
                <a:lnTo>
                  <a:pt x="615" y="3496"/>
                </a:lnTo>
                <a:lnTo>
                  <a:pt x="612" y="3533"/>
                </a:lnTo>
                <a:lnTo>
                  <a:pt x="608" y="3577"/>
                </a:lnTo>
                <a:lnTo>
                  <a:pt x="606" y="3615"/>
                </a:lnTo>
                <a:lnTo>
                  <a:pt x="605" y="3652"/>
                </a:lnTo>
                <a:lnTo>
                  <a:pt x="605" y="3691"/>
                </a:lnTo>
                <a:lnTo>
                  <a:pt x="606" y="3728"/>
                </a:lnTo>
                <a:lnTo>
                  <a:pt x="609" y="3765"/>
                </a:lnTo>
                <a:lnTo>
                  <a:pt x="613" y="3801"/>
                </a:lnTo>
                <a:lnTo>
                  <a:pt x="617" y="3837"/>
                </a:lnTo>
                <a:lnTo>
                  <a:pt x="623" y="3873"/>
                </a:lnTo>
                <a:lnTo>
                  <a:pt x="630" y="3908"/>
                </a:lnTo>
                <a:lnTo>
                  <a:pt x="638" y="3943"/>
                </a:lnTo>
                <a:lnTo>
                  <a:pt x="646" y="3976"/>
                </a:lnTo>
                <a:lnTo>
                  <a:pt x="657" y="4010"/>
                </a:lnTo>
                <a:lnTo>
                  <a:pt x="668" y="4044"/>
                </a:lnTo>
                <a:lnTo>
                  <a:pt x="680" y="4076"/>
                </a:lnTo>
                <a:lnTo>
                  <a:pt x="693" y="4109"/>
                </a:lnTo>
                <a:lnTo>
                  <a:pt x="707" y="4141"/>
                </a:lnTo>
                <a:lnTo>
                  <a:pt x="722" y="4173"/>
                </a:lnTo>
                <a:lnTo>
                  <a:pt x="738" y="4204"/>
                </a:lnTo>
                <a:lnTo>
                  <a:pt x="755" y="4234"/>
                </a:lnTo>
                <a:lnTo>
                  <a:pt x="773" y="4264"/>
                </a:lnTo>
                <a:lnTo>
                  <a:pt x="791" y="4295"/>
                </a:lnTo>
                <a:lnTo>
                  <a:pt x="811" y="4324"/>
                </a:lnTo>
                <a:lnTo>
                  <a:pt x="832" y="4353"/>
                </a:lnTo>
                <a:lnTo>
                  <a:pt x="853" y="4380"/>
                </a:lnTo>
                <a:lnTo>
                  <a:pt x="875" y="4408"/>
                </a:lnTo>
                <a:lnTo>
                  <a:pt x="898" y="4436"/>
                </a:lnTo>
                <a:lnTo>
                  <a:pt x="923" y="4463"/>
                </a:lnTo>
                <a:lnTo>
                  <a:pt x="947" y="4488"/>
                </a:lnTo>
                <a:lnTo>
                  <a:pt x="973" y="4515"/>
                </a:lnTo>
                <a:lnTo>
                  <a:pt x="999" y="4540"/>
                </a:lnTo>
                <a:lnTo>
                  <a:pt x="1027" y="4565"/>
                </a:lnTo>
                <a:lnTo>
                  <a:pt x="1055" y="4589"/>
                </a:lnTo>
                <a:lnTo>
                  <a:pt x="1084" y="4614"/>
                </a:lnTo>
                <a:lnTo>
                  <a:pt x="1114" y="4637"/>
                </a:lnTo>
                <a:lnTo>
                  <a:pt x="1144" y="4660"/>
                </a:lnTo>
                <a:lnTo>
                  <a:pt x="1176" y="4684"/>
                </a:lnTo>
                <a:lnTo>
                  <a:pt x="1208" y="4706"/>
                </a:lnTo>
                <a:lnTo>
                  <a:pt x="1242" y="4728"/>
                </a:lnTo>
                <a:lnTo>
                  <a:pt x="1276" y="4749"/>
                </a:lnTo>
                <a:lnTo>
                  <a:pt x="1309" y="4769"/>
                </a:lnTo>
                <a:lnTo>
                  <a:pt x="1344" y="4789"/>
                </a:lnTo>
                <a:lnTo>
                  <a:pt x="1380" y="4809"/>
                </a:lnTo>
                <a:lnTo>
                  <a:pt x="1416" y="4829"/>
                </a:lnTo>
                <a:lnTo>
                  <a:pt x="1453" y="4847"/>
                </a:lnTo>
                <a:lnTo>
                  <a:pt x="1490" y="4865"/>
                </a:lnTo>
                <a:lnTo>
                  <a:pt x="1529" y="4882"/>
                </a:lnTo>
                <a:lnTo>
                  <a:pt x="1568" y="4899"/>
                </a:lnTo>
                <a:lnTo>
                  <a:pt x="1608" y="4916"/>
                </a:lnTo>
                <a:lnTo>
                  <a:pt x="1647" y="4931"/>
                </a:lnTo>
                <a:lnTo>
                  <a:pt x="1688" y="4947"/>
                </a:lnTo>
                <a:lnTo>
                  <a:pt x="1728" y="4961"/>
                </a:lnTo>
                <a:lnTo>
                  <a:pt x="1770" y="4975"/>
                </a:lnTo>
                <a:lnTo>
                  <a:pt x="1855" y="5002"/>
                </a:lnTo>
                <a:lnTo>
                  <a:pt x="1941" y="5026"/>
                </a:lnTo>
                <a:lnTo>
                  <a:pt x="2029" y="5048"/>
                </a:lnTo>
                <a:lnTo>
                  <a:pt x="2120" y="5068"/>
                </a:lnTo>
                <a:lnTo>
                  <a:pt x="2211" y="5085"/>
                </a:lnTo>
                <a:lnTo>
                  <a:pt x="2304" y="5100"/>
                </a:lnTo>
                <a:close/>
                <a:moveTo>
                  <a:pt x="2991" y="1292"/>
                </a:moveTo>
                <a:lnTo>
                  <a:pt x="2991" y="3627"/>
                </a:lnTo>
                <a:lnTo>
                  <a:pt x="5477" y="3627"/>
                </a:lnTo>
                <a:lnTo>
                  <a:pt x="5477" y="1292"/>
                </a:lnTo>
                <a:lnTo>
                  <a:pt x="2991" y="1292"/>
                </a:lnTo>
                <a:close/>
                <a:moveTo>
                  <a:pt x="4212" y="3997"/>
                </a:moveTo>
                <a:lnTo>
                  <a:pt x="4212" y="3997"/>
                </a:lnTo>
                <a:lnTo>
                  <a:pt x="4181" y="3998"/>
                </a:lnTo>
                <a:lnTo>
                  <a:pt x="4150" y="4000"/>
                </a:lnTo>
                <a:lnTo>
                  <a:pt x="4120" y="4003"/>
                </a:lnTo>
                <a:lnTo>
                  <a:pt x="4090" y="4007"/>
                </a:lnTo>
                <a:lnTo>
                  <a:pt x="4060" y="4012"/>
                </a:lnTo>
                <a:lnTo>
                  <a:pt x="4030" y="4018"/>
                </a:lnTo>
                <a:lnTo>
                  <a:pt x="4001" y="4026"/>
                </a:lnTo>
                <a:lnTo>
                  <a:pt x="3974" y="4034"/>
                </a:lnTo>
                <a:lnTo>
                  <a:pt x="3946" y="4044"/>
                </a:lnTo>
                <a:lnTo>
                  <a:pt x="3918" y="4054"/>
                </a:lnTo>
                <a:lnTo>
                  <a:pt x="3891" y="4066"/>
                </a:lnTo>
                <a:lnTo>
                  <a:pt x="3864" y="4079"/>
                </a:lnTo>
                <a:lnTo>
                  <a:pt x="3839" y="4091"/>
                </a:lnTo>
                <a:lnTo>
                  <a:pt x="3813" y="4105"/>
                </a:lnTo>
                <a:lnTo>
                  <a:pt x="3789" y="4120"/>
                </a:lnTo>
                <a:lnTo>
                  <a:pt x="3765" y="4137"/>
                </a:lnTo>
                <a:lnTo>
                  <a:pt x="4227" y="4599"/>
                </a:lnTo>
                <a:lnTo>
                  <a:pt x="4676" y="4149"/>
                </a:lnTo>
                <a:lnTo>
                  <a:pt x="4652" y="4132"/>
                </a:lnTo>
                <a:lnTo>
                  <a:pt x="4626" y="4116"/>
                </a:lnTo>
                <a:lnTo>
                  <a:pt x="4599" y="4100"/>
                </a:lnTo>
                <a:lnTo>
                  <a:pt x="4573" y="4086"/>
                </a:lnTo>
                <a:lnTo>
                  <a:pt x="4546" y="4072"/>
                </a:lnTo>
                <a:lnTo>
                  <a:pt x="4518" y="4059"/>
                </a:lnTo>
                <a:lnTo>
                  <a:pt x="4489" y="4048"/>
                </a:lnTo>
                <a:lnTo>
                  <a:pt x="4460" y="4038"/>
                </a:lnTo>
                <a:lnTo>
                  <a:pt x="4431" y="4029"/>
                </a:lnTo>
                <a:lnTo>
                  <a:pt x="4401" y="4021"/>
                </a:lnTo>
                <a:lnTo>
                  <a:pt x="4371" y="4014"/>
                </a:lnTo>
                <a:lnTo>
                  <a:pt x="4339" y="4008"/>
                </a:lnTo>
                <a:lnTo>
                  <a:pt x="4308" y="4003"/>
                </a:lnTo>
                <a:lnTo>
                  <a:pt x="4277" y="4000"/>
                </a:lnTo>
                <a:lnTo>
                  <a:pt x="4244" y="3998"/>
                </a:lnTo>
                <a:lnTo>
                  <a:pt x="4212" y="3997"/>
                </a:lnTo>
                <a:close/>
                <a:moveTo>
                  <a:pt x="4858" y="4335"/>
                </a:moveTo>
                <a:lnTo>
                  <a:pt x="4411" y="4783"/>
                </a:lnTo>
                <a:lnTo>
                  <a:pt x="4859" y="5233"/>
                </a:lnTo>
                <a:lnTo>
                  <a:pt x="4876" y="5208"/>
                </a:lnTo>
                <a:lnTo>
                  <a:pt x="4891" y="5184"/>
                </a:lnTo>
                <a:lnTo>
                  <a:pt x="4906" y="5158"/>
                </a:lnTo>
                <a:lnTo>
                  <a:pt x="4919" y="5133"/>
                </a:lnTo>
                <a:lnTo>
                  <a:pt x="4931" y="5106"/>
                </a:lnTo>
                <a:lnTo>
                  <a:pt x="4943" y="5079"/>
                </a:lnTo>
                <a:lnTo>
                  <a:pt x="4953" y="5052"/>
                </a:lnTo>
                <a:lnTo>
                  <a:pt x="4963" y="5024"/>
                </a:lnTo>
                <a:lnTo>
                  <a:pt x="4971" y="4995"/>
                </a:lnTo>
                <a:lnTo>
                  <a:pt x="4978" y="4967"/>
                </a:lnTo>
                <a:lnTo>
                  <a:pt x="4985" y="4937"/>
                </a:lnTo>
                <a:lnTo>
                  <a:pt x="4989" y="4908"/>
                </a:lnTo>
                <a:lnTo>
                  <a:pt x="4994" y="4877"/>
                </a:lnTo>
                <a:lnTo>
                  <a:pt x="4996" y="4847"/>
                </a:lnTo>
                <a:lnTo>
                  <a:pt x="4999" y="4816"/>
                </a:lnTo>
                <a:lnTo>
                  <a:pt x="5000" y="4786"/>
                </a:lnTo>
                <a:lnTo>
                  <a:pt x="4999" y="4754"/>
                </a:lnTo>
                <a:lnTo>
                  <a:pt x="4996" y="4723"/>
                </a:lnTo>
                <a:lnTo>
                  <a:pt x="4994" y="4693"/>
                </a:lnTo>
                <a:lnTo>
                  <a:pt x="4989" y="4663"/>
                </a:lnTo>
                <a:lnTo>
                  <a:pt x="4985" y="4632"/>
                </a:lnTo>
                <a:lnTo>
                  <a:pt x="4978" y="4603"/>
                </a:lnTo>
                <a:lnTo>
                  <a:pt x="4971" y="4574"/>
                </a:lnTo>
                <a:lnTo>
                  <a:pt x="4963" y="4545"/>
                </a:lnTo>
                <a:lnTo>
                  <a:pt x="4952" y="4517"/>
                </a:lnTo>
                <a:lnTo>
                  <a:pt x="4942" y="4490"/>
                </a:lnTo>
                <a:lnTo>
                  <a:pt x="4930" y="4463"/>
                </a:lnTo>
                <a:lnTo>
                  <a:pt x="4917" y="4436"/>
                </a:lnTo>
                <a:lnTo>
                  <a:pt x="4905" y="4411"/>
                </a:lnTo>
                <a:lnTo>
                  <a:pt x="4890" y="4385"/>
                </a:lnTo>
                <a:lnTo>
                  <a:pt x="4874" y="4360"/>
                </a:lnTo>
                <a:lnTo>
                  <a:pt x="4858" y="4335"/>
                </a:lnTo>
                <a:close/>
                <a:moveTo>
                  <a:pt x="4678" y="5420"/>
                </a:moveTo>
                <a:lnTo>
                  <a:pt x="4227" y="4968"/>
                </a:lnTo>
                <a:lnTo>
                  <a:pt x="3762" y="5431"/>
                </a:lnTo>
                <a:lnTo>
                  <a:pt x="3787" y="5448"/>
                </a:lnTo>
                <a:lnTo>
                  <a:pt x="3811" y="5464"/>
                </a:lnTo>
                <a:lnTo>
                  <a:pt x="3837" y="5478"/>
                </a:lnTo>
                <a:lnTo>
                  <a:pt x="3863" y="5492"/>
                </a:lnTo>
                <a:lnTo>
                  <a:pt x="3890" y="5503"/>
                </a:lnTo>
                <a:lnTo>
                  <a:pt x="3917" y="5515"/>
                </a:lnTo>
                <a:lnTo>
                  <a:pt x="3945" y="5526"/>
                </a:lnTo>
                <a:lnTo>
                  <a:pt x="3972" y="5536"/>
                </a:lnTo>
                <a:lnTo>
                  <a:pt x="4000" y="5544"/>
                </a:lnTo>
                <a:lnTo>
                  <a:pt x="4029" y="5552"/>
                </a:lnTo>
                <a:lnTo>
                  <a:pt x="4060" y="5558"/>
                </a:lnTo>
                <a:lnTo>
                  <a:pt x="4089" y="5564"/>
                </a:lnTo>
                <a:lnTo>
                  <a:pt x="4119" y="5567"/>
                </a:lnTo>
                <a:lnTo>
                  <a:pt x="4150" y="5571"/>
                </a:lnTo>
                <a:lnTo>
                  <a:pt x="4180" y="5572"/>
                </a:lnTo>
                <a:lnTo>
                  <a:pt x="4212" y="5573"/>
                </a:lnTo>
                <a:lnTo>
                  <a:pt x="4244" y="5572"/>
                </a:lnTo>
                <a:lnTo>
                  <a:pt x="4277" y="5569"/>
                </a:lnTo>
                <a:lnTo>
                  <a:pt x="4308" y="5567"/>
                </a:lnTo>
                <a:lnTo>
                  <a:pt x="4340" y="5562"/>
                </a:lnTo>
                <a:lnTo>
                  <a:pt x="4371" y="5557"/>
                </a:lnTo>
                <a:lnTo>
                  <a:pt x="4402" y="5550"/>
                </a:lnTo>
                <a:lnTo>
                  <a:pt x="4432" y="5542"/>
                </a:lnTo>
                <a:lnTo>
                  <a:pt x="4461" y="5532"/>
                </a:lnTo>
                <a:lnTo>
                  <a:pt x="4490" y="5522"/>
                </a:lnTo>
                <a:lnTo>
                  <a:pt x="4519" y="5510"/>
                </a:lnTo>
                <a:lnTo>
                  <a:pt x="4547" y="5497"/>
                </a:lnTo>
                <a:lnTo>
                  <a:pt x="4575" y="5485"/>
                </a:lnTo>
                <a:lnTo>
                  <a:pt x="4602" y="5470"/>
                </a:lnTo>
                <a:lnTo>
                  <a:pt x="4627" y="5454"/>
                </a:lnTo>
                <a:lnTo>
                  <a:pt x="4653" y="5437"/>
                </a:lnTo>
                <a:lnTo>
                  <a:pt x="4678" y="5420"/>
                </a:lnTo>
                <a:close/>
                <a:moveTo>
                  <a:pt x="3575" y="5249"/>
                </a:moveTo>
                <a:lnTo>
                  <a:pt x="4042" y="4783"/>
                </a:lnTo>
                <a:lnTo>
                  <a:pt x="3578" y="4319"/>
                </a:lnTo>
                <a:lnTo>
                  <a:pt x="3560" y="4343"/>
                </a:lnTo>
                <a:lnTo>
                  <a:pt x="3543" y="4369"/>
                </a:lnTo>
                <a:lnTo>
                  <a:pt x="3528" y="4396"/>
                </a:lnTo>
                <a:lnTo>
                  <a:pt x="3513" y="4422"/>
                </a:lnTo>
                <a:lnTo>
                  <a:pt x="3499" y="4450"/>
                </a:lnTo>
                <a:lnTo>
                  <a:pt x="3487" y="4478"/>
                </a:lnTo>
                <a:lnTo>
                  <a:pt x="3476" y="4506"/>
                </a:lnTo>
                <a:lnTo>
                  <a:pt x="3465" y="4536"/>
                </a:lnTo>
                <a:lnTo>
                  <a:pt x="3456" y="4565"/>
                </a:lnTo>
                <a:lnTo>
                  <a:pt x="3448" y="4595"/>
                </a:lnTo>
                <a:lnTo>
                  <a:pt x="3441" y="4625"/>
                </a:lnTo>
                <a:lnTo>
                  <a:pt x="3435" y="4657"/>
                </a:lnTo>
                <a:lnTo>
                  <a:pt x="3430" y="4688"/>
                </a:lnTo>
                <a:lnTo>
                  <a:pt x="3427" y="4721"/>
                </a:lnTo>
                <a:lnTo>
                  <a:pt x="3426" y="4752"/>
                </a:lnTo>
                <a:lnTo>
                  <a:pt x="3424" y="4786"/>
                </a:lnTo>
                <a:lnTo>
                  <a:pt x="3426" y="4817"/>
                </a:lnTo>
                <a:lnTo>
                  <a:pt x="3427" y="4850"/>
                </a:lnTo>
                <a:lnTo>
                  <a:pt x="3430" y="4881"/>
                </a:lnTo>
                <a:lnTo>
                  <a:pt x="3435" y="4912"/>
                </a:lnTo>
                <a:lnTo>
                  <a:pt x="3441" y="4944"/>
                </a:lnTo>
                <a:lnTo>
                  <a:pt x="3448" y="4974"/>
                </a:lnTo>
                <a:lnTo>
                  <a:pt x="3456" y="5004"/>
                </a:lnTo>
                <a:lnTo>
                  <a:pt x="3464" y="5033"/>
                </a:lnTo>
                <a:lnTo>
                  <a:pt x="3474" y="5062"/>
                </a:lnTo>
                <a:lnTo>
                  <a:pt x="3486" y="5091"/>
                </a:lnTo>
                <a:lnTo>
                  <a:pt x="3499" y="5119"/>
                </a:lnTo>
                <a:lnTo>
                  <a:pt x="3512" y="5147"/>
                </a:lnTo>
                <a:lnTo>
                  <a:pt x="3527" y="5174"/>
                </a:lnTo>
                <a:lnTo>
                  <a:pt x="3542" y="5199"/>
                </a:lnTo>
                <a:lnTo>
                  <a:pt x="3558" y="5225"/>
                </a:lnTo>
                <a:lnTo>
                  <a:pt x="3575" y="5249"/>
                </a:lnTo>
                <a:close/>
              </a:path>
            </a:pathLst>
          </a:custGeom>
          <a:solidFill>
            <a:schemeClr val="bg1"/>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00367" name="KSO_Shape"/>
          <p:cNvSpPr>
            <a:spLocks/>
          </p:cNvSpPr>
          <p:nvPr/>
        </p:nvSpPr>
        <p:spPr bwMode="auto">
          <a:xfrm>
            <a:off x="3504406" y="2007344"/>
            <a:ext cx="388217" cy="606216"/>
          </a:xfrm>
          <a:custGeom>
            <a:avLst/>
            <a:gdLst>
              <a:gd name="T0" fmla="*/ 2147483647 w 3864"/>
              <a:gd name="T1" fmla="*/ 2147483647 h 6111"/>
              <a:gd name="T2" fmla="*/ 2147483647 w 3864"/>
              <a:gd name="T3" fmla="*/ 2147483647 h 6111"/>
              <a:gd name="T4" fmla="*/ 2147483647 w 3864"/>
              <a:gd name="T5" fmla="*/ 2147483647 h 6111"/>
              <a:gd name="T6" fmla="*/ 2147483647 w 3864"/>
              <a:gd name="T7" fmla="*/ 2147483647 h 6111"/>
              <a:gd name="T8" fmla="*/ 2147483647 w 3864"/>
              <a:gd name="T9" fmla="*/ 2147483647 h 6111"/>
              <a:gd name="T10" fmla="*/ 2147483647 w 3864"/>
              <a:gd name="T11" fmla="*/ 2147483647 h 6111"/>
              <a:gd name="T12" fmla="*/ 2147483647 w 3864"/>
              <a:gd name="T13" fmla="*/ 2147483647 h 6111"/>
              <a:gd name="T14" fmla="*/ 2147483647 w 3864"/>
              <a:gd name="T15" fmla="*/ 2147483647 h 6111"/>
              <a:gd name="T16" fmla="*/ 2147483647 w 3864"/>
              <a:gd name="T17" fmla="*/ 2147483647 h 6111"/>
              <a:gd name="T18" fmla="*/ 2147483647 w 3864"/>
              <a:gd name="T19" fmla="*/ 2147483647 h 6111"/>
              <a:gd name="T20" fmla="*/ 2147483647 w 3864"/>
              <a:gd name="T21" fmla="*/ 2147483647 h 6111"/>
              <a:gd name="T22" fmla="*/ 2147483647 w 3864"/>
              <a:gd name="T23" fmla="*/ 2147483647 h 6111"/>
              <a:gd name="T24" fmla="*/ 2147483647 w 3864"/>
              <a:gd name="T25" fmla="*/ 2147483647 h 6111"/>
              <a:gd name="T26" fmla="*/ 2147483647 w 3864"/>
              <a:gd name="T27" fmla="*/ 2147483647 h 6111"/>
              <a:gd name="T28" fmla="*/ 2147483647 w 3864"/>
              <a:gd name="T29" fmla="*/ 2147483647 h 6111"/>
              <a:gd name="T30" fmla="*/ 2147483647 w 3864"/>
              <a:gd name="T31" fmla="*/ 2147483647 h 6111"/>
              <a:gd name="T32" fmla="*/ 2147483647 w 3864"/>
              <a:gd name="T33" fmla="*/ 2147483647 h 6111"/>
              <a:gd name="T34" fmla="*/ 2147483647 w 3864"/>
              <a:gd name="T35" fmla="*/ 2147483647 h 6111"/>
              <a:gd name="T36" fmla="*/ 2147483647 w 3864"/>
              <a:gd name="T37" fmla="*/ 2147483647 h 6111"/>
              <a:gd name="T38" fmla="*/ 2147483647 w 3864"/>
              <a:gd name="T39" fmla="*/ 2147483647 h 6111"/>
              <a:gd name="T40" fmla="*/ 2147483647 w 3864"/>
              <a:gd name="T41" fmla="*/ 2147483647 h 6111"/>
              <a:gd name="T42" fmla="*/ 2147483647 w 3864"/>
              <a:gd name="T43" fmla="*/ 2147483647 h 6111"/>
              <a:gd name="T44" fmla="*/ 2147483647 w 3864"/>
              <a:gd name="T45" fmla="*/ 2147483647 h 6111"/>
              <a:gd name="T46" fmla="*/ 2147483647 w 3864"/>
              <a:gd name="T47" fmla="*/ 2147483647 h 6111"/>
              <a:gd name="T48" fmla="*/ 2147483647 w 3864"/>
              <a:gd name="T49" fmla="*/ 2147483647 h 6111"/>
              <a:gd name="T50" fmla="*/ 2147483647 w 3864"/>
              <a:gd name="T51" fmla="*/ 2147483647 h 6111"/>
              <a:gd name="T52" fmla="*/ 2147483647 w 3864"/>
              <a:gd name="T53" fmla="*/ 2147483647 h 6111"/>
              <a:gd name="T54" fmla="*/ 2147483647 w 3864"/>
              <a:gd name="T55" fmla="*/ 2147483647 h 6111"/>
              <a:gd name="T56" fmla="*/ 2147483647 w 3864"/>
              <a:gd name="T57" fmla="*/ 2147483647 h 6111"/>
              <a:gd name="T58" fmla="*/ 2147483647 w 3864"/>
              <a:gd name="T59" fmla="*/ 2147483647 h 6111"/>
              <a:gd name="T60" fmla="*/ 2147483647 w 3864"/>
              <a:gd name="T61" fmla="*/ 2147483647 h 6111"/>
              <a:gd name="T62" fmla="*/ 2147483647 w 3864"/>
              <a:gd name="T63" fmla="*/ 2147483647 h 6111"/>
              <a:gd name="T64" fmla="*/ 2147483647 w 3864"/>
              <a:gd name="T65" fmla="*/ 2147483647 h 6111"/>
              <a:gd name="T66" fmla="*/ 2147483647 w 3864"/>
              <a:gd name="T67" fmla="*/ 2147483647 h 6111"/>
              <a:gd name="T68" fmla="*/ 2147483647 w 3864"/>
              <a:gd name="T69" fmla="*/ 2147483647 h 6111"/>
              <a:gd name="T70" fmla="*/ 2147483647 w 3864"/>
              <a:gd name="T71" fmla="*/ 2147483647 h 6111"/>
              <a:gd name="T72" fmla="*/ 2147483647 w 3864"/>
              <a:gd name="T73" fmla="*/ 2147483647 h 6111"/>
              <a:gd name="T74" fmla="*/ 2147483647 w 3864"/>
              <a:gd name="T75" fmla="*/ 2147483647 h 6111"/>
              <a:gd name="T76" fmla="*/ 2147483647 w 3864"/>
              <a:gd name="T77" fmla="*/ 2147483647 h 6111"/>
              <a:gd name="T78" fmla="*/ 2147483647 w 3864"/>
              <a:gd name="T79" fmla="*/ 2147483647 h 6111"/>
              <a:gd name="T80" fmla="*/ 2147483647 w 3864"/>
              <a:gd name="T81" fmla="*/ 2147483647 h 6111"/>
              <a:gd name="T82" fmla="*/ 2147483647 w 3864"/>
              <a:gd name="T83" fmla="*/ 2147483647 h 6111"/>
              <a:gd name="T84" fmla="*/ 2147483647 w 3864"/>
              <a:gd name="T85" fmla="*/ 2147483647 h 6111"/>
              <a:gd name="T86" fmla="*/ 2147483647 w 3864"/>
              <a:gd name="T87" fmla="*/ 2147483647 h 6111"/>
              <a:gd name="T88" fmla="*/ 2147483647 w 3864"/>
              <a:gd name="T89" fmla="*/ 2147483647 h 6111"/>
              <a:gd name="T90" fmla="*/ 2147483647 w 3864"/>
              <a:gd name="T91" fmla="*/ 2147483647 h 6111"/>
              <a:gd name="T92" fmla="*/ 2147483647 w 3864"/>
              <a:gd name="T93" fmla="*/ 2147483647 h 6111"/>
              <a:gd name="T94" fmla="*/ 2147483647 w 3864"/>
              <a:gd name="T95" fmla="*/ 2147483647 h 6111"/>
              <a:gd name="T96" fmla="*/ 2147483647 w 3864"/>
              <a:gd name="T97" fmla="*/ 2147483647 h 6111"/>
              <a:gd name="T98" fmla="*/ 2147483647 w 3864"/>
              <a:gd name="T99" fmla="*/ 2147483647 h 6111"/>
              <a:gd name="T100" fmla="*/ 2147483647 w 3864"/>
              <a:gd name="T101" fmla="*/ 2147483647 h 6111"/>
              <a:gd name="T102" fmla="*/ 2147483647 w 3864"/>
              <a:gd name="T103" fmla="*/ 2147483647 h 6111"/>
              <a:gd name="T104" fmla="*/ 2147483647 w 3864"/>
              <a:gd name="T105" fmla="*/ 2147483647 h 6111"/>
              <a:gd name="T106" fmla="*/ 2147483647 w 3864"/>
              <a:gd name="T107" fmla="*/ 2147483647 h 6111"/>
              <a:gd name="T108" fmla="*/ 2147483647 w 3864"/>
              <a:gd name="T109" fmla="*/ 2147483647 h 6111"/>
              <a:gd name="T110" fmla="*/ 2147483647 w 3864"/>
              <a:gd name="T111" fmla="*/ 2147483647 h 6111"/>
              <a:gd name="T112" fmla="*/ 2147483647 w 3864"/>
              <a:gd name="T113" fmla="*/ 2147483647 h 6111"/>
              <a:gd name="T114" fmla="*/ 2147483647 w 3864"/>
              <a:gd name="T115" fmla="*/ 2147483647 h 6111"/>
              <a:gd name="T116" fmla="*/ 2147483647 w 3864"/>
              <a:gd name="T117" fmla="*/ 2147483647 h 6111"/>
              <a:gd name="T118" fmla="*/ 2147483647 w 3864"/>
              <a:gd name="T119" fmla="*/ 2147483647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864"/>
              <a:gd name="T181" fmla="*/ 0 h 6111"/>
              <a:gd name="T182" fmla="*/ 3864 w 3864"/>
              <a:gd name="T183" fmla="*/ 6111 h 611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bg1"/>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00368" name="KSO_Shape"/>
          <p:cNvSpPr>
            <a:spLocks/>
          </p:cNvSpPr>
          <p:nvPr/>
        </p:nvSpPr>
        <p:spPr bwMode="auto">
          <a:xfrm>
            <a:off x="5334998" y="2037207"/>
            <a:ext cx="280711" cy="546490"/>
          </a:xfrm>
          <a:custGeom>
            <a:avLst/>
            <a:gdLst>
              <a:gd name="T0" fmla="*/ 2147483647 w 3408"/>
              <a:gd name="T1" fmla="*/ 2147483647 h 6695"/>
              <a:gd name="T2" fmla="*/ 2147483647 w 3408"/>
              <a:gd name="T3" fmla="*/ 2147483647 h 6695"/>
              <a:gd name="T4" fmla="*/ 0 w 3408"/>
              <a:gd name="T5" fmla="*/ 2147483647 h 6695"/>
              <a:gd name="T6" fmla="*/ 0 w 3408"/>
              <a:gd name="T7" fmla="*/ 2147483647 h 6695"/>
              <a:gd name="T8" fmla="*/ 2147483647 w 3408"/>
              <a:gd name="T9" fmla="*/ 2147483647 h 6695"/>
              <a:gd name="T10" fmla="*/ 2147483647 w 3408"/>
              <a:gd name="T11" fmla="*/ 2147483647 h 6695"/>
              <a:gd name="T12" fmla="*/ 2147483647 w 3408"/>
              <a:gd name="T13" fmla="*/ 2147483647 h 6695"/>
              <a:gd name="T14" fmla="*/ 2147483647 w 3408"/>
              <a:gd name="T15" fmla="*/ 2147483647 h 6695"/>
              <a:gd name="T16" fmla="*/ 2147483647 w 3408"/>
              <a:gd name="T17" fmla="*/ 2147483647 h 6695"/>
              <a:gd name="T18" fmla="*/ 2147483647 w 3408"/>
              <a:gd name="T19" fmla="*/ 2147483647 h 6695"/>
              <a:gd name="T20" fmla="*/ 2147483647 w 3408"/>
              <a:gd name="T21" fmla="*/ 2147483647 h 6695"/>
              <a:gd name="T22" fmla="*/ 2147483647 w 3408"/>
              <a:gd name="T23" fmla="*/ 2147483647 h 6695"/>
              <a:gd name="T24" fmla="*/ 2147483647 w 3408"/>
              <a:gd name="T25" fmla="*/ 2147483647 h 6695"/>
              <a:gd name="T26" fmla="*/ 2147483647 w 3408"/>
              <a:gd name="T27" fmla="*/ 2147483647 h 6695"/>
              <a:gd name="T28" fmla="*/ 2147483647 w 3408"/>
              <a:gd name="T29" fmla="*/ 2147483647 h 6695"/>
              <a:gd name="T30" fmla="*/ 2147483647 w 3408"/>
              <a:gd name="T31" fmla="*/ 2147483647 h 6695"/>
              <a:gd name="T32" fmla="*/ 2147483647 w 3408"/>
              <a:gd name="T33" fmla="*/ 2147483647 h 6695"/>
              <a:gd name="T34" fmla="*/ 2147483647 w 3408"/>
              <a:gd name="T35" fmla="*/ 2147483647 h 6695"/>
              <a:gd name="T36" fmla="*/ 2147483647 w 3408"/>
              <a:gd name="T37" fmla="*/ 2147483647 h 6695"/>
              <a:gd name="T38" fmla="*/ 2147483647 w 3408"/>
              <a:gd name="T39" fmla="*/ 2147483647 h 6695"/>
              <a:gd name="T40" fmla="*/ 2147483647 w 3408"/>
              <a:gd name="T41" fmla="*/ 2147483647 h 6695"/>
              <a:gd name="T42" fmla="*/ 2147483647 w 3408"/>
              <a:gd name="T43" fmla="*/ 2147483647 h 6695"/>
              <a:gd name="T44" fmla="*/ 2147483647 w 3408"/>
              <a:gd name="T45" fmla="*/ 2147483647 h 6695"/>
              <a:gd name="T46" fmla="*/ 2147483647 w 3408"/>
              <a:gd name="T47" fmla="*/ 2147483647 h 6695"/>
              <a:gd name="T48" fmla="*/ 2147483647 w 3408"/>
              <a:gd name="T49" fmla="*/ 2147483647 h 6695"/>
              <a:gd name="T50" fmla="*/ 2147483647 w 3408"/>
              <a:gd name="T51" fmla="*/ 2147483647 h 6695"/>
              <a:gd name="T52" fmla="*/ 2147483647 w 3408"/>
              <a:gd name="T53" fmla="*/ 2147483647 h 6695"/>
              <a:gd name="T54" fmla="*/ 2147483647 w 3408"/>
              <a:gd name="T55" fmla="*/ 2147483647 h 6695"/>
              <a:gd name="T56" fmla="*/ 2147483647 w 3408"/>
              <a:gd name="T57" fmla="*/ 2147483647 h 6695"/>
              <a:gd name="T58" fmla="*/ 2147483647 w 3408"/>
              <a:gd name="T59" fmla="*/ 2147483647 h 6695"/>
              <a:gd name="T60" fmla="*/ 2147483647 w 3408"/>
              <a:gd name="T61" fmla="*/ 2147483647 h 6695"/>
              <a:gd name="T62" fmla="*/ 2147483647 w 3408"/>
              <a:gd name="T63" fmla="*/ 2147483647 h 6695"/>
              <a:gd name="T64" fmla="*/ 2147483647 w 3408"/>
              <a:gd name="T65" fmla="*/ 2147483647 h 6695"/>
              <a:gd name="T66" fmla="*/ 2147483647 w 3408"/>
              <a:gd name="T67" fmla="*/ 2147483647 h 6695"/>
              <a:gd name="T68" fmla="*/ 2147483647 w 3408"/>
              <a:gd name="T69" fmla="*/ 2147483647 h 6695"/>
              <a:gd name="T70" fmla="*/ 2147483647 w 3408"/>
              <a:gd name="T71" fmla="*/ 2147483647 h 6695"/>
              <a:gd name="T72" fmla="*/ 2147483647 w 3408"/>
              <a:gd name="T73" fmla="*/ 2147483647 h 6695"/>
              <a:gd name="T74" fmla="*/ 2147483647 w 3408"/>
              <a:gd name="T75" fmla="*/ 2147483647 h 6695"/>
              <a:gd name="T76" fmla="*/ 2147483647 w 3408"/>
              <a:gd name="T77" fmla="*/ 2147483647 h 6695"/>
              <a:gd name="T78" fmla="*/ 2147483647 w 3408"/>
              <a:gd name="T79" fmla="*/ 2147483647 h 6695"/>
              <a:gd name="T80" fmla="*/ 2147483647 w 3408"/>
              <a:gd name="T81" fmla="*/ 2147483647 h 6695"/>
              <a:gd name="T82" fmla="*/ 2147483647 w 3408"/>
              <a:gd name="T83" fmla="*/ 2147483647 h 6695"/>
              <a:gd name="T84" fmla="*/ 2147483647 w 3408"/>
              <a:gd name="T85" fmla="*/ 2147483647 h 6695"/>
              <a:gd name="T86" fmla="*/ 2147483647 w 3408"/>
              <a:gd name="T87" fmla="*/ 2147483647 h 6695"/>
              <a:gd name="T88" fmla="*/ 2147483647 w 3408"/>
              <a:gd name="T89" fmla="*/ 2147483647 h 6695"/>
              <a:gd name="T90" fmla="*/ 2147483647 w 3408"/>
              <a:gd name="T91" fmla="*/ 2147483647 h 6695"/>
              <a:gd name="T92" fmla="*/ 2147483647 w 3408"/>
              <a:gd name="T93" fmla="*/ 2147483647 h 66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408"/>
              <a:gd name="T142" fmla="*/ 0 h 6695"/>
              <a:gd name="T143" fmla="*/ 3408 w 3408"/>
              <a:gd name="T144" fmla="*/ 6695 h 66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408" h="6695">
                <a:moveTo>
                  <a:pt x="0" y="2326"/>
                </a:moveTo>
                <a:lnTo>
                  <a:pt x="847" y="2730"/>
                </a:lnTo>
                <a:lnTo>
                  <a:pt x="847" y="6545"/>
                </a:lnTo>
                <a:lnTo>
                  <a:pt x="0" y="6143"/>
                </a:lnTo>
                <a:lnTo>
                  <a:pt x="0" y="2326"/>
                </a:lnTo>
                <a:close/>
                <a:moveTo>
                  <a:pt x="2010" y="1223"/>
                </a:moveTo>
                <a:lnTo>
                  <a:pt x="2318" y="1123"/>
                </a:lnTo>
                <a:lnTo>
                  <a:pt x="2318" y="1310"/>
                </a:lnTo>
                <a:lnTo>
                  <a:pt x="2010" y="1410"/>
                </a:lnTo>
                <a:lnTo>
                  <a:pt x="2010" y="1223"/>
                </a:lnTo>
                <a:close/>
                <a:moveTo>
                  <a:pt x="1413" y="1403"/>
                </a:moveTo>
                <a:lnTo>
                  <a:pt x="1721" y="1303"/>
                </a:lnTo>
                <a:lnTo>
                  <a:pt x="1721" y="1491"/>
                </a:lnTo>
                <a:lnTo>
                  <a:pt x="1413" y="1591"/>
                </a:lnTo>
                <a:lnTo>
                  <a:pt x="1413" y="1403"/>
                </a:lnTo>
                <a:close/>
                <a:moveTo>
                  <a:pt x="1084" y="764"/>
                </a:moveTo>
                <a:lnTo>
                  <a:pt x="1086" y="774"/>
                </a:lnTo>
                <a:lnTo>
                  <a:pt x="728" y="604"/>
                </a:lnTo>
                <a:lnTo>
                  <a:pt x="739" y="2014"/>
                </a:lnTo>
                <a:lnTo>
                  <a:pt x="754" y="2022"/>
                </a:lnTo>
                <a:lnTo>
                  <a:pt x="388" y="2123"/>
                </a:lnTo>
                <a:lnTo>
                  <a:pt x="1179" y="2522"/>
                </a:lnTo>
                <a:lnTo>
                  <a:pt x="1164" y="6588"/>
                </a:lnTo>
                <a:lnTo>
                  <a:pt x="1200" y="6601"/>
                </a:lnTo>
                <a:lnTo>
                  <a:pt x="1236" y="6613"/>
                </a:lnTo>
                <a:lnTo>
                  <a:pt x="1272" y="6623"/>
                </a:lnTo>
                <a:lnTo>
                  <a:pt x="1308" y="6634"/>
                </a:lnTo>
                <a:lnTo>
                  <a:pt x="1344" y="6643"/>
                </a:lnTo>
                <a:lnTo>
                  <a:pt x="1380" y="6652"/>
                </a:lnTo>
                <a:lnTo>
                  <a:pt x="1414" y="6659"/>
                </a:lnTo>
                <a:lnTo>
                  <a:pt x="1450" y="6666"/>
                </a:lnTo>
                <a:lnTo>
                  <a:pt x="1486" y="6673"/>
                </a:lnTo>
                <a:lnTo>
                  <a:pt x="1522" y="6679"/>
                </a:lnTo>
                <a:lnTo>
                  <a:pt x="1557" y="6684"/>
                </a:lnTo>
                <a:lnTo>
                  <a:pt x="1593" y="6687"/>
                </a:lnTo>
                <a:lnTo>
                  <a:pt x="1629" y="6691"/>
                </a:lnTo>
                <a:lnTo>
                  <a:pt x="1664" y="6693"/>
                </a:lnTo>
                <a:lnTo>
                  <a:pt x="1700" y="6694"/>
                </a:lnTo>
                <a:lnTo>
                  <a:pt x="1735" y="6695"/>
                </a:lnTo>
                <a:lnTo>
                  <a:pt x="1771" y="6695"/>
                </a:lnTo>
                <a:lnTo>
                  <a:pt x="1806" y="6695"/>
                </a:lnTo>
                <a:lnTo>
                  <a:pt x="1842" y="6694"/>
                </a:lnTo>
                <a:lnTo>
                  <a:pt x="1877" y="6692"/>
                </a:lnTo>
                <a:lnTo>
                  <a:pt x="1912" y="6689"/>
                </a:lnTo>
                <a:lnTo>
                  <a:pt x="1947" y="6686"/>
                </a:lnTo>
                <a:lnTo>
                  <a:pt x="1983" y="6681"/>
                </a:lnTo>
                <a:lnTo>
                  <a:pt x="2018" y="6677"/>
                </a:lnTo>
                <a:lnTo>
                  <a:pt x="2053" y="6671"/>
                </a:lnTo>
                <a:lnTo>
                  <a:pt x="2089" y="6664"/>
                </a:lnTo>
                <a:lnTo>
                  <a:pt x="2159" y="6650"/>
                </a:lnTo>
                <a:lnTo>
                  <a:pt x="2229" y="6633"/>
                </a:lnTo>
                <a:lnTo>
                  <a:pt x="2299" y="6612"/>
                </a:lnTo>
                <a:lnTo>
                  <a:pt x="2369" y="6588"/>
                </a:lnTo>
                <a:lnTo>
                  <a:pt x="2440" y="6563"/>
                </a:lnTo>
                <a:lnTo>
                  <a:pt x="2509" y="6535"/>
                </a:lnTo>
                <a:lnTo>
                  <a:pt x="2579" y="6504"/>
                </a:lnTo>
                <a:lnTo>
                  <a:pt x="2649" y="6470"/>
                </a:lnTo>
                <a:lnTo>
                  <a:pt x="2718" y="6434"/>
                </a:lnTo>
                <a:lnTo>
                  <a:pt x="2787" y="6396"/>
                </a:lnTo>
                <a:lnTo>
                  <a:pt x="2856" y="6354"/>
                </a:lnTo>
                <a:lnTo>
                  <a:pt x="2926" y="6311"/>
                </a:lnTo>
                <a:lnTo>
                  <a:pt x="2994" y="6264"/>
                </a:lnTo>
                <a:lnTo>
                  <a:pt x="3064" y="6216"/>
                </a:lnTo>
                <a:lnTo>
                  <a:pt x="3133" y="6165"/>
                </a:lnTo>
                <a:lnTo>
                  <a:pt x="3201" y="6112"/>
                </a:lnTo>
                <a:lnTo>
                  <a:pt x="3271" y="6057"/>
                </a:lnTo>
                <a:lnTo>
                  <a:pt x="3339" y="5999"/>
                </a:lnTo>
                <a:lnTo>
                  <a:pt x="3408" y="5939"/>
                </a:lnTo>
                <a:lnTo>
                  <a:pt x="3408" y="2146"/>
                </a:lnTo>
                <a:lnTo>
                  <a:pt x="1402" y="2803"/>
                </a:lnTo>
                <a:lnTo>
                  <a:pt x="1402" y="2555"/>
                </a:lnTo>
                <a:lnTo>
                  <a:pt x="3408" y="1899"/>
                </a:lnTo>
                <a:lnTo>
                  <a:pt x="3408" y="1887"/>
                </a:lnTo>
                <a:lnTo>
                  <a:pt x="2673" y="1570"/>
                </a:lnTo>
                <a:lnTo>
                  <a:pt x="2668" y="301"/>
                </a:lnTo>
                <a:lnTo>
                  <a:pt x="2147" y="23"/>
                </a:lnTo>
                <a:lnTo>
                  <a:pt x="2109" y="0"/>
                </a:lnTo>
                <a:lnTo>
                  <a:pt x="2068" y="13"/>
                </a:lnTo>
                <a:lnTo>
                  <a:pt x="843" y="442"/>
                </a:lnTo>
                <a:lnTo>
                  <a:pt x="1075" y="583"/>
                </a:lnTo>
                <a:lnTo>
                  <a:pt x="2084" y="219"/>
                </a:lnTo>
                <a:lnTo>
                  <a:pt x="2320" y="356"/>
                </a:lnTo>
                <a:lnTo>
                  <a:pt x="1084" y="764"/>
                </a:lnTo>
                <a:close/>
                <a:moveTo>
                  <a:pt x="2470" y="538"/>
                </a:moveTo>
                <a:lnTo>
                  <a:pt x="1224" y="936"/>
                </a:lnTo>
                <a:lnTo>
                  <a:pt x="1230" y="2298"/>
                </a:lnTo>
                <a:lnTo>
                  <a:pt x="2470" y="1885"/>
                </a:lnTo>
                <a:lnTo>
                  <a:pt x="2470" y="538"/>
                </a:lnTo>
                <a:close/>
              </a:path>
            </a:pathLst>
          </a:custGeom>
          <a:solidFill>
            <a:schemeClr val="bg1"/>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00369" name="KSO_Shape"/>
          <p:cNvSpPr>
            <a:spLocks/>
          </p:cNvSpPr>
          <p:nvPr/>
        </p:nvSpPr>
        <p:spPr bwMode="auto">
          <a:xfrm>
            <a:off x="7073015" y="2077521"/>
            <a:ext cx="512147" cy="510654"/>
          </a:xfrm>
          <a:custGeom>
            <a:avLst/>
            <a:gdLst>
              <a:gd name="T0" fmla="*/ 2147483647 w 4218"/>
              <a:gd name="T1" fmla="*/ 2147483647 h 4267"/>
              <a:gd name="T2" fmla="*/ 2147483647 w 4218"/>
              <a:gd name="T3" fmla="*/ 2147483647 h 4267"/>
              <a:gd name="T4" fmla="*/ 2147483647 w 4218"/>
              <a:gd name="T5" fmla="*/ 2147483647 h 4267"/>
              <a:gd name="T6" fmla="*/ 2147483647 w 4218"/>
              <a:gd name="T7" fmla="*/ 2147483647 h 4267"/>
              <a:gd name="T8" fmla="*/ 2147483647 w 4218"/>
              <a:gd name="T9" fmla="*/ 2147483647 h 4267"/>
              <a:gd name="T10" fmla="*/ 2147483647 w 4218"/>
              <a:gd name="T11" fmla="*/ 2147483647 h 4267"/>
              <a:gd name="T12" fmla="*/ 2147483647 w 4218"/>
              <a:gd name="T13" fmla="*/ 2147483647 h 4267"/>
              <a:gd name="T14" fmla="*/ 2147483647 w 4218"/>
              <a:gd name="T15" fmla="*/ 2147483647 h 4267"/>
              <a:gd name="T16" fmla="*/ 2147483647 w 4218"/>
              <a:gd name="T17" fmla="*/ 2147483647 h 4267"/>
              <a:gd name="T18" fmla="*/ 2147483647 w 4218"/>
              <a:gd name="T19" fmla="*/ 2147483647 h 4267"/>
              <a:gd name="T20" fmla="*/ 2147483647 w 4218"/>
              <a:gd name="T21" fmla="*/ 2147483647 h 4267"/>
              <a:gd name="T22" fmla="*/ 2147483647 w 4218"/>
              <a:gd name="T23" fmla="*/ 2147483647 h 4267"/>
              <a:gd name="T24" fmla="*/ 2147483647 w 4218"/>
              <a:gd name="T25" fmla="*/ 2147483647 h 4267"/>
              <a:gd name="T26" fmla="*/ 2147483647 w 4218"/>
              <a:gd name="T27" fmla="*/ 2147483647 h 4267"/>
              <a:gd name="T28" fmla="*/ 2147483647 w 4218"/>
              <a:gd name="T29" fmla="*/ 2147483647 h 4267"/>
              <a:gd name="T30" fmla="*/ 2147483647 w 4218"/>
              <a:gd name="T31" fmla="*/ 2147483647 h 4267"/>
              <a:gd name="T32" fmla="*/ 2147483647 w 4218"/>
              <a:gd name="T33" fmla="*/ 2147483647 h 4267"/>
              <a:gd name="T34" fmla="*/ 2147483647 w 4218"/>
              <a:gd name="T35" fmla="*/ 2147483647 h 4267"/>
              <a:gd name="T36" fmla="*/ 2147483647 w 4218"/>
              <a:gd name="T37" fmla="*/ 2147483647 h 4267"/>
              <a:gd name="T38" fmla="*/ 2147483647 w 4218"/>
              <a:gd name="T39" fmla="*/ 2147483647 h 4267"/>
              <a:gd name="T40" fmla="*/ 2147483647 w 4218"/>
              <a:gd name="T41" fmla="*/ 2147483647 h 4267"/>
              <a:gd name="T42" fmla="*/ 2147483647 w 4218"/>
              <a:gd name="T43" fmla="*/ 2147483647 h 4267"/>
              <a:gd name="T44" fmla="*/ 2147483647 w 4218"/>
              <a:gd name="T45" fmla="*/ 2147483647 h 4267"/>
              <a:gd name="T46" fmla="*/ 2147483647 w 4218"/>
              <a:gd name="T47" fmla="*/ 2147483647 h 4267"/>
              <a:gd name="T48" fmla="*/ 2147483647 w 4218"/>
              <a:gd name="T49" fmla="*/ 2147483647 h 4267"/>
              <a:gd name="T50" fmla="*/ 2147483647 w 4218"/>
              <a:gd name="T51" fmla="*/ 2147483647 h 4267"/>
              <a:gd name="T52" fmla="*/ 2147483647 w 4218"/>
              <a:gd name="T53" fmla="*/ 2147483647 h 4267"/>
              <a:gd name="T54" fmla="*/ 2147483647 w 4218"/>
              <a:gd name="T55" fmla="*/ 2147483647 h 4267"/>
              <a:gd name="T56" fmla="*/ 2147483647 w 4218"/>
              <a:gd name="T57" fmla="*/ 2147483647 h 4267"/>
              <a:gd name="T58" fmla="*/ 2147483647 w 4218"/>
              <a:gd name="T59" fmla="*/ 2147483647 h 4267"/>
              <a:gd name="T60" fmla="*/ 2147483647 w 4218"/>
              <a:gd name="T61" fmla="*/ 2147483647 h 4267"/>
              <a:gd name="T62" fmla="*/ 2147483647 w 4218"/>
              <a:gd name="T63" fmla="*/ 2147483647 h 4267"/>
              <a:gd name="T64" fmla="*/ 2147483647 w 4218"/>
              <a:gd name="T65" fmla="*/ 2147483647 h 4267"/>
              <a:gd name="T66" fmla="*/ 2147483647 w 4218"/>
              <a:gd name="T67" fmla="*/ 2147483647 h 4267"/>
              <a:gd name="T68" fmla="*/ 2147483647 w 4218"/>
              <a:gd name="T69" fmla="*/ 2147483647 h 4267"/>
              <a:gd name="T70" fmla="*/ 2147483647 w 4218"/>
              <a:gd name="T71" fmla="*/ 2147483647 h 4267"/>
              <a:gd name="T72" fmla="*/ 2147483647 w 4218"/>
              <a:gd name="T73" fmla="*/ 2147483647 h 4267"/>
              <a:gd name="T74" fmla="*/ 2147483647 w 4218"/>
              <a:gd name="T75" fmla="*/ 2147483647 h 4267"/>
              <a:gd name="T76" fmla="*/ 2147483647 w 4218"/>
              <a:gd name="T77" fmla="*/ 2147483647 h 4267"/>
              <a:gd name="T78" fmla="*/ 2147483647 w 4218"/>
              <a:gd name="T79" fmla="*/ 2147483647 h 4267"/>
              <a:gd name="T80" fmla="*/ 2147483647 w 4218"/>
              <a:gd name="T81" fmla="*/ 2147483647 h 4267"/>
              <a:gd name="T82" fmla="*/ 2147483647 w 4218"/>
              <a:gd name="T83" fmla="*/ 2147483647 h 4267"/>
              <a:gd name="T84" fmla="*/ 2147483647 w 4218"/>
              <a:gd name="T85" fmla="*/ 2147483647 h 4267"/>
              <a:gd name="T86" fmla="*/ 2147483647 w 4218"/>
              <a:gd name="T87" fmla="*/ 2147483647 h 4267"/>
              <a:gd name="T88" fmla="*/ 2147483647 w 4218"/>
              <a:gd name="T89" fmla="*/ 2147483647 h 4267"/>
              <a:gd name="T90" fmla="*/ 2147483647 w 4218"/>
              <a:gd name="T91" fmla="*/ 2147483647 h 4267"/>
              <a:gd name="T92" fmla="*/ 2147483647 w 4218"/>
              <a:gd name="T93" fmla="*/ 2147483647 h 4267"/>
              <a:gd name="T94" fmla="*/ 2147483647 w 4218"/>
              <a:gd name="T95" fmla="*/ 2147483647 h 4267"/>
              <a:gd name="T96" fmla="*/ 2147483647 w 4218"/>
              <a:gd name="T97" fmla="*/ 2147483647 h 4267"/>
              <a:gd name="T98" fmla="*/ 2147483647 w 4218"/>
              <a:gd name="T99" fmla="*/ 2147483647 h 4267"/>
              <a:gd name="T100" fmla="*/ 2147483647 w 4218"/>
              <a:gd name="T101" fmla="*/ 2147483647 h 4267"/>
              <a:gd name="T102" fmla="*/ 2147483647 w 4218"/>
              <a:gd name="T103" fmla="*/ 2147483647 h 4267"/>
              <a:gd name="T104" fmla="*/ 2147483647 w 4218"/>
              <a:gd name="T105" fmla="*/ 2147483647 h 426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218"/>
              <a:gd name="T160" fmla="*/ 0 h 4267"/>
              <a:gd name="T161" fmla="*/ 4218 w 4218"/>
              <a:gd name="T162" fmla="*/ 4267 h 426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218" h="4267">
                <a:moveTo>
                  <a:pt x="276" y="0"/>
                </a:moveTo>
                <a:lnTo>
                  <a:pt x="309" y="188"/>
                </a:lnTo>
                <a:lnTo>
                  <a:pt x="363" y="500"/>
                </a:lnTo>
                <a:lnTo>
                  <a:pt x="488" y="1217"/>
                </a:lnTo>
                <a:lnTo>
                  <a:pt x="563" y="1641"/>
                </a:lnTo>
                <a:lnTo>
                  <a:pt x="638" y="2060"/>
                </a:lnTo>
                <a:lnTo>
                  <a:pt x="706" y="2439"/>
                </a:lnTo>
                <a:lnTo>
                  <a:pt x="762" y="2745"/>
                </a:lnTo>
                <a:lnTo>
                  <a:pt x="770" y="2785"/>
                </a:lnTo>
                <a:lnTo>
                  <a:pt x="779" y="2828"/>
                </a:lnTo>
                <a:lnTo>
                  <a:pt x="790" y="2874"/>
                </a:lnTo>
                <a:lnTo>
                  <a:pt x="803" y="2921"/>
                </a:lnTo>
                <a:lnTo>
                  <a:pt x="811" y="2945"/>
                </a:lnTo>
                <a:lnTo>
                  <a:pt x="818" y="2968"/>
                </a:lnTo>
                <a:lnTo>
                  <a:pt x="828" y="2993"/>
                </a:lnTo>
                <a:lnTo>
                  <a:pt x="838" y="3017"/>
                </a:lnTo>
                <a:lnTo>
                  <a:pt x="849" y="3041"/>
                </a:lnTo>
                <a:lnTo>
                  <a:pt x="861" y="3064"/>
                </a:lnTo>
                <a:lnTo>
                  <a:pt x="874" y="3087"/>
                </a:lnTo>
                <a:lnTo>
                  <a:pt x="890" y="3110"/>
                </a:lnTo>
                <a:lnTo>
                  <a:pt x="905" y="3132"/>
                </a:lnTo>
                <a:lnTo>
                  <a:pt x="923" y="3154"/>
                </a:lnTo>
                <a:lnTo>
                  <a:pt x="940" y="3174"/>
                </a:lnTo>
                <a:lnTo>
                  <a:pt x="961" y="3194"/>
                </a:lnTo>
                <a:lnTo>
                  <a:pt x="982" y="3213"/>
                </a:lnTo>
                <a:lnTo>
                  <a:pt x="1005" y="3231"/>
                </a:lnTo>
                <a:lnTo>
                  <a:pt x="1031" y="3248"/>
                </a:lnTo>
                <a:lnTo>
                  <a:pt x="1057" y="3262"/>
                </a:lnTo>
                <a:lnTo>
                  <a:pt x="1085" y="3276"/>
                </a:lnTo>
                <a:lnTo>
                  <a:pt x="1115" y="3289"/>
                </a:lnTo>
                <a:lnTo>
                  <a:pt x="1147" y="3300"/>
                </a:lnTo>
                <a:lnTo>
                  <a:pt x="1181" y="3308"/>
                </a:lnTo>
                <a:lnTo>
                  <a:pt x="1217" y="3316"/>
                </a:lnTo>
                <a:lnTo>
                  <a:pt x="1255" y="3322"/>
                </a:lnTo>
                <a:lnTo>
                  <a:pt x="1296" y="3325"/>
                </a:lnTo>
                <a:lnTo>
                  <a:pt x="1338" y="3326"/>
                </a:lnTo>
                <a:lnTo>
                  <a:pt x="2594" y="3326"/>
                </a:lnTo>
                <a:lnTo>
                  <a:pt x="2637" y="3325"/>
                </a:lnTo>
                <a:lnTo>
                  <a:pt x="2677" y="3322"/>
                </a:lnTo>
                <a:lnTo>
                  <a:pt x="2715" y="3316"/>
                </a:lnTo>
                <a:lnTo>
                  <a:pt x="2751" y="3308"/>
                </a:lnTo>
                <a:lnTo>
                  <a:pt x="2785" y="3300"/>
                </a:lnTo>
                <a:lnTo>
                  <a:pt x="2817" y="3289"/>
                </a:lnTo>
                <a:lnTo>
                  <a:pt x="2847" y="3276"/>
                </a:lnTo>
                <a:lnTo>
                  <a:pt x="2875" y="3262"/>
                </a:lnTo>
                <a:lnTo>
                  <a:pt x="2901" y="3248"/>
                </a:lnTo>
                <a:lnTo>
                  <a:pt x="2926" y="3231"/>
                </a:lnTo>
                <a:lnTo>
                  <a:pt x="2949" y="3213"/>
                </a:lnTo>
                <a:lnTo>
                  <a:pt x="2970" y="3194"/>
                </a:lnTo>
                <a:lnTo>
                  <a:pt x="2990" y="3174"/>
                </a:lnTo>
                <a:lnTo>
                  <a:pt x="3009" y="3154"/>
                </a:lnTo>
                <a:lnTo>
                  <a:pt x="3026" y="3132"/>
                </a:lnTo>
                <a:lnTo>
                  <a:pt x="3042" y="3110"/>
                </a:lnTo>
                <a:lnTo>
                  <a:pt x="3056" y="3087"/>
                </a:lnTo>
                <a:lnTo>
                  <a:pt x="3069" y="3064"/>
                </a:lnTo>
                <a:lnTo>
                  <a:pt x="3081" y="3041"/>
                </a:lnTo>
                <a:lnTo>
                  <a:pt x="3094" y="3017"/>
                </a:lnTo>
                <a:lnTo>
                  <a:pt x="3103" y="2993"/>
                </a:lnTo>
                <a:lnTo>
                  <a:pt x="3112" y="2968"/>
                </a:lnTo>
                <a:lnTo>
                  <a:pt x="3121" y="2945"/>
                </a:lnTo>
                <a:lnTo>
                  <a:pt x="3129" y="2921"/>
                </a:lnTo>
                <a:lnTo>
                  <a:pt x="3142" y="2874"/>
                </a:lnTo>
                <a:lnTo>
                  <a:pt x="3152" y="2828"/>
                </a:lnTo>
                <a:lnTo>
                  <a:pt x="3161" y="2785"/>
                </a:lnTo>
                <a:lnTo>
                  <a:pt x="3168" y="2745"/>
                </a:lnTo>
                <a:lnTo>
                  <a:pt x="3226" y="2439"/>
                </a:lnTo>
                <a:lnTo>
                  <a:pt x="3294" y="2060"/>
                </a:lnTo>
                <a:lnTo>
                  <a:pt x="3367" y="1641"/>
                </a:lnTo>
                <a:lnTo>
                  <a:pt x="3442" y="1217"/>
                </a:lnTo>
                <a:lnTo>
                  <a:pt x="3568" y="500"/>
                </a:lnTo>
                <a:lnTo>
                  <a:pt x="3623" y="188"/>
                </a:lnTo>
                <a:lnTo>
                  <a:pt x="3655" y="0"/>
                </a:lnTo>
                <a:lnTo>
                  <a:pt x="276" y="0"/>
                </a:lnTo>
                <a:close/>
                <a:moveTo>
                  <a:pt x="3143" y="1066"/>
                </a:moveTo>
                <a:lnTo>
                  <a:pt x="787" y="1066"/>
                </a:lnTo>
                <a:lnTo>
                  <a:pt x="658" y="320"/>
                </a:lnTo>
                <a:lnTo>
                  <a:pt x="3274" y="320"/>
                </a:lnTo>
                <a:lnTo>
                  <a:pt x="3143" y="1066"/>
                </a:lnTo>
                <a:close/>
                <a:moveTo>
                  <a:pt x="4209" y="1156"/>
                </a:moveTo>
                <a:lnTo>
                  <a:pt x="4209" y="1156"/>
                </a:lnTo>
                <a:lnTo>
                  <a:pt x="4192" y="1251"/>
                </a:lnTo>
                <a:lnTo>
                  <a:pt x="4168" y="1369"/>
                </a:lnTo>
                <a:lnTo>
                  <a:pt x="4113" y="1645"/>
                </a:lnTo>
                <a:lnTo>
                  <a:pt x="4053" y="1936"/>
                </a:lnTo>
                <a:lnTo>
                  <a:pt x="4000" y="2191"/>
                </a:lnTo>
                <a:lnTo>
                  <a:pt x="3991" y="2228"/>
                </a:lnTo>
                <a:lnTo>
                  <a:pt x="3986" y="2250"/>
                </a:lnTo>
                <a:lnTo>
                  <a:pt x="3978" y="2273"/>
                </a:lnTo>
                <a:lnTo>
                  <a:pt x="3969" y="2297"/>
                </a:lnTo>
                <a:lnTo>
                  <a:pt x="3958" y="2322"/>
                </a:lnTo>
                <a:lnTo>
                  <a:pt x="3945" y="2346"/>
                </a:lnTo>
                <a:lnTo>
                  <a:pt x="3937" y="2358"/>
                </a:lnTo>
                <a:lnTo>
                  <a:pt x="3929" y="2369"/>
                </a:lnTo>
                <a:lnTo>
                  <a:pt x="3920" y="2381"/>
                </a:lnTo>
                <a:lnTo>
                  <a:pt x="3910" y="2392"/>
                </a:lnTo>
                <a:lnTo>
                  <a:pt x="3900" y="2403"/>
                </a:lnTo>
                <a:lnTo>
                  <a:pt x="3888" y="2413"/>
                </a:lnTo>
                <a:lnTo>
                  <a:pt x="3876" y="2423"/>
                </a:lnTo>
                <a:lnTo>
                  <a:pt x="3863" y="2433"/>
                </a:lnTo>
                <a:lnTo>
                  <a:pt x="3848" y="2441"/>
                </a:lnTo>
                <a:lnTo>
                  <a:pt x="3834" y="2449"/>
                </a:lnTo>
                <a:lnTo>
                  <a:pt x="3817" y="2457"/>
                </a:lnTo>
                <a:lnTo>
                  <a:pt x="3800" y="2463"/>
                </a:lnTo>
                <a:lnTo>
                  <a:pt x="3782" y="2469"/>
                </a:lnTo>
                <a:lnTo>
                  <a:pt x="3762" y="2474"/>
                </a:lnTo>
                <a:lnTo>
                  <a:pt x="3743" y="2478"/>
                </a:lnTo>
                <a:lnTo>
                  <a:pt x="3721" y="2481"/>
                </a:lnTo>
                <a:lnTo>
                  <a:pt x="3698" y="2482"/>
                </a:lnTo>
                <a:lnTo>
                  <a:pt x="3673" y="2483"/>
                </a:lnTo>
                <a:lnTo>
                  <a:pt x="3381" y="2483"/>
                </a:lnTo>
                <a:lnTo>
                  <a:pt x="3430" y="2208"/>
                </a:lnTo>
                <a:lnTo>
                  <a:pt x="3673" y="2208"/>
                </a:lnTo>
                <a:lnTo>
                  <a:pt x="3690" y="2207"/>
                </a:lnTo>
                <a:lnTo>
                  <a:pt x="3702" y="2206"/>
                </a:lnTo>
                <a:lnTo>
                  <a:pt x="3707" y="2204"/>
                </a:lnTo>
                <a:lnTo>
                  <a:pt x="3710" y="2204"/>
                </a:lnTo>
                <a:lnTo>
                  <a:pt x="3712" y="2199"/>
                </a:lnTo>
                <a:lnTo>
                  <a:pt x="3716" y="2188"/>
                </a:lnTo>
                <a:lnTo>
                  <a:pt x="3723" y="2167"/>
                </a:lnTo>
                <a:lnTo>
                  <a:pt x="3731" y="2133"/>
                </a:lnTo>
                <a:lnTo>
                  <a:pt x="3783" y="1881"/>
                </a:lnTo>
                <a:lnTo>
                  <a:pt x="3844" y="1592"/>
                </a:lnTo>
                <a:lnTo>
                  <a:pt x="3899" y="1318"/>
                </a:lnTo>
                <a:lnTo>
                  <a:pt x="3921" y="1203"/>
                </a:lnTo>
                <a:lnTo>
                  <a:pt x="3937" y="1109"/>
                </a:lnTo>
                <a:lnTo>
                  <a:pt x="3941" y="1093"/>
                </a:lnTo>
                <a:lnTo>
                  <a:pt x="3942" y="1075"/>
                </a:lnTo>
                <a:lnTo>
                  <a:pt x="3943" y="1057"/>
                </a:lnTo>
                <a:lnTo>
                  <a:pt x="3943" y="1039"/>
                </a:lnTo>
                <a:lnTo>
                  <a:pt x="3941" y="1021"/>
                </a:lnTo>
                <a:lnTo>
                  <a:pt x="3936" y="1004"/>
                </a:lnTo>
                <a:lnTo>
                  <a:pt x="3934" y="996"/>
                </a:lnTo>
                <a:lnTo>
                  <a:pt x="3931" y="988"/>
                </a:lnTo>
                <a:lnTo>
                  <a:pt x="3926" y="980"/>
                </a:lnTo>
                <a:lnTo>
                  <a:pt x="3922" y="974"/>
                </a:lnTo>
                <a:lnTo>
                  <a:pt x="3914" y="965"/>
                </a:lnTo>
                <a:lnTo>
                  <a:pt x="3906" y="957"/>
                </a:lnTo>
                <a:lnTo>
                  <a:pt x="3897" y="951"/>
                </a:lnTo>
                <a:lnTo>
                  <a:pt x="3889" y="945"/>
                </a:lnTo>
                <a:lnTo>
                  <a:pt x="3873" y="938"/>
                </a:lnTo>
                <a:lnTo>
                  <a:pt x="3860" y="933"/>
                </a:lnTo>
                <a:lnTo>
                  <a:pt x="3655" y="933"/>
                </a:lnTo>
                <a:lnTo>
                  <a:pt x="3703" y="659"/>
                </a:lnTo>
                <a:lnTo>
                  <a:pt x="3892" y="659"/>
                </a:lnTo>
                <a:lnTo>
                  <a:pt x="3904" y="661"/>
                </a:lnTo>
                <a:lnTo>
                  <a:pt x="3925" y="666"/>
                </a:lnTo>
                <a:lnTo>
                  <a:pt x="3955" y="675"/>
                </a:lnTo>
                <a:lnTo>
                  <a:pt x="3972" y="681"/>
                </a:lnTo>
                <a:lnTo>
                  <a:pt x="3989" y="689"/>
                </a:lnTo>
                <a:lnTo>
                  <a:pt x="4008" y="698"/>
                </a:lnTo>
                <a:lnTo>
                  <a:pt x="4028" y="708"/>
                </a:lnTo>
                <a:lnTo>
                  <a:pt x="4047" y="720"/>
                </a:lnTo>
                <a:lnTo>
                  <a:pt x="4067" y="734"/>
                </a:lnTo>
                <a:lnTo>
                  <a:pt x="4087" y="751"/>
                </a:lnTo>
                <a:lnTo>
                  <a:pt x="4107" y="768"/>
                </a:lnTo>
                <a:lnTo>
                  <a:pt x="4126" y="788"/>
                </a:lnTo>
                <a:lnTo>
                  <a:pt x="4143" y="811"/>
                </a:lnTo>
                <a:lnTo>
                  <a:pt x="4152" y="823"/>
                </a:lnTo>
                <a:lnTo>
                  <a:pt x="4161" y="836"/>
                </a:lnTo>
                <a:lnTo>
                  <a:pt x="4170" y="852"/>
                </a:lnTo>
                <a:lnTo>
                  <a:pt x="4177" y="867"/>
                </a:lnTo>
                <a:lnTo>
                  <a:pt x="4185" y="885"/>
                </a:lnTo>
                <a:lnTo>
                  <a:pt x="4193" y="902"/>
                </a:lnTo>
                <a:lnTo>
                  <a:pt x="4199" y="922"/>
                </a:lnTo>
                <a:lnTo>
                  <a:pt x="4205" y="943"/>
                </a:lnTo>
                <a:lnTo>
                  <a:pt x="4209" y="965"/>
                </a:lnTo>
                <a:lnTo>
                  <a:pt x="4214" y="988"/>
                </a:lnTo>
                <a:lnTo>
                  <a:pt x="4216" y="1012"/>
                </a:lnTo>
                <a:lnTo>
                  <a:pt x="4218" y="1039"/>
                </a:lnTo>
                <a:lnTo>
                  <a:pt x="4218" y="1066"/>
                </a:lnTo>
                <a:lnTo>
                  <a:pt x="4217" y="1095"/>
                </a:lnTo>
                <a:lnTo>
                  <a:pt x="4214" y="1125"/>
                </a:lnTo>
                <a:lnTo>
                  <a:pt x="4209" y="1156"/>
                </a:lnTo>
                <a:close/>
                <a:moveTo>
                  <a:pt x="3771" y="3532"/>
                </a:moveTo>
                <a:lnTo>
                  <a:pt x="160" y="3532"/>
                </a:lnTo>
                <a:lnTo>
                  <a:pt x="144" y="3533"/>
                </a:lnTo>
                <a:lnTo>
                  <a:pt x="127" y="3535"/>
                </a:lnTo>
                <a:lnTo>
                  <a:pt x="112" y="3539"/>
                </a:lnTo>
                <a:lnTo>
                  <a:pt x="98" y="3545"/>
                </a:lnTo>
                <a:lnTo>
                  <a:pt x="83" y="3551"/>
                </a:lnTo>
                <a:lnTo>
                  <a:pt x="70" y="3559"/>
                </a:lnTo>
                <a:lnTo>
                  <a:pt x="58" y="3569"/>
                </a:lnTo>
                <a:lnTo>
                  <a:pt x="47" y="3579"/>
                </a:lnTo>
                <a:lnTo>
                  <a:pt x="36" y="3590"/>
                </a:lnTo>
                <a:lnTo>
                  <a:pt x="27" y="3603"/>
                </a:lnTo>
                <a:lnTo>
                  <a:pt x="19" y="3616"/>
                </a:lnTo>
                <a:lnTo>
                  <a:pt x="13" y="3631"/>
                </a:lnTo>
                <a:lnTo>
                  <a:pt x="7" y="3645"/>
                </a:lnTo>
                <a:lnTo>
                  <a:pt x="3" y="3660"/>
                </a:lnTo>
                <a:lnTo>
                  <a:pt x="1" y="3676"/>
                </a:lnTo>
                <a:lnTo>
                  <a:pt x="0" y="3692"/>
                </a:lnTo>
                <a:lnTo>
                  <a:pt x="1" y="3709"/>
                </a:lnTo>
                <a:lnTo>
                  <a:pt x="3" y="3725"/>
                </a:lnTo>
                <a:lnTo>
                  <a:pt x="7" y="3741"/>
                </a:lnTo>
                <a:lnTo>
                  <a:pt x="13" y="3755"/>
                </a:lnTo>
                <a:lnTo>
                  <a:pt x="19" y="3769"/>
                </a:lnTo>
                <a:lnTo>
                  <a:pt x="27" y="3782"/>
                </a:lnTo>
                <a:lnTo>
                  <a:pt x="36" y="3795"/>
                </a:lnTo>
                <a:lnTo>
                  <a:pt x="47" y="3806"/>
                </a:lnTo>
                <a:lnTo>
                  <a:pt x="58" y="3817"/>
                </a:lnTo>
                <a:lnTo>
                  <a:pt x="70" y="3825"/>
                </a:lnTo>
                <a:lnTo>
                  <a:pt x="83" y="3833"/>
                </a:lnTo>
                <a:lnTo>
                  <a:pt x="98" y="3841"/>
                </a:lnTo>
                <a:lnTo>
                  <a:pt x="112" y="3846"/>
                </a:lnTo>
                <a:lnTo>
                  <a:pt x="127" y="3850"/>
                </a:lnTo>
                <a:lnTo>
                  <a:pt x="144" y="3852"/>
                </a:lnTo>
                <a:lnTo>
                  <a:pt x="160" y="3853"/>
                </a:lnTo>
                <a:lnTo>
                  <a:pt x="3771" y="3853"/>
                </a:lnTo>
                <a:lnTo>
                  <a:pt x="3788" y="3852"/>
                </a:lnTo>
                <a:lnTo>
                  <a:pt x="3803" y="3850"/>
                </a:lnTo>
                <a:lnTo>
                  <a:pt x="3819" y="3846"/>
                </a:lnTo>
                <a:lnTo>
                  <a:pt x="3834" y="3841"/>
                </a:lnTo>
                <a:lnTo>
                  <a:pt x="3847" y="3833"/>
                </a:lnTo>
                <a:lnTo>
                  <a:pt x="3860" y="3825"/>
                </a:lnTo>
                <a:lnTo>
                  <a:pt x="3874" y="3817"/>
                </a:lnTo>
                <a:lnTo>
                  <a:pt x="3885" y="3806"/>
                </a:lnTo>
                <a:lnTo>
                  <a:pt x="3895" y="3795"/>
                </a:lnTo>
                <a:lnTo>
                  <a:pt x="3904" y="3782"/>
                </a:lnTo>
                <a:lnTo>
                  <a:pt x="3912" y="3769"/>
                </a:lnTo>
                <a:lnTo>
                  <a:pt x="3919" y="3755"/>
                </a:lnTo>
                <a:lnTo>
                  <a:pt x="3924" y="3741"/>
                </a:lnTo>
                <a:lnTo>
                  <a:pt x="3929" y="3725"/>
                </a:lnTo>
                <a:lnTo>
                  <a:pt x="3931" y="3709"/>
                </a:lnTo>
                <a:lnTo>
                  <a:pt x="3932" y="3692"/>
                </a:lnTo>
                <a:lnTo>
                  <a:pt x="3931" y="3676"/>
                </a:lnTo>
                <a:lnTo>
                  <a:pt x="3929" y="3660"/>
                </a:lnTo>
                <a:lnTo>
                  <a:pt x="3924" y="3645"/>
                </a:lnTo>
                <a:lnTo>
                  <a:pt x="3919" y="3631"/>
                </a:lnTo>
                <a:lnTo>
                  <a:pt x="3912" y="3616"/>
                </a:lnTo>
                <a:lnTo>
                  <a:pt x="3904" y="3603"/>
                </a:lnTo>
                <a:lnTo>
                  <a:pt x="3895" y="3590"/>
                </a:lnTo>
                <a:lnTo>
                  <a:pt x="3885" y="3579"/>
                </a:lnTo>
                <a:lnTo>
                  <a:pt x="3874" y="3569"/>
                </a:lnTo>
                <a:lnTo>
                  <a:pt x="3860" y="3559"/>
                </a:lnTo>
                <a:lnTo>
                  <a:pt x="3847" y="3551"/>
                </a:lnTo>
                <a:lnTo>
                  <a:pt x="3834" y="3545"/>
                </a:lnTo>
                <a:lnTo>
                  <a:pt x="3819" y="3539"/>
                </a:lnTo>
                <a:lnTo>
                  <a:pt x="3803" y="3535"/>
                </a:lnTo>
                <a:lnTo>
                  <a:pt x="3788" y="3533"/>
                </a:lnTo>
                <a:lnTo>
                  <a:pt x="3771" y="3532"/>
                </a:lnTo>
                <a:close/>
                <a:moveTo>
                  <a:pt x="1077" y="4267"/>
                </a:moveTo>
                <a:lnTo>
                  <a:pt x="2854" y="4267"/>
                </a:lnTo>
                <a:lnTo>
                  <a:pt x="2854" y="4038"/>
                </a:lnTo>
                <a:lnTo>
                  <a:pt x="1077" y="4038"/>
                </a:lnTo>
                <a:lnTo>
                  <a:pt x="1077" y="4267"/>
                </a:lnTo>
                <a:close/>
              </a:path>
            </a:pathLst>
          </a:custGeom>
          <a:solidFill>
            <a:schemeClr val="bg1"/>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00371" name="文本框 21"/>
          <p:cNvSpPr txBox="1">
            <a:spLocks noChangeArrowheads="1"/>
          </p:cNvSpPr>
          <p:nvPr/>
        </p:nvSpPr>
        <p:spPr bwMode="auto">
          <a:xfrm>
            <a:off x="1388622" y="2774821"/>
            <a:ext cx="1040720" cy="647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Arial" charset="0"/>
                <a:ea typeface="微软雅黑" pitchFamily="34" charset="-122"/>
                <a:cs typeface="+mn-cs"/>
              </a:rPr>
              <a:t>点击输入本栏的具体文字，简明扼要的说明分项内容，此为概念图解，请根据您的具体内容酌情修改</a:t>
            </a:r>
          </a:p>
        </p:txBody>
      </p:sp>
      <p:sp>
        <p:nvSpPr>
          <p:cNvPr id="100375" name="文本框 21"/>
          <p:cNvSpPr txBox="1">
            <a:spLocks noChangeArrowheads="1"/>
          </p:cNvSpPr>
          <p:nvPr/>
        </p:nvSpPr>
        <p:spPr bwMode="auto">
          <a:xfrm>
            <a:off x="3192337" y="2774821"/>
            <a:ext cx="1040720" cy="647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Arial" charset="0"/>
                <a:ea typeface="微软雅黑" pitchFamily="34" charset="-122"/>
                <a:cs typeface="+mn-cs"/>
              </a:rPr>
              <a:t>点击输入本栏的具体文字，简明扼要的说明分项内容，此为概念图解，请根据您的具体内容酌情修改</a:t>
            </a:r>
          </a:p>
        </p:txBody>
      </p:sp>
      <p:sp>
        <p:nvSpPr>
          <p:cNvPr id="100376" name="文本框 21"/>
          <p:cNvSpPr txBox="1">
            <a:spLocks noChangeArrowheads="1"/>
          </p:cNvSpPr>
          <p:nvPr/>
        </p:nvSpPr>
        <p:spPr bwMode="auto">
          <a:xfrm>
            <a:off x="4954244" y="2774821"/>
            <a:ext cx="1040720" cy="647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Arial" charset="0"/>
                <a:ea typeface="微软雅黑" pitchFamily="34" charset="-122"/>
                <a:cs typeface="+mn-cs"/>
              </a:rPr>
              <a:t>点击输入本栏的具体文字，简明扼要的说明分项内容，此为概念图解，请根据您的具体内容酌情修改</a:t>
            </a:r>
          </a:p>
        </p:txBody>
      </p:sp>
      <p:sp>
        <p:nvSpPr>
          <p:cNvPr id="100377" name="文本框 21"/>
          <p:cNvSpPr txBox="1">
            <a:spLocks noChangeArrowheads="1"/>
          </p:cNvSpPr>
          <p:nvPr/>
        </p:nvSpPr>
        <p:spPr bwMode="auto">
          <a:xfrm>
            <a:off x="6781850" y="2774821"/>
            <a:ext cx="1040720" cy="647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Arial" charset="0"/>
                <a:ea typeface="微软雅黑" pitchFamily="34" charset="-122"/>
                <a:cs typeface="+mn-cs"/>
              </a:rPr>
              <a:t>点击输入本栏的具体文字，简明扼要的说明分项内容，此为概念图解，请根据您的具体内容酌情修改</a:t>
            </a:r>
          </a:p>
        </p:txBody>
      </p:sp>
      <p:sp>
        <p:nvSpPr>
          <p:cNvPr id="66573" name="文本框 14"/>
          <p:cNvSpPr txBox="1">
            <a:spLocks noChangeArrowheads="1"/>
          </p:cNvSpPr>
          <p:nvPr/>
        </p:nvSpPr>
        <p:spPr bwMode="auto">
          <a:xfrm>
            <a:off x="1133297" y="4241084"/>
            <a:ext cx="6877411" cy="503288"/>
          </a:xfrm>
          <a:prstGeom prst="rect">
            <a:avLst/>
          </a:prstGeom>
          <a:noFill/>
          <a:ln w="9525">
            <a:noFill/>
            <a:miter lim="800000"/>
            <a:headEnd/>
            <a:tailEnd/>
          </a:ln>
        </p:spPr>
        <p:txBody>
          <a:bodyPr lIns="0" tIns="34136" rIns="0" bIns="34136">
            <a:spAutoFit/>
          </a:bodyPr>
          <a:lstStyle/>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5F5F5F"/>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310010647"/>
      </p:ext>
    </p:extLst>
  </p:cSld>
  <p:clrMapOvr>
    <a:masterClrMapping/>
  </p:clrMapOvr>
  <p:transition spd="slow" advClick="0" advTm="7624">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115733"/>
                                        </p:tgtEl>
                                        <p:attrNameLst>
                                          <p:attrName>style.visibility</p:attrName>
                                        </p:attrNameLst>
                                      </p:cBhvr>
                                      <p:to>
                                        <p:strVal val="visible"/>
                                      </p:to>
                                    </p:set>
                                    <p:anim calcmode="lin" valueType="num">
                                      <p:cBhvr>
                                        <p:cTn id="7" dur="1000" fill="hold"/>
                                        <p:tgtEl>
                                          <p:spTgt spid="115733"/>
                                        </p:tgtEl>
                                        <p:attrNameLst>
                                          <p:attrName>ppt_x</p:attrName>
                                        </p:attrNameLst>
                                      </p:cBhvr>
                                      <p:tavLst>
                                        <p:tav tm="0">
                                          <p:val>
                                            <p:strVal val="#ppt_x-.2"/>
                                          </p:val>
                                        </p:tav>
                                        <p:tav tm="100000">
                                          <p:val>
                                            <p:strVal val="#ppt_x"/>
                                          </p:val>
                                        </p:tav>
                                      </p:tavLst>
                                    </p:anim>
                                    <p:anim calcmode="lin" valueType="num">
                                      <p:cBhvr>
                                        <p:cTn id="8" dur="1000" fill="hold"/>
                                        <p:tgtEl>
                                          <p:spTgt spid="115733"/>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5733"/>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115737"/>
                                        </p:tgtEl>
                                        <p:attrNameLst>
                                          <p:attrName>style.visibility</p:attrName>
                                        </p:attrNameLst>
                                      </p:cBhvr>
                                      <p:to>
                                        <p:strVal val="visible"/>
                                      </p:to>
                                    </p:set>
                                    <p:anim calcmode="lin" valueType="num">
                                      <p:cBhvr>
                                        <p:cTn id="13" dur="500" fill="hold"/>
                                        <p:tgtEl>
                                          <p:spTgt spid="115737"/>
                                        </p:tgtEl>
                                        <p:attrNameLst>
                                          <p:attrName>ppt_x</p:attrName>
                                        </p:attrNameLst>
                                      </p:cBhvr>
                                      <p:tavLst>
                                        <p:tav tm="0">
                                          <p:val>
                                            <p:strVal val="#ppt_x-.2"/>
                                          </p:val>
                                        </p:tav>
                                        <p:tav tm="100000">
                                          <p:val>
                                            <p:strVal val="#ppt_x"/>
                                          </p:val>
                                        </p:tav>
                                      </p:tavLst>
                                    </p:anim>
                                    <p:anim calcmode="lin" valueType="num">
                                      <p:cBhvr>
                                        <p:cTn id="14" dur="500" fill="hold"/>
                                        <p:tgtEl>
                                          <p:spTgt spid="115737"/>
                                        </p:tgtEl>
                                        <p:attrNameLst>
                                          <p:attrName>ppt_y</p:attrName>
                                        </p:attrNameLst>
                                      </p:cBhvr>
                                      <p:tavLst>
                                        <p:tav tm="0">
                                          <p:val>
                                            <p:strVal val="#ppt_y"/>
                                          </p:val>
                                        </p:tav>
                                        <p:tav tm="100000">
                                          <p:val>
                                            <p:strVal val="#ppt_y"/>
                                          </p:val>
                                        </p:tav>
                                      </p:tavLst>
                                    </p:anim>
                                    <p:animEffect transition="in" filter="wipe(right)" prLst="gradientSize: 0.1">
                                      <p:cBhvr>
                                        <p:cTn id="15" dur="500"/>
                                        <p:tgtEl>
                                          <p:spTgt spid="115737"/>
                                        </p:tgtEl>
                                      </p:cBhvr>
                                    </p:animEffect>
                                  </p:childTnLst>
                                </p:cTn>
                              </p:par>
                            </p:childTnLst>
                          </p:cTn>
                        </p:par>
                        <p:par>
                          <p:cTn id="16" fill="hold">
                            <p:stCondLst>
                              <p:cond delay="1500"/>
                            </p:stCondLst>
                            <p:childTnLst>
                              <p:par>
                                <p:cTn id="17" presetID="29" presetClass="entr" presetSubtype="0" fill="hold" nodeType="afterEffect">
                                  <p:stCondLst>
                                    <p:cond delay="0"/>
                                  </p:stCondLst>
                                  <p:childTnLst>
                                    <p:set>
                                      <p:cBhvr>
                                        <p:cTn id="18" dur="1" fill="hold">
                                          <p:stCondLst>
                                            <p:cond delay="0"/>
                                          </p:stCondLst>
                                        </p:cTn>
                                        <p:tgtEl>
                                          <p:spTgt spid="115738"/>
                                        </p:tgtEl>
                                        <p:attrNameLst>
                                          <p:attrName>style.visibility</p:attrName>
                                        </p:attrNameLst>
                                      </p:cBhvr>
                                      <p:to>
                                        <p:strVal val="visible"/>
                                      </p:to>
                                    </p:set>
                                    <p:anim calcmode="lin" valueType="num">
                                      <p:cBhvr>
                                        <p:cTn id="19" dur="500" fill="hold"/>
                                        <p:tgtEl>
                                          <p:spTgt spid="115738"/>
                                        </p:tgtEl>
                                        <p:attrNameLst>
                                          <p:attrName>ppt_x</p:attrName>
                                        </p:attrNameLst>
                                      </p:cBhvr>
                                      <p:tavLst>
                                        <p:tav tm="0">
                                          <p:val>
                                            <p:strVal val="#ppt_x-.2"/>
                                          </p:val>
                                        </p:tav>
                                        <p:tav tm="100000">
                                          <p:val>
                                            <p:strVal val="#ppt_x"/>
                                          </p:val>
                                        </p:tav>
                                      </p:tavLst>
                                    </p:anim>
                                    <p:anim calcmode="lin" valueType="num">
                                      <p:cBhvr>
                                        <p:cTn id="20" dur="500" fill="hold"/>
                                        <p:tgtEl>
                                          <p:spTgt spid="115738"/>
                                        </p:tgtEl>
                                        <p:attrNameLst>
                                          <p:attrName>ppt_y</p:attrName>
                                        </p:attrNameLst>
                                      </p:cBhvr>
                                      <p:tavLst>
                                        <p:tav tm="0">
                                          <p:val>
                                            <p:strVal val="#ppt_y"/>
                                          </p:val>
                                        </p:tav>
                                        <p:tav tm="100000">
                                          <p:val>
                                            <p:strVal val="#ppt_y"/>
                                          </p:val>
                                        </p:tav>
                                      </p:tavLst>
                                    </p:anim>
                                    <p:animEffect transition="in" filter="wipe(right)" prLst="gradientSize: 0.1">
                                      <p:cBhvr>
                                        <p:cTn id="21" dur="500"/>
                                        <p:tgtEl>
                                          <p:spTgt spid="115738"/>
                                        </p:tgtEl>
                                      </p:cBhvr>
                                    </p:animEffect>
                                  </p:childTnLst>
                                </p:cTn>
                              </p:par>
                            </p:childTnLst>
                          </p:cTn>
                        </p:par>
                        <p:par>
                          <p:cTn id="22" fill="hold">
                            <p:stCondLst>
                              <p:cond delay="2000"/>
                            </p:stCondLst>
                            <p:childTnLst>
                              <p:par>
                                <p:cTn id="23" presetID="29" presetClass="entr" presetSubtype="0" fill="hold" nodeType="afterEffect">
                                  <p:stCondLst>
                                    <p:cond delay="0"/>
                                  </p:stCondLst>
                                  <p:childTnLst>
                                    <p:set>
                                      <p:cBhvr>
                                        <p:cTn id="24" dur="1" fill="hold">
                                          <p:stCondLst>
                                            <p:cond delay="0"/>
                                          </p:stCondLst>
                                        </p:cTn>
                                        <p:tgtEl>
                                          <p:spTgt spid="115739"/>
                                        </p:tgtEl>
                                        <p:attrNameLst>
                                          <p:attrName>style.visibility</p:attrName>
                                        </p:attrNameLst>
                                      </p:cBhvr>
                                      <p:to>
                                        <p:strVal val="visible"/>
                                      </p:to>
                                    </p:set>
                                    <p:anim calcmode="lin" valueType="num">
                                      <p:cBhvr>
                                        <p:cTn id="25" dur="500" fill="hold"/>
                                        <p:tgtEl>
                                          <p:spTgt spid="115739"/>
                                        </p:tgtEl>
                                        <p:attrNameLst>
                                          <p:attrName>ppt_x</p:attrName>
                                        </p:attrNameLst>
                                      </p:cBhvr>
                                      <p:tavLst>
                                        <p:tav tm="0">
                                          <p:val>
                                            <p:strVal val="#ppt_x-.2"/>
                                          </p:val>
                                        </p:tav>
                                        <p:tav tm="100000">
                                          <p:val>
                                            <p:strVal val="#ppt_x"/>
                                          </p:val>
                                        </p:tav>
                                      </p:tavLst>
                                    </p:anim>
                                    <p:anim calcmode="lin" valueType="num">
                                      <p:cBhvr>
                                        <p:cTn id="26" dur="500" fill="hold"/>
                                        <p:tgtEl>
                                          <p:spTgt spid="115739"/>
                                        </p:tgtEl>
                                        <p:attrNameLst>
                                          <p:attrName>ppt_y</p:attrName>
                                        </p:attrNameLst>
                                      </p:cBhvr>
                                      <p:tavLst>
                                        <p:tav tm="0">
                                          <p:val>
                                            <p:strVal val="#ppt_y"/>
                                          </p:val>
                                        </p:tav>
                                        <p:tav tm="100000">
                                          <p:val>
                                            <p:strVal val="#ppt_y"/>
                                          </p:val>
                                        </p:tav>
                                      </p:tavLst>
                                    </p:anim>
                                    <p:animEffect transition="in" filter="wipe(right)" prLst="gradientSize: 0.1">
                                      <p:cBhvr>
                                        <p:cTn id="27" dur="500"/>
                                        <p:tgtEl>
                                          <p:spTgt spid="115739"/>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100366"/>
                                        </p:tgtEl>
                                        <p:attrNameLst>
                                          <p:attrName>style.visibility</p:attrName>
                                        </p:attrNameLst>
                                      </p:cBhvr>
                                      <p:to>
                                        <p:strVal val="visible"/>
                                      </p:to>
                                    </p:set>
                                    <p:animEffect transition="in" filter="dissolve">
                                      <p:cBhvr>
                                        <p:cTn id="31" dur="500"/>
                                        <p:tgtEl>
                                          <p:spTgt spid="100366"/>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00367"/>
                                        </p:tgtEl>
                                        <p:attrNameLst>
                                          <p:attrName>style.visibility</p:attrName>
                                        </p:attrNameLst>
                                      </p:cBhvr>
                                      <p:to>
                                        <p:strVal val="visible"/>
                                      </p:to>
                                    </p:set>
                                    <p:animEffect transition="in" filter="dissolve">
                                      <p:cBhvr>
                                        <p:cTn id="34" dur="500"/>
                                        <p:tgtEl>
                                          <p:spTgt spid="100367"/>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00368"/>
                                        </p:tgtEl>
                                        <p:attrNameLst>
                                          <p:attrName>style.visibility</p:attrName>
                                        </p:attrNameLst>
                                      </p:cBhvr>
                                      <p:to>
                                        <p:strVal val="visible"/>
                                      </p:to>
                                    </p:set>
                                    <p:animEffect transition="in" filter="dissolve">
                                      <p:cBhvr>
                                        <p:cTn id="37" dur="500"/>
                                        <p:tgtEl>
                                          <p:spTgt spid="100368"/>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00369"/>
                                        </p:tgtEl>
                                        <p:attrNameLst>
                                          <p:attrName>style.visibility</p:attrName>
                                        </p:attrNameLst>
                                      </p:cBhvr>
                                      <p:to>
                                        <p:strVal val="visible"/>
                                      </p:to>
                                    </p:set>
                                    <p:animEffect transition="in" filter="dissolve">
                                      <p:cBhvr>
                                        <p:cTn id="40" dur="500"/>
                                        <p:tgtEl>
                                          <p:spTgt spid="100369"/>
                                        </p:tgtEl>
                                      </p:cBhvr>
                                    </p:animEffect>
                                  </p:childTnLst>
                                </p:cTn>
                              </p:par>
                            </p:childTnLst>
                          </p:cTn>
                        </p:par>
                        <p:par>
                          <p:cTn id="41" fill="hold">
                            <p:stCondLst>
                              <p:cond delay="3000"/>
                            </p:stCondLst>
                            <p:childTnLst>
                              <p:par>
                                <p:cTn id="42" presetID="55" presetClass="entr" presetSubtype="0" fill="hold" grpId="0" nodeType="afterEffect">
                                  <p:stCondLst>
                                    <p:cond delay="0"/>
                                  </p:stCondLst>
                                  <p:childTnLst>
                                    <p:set>
                                      <p:cBhvr>
                                        <p:cTn id="43" dur="1" fill="hold">
                                          <p:stCondLst>
                                            <p:cond delay="0"/>
                                          </p:stCondLst>
                                        </p:cTn>
                                        <p:tgtEl>
                                          <p:spTgt spid="100371"/>
                                        </p:tgtEl>
                                        <p:attrNameLst>
                                          <p:attrName>style.visibility</p:attrName>
                                        </p:attrNameLst>
                                      </p:cBhvr>
                                      <p:to>
                                        <p:strVal val="visible"/>
                                      </p:to>
                                    </p:set>
                                    <p:anim calcmode="lin" valueType="num">
                                      <p:cBhvr>
                                        <p:cTn id="44" dur="500" fill="hold"/>
                                        <p:tgtEl>
                                          <p:spTgt spid="100371"/>
                                        </p:tgtEl>
                                        <p:attrNameLst>
                                          <p:attrName>ppt_w</p:attrName>
                                        </p:attrNameLst>
                                      </p:cBhvr>
                                      <p:tavLst>
                                        <p:tav tm="0">
                                          <p:val>
                                            <p:strVal val="#ppt_w*0.70"/>
                                          </p:val>
                                        </p:tav>
                                        <p:tav tm="100000">
                                          <p:val>
                                            <p:strVal val="#ppt_w"/>
                                          </p:val>
                                        </p:tav>
                                      </p:tavLst>
                                    </p:anim>
                                    <p:anim calcmode="lin" valueType="num">
                                      <p:cBhvr>
                                        <p:cTn id="45" dur="500" fill="hold"/>
                                        <p:tgtEl>
                                          <p:spTgt spid="100371"/>
                                        </p:tgtEl>
                                        <p:attrNameLst>
                                          <p:attrName>ppt_h</p:attrName>
                                        </p:attrNameLst>
                                      </p:cBhvr>
                                      <p:tavLst>
                                        <p:tav tm="0">
                                          <p:val>
                                            <p:strVal val="#ppt_h"/>
                                          </p:val>
                                        </p:tav>
                                        <p:tav tm="100000">
                                          <p:val>
                                            <p:strVal val="#ppt_h"/>
                                          </p:val>
                                        </p:tav>
                                      </p:tavLst>
                                    </p:anim>
                                    <p:animEffect transition="in" filter="fade">
                                      <p:cBhvr>
                                        <p:cTn id="46" dur="500"/>
                                        <p:tgtEl>
                                          <p:spTgt spid="100371"/>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100375"/>
                                        </p:tgtEl>
                                        <p:attrNameLst>
                                          <p:attrName>style.visibility</p:attrName>
                                        </p:attrNameLst>
                                      </p:cBhvr>
                                      <p:to>
                                        <p:strVal val="visible"/>
                                      </p:to>
                                    </p:set>
                                    <p:anim calcmode="lin" valueType="num">
                                      <p:cBhvr>
                                        <p:cTn id="49" dur="500" fill="hold"/>
                                        <p:tgtEl>
                                          <p:spTgt spid="100375"/>
                                        </p:tgtEl>
                                        <p:attrNameLst>
                                          <p:attrName>ppt_w</p:attrName>
                                        </p:attrNameLst>
                                      </p:cBhvr>
                                      <p:tavLst>
                                        <p:tav tm="0">
                                          <p:val>
                                            <p:strVal val="#ppt_w*0.70"/>
                                          </p:val>
                                        </p:tav>
                                        <p:tav tm="100000">
                                          <p:val>
                                            <p:strVal val="#ppt_w"/>
                                          </p:val>
                                        </p:tav>
                                      </p:tavLst>
                                    </p:anim>
                                    <p:anim calcmode="lin" valueType="num">
                                      <p:cBhvr>
                                        <p:cTn id="50" dur="500" fill="hold"/>
                                        <p:tgtEl>
                                          <p:spTgt spid="100375"/>
                                        </p:tgtEl>
                                        <p:attrNameLst>
                                          <p:attrName>ppt_h</p:attrName>
                                        </p:attrNameLst>
                                      </p:cBhvr>
                                      <p:tavLst>
                                        <p:tav tm="0">
                                          <p:val>
                                            <p:strVal val="#ppt_h"/>
                                          </p:val>
                                        </p:tav>
                                        <p:tav tm="100000">
                                          <p:val>
                                            <p:strVal val="#ppt_h"/>
                                          </p:val>
                                        </p:tav>
                                      </p:tavLst>
                                    </p:anim>
                                    <p:animEffect transition="in" filter="fade">
                                      <p:cBhvr>
                                        <p:cTn id="51" dur="500"/>
                                        <p:tgtEl>
                                          <p:spTgt spid="100375"/>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100376"/>
                                        </p:tgtEl>
                                        <p:attrNameLst>
                                          <p:attrName>style.visibility</p:attrName>
                                        </p:attrNameLst>
                                      </p:cBhvr>
                                      <p:to>
                                        <p:strVal val="visible"/>
                                      </p:to>
                                    </p:set>
                                    <p:anim calcmode="lin" valueType="num">
                                      <p:cBhvr>
                                        <p:cTn id="54" dur="500" fill="hold"/>
                                        <p:tgtEl>
                                          <p:spTgt spid="100376"/>
                                        </p:tgtEl>
                                        <p:attrNameLst>
                                          <p:attrName>ppt_w</p:attrName>
                                        </p:attrNameLst>
                                      </p:cBhvr>
                                      <p:tavLst>
                                        <p:tav tm="0">
                                          <p:val>
                                            <p:strVal val="#ppt_w*0.70"/>
                                          </p:val>
                                        </p:tav>
                                        <p:tav tm="100000">
                                          <p:val>
                                            <p:strVal val="#ppt_w"/>
                                          </p:val>
                                        </p:tav>
                                      </p:tavLst>
                                    </p:anim>
                                    <p:anim calcmode="lin" valueType="num">
                                      <p:cBhvr>
                                        <p:cTn id="55" dur="500" fill="hold"/>
                                        <p:tgtEl>
                                          <p:spTgt spid="100376"/>
                                        </p:tgtEl>
                                        <p:attrNameLst>
                                          <p:attrName>ppt_h</p:attrName>
                                        </p:attrNameLst>
                                      </p:cBhvr>
                                      <p:tavLst>
                                        <p:tav tm="0">
                                          <p:val>
                                            <p:strVal val="#ppt_h"/>
                                          </p:val>
                                        </p:tav>
                                        <p:tav tm="100000">
                                          <p:val>
                                            <p:strVal val="#ppt_h"/>
                                          </p:val>
                                        </p:tav>
                                      </p:tavLst>
                                    </p:anim>
                                    <p:animEffect transition="in" filter="fade">
                                      <p:cBhvr>
                                        <p:cTn id="56" dur="500"/>
                                        <p:tgtEl>
                                          <p:spTgt spid="100376"/>
                                        </p:tgtEl>
                                      </p:cBhvr>
                                    </p:animEffect>
                                  </p:childTnLst>
                                </p:cTn>
                              </p:par>
                              <p:par>
                                <p:cTn id="57" presetID="55" presetClass="entr" presetSubtype="0" fill="hold" grpId="0" nodeType="withEffect">
                                  <p:stCondLst>
                                    <p:cond delay="0"/>
                                  </p:stCondLst>
                                  <p:childTnLst>
                                    <p:set>
                                      <p:cBhvr>
                                        <p:cTn id="58" dur="1" fill="hold">
                                          <p:stCondLst>
                                            <p:cond delay="0"/>
                                          </p:stCondLst>
                                        </p:cTn>
                                        <p:tgtEl>
                                          <p:spTgt spid="100377"/>
                                        </p:tgtEl>
                                        <p:attrNameLst>
                                          <p:attrName>style.visibility</p:attrName>
                                        </p:attrNameLst>
                                      </p:cBhvr>
                                      <p:to>
                                        <p:strVal val="visible"/>
                                      </p:to>
                                    </p:set>
                                    <p:anim calcmode="lin" valueType="num">
                                      <p:cBhvr>
                                        <p:cTn id="59" dur="500" fill="hold"/>
                                        <p:tgtEl>
                                          <p:spTgt spid="100377"/>
                                        </p:tgtEl>
                                        <p:attrNameLst>
                                          <p:attrName>ppt_w</p:attrName>
                                        </p:attrNameLst>
                                      </p:cBhvr>
                                      <p:tavLst>
                                        <p:tav tm="0">
                                          <p:val>
                                            <p:strVal val="#ppt_w*0.70"/>
                                          </p:val>
                                        </p:tav>
                                        <p:tav tm="100000">
                                          <p:val>
                                            <p:strVal val="#ppt_w"/>
                                          </p:val>
                                        </p:tav>
                                      </p:tavLst>
                                    </p:anim>
                                    <p:anim calcmode="lin" valueType="num">
                                      <p:cBhvr>
                                        <p:cTn id="60" dur="500" fill="hold"/>
                                        <p:tgtEl>
                                          <p:spTgt spid="100377"/>
                                        </p:tgtEl>
                                        <p:attrNameLst>
                                          <p:attrName>ppt_h</p:attrName>
                                        </p:attrNameLst>
                                      </p:cBhvr>
                                      <p:tavLst>
                                        <p:tav tm="0">
                                          <p:val>
                                            <p:strVal val="#ppt_h"/>
                                          </p:val>
                                        </p:tav>
                                        <p:tav tm="100000">
                                          <p:val>
                                            <p:strVal val="#ppt_h"/>
                                          </p:val>
                                        </p:tav>
                                      </p:tavLst>
                                    </p:anim>
                                    <p:animEffect transition="in" filter="fade">
                                      <p:cBhvr>
                                        <p:cTn id="61" dur="500"/>
                                        <p:tgtEl>
                                          <p:spTgt spid="100377"/>
                                        </p:tgtEl>
                                      </p:cBhvr>
                                    </p:animEffect>
                                  </p:childTnLst>
                                </p:cTn>
                              </p:par>
                            </p:childTnLst>
                          </p:cTn>
                        </p:par>
                        <p:par>
                          <p:cTn id="62" fill="hold">
                            <p:stCondLst>
                              <p:cond delay="3500"/>
                            </p:stCondLst>
                            <p:childTnLst>
                              <p:par>
                                <p:cTn id="63" presetID="9" presetClass="entr" presetSubtype="0" fill="hold" grpId="0" nodeType="afterEffect">
                                  <p:stCondLst>
                                    <p:cond delay="0"/>
                                  </p:stCondLst>
                                  <p:childTnLst>
                                    <p:set>
                                      <p:cBhvr>
                                        <p:cTn id="64" dur="1" fill="hold">
                                          <p:stCondLst>
                                            <p:cond delay="0"/>
                                          </p:stCondLst>
                                        </p:cTn>
                                        <p:tgtEl>
                                          <p:spTgt spid="66573"/>
                                        </p:tgtEl>
                                        <p:attrNameLst>
                                          <p:attrName>style.visibility</p:attrName>
                                        </p:attrNameLst>
                                      </p:cBhvr>
                                      <p:to>
                                        <p:strVal val="visible"/>
                                      </p:to>
                                    </p:set>
                                    <p:animEffect transition="in" filter="dissolve">
                                      <p:cBhvr>
                                        <p:cTn id="65" dur="500"/>
                                        <p:tgtEl>
                                          <p:spTgt spid="665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66" grpId="0" animBg="1"/>
      <p:bldP spid="100367" grpId="0" animBg="1"/>
      <p:bldP spid="100368" grpId="0" animBg="1"/>
      <p:bldP spid="100369" grpId="0" animBg="1"/>
      <p:bldP spid="100371" grpId="0"/>
      <p:bldP spid="100375" grpId="0"/>
      <p:bldP spid="100376" grpId="0"/>
      <p:bldP spid="100377" grpId="0"/>
      <p:bldP spid="6657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37" y="0"/>
            <a:ext cx="9139126" cy="5143500"/>
          </a:xfrm>
          <a:prstGeom prst="rect">
            <a:avLst/>
          </a:prstGeom>
        </p:spPr>
      </p:pic>
      <p:sp>
        <p:nvSpPr>
          <p:cNvPr id="7" name="TextBox 1"/>
          <p:cNvSpPr txBox="1"/>
          <p:nvPr/>
        </p:nvSpPr>
        <p:spPr>
          <a:xfrm>
            <a:off x="5067774" y="2693922"/>
            <a:ext cx="3185487" cy="6463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300" normalizeH="0" baseline="0" noProof="0" dirty="0" smtClean="0">
                <a:ln>
                  <a:noFill/>
                </a:ln>
                <a:solidFill>
                  <a:srgbClr val="3A9244"/>
                </a:solidFill>
                <a:effectLst/>
                <a:uLnTx/>
                <a:uFillTx/>
                <a:latin typeface="微软雅黑" pitchFamily="34" charset="-122"/>
                <a:ea typeface="微软雅黑" pitchFamily="34" charset="-122"/>
                <a:cs typeface="+mn-cs"/>
              </a:rPr>
              <a:t>标题内容概述</a:t>
            </a:r>
            <a:endParaRPr kumimoji="0" lang="zh-CN" altLang="en-US" sz="3600" b="1" i="0" u="none" strike="noStrike" kern="1200" cap="none" spc="300" normalizeH="0" baseline="0" noProof="0" dirty="0">
              <a:ln>
                <a:noFill/>
              </a:ln>
              <a:solidFill>
                <a:srgbClr val="3A9244"/>
              </a:solidFill>
              <a:effectLst/>
              <a:uLnTx/>
              <a:uFillTx/>
              <a:latin typeface="微软雅黑" pitchFamily="34" charset="-122"/>
              <a:ea typeface="微软雅黑" pitchFamily="34" charset="-122"/>
              <a:cs typeface="+mn-cs"/>
            </a:endParaRPr>
          </a:p>
        </p:txBody>
      </p:sp>
      <p:cxnSp>
        <p:nvCxnSpPr>
          <p:cNvPr id="8" name="直接连接符 7"/>
          <p:cNvCxnSpPr/>
          <p:nvPr/>
        </p:nvCxnSpPr>
        <p:spPr>
          <a:xfrm>
            <a:off x="5112061" y="3419877"/>
            <a:ext cx="3268081" cy="0"/>
          </a:xfrm>
          <a:prstGeom prst="line">
            <a:avLst/>
          </a:prstGeom>
          <a:ln w="9525">
            <a:solidFill>
              <a:schemeClr val="bg1"/>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9" name="文本框 9"/>
          <p:cNvSpPr txBox="1"/>
          <p:nvPr/>
        </p:nvSpPr>
        <p:spPr>
          <a:xfrm>
            <a:off x="5173039" y="3560636"/>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0" name="文本框 9"/>
          <p:cNvSpPr txBox="1"/>
          <p:nvPr/>
        </p:nvSpPr>
        <p:spPr>
          <a:xfrm>
            <a:off x="5173038" y="3864187"/>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2" name="文本框 9"/>
          <p:cNvSpPr txBox="1"/>
          <p:nvPr/>
        </p:nvSpPr>
        <p:spPr>
          <a:xfrm>
            <a:off x="6876255" y="3563894"/>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sp>
        <p:nvSpPr>
          <p:cNvPr id="13" name="文本框 9"/>
          <p:cNvSpPr txBox="1"/>
          <p:nvPr/>
        </p:nvSpPr>
        <p:spPr>
          <a:xfrm>
            <a:off x="6876256" y="3867895"/>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300" b="0" i="0" u="none" strike="noStrike" kern="1200" cap="none" spc="0" normalizeH="0" baseline="0" noProof="0" dirty="0" smtClean="0">
                <a:ln>
                  <a:noFill/>
                </a:ln>
                <a:solidFill>
                  <a:srgbClr val="5F5F5F"/>
                </a:solidFill>
                <a:effectLst/>
                <a:uLnTx/>
                <a:uFillTx/>
                <a:latin typeface="微软雅黑" pitchFamily="34" charset="-122"/>
                <a:ea typeface="微软雅黑"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itchFamily="34" charset="-122"/>
              <a:ea typeface="微软雅黑" pitchFamily="34" charset="-122"/>
              <a:cs typeface="+mn-cs"/>
            </a:endParaRPr>
          </a:p>
        </p:txBody>
      </p:sp>
      <p:grpSp>
        <p:nvGrpSpPr>
          <p:cNvPr id="15" name="组合 14"/>
          <p:cNvGrpSpPr/>
          <p:nvPr/>
        </p:nvGrpSpPr>
        <p:grpSpPr>
          <a:xfrm>
            <a:off x="5904431" y="1037739"/>
            <a:ext cx="1512168" cy="1512168"/>
            <a:chOff x="2118480" y="1316166"/>
            <a:chExt cx="1512168" cy="1512168"/>
          </a:xfrm>
        </p:grpSpPr>
        <p:sp>
          <p:nvSpPr>
            <p:cNvPr id="16" name="椭圆 15"/>
            <p:cNvSpPr/>
            <p:nvPr/>
          </p:nvSpPr>
          <p:spPr>
            <a:xfrm>
              <a:off x="2118480" y="1316166"/>
              <a:ext cx="1512168"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19" name="TextBox 67"/>
            <p:cNvSpPr txBox="1"/>
            <p:nvPr/>
          </p:nvSpPr>
          <p:spPr>
            <a:xfrm>
              <a:off x="2396585" y="1556810"/>
              <a:ext cx="1022180" cy="923330"/>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altLang="zh-CN" sz="5400" b="0" i="0" u="none" strike="noStrike" kern="1200" cap="none" spc="225" normalizeH="0" baseline="0" noProof="0" dirty="0" smtClean="0">
                  <a:ln>
                    <a:noFill/>
                  </a:ln>
                  <a:solidFill>
                    <a:srgbClr val="FFFFFF"/>
                  </a:solidFill>
                  <a:effectLst/>
                  <a:uLnTx/>
                  <a:uFillTx/>
                  <a:latin typeface="Impact" panose="020B0806030902050204" pitchFamily="34" charset="0"/>
                  <a:ea typeface="微软雅黑" pitchFamily="34" charset="-122"/>
                  <a:cs typeface="+mn-cs"/>
                </a:rPr>
                <a:t>02</a:t>
              </a:r>
              <a:endParaRPr kumimoji="0" lang="zh-CN" altLang="en-US" sz="5400" b="0" i="0" u="none" strike="noStrike" kern="1200" cap="none" spc="225" normalizeH="0" baseline="0" noProof="0" dirty="0">
                <a:ln>
                  <a:noFill/>
                </a:ln>
                <a:solidFill>
                  <a:srgbClr val="FFFFFF"/>
                </a:solidFill>
                <a:effectLst/>
                <a:uLnTx/>
                <a:uFillTx/>
                <a:latin typeface="Impact" panose="020B0806030902050204" pitchFamily="34" charset="0"/>
                <a:ea typeface="微软雅黑" pitchFamily="34" charset="-122"/>
                <a:cs typeface="+mn-cs"/>
              </a:endParaRPr>
            </a:p>
          </p:txBody>
        </p:sp>
      </p:grpSp>
    </p:spTree>
    <p:extLst>
      <p:ext uri="{BB962C8B-B14F-4D97-AF65-F5344CB8AC3E}">
        <p14:creationId xmlns:p14="http://schemas.microsoft.com/office/powerpoint/2010/main" val="1549247359"/>
      </p:ext>
    </p:extLst>
  </p:cSld>
  <p:clrMapOvr>
    <a:masterClrMapping/>
  </p:clrMapOvr>
  <p:transition spd="slow" advClick="0" advTm="7624">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53" presetClass="entr" presetSubtype="16"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p:cTn id="10" dur="500" fill="hold"/>
                                        <p:tgtEl>
                                          <p:spTgt spid="15"/>
                                        </p:tgtEl>
                                        <p:attrNameLst>
                                          <p:attrName>ppt_w</p:attrName>
                                        </p:attrNameLst>
                                      </p:cBhvr>
                                      <p:tavLst>
                                        <p:tav tm="0">
                                          <p:val>
                                            <p:fltVal val="0"/>
                                          </p:val>
                                        </p:tav>
                                        <p:tav tm="100000">
                                          <p:val>
                                            <p:strVal val="#ppt_w"/>
                                          </p:val>
                                        </p:tav>
                                      </p:tavLst>
                                    </p:anim>
                                    <p:anim calcmode="lin" valueType="num">
                                      <p:cBhvr>
                                        <p:cTn id="11" dur="500" fill="hold"/>
                                        <p:tgtEl>
                                          <p:spTgt spid="15"/>
                                        </p:tgtEl>
                                        <p:attrNameLst>
                                          <p:attrName>ppt_h</p:attrName>
                                        </p:attrNameLst>
                                      </p:cBhvr>
                                      <p:tavLst>
                                        <p:tav tm="0">
                                          <p:val>
                                            <p:fltVal val="0"/>
                                          </p:val>
                                        </p:tav>
                                        <p:tav tm="100000">
                                          <p:val>
                                            <p:strVal val="#ppt_h"/>
                                          </p:val>
                                        </p:tav>
                                      </p:tavLst>
                                    </p:anim>
                                    <p:animEffect transition="in" filter="fade">
                                      <p:cBhvr>
                                        <p:cTn id="12" dur="500"/>
                                        <p:tgtEl>
                                          <p:spTgt spid="15"/>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ppt_x</p:attrName>
                                        </p:attrNameLst>
                                      </p:cBhvr>
                                      <p:tavLst>
                                        <p:tav tm="0">
                                          <p:val>
                                            <p:strVal val="#ppt_x-#ppt_w*1.125000"/>
                                          </p:val>
                                        </p:tav>
                                        <p:tav tm="100000">
                                          <p:val>
                                            <p:strVal val="#ppt_x"/>
                                          </p:val>
                                        </p:tav>
                                      </p:tavLst>
                                    </p:anim>
                                    <p:animEffect transition="in" filter="wipe(right)">
                                      <p:cBhvr>
                                        <p:cTn id="16" dur="500"/>
                                        <p:tgtEl>
                                          <p:spTgt spid="7"/>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2" grpId="0"/>
      <p:bldP spid="13" grpId="0"/>
    </p:bldLst>
  </p:timing>
</p:sld>
</file>

<file path=ppt/theme/theme1.xml><?xml version="1.0" encoding="utf-8"?>
<a:theme xmlns:a="http://schemas.openxmlformats.org/drawingml/2006/main" name="第一PPT，www.1ppt.com">
  <a:themeElements>
    <a:clrScheme name="">
      <a:dk1>
        <a:srgbClr val="000000"/>
      </a:dk1>
      <a:lt1>
        <a:srgbClr val="FFFFFF"/>
      </a:lt1>
      <a:dk2>
        <a:srgbClr val="009900"/>
      </a:dk2>
      <a:lt2>
        <a:srgbClr val="00A8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fontScheme name="自定义 1">
      <a:majorFont>
        <a:latin typeface="Arial"/>
        <a:ea typeface="微软雅黑"/>
        <a:cs typeface=""/>
      </a:majorFont>
      <a:minorFont>
        <a:latin typeface="Arial"/>
        <a:ea typeface="微软雅黑"/>
        <a:cs typeface=""/>
      </a:minorFont>
    </a:fontScheme>
    <a:fmtScheme name="复合">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9">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0">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1">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12">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3">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4">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5">
        <a:dk1>
          <a:srgbClr val="000000"/>
        </a:dk1>
        <a:lt1>
          <a:srgbClr val="FFFFFF"/>
        </a:lt1>
        <a:dk2>
          <a:srgbClr val="99CC00"/>
        </a:dk2>
        <a:lt2>
          <a:srgbClr val="00CC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6">
        <a:dk1>
          <a:srgbClr val="000000"/>
        </a:dk1>
        <a:lt1>
          <a:srgbClr val="FFFFFF"/>
        </a:lt1>
        <a:dk2>
          <a:srgbClr val="669900"/>
        </a:dk2>
        <a:lt2>
          <a:srgbClr val="008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308</TotalTime>
  <Words>3525</Words>
  <Application>Microsoft Office PowerPoint</Application>
  <PresentationFormat>全屏显示(16:9)</PresentationFormat>
  <Paragraphs>318</Paragraphs>
  <Slides>28</Slides>
  <Notes>25</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医生护士</dc:title>
  <dc:creator>第一PPT</dc:creator>
  <cp:keywords>www.1ppt.com</cp:keywords>
  <cp:lastModifiedBy>Windows User</cp:lastModifiedBy>
  <cp:revision>66</cp:revision>
  <dcterms:created xsi:type="dcterms:W3CDTF">2015-03-15T15:55:02Z</dcterms:created>
  <dcterms:modified xsi:type="dcterms:W3CDTF">2019-04-25T12:42:10Z</dcterms:modified>
</cp:coreProperties>
</file>