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5" r:id="rId2"/>
  </p:sldMasterIdLst>
  <p:notesMasterIdLst>
    <p:notesMasterId r:id="rId31"/>
  </p:notesMasterIdLst>
  <p:sldIdLst>
    <p:sldId id="292"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6" r:id="rId21"/>
    <p:sldId id="357" r:id="rId22"/>
    <p:sldId id="358" r:id="rId23"/>
    <p:sldId id="359" r:id="rId24"/>
    <p:sldId id="360" r:id="rId25"/>
    <p:sldId id="361" r:id="rId26"/>
    <p:sldId id="362" r:id="rId27"/>
    <p:sldId id="363" r:id="rId28"/>
    <p:sldId id="338" r:id="rId29"/>
    <p:sldId id="364"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B3AC"/>
    <a:srgbClr val="0B8679"/>
    <a:srgbClr val="2CDCD8"/>
    <a:srgbClr val="FFF0C1"/>
    <a:srgbClr val="FFFFE5"/>
    <a:srgbClr val="C8002D"/>
    <a:srgbClr val="FF1935"/>
    <a:srgbClr val="00789C"/>
    <a:srgbClr val="008F8F"/>
    <a:srgbClr val="FE9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18" autoAdjust="0"/>
    <p:restoredTop sz="94963" autoAdjust="0"/>
  </p:normalViewPr>
  <p:slideViewPr>
    <p:cSldViewPr>
      <p:cViewPr>
        <p:scale>
          <a:sx n="75" d="100"/>
          <a:sy n="75" d="100"/>
        </p:scale>
        <p:origin x="-144" y="-1482"/>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EC8BF1-99E8-4848-B983-4C5DD8CF6738}" type="datetimeFigureOut">
              <a:rPr lang="zh-CN" altLang="en-US" smtClean="0"/>
              <a:t>2019/4/25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3FAFCE-DEB1-4518-9829-2403446EAE5D}" type="slidenum">
              <a:rPr lang="zh-CN" altLang="en-US" smtClean="0"/>
              <a:t>‹#›</a:t>
            </a:fld>
            <a:endParaRPr lang="zh-CN" altLang="en-US"/>
          </a:p>
        </p:txBody>
      </p:sp>
    </p:spTree>
    <p:extLst>
      <p:ext uri="{BB962C8B-B14F-4D97-AF65-F5344CB8AC3E}">
        <p14:creationId xmlns:p14="http://schemas.microsoft.com/office/powerpoint/2010/main" val="1684108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FAFCE-DEB1-4518-9829-2403446EAE5D}" type="slidenum">
              <a:rPr lang="zh-CN" altLang="en-US" smtClean="0"/>
              <a:t>1</a:t>
            </a:fld>
            <a:endParaRPr lang="zh-CN" altLang="en-US"/>
          </a:p>
        </p:txBody>
      </p:sp>
    </p:spTree>
    <p:extLst>
      <p:ext uri="{BB962C8B-B14F-4D97-AF65-F5344CB8AC3E}">
        <p14:creationId xmlns:p14="http://schemas.microsoft.com/office/powerpoint/2010/main" val="33899813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5343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39106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44490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64778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75896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6714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83990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52034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65881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98408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50277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5D3CD2CA-C5E5-443D-8905-5D56046CF55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3549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68A50FFC-44CF-460D-A850-9D42F8402C3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43539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3FAFCE-DEB1-4518-9829-2403446EAE5D}" type="slidenum">
              <a:rPr lang="zh-CN" altLang="en-US" smtClean="0"/>
              <a:t>27</a:t>
            </a:fld>
            <a:endParaRPr lang="zh-CN" altLang="en-US"/>
          </a:p>
        </p:txBody>
      </p:sp>
    </p:spTree>
    <p:extLst>
      <p:ext uri="{BB962C8B-B14F-4D97-AF65-F5344CB8AC3E}">
        <p14:creationId xmlns:p14="http://schemas.microsoft.com/office/powerpoint/2010/main" val="2965892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95833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42740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89784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81678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77204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33489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82376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05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620"/>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1879038250"/>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1176062297"/>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2" y="273845"/>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1515648622"/>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372"/>
            <a:ext cx="9143999" cy="5140757"/>
          </a:xfrm>
          <a:prstGeom prst="rect">
            <a:avLst/>
          </a:prstGeom>
        </p:spPr>
      </p:pic>
      <p:sp>
        <p:nvSpPr>
          <p:cNvPr id="12" name="矩形 11"/>
          <p:cNvSpPr/>
          <p:nvPr userDrawn="1"/>
        </p:nvSpPr>
        <p:spPr>
          <a:xfrm>
            <a:off x="0" y="649830"/>
            <a:ext cx="9144000" cy="4254979"/>
          </a:xfrm>
          <a:prstGeom prst="rect">
            <a:avLst/>
          </a:prstGeom>
          <a:gradFill>
            <a:gsLst>
              <a:gs pos="0">
                <a:srgbClr val="FFF0C1"/>
              </a:gs>
              <a:gs pos="50000">
                <a:schemeClr val="bg1"/>
              </a:gs>
              <a:gs pos="100000">
                <a:srgbClr val="FFFFE5"/>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 1"/>
          <p:cNvSpPr>
            <a:spLocks noGrp="1"/>
          </p:cNvSpPr>
          <p:nvPr>
            <p:ph type="title"/>
          </p:nvPr>
        </p:nvSpPr>
        <p:spPr>
          <a:xfrm>
            <a:off x="179512" y="1372"/>
            <a:ext cx="7886700" cy="648458"/>
          </a:xfrm>
        </p:spPr>
        <p:txBody>
          <a:bodyPr/>
          <a:lstStyle>
            <a:lvl1pPr>
              <a:defRPr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26820720"/>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82014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9294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901499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901499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901499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901499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130922589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901499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69866810"/>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0121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1027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44615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407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405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620">
                <a:solidFill>
                  <a:schemeClr val="tx1">
                    <a:tint val="75000"/>
                  </a:schemeClr>
                </a:solidFill>
              </a:defRPr>
            </a:lvl1pPr>
            <a:lvl2pPr marL="308610" indent="0">
              <a:buNone/>
              <a:defRPr sz="1350">
                <a:solidFill>
                  <a:schemeClr val="tx1">
                    <a:tint val="75000"/>
                  </a:schemeClr>
                </a:solidFill>
              </a:defRPr>
            </a:lvl2pPr>
            <a:lvl3pPr marL="617220" indent="0">
              <a:buNone/>
              <a:defRPr sz="1215">
                <a:solidFill>
                  <a:schemeClr val="tx1">
                    <a:tint val="75000"/>
                  </a:schemeClr>
                </a:solidFill>
              </a:defRPr>
            </a:lvl3pPr>
            <a:lvl4pPr marL="925830" indent="0">
              <a:buNone/>
              <a:defRPr sz="1080">
                <a:solidFill>
                  <a:schemeClr val="tx1">
                    <a:tint val="75000"/>
                  </a:schemeClr>
                </a:solidFill>
              </a:defRPr>
            </a:lvl4pPr>
            <a:lvl5pPr marL="1234440" indent="0">
              <a:buNone/>
              <a:defRPr sz="1080">
                <a:solidFill>
                  <a:schemeClr val="tx1">
                    <a:tint val="75000"/>
                  </a:schemeClr>
                </a:solidFill>
              </a:defRPr>
            </a:lvl5pPr>
            <a:lvl6pPr marL="1543050" indent="0">
              <a:buNone/>
              <a:defRPr sz="1080">
                <a:solidFill>
                  <a:schemeClr val="tx1">
                    <a:tint val="75000"/>
                  </a:schemeClr>
                </a:solidFill>
              </a:defRPr>
            </a:lvl6pPr>
            <a:lvl7pPr marL="1851660" indent="0">
              <a:buNone/>
              <a:defRPr sz="1080">
                <a:solidFill>
                  <a:schemeClr val="tx1">
                    <a:tint val="75000"/>
                  </a:schemeClr>
                </a:solidFill>
              </a:defRPr>
            </a:lvl7pPr>
            <a:lvl8pPr marL="2160270" indent="0">
              <a:buNone/>
              <a:defRPr sz="1080">
                <a:solidFill>
                  <a:schemeClr val="tx1">
                    <a:tint val="75000"/>
                  </a:schemeClr>
                </a:solidFill>
              </a:defRPr>
            </a:lvl8pPr>
            <a:lvl9pPr marL="2468880" indent="0">
              <a:buNone/>
              <a:defRPr sz="108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4535234"/>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73318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0562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7548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014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5228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7678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067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770501848"/>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620" b="1"/>
            </a:lvl1pPr>
            <a:lvl2pPr marL="308610" indent="0">
              <a:buNone/>
              <a:defRPr sz="1350" b="1"/>
            </a:lvl2pPr>
            <a:lvl3pPr marL="617220" indent="0">
              <a:buNone/>
              <a:defRPr sz="1215" b="1"/>
            </a:lvl3pPr>
            <a:lvl4pPr marL="925830" indent="0">
              <a:buNone/>
              <a:defRPr sz="1080" b="1"/>
            </a:lvl4pPr>
            <a:lvl5pPr marL="1234440" indent="0">
              <a:buNone/>
              <a:defRPr sz="1080" b="1"/>
            </a:lvl5pPr>
            <a:lvl6pPr marL="1543050" indent="0">
              <a:buNone/>
              <a:defRPr sz="1080" b="1"/>
            </a:lvl6pPr>
            <a:lvl7pPr marL="1851660" indent="0">
              <a:buNone/>
              <a:defRPr sz="1080" b="1"/>
            </a:lvl7pPr>
            <a:lvl8pPr marL="2160270" indent="0">
              <a:buNone/>
              <a:defRPr sz="1080" b="1"/>
            </a:lvl8pPr>
            <a:lvl9pPr marL="2468880" indent="0">
              <a:buNone/>
              <a:defRPr sz="1080" b="1"/>
            </a:lvl9pPr>
          </a:lstStyle>
          <a:p>
            <a:pPr lvl="0"/>
            <a:r>
              <a:rPr lang="zh-CN" altLang="en-US" smtClean="0"/>
              <a:t>编辑母版文本样式</a:t>
            </a:r>
          </a:p>
        </p:txBody>
      </p:sp>
      <p:sp>
        <p:nvSpPr>
          <p:cNvPr id="4" name="内容占位符 3"/>
          <p:cNvSpPr>
            <a:spLocks noGrp="1"/>
          </p:cNvSpPr>
          <p:nvPr>
            <p:ph sz="half" idx="2"/>
          </p:nvPr>
        </p:nvSpPr>
        <p:spPr>
          <a:xfrm>
            <a:off x="629842" y="1878807"/>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2" y="1260872"/>
            <a:ext cx="3887391" cy="617934"/>
          </a:xfrm>
        </p:spPr>
        <p:txBody>
          <a:bodyPr anchor="b"/>
          <a:lstStyle>
            <a:lvl1pPr marL="0" indent="0">
              <a:buNone/>
              <a:defRPr sz="1620" b="1"/>
            </a:lvl1pPr>
            <a:lvl2pPr marL="308610" indent="0">
              <a:buNone/>
              <a:defRPr sz="1350" b="1"/>
            </a:lvl2pPr>
            <a:lvl3pPr marL="617220" indent="0">
              <a:buNone/>
              <a:defRPr sz="1215" b="1"/>
            </a:lvl3pPr>
            <a:lvl4pPr marL="925830" indent="0">
              <a:buNone/>
              <a:defRPr sz="1080" b="1"/>
            </a:lvl4pPr>
            <a:lvl5pPr marL="1234440" indent="0">
              <a:buNone/>
              <a:defRPr sz="1080" b="1"/>
            </a:lvl5pPr>
            <a:lvl6pPr marL="1543050" indent="0">
              <a:buNone/>
              <a:defRPr sz="1080" b="1"/>
            </a:lvl6pPr>
            <a:lvl7pPr marL="1851660" indent="0">
              <a:buNone/>
              <a:defRPr sz="1080" b="1"/>
            </a:lvl7pPr>
            <a:lvl8pPr marL="2160270" indent="0">
              <a:buNone/>
              <a:defRPr sz="1080" b="1"/>
            </a:lvl8pPr>
            <a:lvl9pPr marL="2468880" indent="0">
              <a:buNone/>
              <a:defRPr sz="1080" b="1"/>
            </a:lvl9pPr>
          </a:lstStyle>
          <a:p>
            <a:pPr lvl="0"/>
            <a:r>
              <a:rPr lang="zh-CN" altLang="en-US" smtClean="0"/>
              <a:t>编辑母版文本样式</a:t>
            </a:r>
          </a:p>
        </p:txBody>
      </p:sp>
      <p:sp>
        <p:nvSpPr>
          <p:cNvPr id="6" name="内容占位符 5"/>
          <p:cNvSpPr>
            <a:spLocks noGrp="1"/>
          </p:cNvSpPr>
          <p:nvPr>
            <p:ph sz="quarter" idx="4"/>
          </p:nvPr>
        </p:nvSpPr>
        <p:spPr>
          <a:xfrm>
            <a:off x="4629152" y="1878807"/>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338532469"/>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94973411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916663060"/>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16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160"/>
            </a:lvl1pPr>
            <a:lvl2pPr>
              <a:defRPr sz="1890"/>
            </a:lvl2pPr>
            <a:lvl3pPr>
              <a:defRPr sz="1620"/>
            </a:lvl3pPr>
            <a:lvl4pPr>
              <a:defRPr sz="1350"/>
            </a:lvl4pPr>
            <a:lvl5pPr>
              <a:defRPr sz="1350"/>
            </a:lvl5pPr>
            <a:lvl6pPr>
              <a:defRPr sz="1350"/>
            </a:lvl6pPr>
            <a:lvl7pPr>
              <a:defRPr sz="1350"/>
            </a:lvl7pPr>
            <a:lvl8pPr>
              <a:defRPr sz="1350"/>
            </a:lvl8pPr>
            <a:lvl9pPr>
              <a:defRPr sz="135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080"/>
            </a:lvl1pPr>
            <a:lvl2pPr marL="308610" indent="0">
              <a:buNone/>
              <a:defRPr sz="945"/>
            </a:lvl2pPr>
            <a:lvl3pPr marL="617220" indent="0">
              <a:buNone/>
              <a:defRPr sz="810"/>
            </a:lvl3pPr>
            <a:lvl4pPr marL="925830" indent="0">
              <a:buNone/>
              <a:defRPr sz="675"/>
            </a:lvl4pPr>
            <a:lvl5pPr marL="1234440" indent="0">
              <a:buNone/>
              <a:defRPr sz="675"/>
            </a:lvl5pPr>
            <a:lvl6pPr marL="1543050" indent="0">
              <a:buNone/>
              <a:defRPr sz="675"/>
            </a:lvl6pPr>
            <a:lvl7pPr marL="1851660" indent="0">
              <a:buNone/>
              <a:defRPr sz="675"/>
            </a:lvl7pPr>
            <a:lvl8pPr marL="2160270" indent="0">
              <a:buNone/>
              <a:defRPr sz="675"/>
            </a:lvl8pPr>
            <a:lvl9pPr marL="2468880" indent="0">
              <a:buNone/>
              <a:defRPr sz="675"/>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111571846"/>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16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160"/>
            </a:lvl1pPr>
            <a:lvl2pPr marL="308610" indent="0">
              <a:buNone/>
              <a:defRPr sz="1890"/>
            </a:lvl2pPr>
            <a:lvl3pPr marL="617220" indent="0">
              <a:buNone/>
              <a:defRPr sz="1620"/>
            </a:lvl3pPr>
            <a:lvl4pPr marL="925830" indent="0">
              <a:buNone/>
              <a:defRPr sz="1350"/>
            </a:lvl4pPr>
            <a:lvl5pPr marL="1234440" indent="0">
              <a:buNone/>
              <a:defRPr sz="1350"/>
            </a:lvl5pPr>
            <a:lvl6pPr marL="1543050" indent="0">
              <a:buNone/>
              <a:defRPr sz="1350"/>
            </a:lvl6pPr>
            <a:lvl7pPr marL="1851660" indent="0">
              <a:buNone/>
              <a:defRPr sz="1350"/>
            </a:lvl7pPr>
            <a:lvl8pPr marL="2160270" indent="0">
              <a:buNone/>
              <a:defRPr sz="1350"/>
            </a:lvl8pPr>
            <a:lvl9pPr marL="2468880" indent="0">
              <a:buNone/>
              <a:defRPr sz="1350"/>
            </a:lvl9pPr>
          </a:lstStyle>
          <a:p>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080"/>
            </a:lvl1pPr>
            <a:lvl2pPr marL="308610" indent="0">
              <a:buNone/>
              <a:defRPr sz="945"/>
            </a:lvl2pPr>
            <a:lvl3pPr marL="617220" indent="0">
              <a:buNone/>
              <a:defRPr sz="810"/>
            </a:lvl3pPr>
            <a:lvl4pPr marL="925830" indent="0">
              <a:buNone/>
              <a:defRPr sz="675"/>
            </a:lvl4pPr>
            <a:lvl5pPr marL="1234440" indent="0">
              <a:buNone/>
              <a:defRPr sz="675"/>
            </a:lvl5pPr>
            <a:lvl6pPr marL="1543050" indent="0">
              <a:buNone/>
              <a:defRPr sz="675"/>
            </a:lvl6pPr>
            <a:lvl7pPr marL="1851660" indent="0">
              <a:buNone/>
              <a:defRPr sz="675"/>
            </a:lvl7pPr>
            <a:lvl8pPr marL="2160270" indent="0">
              <a:buNone/>
              <a:defRPr sz="675"/>
            </a:lvl8pPr>
            <a:lvl9pPr marL="2468880" indent="0">
              <a:buNone/>
              <a:defRPr sz="675"/>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61722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
        <p:nvSpPr>
          <p:cNvPr id="9" name="矩形 8"/>
          <p:cNvSpPr/>
          <p:nvPr userDrawn="1"/>
        </p:nvSpPr>
        <p:spPr>
          <a:xfrm>
            <a:off x="7164288" y="473199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79162176"/>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810">
                <a:solidFill>
                  <a:schemeClr val="tx1">
                    <a:tint val="75000"/>
                  </a:schemeClr>
                </a:solidFill>
              </a:defRPr>
            </a:lvl1pPr>
          </a:lstStyle>
          <a:p>
            <a:pPr defTabSz="617220"/>
            <a:fld id="{9CE5B826-6809-49B3-9B4B-177D412235B0}" type="datetimeFigureOut">
              <a:rPr lang="zh-CN" altLang="en-US" smtClean="0">
                <a:solidFill>
                  <a:prstClr val="black">
                    <a:tint val="75000"/>
                  </a:prstClr>
                </a:solidFill>
              </a:rPr>
              <a:pPr defTabSz="617220"/>
              <a:t>2019/4/25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810">
                <a:solidFill>
                  <a:schemeClr val="tx1">
                    <a:tint val="75000"/>
                  </a:schemeClr>
                </a:solidFill>
              </a:defRPr>
            </a:lvl1pPr>
          </a:lstStyle>
          <a:p>
            <a:pPr defTabSz="61722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810">
                <a:solidFill>
                  <a:schemeClr val="tx1">
                    <a:tint val="75000"/>
                  </a:schemeClr>
                </a:solidFill>
              </a:defRPr>
            </a:lvl1pPr>
          </a:lstStyle>
          <a:p>
            <a:pPr defTabSz="617220"/>
            <a:fld id="{601AD0B5-09AD-499F-88BC-01FCE55CDA76}" type="slidenum">
              <a:rPr lang="zh-CN" altLang="en-US" smtClean="0">
                <a:solidFill>
                  <a:prstClr val="black">
                    <a:tint val="75000"/>
                  </a:prstClr>
                </a:solidFill>
              </a:rPr>
              <a:pPr defTabSz="617220"/>
              <a:t>‹#›</a:t>
            </a:fld>
            <a:endParaRPr lang="zh-CN" altLang="en-US">
              <a:solidFill>
                <a:prstClr val="black">
                  <a:tint val="75000"/>
                </a:prstClr>
              </a:solidFill>
            </a:endParaRPr>
          </a:p>
        </p:txBody>
      </p:sp>
    </p:spTree>
    <p:extLst>
      <p:ext uri="{BB962C8B-B14F-4D97-AF65-F5344CB8AC3E}">
        <p14:creationId xmlns:p14="http://schemas.microsoft.com/office/powerpoint/2010/main" val="30647656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8" r:id="rId15"/>
    <p:sldLayoutId id="2147483689" r:id="rId16"/>
    <p:sldLayoutId id="2147483690" r:id="rId17"/>
    <p:sldLayoutId id="2147483691" r:id="rId18"/>
    <p:sldLayoutId id="2147483692" r:id="rId19"/>
    <p:sldLayoutId id="2147483693" r:id="rId20"/>
    <p:sldLayoutId id="2147483694" r:id="rId21"/>
    <p:sldLayoutId id="2147483653" r:id="rId22"/>
    <p:sldLayoutId id="2147483656" r:id="rId23"/>
    <p:sldLayoutId id="2147483658" r:id="rId24"/>
    <p:sldLayoutId id="2147483662" r:id="rId25"/>
  </p:sldLayoutIdLst>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xStyles>
    <p:titleStyle>
      <a:lvl1pPr algn="l" defTabSz="617220" rtl="0" eaLnBrk="1" latinLnBrk="0" hangingPunct="1">
        <a:lnSpc>
          <a:spcPct val="90000"/>
        </a:lnSpc>
        <a:spcBef>
          <a:spcPct val="0"/>
        </a:spcBef>
        <a:buNone/>
        <a:defRPr sz="2970" kern="1200">
          <a:solidFill>
            <a:schemeClr val="tx1"/>
          </a:solidFill>
          <a:latin typeface="+mj-lt"/>
          <a:ea typeface="+mj-ea"/>
          <a:cs typeface="+mj-cs"/>
        </a:defRPr>
      </a:lvl1pPr>
    </p:titleStyle>
    <p:bodyStyle>
      <a:lvl1pPr marL="154305" indent="-154305" algn="l" defTabSz="617220" rtl="0" eaLnBrk="1" latinLnBrk="0" hangingPunct="1">
        <a:lnSpc>
          <a:spcPct val="90000"/>
        </a:lnSpc>
        <a:spcBef>
          <a:spcPts val="675"/>
        </a:spcBef>
        <a:buFont typeface="Arial" panose="020B0604020202020204" pitchFamily="34" charset="0"/>
        <a:buChar char="•"/>
        <a:defRPr sz="1890" kern="1200">
          <a:solidFill>
            <a:schemeClr val="tx1"/>
          </a:solidFill>
          <a:latin typeface="+mn-lt"/>
          <a:ea typeface="+mn-ea"/>
          <a:cs typeface="+mn-cs"/>
        </a:defRPr>
      </a:lvl1pPr>
      <a:lvl2pPr marL="462915" indent="-154305" algn="l" defTabSz="617220" rtl="0" eaLnBrk="1" latinLnBrk="0" hangingPunct="1">
        <a:lnSpc>
          <a:spcPct val="90000"/>
        </a:lnSpc>
        <a:spcBef>
          <a:spcPts val="338"/>
        </a:spcBef>
        <a:buFont typeface="Arial" panose="020B0604020202020204" pitchFamily="34" charset="0"/>
        <a:buChar char="•"/>
        <a:defRPr sz="1620" kern="1200">
          <a:solidFill>
            <a:schemeClr val="tx1"/>
          </a:solidFill>
          <a:latin typeface="+mn-lt"/>
          <a:ea typeface="+mn-ea"/>
          <a:cs typeface="+mn-cs"/>
        </a:defRPr>
      </a:lvl2pPr>
      <a:lvl3pPr marL="771525" indent="-154305" algn="l" defTabSz="617220" rtl="0" eaLnBrk="1" latinLnBrk="0" hangingPunct="1">
        <a:lnSpc>
          <a:spcPct val="90000"/>
        </a:lnSpc>
        <a:spcBef>
          <a:spcPts val="338"/>
        </a:spcBef>
        <a:buFont typeface="Arial" panose="020B0604020202020204" pitchFamily="34" charset="0"/>
        <a:buChar char="•"/>
        <a:defRPr sz="1350" kern="1200">
          <a:solidFill>
            <a:schemeClr val="tx1"/>
          </a:solidFill>
          <a:latin typeface="+mn-lt"/>
          <a:ea typeface="+mn-ea"/>
          <a:cs typeface="+mn-cs"/>
        </a:defRPr>
      </a:lvl3pPr>
      <a:lvl4pPr marL="108013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4pPr>
      <a:lvl5pPr marL="138874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5pPr>
      <a:lvl6pPr marL="169735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6pPr>
      <a:lvl7pPr marL="200596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7pPr>
      <a:lvl8pPr marL="231457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zh-CN"/>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77805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7.png"/><Relationship Id="rId5" Type="http://schemas.openxmlformats.org/officeDocument/2006/relationships/tags" Target="../tags/tag34.xml"/><Relationship Id="rId10" Type="http://schemas.openxmlformats.org/officeDocument/2006/relationships/slide" Target="slide9.xml"/><Relationship Id="rId4" Type="http://schemas.openxmlformats.org/officeDocument/2006/relationships/tags" Target="../tags/tag33.xml"/><Relationship Id="rId9"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 Target="slide2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 Target="slide15.xml"/><Relationship Id="rId2" Type="http://schemas.openxmlformats.org/officeDocument/2006/relationships/tags" Target="../tags/tag2.xml"/><Relationship Id="rId16" Type="http://schemas.openxmlformats.org/officeDocument/2006/relationships/slide" Target="slide9.xml"/><Relationship Id="rId20" Type="http://schemas.openxmlformats.org/officeDocument/2006/relationships/image" Target="../media/image6.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2.jpeg"/><Relationship Id="rId10" Type="http://schemas.openxmlformats.org/officeDocument/2006/relationships/tags" Target="../tags/tag10.xml"/><Relationship Id="rId19" Type="http://schemas.openxmlformats.org/officeDocument/2006/relationships/slide" Target="slide27.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image" Target="../media/image7.png"/><Relationship Id="rId5" Type="http://schemas.openxmlformats.org/officeDocument/2006/relationships/tags" Target="../tags/tag42.xml"/><Relationship Id="rId10" Type="http://schemas.openxmlformats.org/officeDocument/2006/relationships/slide" Target="slide9.xml"/><Relationship Id="rId4" Type="http://schemas.openxmlformats.org/officeDocument/2006/relationships/tags" Target="../tags/tag41.xml"/><Relationship Id="rId9"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2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7.png"/><Relationship Id="rId5" Type="http://schemas.openxmlformats.org/officeDocument/2006/relationships/tags" Target="../tags/tag18.xml"/><Relationship Id="rId10" Type="http://schemas.openxmlformats.org/officeDocument/2006/relationships/slide" Target="slide9.xml"/><Relationship Id="rId4" Type="http://schemas.openxmlformats.org/officeDocument/2006/relationships/tags" Target="../tags/tag17.xml"/><Relationship Id="rId9"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7.png"/><Relationship Id="rId5" Type="http://schemas.openxmlformats.org/officeDocument/2006/relationships/tags" Target="../tags/tag26.xml"/><Relationship Id="rId10" Type="http://schemas.openxmlformats.org/officeDocument/2006/relationships/slide" Target="slide9.xml"/><Relationship Id="rId4" Type="http://schemas.openxmlformats.org/officeDocument/2006/relationships/tags" Target="../tags/tag25.xml"/><Relationship Id="rId9"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74" y="0"/>
            <a:ext cx="9139126" cy="514350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23659" y="-1"/>
            <a:ext cx="5130097" cy="5143501"/>
          </a:xfrm>
          <a:prstGeom prst="rect">
            <a:avLst/>
          </a:prstGeom>
        </p:spPr>
      </p:pic>
      <p:grpSp>
        <p:nvGrpSpPr>
          <p:cNvPr id="15" name="组合 14"/>
          <p:cNvGrpSpPr/>
          <p:nvPr/>
        </p:nvGrpSpPr>
        <p:grpSpPr>
          <a:xfrm>
            <a:off x="323528" y="1315677"/>
            <a:ext cx="1128386" cy="1126921"/>
            <a:chOff x="3321560" y="3751502"/>
            <a:chExt cx="726076" cy="725134"/>
          </a:xfrm>
        </p:grpSpPr>
        <p:grpSp>
          <p:nvGrpSpPr>
            <p:cNvPr id="17" name="组合 16"/>
            <p:cNvGrpSpPr/>
            <p:nvPr/>
          </p:nvGrpSpPr>
          <p:grpSpPr>
            <a:xfrm>
              <a:off x="3321560" y="3751502"/>
              <a:ext cx="726076" cy="725134"/>
              <a:chOff x="2097688" y="3956966"/>
              <a:chExt cx="2446337" cy="2443163"/>
            </a:xfrm>
          </p:grpSpPr>
          <p:sp>
            <p:nvSpPr>
              <p:cNvPr id="1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20"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18" name="椭圆 1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5400" b="1" dirty="0">
                  <a:latin typeface="微软雅黑" pitchFamily="34" charset="-122"/>
                  <a:ea typeface="微软雅黑" pitchFamily="34" charset="-122"/>
                </a:rPr>
                <a:t>医</a:t>
              </a:r>
            </a:p>
          </p:txBody>
        </p:sp>
      </p:grpSp>
      <p:grpSp>
        <p:nvGrpSpPr>
          <p:cNvPr id="21" name="组合 20"/>
          <p:cNvGrpSpPr/>
          <p:nvPr/>
        </p:nvGrpSpPr>
        <p:grpSpPr>
          <a:xfrm>
            <a:off x="1535797" y="1315677"/>
            <a:ext cx="1128386" cy="1126921"/>
            <a:chOff x="3321560" y="3751502"/>
            <a:chExt cx="726076" cy="725134"/>
          </a:xfrm>
        </p:grpSpPr>
        <p:grpSp>
          <p:nvGrpSpPr>
            <p:cNvPr id="22" name="组合 21"/>
            <p:cNvGrpSpPr/>
            <p:nvPr/>
          </p:nvGrpSpPr>
          <p:grpSpPr>
            <a:xfrm>
              <a:off x="3321560" y="3751502"/>
              <a:ext cx="726076" cy="725134"/>
              <a:chOff x="2097688" y="3956966"/>
              <a:chExt cx="2446337" cy="2443163"/>
            </a:xfrm>
          </p:grpSpPr>
          <p:sp>
            <p:nvSpPr>
              <p:cNvPr id="2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25" name="Oval 62"/>
              <p:cNvSpPr>
                <a:spLocks noChangeArrowheads="1"/>
              </p:cNvSpPr>
              <p:nvPr/>
            </p:nvSpPr>
            <p:spPr bwMode="auto">
              <a:xfrm>
                <a:off x="2184217" y="4033555"/>
                <a:ext cx="2284414" cy="2284413"/>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23" name="椭圆 2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院</a:t>
              </a:r>
            </a:p>
          </p:txBody>
        </p:sp>
      </p:grpSp>
      <p:grpSp>
        <p:nvGrpSpPr>
          <p:cNvPr id="26" name="组合 25"/>
          <p:cNvGrpSpPr/>
          <p:nvPr/>
        </p:nvGrpSpPr>
        <p:grpSpPr>
          <a:xfrm>
            <a:off x="2748066" y="1315677"/>
            <a:ext cx="1128386" cy="1126921"/>
            <a:chOff x="3321560" y="3751502"/>
            <a:chExt cx="726076" cy="725134"/>
          </a:xfrm>
        </p:grpSpPr>
        <p:grpSp>
          <p:nvGrpSpPr>
            <p:cNvPr id="27" name="组合 26"/>
            <p:cNvGrpSpPr/>
            <p:nvPr/>
          </p:nvGrpSpPr>
          <p:grpSpPr>
            <a:xfrm>
              <a:off x="3321560" y="3751502"/>
              <a:ext cx="726076" cy="725134"/>
              <a:chOff x="2097688" y="3956966"/>
              <a:chExt cx="2446337" cy="2443163"/>
            </a:xfrm>
          </p:grpSpPr>
          <p:sp>
            <p:nvSpPr>
              <p:cNvPr id="2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30"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28" name="椭圆 2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医</a:t>
              </a:r>
            </a:p>
          </p:txBody>
        </p:sp>
      </p:grpSp>
      <p:grpSp>
        <p:nvGrpSpPr>
          <p:cNvPr id="31" name="组合 30"/>
          <p:cNvGrpSpPr/>
          <p:nvPr/>
        </p:nvGrpSpPr>
        <p:grpSpPr>
          <a:xfrm>
            <a:off x="3960336" y="1315677"/>
            <a:ext cx="1128386" cy="1126921"/>
            <a:chOff x="3321560" y="3751502"/>
            <a:chExt cx="726076" cy="725134"/>
          </a:xfrm>
        </p:grpSpPr>
        <p:grpSp>
          <p:nvGrpSpPr>
            <p:cNvPr id="32" name="组合 31"/>
            <p:cNvGrpSpPr/>
            <p:nvPr/>
          </p:nvGrpSpPr>
          <p:grpSpPr>
            <a:xfrm>
              <a:off x="3321560" y="3751502"/>
              <a:ext cx="726076" cy="725134"/>
              <a:chOff x="2097688" y="3956966"/>
              <a:chExt cx="2446337" cy="2443163"/>
            </a:xfrm>
          </p:grpSpPr>
          <p:sp>
            <p:nvSpPr>
              <p:cNvPr id="3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35"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33" name="椭圆 3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疗</a:t>
              </a:r>
            </a:p>
          </p:txBody>
        </p:sp>
      </p:grpSp>
      <p:sp>
        <p:nvSpPr>
          <p:cNvPr id="36" name="TextBox 35"/>
          <p:cNvSpPr txBox="1"/>
          <p:nvPr/>
        </p:nvSpPr>
        <p:spPr>
          <a:xfrm>
            <a:off x="536020" y="2633915"/>
            <a:ext cx="4222631" cy="369332"/>
          </a:xfrm>
          <a:prstGeom prst="rect">
            <a:avLst/>
          </a:prstGeom>
          <a:noFill/>
        </p:spPr>
        <p:txBody>
          <a:bodyPr wrap="none" rtlCol="0">
            <a:spAutoFit/>
          </a:bodyPr>
          <a:lstStyle/>
          <a:p>
            <a:r>
              <a:rPr lang="zh-CN" altLang="en-US" dirty="0">
                <a:latin typeface="微软雅黑" pitchFamily="34" charset="-122"/>
                <a:ea typeface="微软雅黑" pitchFamily="34" charset="-122"/>
              </a:rPr>
              <a:t>工作总结  工作阐述 述职报告  工作汇报</a:t>
            </a:r>
          </a:p>
        </p:txBody>
      </p:sp>
      <p:sp>
        <p:nvSpPr>
          <p:cNvPr id="37" name="TextBox 36"/>
          <p:cNvSpPr txBox="1"/>
          <p:nvPr/>
        </p:nvSpPr>
        <p:spPr>
          <a:xfrm>
            <a:off x="984860" y="3003798"/>
            <a:ext cx="3324948" cy="400110"/>
          </a:xfrm>
          <a:prstGeom prst="rect">
            <a:avLst/>
          </a:prstGeom>
          <a:noFill/>
        </p:spPr>
        <p:txBody>
          <a:bodyPr wrap="none" rtlCol="0">
            <a:spAutoFit/>
          </a:bodyPr>
          <a:lstStyle/>
          <a:p>
            <a:pPr algn="ctr"/>
            <a:r>
              <a:rPr lang="en-US" altLang="zh-CN" sz="1000" dirty="0" smtClean="0"/>
              <a:t>20XX </a:t>
            </a:r>
            <a:r>
              <a:rPr lang="en-US" altLang="zh-CN" sz="1000" dirty="0"/>
              <a:t>year-end summary work summarizes the boutique PPT</a:t>
            </a:r>
          </a:p>
          <a:p>
            <a:pPr algn="ctr"/>
            <a:r>
              <a:rPr lang="en-US" altLang="zh-CN" sz="1000" dirty="0"/>
              <a:t>About the summary text input or copy here</a:t>
            </a:r>
          </a:p>
        </p:txBody>
      </p:sp>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47914" y="1842829"/>
            <a:ext cx="2255313" cy="2260226"/>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08524" y="373689"/>
            <a:ext cx="2260226" cy="2260226"/>
          </a:xfrm>
          <a:prstGeom prst="rect">
            <a:avLst/>
          </a:prstGeom>
        </p:spPr>
      </p:pic>
    </p:spTree>
    <p:extLst>
      <p:ext uri="{BB962C8B-B14F-4D97-AF65-F5344CB8AC3E}">
        <p14:creationId xmlns:p14="http://schemas.microsoft.com/office/powerpoint/2010/main" val="3807496674"/>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750"/>
                                        <p:tgtEl>
                                          <p:spTgt spid="9"/>
                                        </p:tgtEl>
                                      </p:cBhvr>
                                    </p:animEffect>
                                  </p:childTnLst>
                                </p:cTn>
                              </p:par>
                            </p:childTnLst>
                          </p:cTn>
                        </p:par>
                        <p:par>
                          <p:cTn id="8" fill="hold">
                            <p:stCondLst>
                              <p:cond delay="750"/>
                            </p:stCondLst>
                            <p:childTnLst>
                              <p:par>
                                <p:cTn id="9" presetID="2"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1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25"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15"/>
                                        </p:tgtEl>
                                      </p:cBhvr>
                                    </p:animEffect>
                                  </p:childTnLst>
                                </p:cTn>
                              </p:par>
                              <p:par>
                                <p:cTn id="29" presetID="25" presetClass="entr" presetSubtype="0" fill="hold" nodeType="withEffect">
                                  <p:stCondLst>
                                    <p:cond delay="5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34" dur="1000" fill="hold"/>
                                        <p:tgtEl>
                                          <p:spTgt spid="21"/>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21"/>
                                        </p:tgtEl>
                                      </p:cBhvr>
                                    </p:animEffect>
                                  </p:childTnLst>
                                </p:cTn>
                              </p:par>
                              <p:par>
                                <p:cTn id="39" presetID="25" presetClass="entr" presetSubtype="0" fill="hold" nodeType="withEffect">
                                  <p:stCondLst>
                                    <p:cond delay="100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44" dur="1000" fill="hold"/>
                                        <p:tgtEl>
                                          <p:spTgt spid="2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26"/>
                                        </p:tgtEl>
                                      </p:cBhvr>
                                    </p:animEffect>
                                  </p:childTnLst>
                                </p:cTn>
                              </p:par>
                              <p:par>
                                <p:cTn id="49" presetID="25" presetClass="entr" presetSubtype="0" fill="hold" nodeType="withEffect">
                                  <p:stCondLst>
                                    <p:cond delay="150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54" dur="1000" fill="hold"/>
                                        <p:tgtEl>
                                          <p:spTgt spid="31"/>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31"/>
                                        </p:tgtEl>
                                      </p:cBhvr>
                                    </p:animEffect>
                                  </p:childTnLst>
                                </p:cTn>
                              </p:par>
                            </p:childTnLst>
                          </p:cTn>
                        </p:par>
                        <p:par>
                          <p:cTn id="59" fill="hold">
                            <p:stCondLst>
                              <p:cond delay="4250"/>
                            </p:stCondLst>
                            <p:childTnLst>
                              <p:par>
                                <p:cTn id="60" presetID="42" presetClass="entr" presetSubtype="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childTnLst>
                          </p:cTn>
                        </p:par>
                        <p:par>
                          <p:cTn id="65" fill="hold">
                            <p:stCondLst>
                              <p:cond delay="5250"/>
                            </p:stCondLst>
                            <p:childTnLst>
                              <p:par>
                                <p:cTn id="66" presetID="10" presetClass="entr" presetSubtype="0"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extLst mod="1">
    <p:ext uri="{E180D4A7-C9FB-4DFB-919C-405C955672EB}">
      <p14:showEvtLst xmlns:p14="http://schemas.microsoft.com/office/powerpoint/2010/main">
        <p14:playEvt time="0" objId="4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750692" y="1383633"/>
            <a:ext cx="4888857" cy="874417"/>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1">
              <a:solidFill>
                <a:prstClr val="white"/>
              </a:solidFill>
              <a:latin typeface="等线"/>
              <a:ea typeface="微软雅黑"/>
            </a:endParaRPr>
          </a:p>
        </p:txBody>
      </p:sp>
      <p:sp>
        <p:nvSpPr>
          <p:cNvPr id="23" name="矩形 22"/>
          <p:cNvSpPr/>
          <p:nvPr/>
        </p:nvSpPr>
        <p:spPr>
          <a:xfrm>
            <a:off x="3325621" y="1259709"/>
            <a:ext cx="3578899" cy="303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dirty="0">
                <a:solidFill>
                  <a:prstClr val="white"/>
                </a:solidFill>
                <a:latin typeface="微软雅黑" pitchFamily="34" charset="-122"/>
                <a:ea typeface="微软雅黑" pitchFamily="34" charset="-122"/>
              </a:rPr>
              <a:t>点击添加标题</a:t>
            </a:r>
          </a:p>
        </p:txBody>
      </p:sp>
      <p:sp>
        <p:nvSpPr>
          <p:cNvPr id="24" name="六边形 23"/>
          <p:cNvSpPr/>
          <p:nvPr/>
        </p:nvSpPr>
        <p:spPr>
          <a:xfrm>
            <a:off x="1073223" y="2486767"/>
            <a:ext cx="1071015" cy="923503"/>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620" dirty="0">
                <a:solidFill>
                  <a:prstClr val="white"/>
                </a:solidFill>
                <a:latin typeface="微软雅黑" pitchFamily="34" charset="-122"/>
                <a:ea typeface="微软雅黑" pitchFamily="34" charset="-122"/>
              </a:rPr>
              <a:t>工作</a:t>
            </a:r>
            <a:endParaRPr lang="en-US" altLang="zh-CN" sz="1620" dirty="0">
              <a:solidFill>
                <a:prstClr val="white"/>
              </a:solidFill>
              <a:latin typeface="微软雅黑" pitchFamily="34" charset="-122"/>
              <a:ea typeface="微软雅黑" pitchFamily="34" charset="-122"/>
            </a:endParaRPr>
          </a:p>
          <a:p>
            <a:pPr algn="ctr" defTabSz="617220"/>
            <a:r>
              <a:rPr lang="zh-CN" altLang="en-US" sz="1620" dirty="0">
                <a:solidFill>
                  <a:prstClr val="white"/>
                </a:solidFill>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913362" y="1820843"/>
            <a:ext cx="837330" cy="66592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2144237" y="2948518"/>
            <a:ext cx="606455"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913362" y="3410270"/>
            <a:ext cx="837330" cy="67536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061408" y="1599867"/>
            <a:ext cx="4381607"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750692" y="2513505"/>
            <a:ext cx="4888857" cy="874417"/>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1">
              <a:solidFill>
                <a:prstClr val="white"/>
              </a:solidFill>
              <a:latin typeface="等线"/>
              <a:ea typeface="微软雅黑"/>
            </a:endParaRPr>
          </a:p>
        </p:txBody>
      </p:sp>
      <p:sp>
        <p:nvSpPr>
          <p:cNvPr id="30" name="矩形 29"/>
          <p:cNvSpPr/>
          <p:nvPr/>
        </p:nvSpPr>
        <p:spPr>
          <a:xfrm>
            <a:off x="3325621" y="2389579"/>
            <a:ext cx="3578899" cy="30337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dirty="0">
                <a:solidFill>
                  <a:prstClr val="white"/>
                </a:solidFill>
                <a:latin typeface="微软雅黑" pitchFamily="34" charset="-122"/>
                <a:ea typeface="微软雅黑" pitchFamily="34" charset="-122"/>
              </a:rPr>
              <a:t>点击添加标题</a:t>
            </a:r>
          </a:p>
        </p:txBody>
      </p:sp>
      <p:sp>
        <p:nvSpPr>
          <p:cNvPr id="31" name="TextBox 30"/>
          <p:cNvSpPr txBox="1"/>
          <p:nvPr/>
        </p:nvSpPr>
        <p:spPr>
          <a:xfrm>
            <a:off x="3061411" y="2723030"/>
            <a:ext cx="4426241"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750692" y="3655745"/>
            <a:ext cx="4888857" cy="85977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endParaRPr lang="zh-CN" altLang="en-US" sz="911">
              <a:solidFill>
                <a:prstClr val="white"/>
              </a:solidFill>
              <a:latin typeface="等线"/>
              <a:ea typeface="微软雅黑"/>
            </a:endParaRPr>
          </a:p>
        </p:txBody>
      </p:sp>
      <p:sp>
        <p:nvSpPr>
          <p:cNvPr id="33" name="矩形 32"/>
          <p:cNvSpPr/>
          <p:nvPr/>
        </p:nvSpPr>
        <p:spPr>
          <a:xfrm>
            <a:off x="3325621" y="3531819"/>
            <a:ext cx="3578899" cy="3033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1215">
                <a:solidFill>
                  <a:prstClr val="white"/>
                </a:solidFill>
                <a:latin typeface="微软雅黑" pitchFamily="34" charset="-122"/>
                <a:ea typeface="微软雅黑" pitchFamily="34" charset="-122"/>
              </a:rPr>
              <a:t>点击添加标题</a:t>
            </a:r>
          </a:p>
        </p:txBody>
      </p:sp>
      <p:sp>
        <p:nvSpPr>
          <p:cNvPr id="34" name="TextBox 33"/>
          <p:cNvSpPr txBox="1"/>
          <p:nvPr/>
        </p:nvSpPr>
        <p:spPr>
          <a:xfrm>
            <a:off x="3061410" y="3865271"/>
            <a:ext cx="4389044" cy="629411"/>
          </a:xfrm>
          <a:prstGeom prst="rect">
            <a:avLst/>
          </a:prstGeom>
          <a:noFill/>
        </p:spPr>
        <p:txBody>
          <a:bodyPr wrap="square" lIns="61729" tIns="30865" rIns="61729" bIns="30865"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349027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462656" y="1499381"/>
            <a:ext cx="2222978" cy="2235834"/>
          </a:xfrm>
          <a:prstGeom prst="ellipse">
            <a:avLst/>
          </a:prstGeom>
          <a:noFill/>
          <a:ln w="53975" cmpd="dbl">
            <a:solidFill>
              <a:schemeClr val="tx1">
                <a:lumMod val="85000"/>
                <a:lumOff val="15000"/>
              </a:schemeClr>
            </a:solidFill>
            <a:bevel/>
            <a:headEnd/>
            <a:tailEnd/>
          </a:ln>
        </p:spPr>
        <p:txBody>
          <a:bodyPr anchor="ctr"/>
          <a:lstStyle/>
          <a:p>
            <a:pPr algn="ctr" defTabSz="617220"/>
            <a:endParaRPr lang="zh-CN" altLang="zh-CN" sz="5938">
              <a:solidFill>
                <a:prstClr val="white"/>
              </a:solidFill>
              <a:latin typeface="Calibri" pitchFamily="34" charset="0"/>
              <a:ea typeface="微软雅黑"/>
              <a:sym typeface="Calibri" pitchFamily="34" charset="0"/>
            </a:endParaRPr>
          </a:p>
        </p:txBody>
      </p:sp>
      <p:grpSp>
        <p:nvGrpSpPr>
          <p:cNvPr id="3" name="组合 2"/>
          <p:cNvGrpSpPr/>
          <p:nvPr/>
        </p:nvGrpSpPr>
        <p:grpSpPr>
          <a:xfrm>
            <a:off x="3393020" y="1468315"/>
            <a:ext cx="697425" cy="701711"/>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defTabSz="617220"/>
              <a:endParaRPr lang="zh-CN" altLang="zh-CN" sz="5938">
                <a:solidFill>
                  <a:srgbClr val="51C3F9"/>
                </a:solidFill>
                <a:latin typeface="Calibri" pitchFamily="34" charset="0"/>
                <a:ea typeface="微软雅黑"/>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pPr defTabSz="617220"/>
                <a:endParaRPr lang="zh-CN" altLang="zh-CN" sz="911">
                  <a:solidFill>
                    <a:prstClr val="black"/>
                  </a:solidFill>
                  <a:latin typeface="Calibri" pitchFamily="34" charset="0"/>
                  <a:ea typeface="微软雅黑"/>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grpSp>
      </p:grpSp>
      <p:grpSp>
        <p:nvGrpSpPr>
          <p:cNvPr id="12" name="组合 11"/>
          <p:cNvGrpSpPr/>
          <p:nvPr/>
        </p:nvGrpSpPr>
        <p:grpSpPr>
          <a:xfrm>
            <a:off x="3071625" y="2266444"/>
            <a:ext cx="698497" cy="701711"/>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defTabSz="617220"/>
              <a:endParaRPr lang="zh-CN" altLang="zh-CN" sz="5938">
                <a:solidFill>
                  <a:srgbClr val="4EB3CF"/>
                </a:solidFill>
                <a:latin typeface="Calibri" pitchFamily="34" charset="0"/>
                <a:ea typeface="微软雅黑"/>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pPr defTabSz="617220"/>
                <a:endParaRPr lang="zh-CN" altLang="zh-CN" sz="911">
                  <a:solidFill>
                    <a:prstClr val="black"/>
                  </a:solidFill>
                  <a:latin typeface="Calibri" pitchFamily="34" charset="0"/>
                  <a:ea typeface="微软雅黑"/>
                  <a:sym typeface="Calibri" pitchFamily="34" charset="0"/>
                </a:endParaRPr>
              </a:p>
            </p:txBody>
          </p:sp>
        </p:grpSp>
      </p:grpSp>
      <p:grpSp>
        <p:nvGrpSpPr>
          <p:cNvPr id="17" name="组合 16"/>
          <p:cNvGrpSpPr/>
          <p:nvPr/>
        </p:nvGrpSpPr>
        <p:grpSpPr>
          <a:xfrm>
            <a:off x="5347096" y="2266444"/>
            <a:ext cx="698497" cy="701711"/>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defTabSz="617220"/>
              <a:endParaRPr lang="zh-CN" altLang="zh-CN" sz="5938">
                <a:solidFill>
                  <a:prstClr val="white"/>
                </a:solidFill>
                <a:latin typeface="Calibri" pitchFamily="34" charset="0"/>
                <a:ea typeface="微软雅黑"/>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pPr defTabSz="617220"/>
                <a:endParaRPr lang="zh-CN" altLang="zh-CN" sz="911">
                  <a:solidFill>
                    <a:prstClr val="black"/>
                  </a:solidFill>
                  <a:latin typeface="Calibri" pitchFamily="34" charset="0"/>
                  <a:ea typeface="微软雅黑"/>
                  <a:sym typeface="Calibri" pitchFamily="34" charset="0"/>
                </a:endParaRPr>
              </a:p>
            </p:txBody>
          </p:sp>
        </p:grpSp>
      </p:grpSp>
      <p:grpSp>
        <p:nvGrpSpPr>
          <p:cNvPr id="24" name="组合 23"/>
          <p:cNvGrpSpPr/>
          <p:nvPr/>
        </p:nvGrpSpPr>
        <p:grpSpPr>
          <a:xfrm>
            <a:off x="3393020" y="3104211"/>
            <a:ext cx="697425" cy="702782"/>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defTabSz="617220"/>
              <a:endParaRPr lang="zh-CN" altLang="zh-CN" sz="5938">
                <a:solidFill>
                  <a:srgbClr val="44C1A3"/>
                </a:solidFill>
                <a:latin typeface="Calibri" pitchFamily="34" charset="0"/>
                <a:ea typeface="微软雅黑"/>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grpSp>
      <p:grpSp>
        <p:nvGrpSpPr>
          <p:cNvPr id="27" name="组合 26"/>
          <p:cNvGrpSpPr/>
          <p:nvPr/>
        </p:nvGrpSpPr>
        <p:grpSpPr>
          <a:xfrm>
            <a:off x="5009347" y="3083823"/>
            <a:ext cx="698497" cy="702782"/>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defTabSz="617220"/>
              <a:endParaRPr lang="zh-CN" altLang="zh-CN" sz="5938">
                <a:solidFill>
                  <a:prstClr val="white"/>
                </a:solidFill>
                <a:latin typeface="Calibri" pitchFamily="34" charset="0"/>
                <a:ea typeface="微软雅黑"/>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grpSp>
      <p:grpSp>
        <p:nvGrpSpPr>
          <p:cNvPr id="30" name="组合 29"/>
          <p:cNvGrpSpPr/>
          <p:nvPr/>
        </p:nvGrpSpPr>
        <p:grpSpPr>
          <a:xfrm>
            <a:off x="5067483" y="1468315"/>
            <a:ext cx="698497" cy="701711"/>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defTabSz="617220"/>
              <a:endParaRPr lang="zh-CN" altLang="zh-CN" sz="5938">
                <a:solidFill>
                  <a:prstClr val="white"/>
                </a:solidFill>
                <a:latin typeface="Calibri" pitchFamily="34" charset="0"/>
                <a:ea typeface="微软雅黑"/>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pPr defTabSz="617220"/>
                <a:endParaRPr lang="zh-CN" altLang="en-US" sz="911">
                  <a:solidFill>
                    <a:prstClr val="black"/>
                  </a:solidFill>
                  <a:latin typeface="等线"/>
                  <a:ea typeface="微软雅黑"/>
                </a:endParaRPr>
              </a:p>
            </p:txBody>
          </p:sp>
        </p:grpSp>
      </p:grpSp>
      <p:grpSp>
        <p:nvGrpSpPr>
          <p:cNvPr id="37" name="组合 36"/>
          <p:cNvGrpSpPr/>
          <p:nvPr/>
        </p:nvGrpSpPr>
        <p:grpSpPr>
          <a:xfrm>
            <a:off x="1326292" y="1454084"/>
            <a:ext cx="1935433" cy="769832"/>
            <a:chOff x="1285634" y="2021572"/>
            <a:chExt cx="2867972" cy="1140756"/>
          </a:xfrm>
        </p:grpSpPr>
        <p:sp>
          <p:nvSpPr>
            <p:cNvPr id="38" name="TextBox 7"/>
            <p:cNvSpPr>
              <a:spLocks noChangeArrowheads="1"/>
            </p:cNvSpPr>
            <p:nvPr/>
          </p:nvSpPr>
          <p:spPr bwMode="auto">
            <a:xfrm>
              <a:off x="1285634" y="2379027"/>
              <a:ext cx="2867972"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938026" y="2377371"/>
            <a:ext cx="1958960" cy="730133"/>
            <a:chOff x="710294" y="3389724"/>
            <a:chExt cx="2902835" cy="1081929"/>
          </a:xfrm>
        </p:grpSpPr>
        <p:sp>
          <p:nvSpPr>
            <p:cNvPr id="41" name="TextBox 7"/>
            <p:cNvSpPr>
              <a:spLocks noChangeArrowheads="1"/>
            </p:cNvSpPr>
            <p:nvPr/>
          </p:nvSpPr>
          <p:spPr bwMode="auto">
            <a:xfrm>
              <a:off x="710294" y="3688352"/>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1275982" y="3300666"/>
            <a:ext cx="1958960" cy="742204"/>
            <a:chOff x="1211086" y="4757876"/>
            <a:chExt cx="2902835" cy="1099816"/>
          </a:xfrm>
        </p:grpSpPr>
        <p:sp>
          <p:nvSpPr>
            <p:cNvPr id="44" name="TextBox 7"/>
            <p:cNvSpPr>
              <a:spLocks noChangeArrowheads="1"/>
            </p:cNvSpPr>
            <p:nvPr/>
          </p:nvSpPr>
          <p:spPr bwMode="auto">
            <a:xfrm>
              <a:off x="1211086" y="5074391"/>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5965600" y="1454087"/>
            <a:ext cx="1958960" cy="751711"/>
            <a:chOff x="8160276" y="2093580"/>
            <a:chExt cx="2902835" cy="1113903"/>
          </a:xfrm>
        </p:grpSpPr>
        <p:sp>
          <p:nvSpPr>
            <p:cNvPr id="47" name="TextBox 7"/>
            <p:cNvSpPr>
              <a:spLocks noChangeArrowheads="1"/>
            </p:cNvSpPr>
            <p:nvPr/>
          </p:nvSpPr>
          <p:spPr bwMode="auto">
            <a:xfrm>
              <a:off x="8160276" y="2424182"/>
              <a:ext cx="2902835" cy="78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224202" y="2377375"/>
            <a:ext cx="1958960" cy="760606"/>
            <a:chOff x="8769876" y="3389724"/>
            <a:chExt cx="2902835" cy="1127083"/>
          </a:xfrm>
        </p:grpSpPr>
        <p:sp>
          <p:nvSpPr>
            <p:cNvPr id="50" name="TextBox 7"/>
            <p:cNvSpPr>
              <a:spLocks noChangeArrowheads="1"/>
            </p:cNvSpPr>
            <p:nvPr/>
          </p:nvSpPr>
          <p:spPr bwMode="auto">
            <a:xfrm>
              <a:off x="8769876" y="3733507"/>
              <a:ext cx="2902835" cy="78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812882" cy="44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5965600" y="3300663"/>
            <a:ext cx="1958960" cy="772678"/>
            <a:chOff x="8160276" y="4757876"/>
            <a:chExt cx="2902835" cy="1144974"/>
          </a:xfrm>
        </p:grpSpPr>
        <p:sp>
          <p:nvSpPr>
            <p:cNvPr id="53" name="TextBox 7"/>
            <p:cNvSpPr>
              <a:spLocks noChangeArrowheads="1"/>
            </p:cNvSpPr>
            <p:nvPr/>
          </p:nvSpPr>
          <p:spPr bwMode="auto">
            <a:xfrm>
              <a:off x="8160276" y="5119548"/>
              <a:ext cx="2902835" cy="78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812882" cy="4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17220" eaLnBrk="1" hangingPunct="1"/>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810" b="1" dirty="0">
                <a:solidFill>
                  <a:prstClr val="black">
                    <a:lumMod val="75000"/>
                    <a:lumOff val="25000"/>
                  </a:prst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134654" y="2112851"/>
            <a:ext cx="947695" cy="1006173"/>
          </a:xfrm>
          <a:prstGeom prst="rect">
            <a:avLst/>
          </a:prstGeom>
        </p:spPr>
        <p:txBody>
          <a:bodyPr wrap="none">
            <a:spAutoFit/>
          </a:bodyPr>
          <a:lstStyle/>
          <a:p>
            <a:pPr defTabSz="617220"/>
            <a:r>
              <a:rPr lang="zh-CN" altLang="en-US" sz="2969"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2969"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pPr defTabSz="617220"/>
            <a:r>
              <a:rPr lang="zh-CN" altLang="en-US" sz="2969"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1889" b="1" dirty="0">
              <a:solidFill>
                <a:srgbClr val="455F51"/>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6" name="标题 5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88835433"/>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61902" y="3500338"/>
            <a:ext cx="2124592" cy="468996"/>
          </a:xfrm>
          <a:prstGeom prst="rect">
            <a:avLst/>
          </a:prstGeom>
          <a:noFill/>
          <a:ln w="9525">
            <a:noFill/>
            <a:miter lim="800000"/>
            <a:headEnd/>
            <a:tailEnd/>
          </a:ln>
        </p:spPr>
      </p:pic>
      <p:pic>
        <p:nvPicPr>
          <p:cNvPr id="41"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2034" y="3501680"/>
            <a:ext cx="2123248" cy="466308"/>
          </a:xfrm>
          <a:prstGeom prst="rect">
            <a:avLst/>
          </a:prstGeom>
          <a:noFill/>
          <a:ln w="9525">
            <a:noFill/>
            <a:miter lim="800000"/>
            <a:headEnd/>
            <a:tailEnd/>
          </a:ln>
        </p:spPr>
      </p:pic>
      <p:sp>
        <p:nvSpPr>
          <p:cNvPr id="42" name="Freeform 104"/>
          <p:cNvSpPr>
            <a:spLocks noChangeArrowheads="1"/>
          </p:cNvSpPr>
          <p:nvPr/>
        </p:nvSpPr>
        <p:spPr bwMode="auto">
          <a:xfrm>
            <a:off x="4350273" y="2913086"/>
            <a:ext cx="733730" cy="796890"/>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20485" name="Freeform 105"/>
          <p:cNvSpPr>
            <a:spLocks noChangeArrowheads="1"/>
          </p:cNvSpPr>
          <p:nvPr/>
        </p:nvSpPr>
        <p:spPr bwMode="auto">
          <a:xfrm>
            <a:off x="4350273" y="2913086"/>
            <a:ext cx="733730" cy="796890"/>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44" name="Freeform 106"/>
          <p:cNvSpPr>
            <a:spLocks noChangeArrowheads="1"/>
          </p:cNvSpPr>
          <p:nvPr/>
        </p:nvSpPr>
        <p:spPr bwMode="auto">
          <a:xfrm>
            <a:off x="3495595" y="2913086"/>
            <a:ext cx="736418" cy="796890"/>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20487" name="Freeform 107"/>
          <p:cNvSpPr>
            <a:spLocks noChangeArrowheads="1"/>
          </p:cNvSpPr>
          <p:nvPr/>
        </p:nvSpPr>
        <p:spPr bwMode="auto">
          <a:xfrm>
            <a:off x="3495595" y="2913086"/>
            <a:ext cx="736418" cy="796890"/>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46" name="Freeform 108"/>
          <p:cNvSpPr>
            <a:spLocks noChangeArrowheads="1"/>
          </p:cNvSpPr>
          <p:nvPr/>
        </p:nvSpPr>
        <p:spPr bwMode="auto">
          <a:xfrm>
            <a:off x="4289796" y="1268242"/>
            <a:ext cx="1284700" cy="1510462"/>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47" name="Freeform 109"/>
          <p:cNvSpPr>
            <a:spLocks noChangeArrowheads="1"/>
          </p:cNvSpPr>
          <p:nvPr/>
        </p:nvSpPr>
        <p:spPr bwMode="auto">
          <a:xfrm>
            <a:off x="3006441" y="1268242"/>
            <a:ext cx="1283355" cy="1510462"/>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58046" tIns="29022" rIns="58046" bIns="29022"/>
          <a:lstStyle/>
          <a:p>
            <a:pPr defTabSz="617220"/>
            <a:endParaRPr lang="zh-CN" altLang="en-US" sz="1143">
              <a:solidFill>
                <a:prstClr val="black"/>
              </a:solidFill>
              <a:latin typeface="等线"/>
              <a:ea typeface="微软雅黑"/>
            </a:endParaRPr>
          </a:p>
        </p:txBody>
      </p:sp>
      <p:sp>
        <p:nvSpPr>
          <p:cNvPr id="48" name="矩形 1"/>
          <p:cNvSpPr>
            <a:spLocks noChangeArrowheads="1"/>
          </p:cNvSpPr>
          <p:nvPr/>
        </p:nvSpPr>
        <p:spPr bwMode="auto">
          <a:xfrm>
            <a:off x="5875513" y="1378433"/>
            <a:ext cx="1464772" cy="840876"/>
          </a:xfrm>
          <a:prstGeom prst="rect">
            <a:avLst/>
          </a:prstGeom>
          <a:noFill/>
          <a:ln w="9525">
            <a:noFill/>
            <a:miter lim="800000"/>
            <a:headEnd/>
            <a:tailEnd/>
          </a:ln>
        </p:spPr>
        <p:txBody>
          <a:bodyPr lIns="58046" tIns="29022" rIns="58046" bIns="29022">
            <a:spAutoFit/>
          </a:bodyPr>
          <a:lstStyle/>
          <a:p>
            <a:pPr algn="just" defTabSz="617220">
              <a:lnSpc>
                <a:spcPct val="150000"/>
              </a:lnSpc>
            </a:pPr>
            <a:r>
              <a:rPr lang="zh-CN" altLang="en-US" sz="932" b="1">
                <a:solidFill>
                  <a:srgbClr val="595959"/>
                </a:solidFill>
                <a:latin typeface="微软雅黑" pitchFamily="34" charset="-122"/>
                <a:ea typeface="微软雅黑" pitchFamily="34" charset="-122"/>
                <a:sym typeface="微软雅黑" pitchFamily="34" charset="-122"/>
              </a:rPr>
              <a:t>此处添加标题内容</a:t>
            </a:r>
            <a:endParaRPr lang="en-US" altLang="zh-CN" sz="932" b="1">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endParaRPr lang="en-US" altLang="zh-CN" sz="762">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p>
          <a:p>
            <a:pPr algn="just" defTabSz="617220">
              <a:lnSpc>
                <a:spcPct val="150000"/>
              </a:lnSpc>
            </a:pPr>
            <a:endParaRPr lang="zh-CN" altLang="en-US" sz="932"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569893" y="1612258"/>
            <a:ext cx="2324822" cy="522749"/>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58046" tIns="29022" rIns="58046" bIns="29022" anchor="ctr"/>
          <a:lstStyle/>
          <a:p>
            <a:pPr defTabSz="617220"/>
            <a:endParaRPr lang="zh-CN" altLang="en-US" sz="1143">
              <a:solidFill>
                <a:prstClr val="black"/>
              </a:solidFill>
              <a:latin typeface="等线"/>
              <a:ea typeface="微软雅黑"/>
            </a:endParaRPr>
          </a:p>
        </p:txBody>
      </p:sp>
      <p:sp>
        <p:nvSpPr>
          <p:cNvPr id="50" name="矩形 1"/>
          <p:cNvSpPr>
            <a:spLocks noChangeArrowheads="1"/>
          </p:cNvSpPr>
          <p:nvPr/>
        </p:nvSpPr>
        <p:spPr bwMode="auto">
          <a:xfrm>
            <a:off x="1852094" y="1381121"/>
            <a:ext cx="1464772" cy="840876"/>
          </a:xfrm>
          <a:prstGeom prst="rect">
            <a:avLst/>
          </a:prstGeom>
          <a:noFill/>
          <a:ln w="9525">
            <a:noFill/>
            <a:miter lim="800000"/>
            <a:headEnd/>
            <a:tailEnd/>
          </a:ln>
        </p:spPr>
        <p:txBody>
          <a:bodyPr lIns="58046" tIns="29022" rIns="58046" bIns="29022">
            <a:spAutoFit/>
          </a:bodyPr>
          <a:lstStyle/>
          <a:p>
            <a:pPr algn="just" defTabSz="617220">
              <a:lnSpc>
                <a:spcPct val="150000"/>
              </a:lnSpc>
            </a:pPr>
            <a:r>
              <a:rPr lang="zh-CN" altLang="en-US" sz="932" b="1">
                <a:solidFill>
                  <a:srgbClr val="595959"/>
                </a:solidFill>
                <a:latin typeface="微软雅黑" pitchFamily="34" charset="-122"/>
                <a:ea typeface="微软雅黑" pitchFamily="34" charset="-122"/>
                <a:sym typeface="微软雅黑" pitchFamily="34" charset="-122"/>
              </a:rPr>
              <a:t>此处添加标题内容</a:t>
            </a:r>
            <a:endParaRPr lang="en-US" altLang="zh-CN" sz="932" b="1">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endParaRPr lang="en-US" altLang="zh-CN" sz="762">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p>
          <a:p>
            <a:pPr algn="just" defTabSz="617220">
              <a:lnSpc>
                <a:spcPct val="150000"/>
              </a:lnSpc>
            </a:pPr>
            <a:endParaRPr lang="zh-CN" altLang="en-US" sz="932"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577953" y="2907707"/>
            <a:ext cx="2066807" cy="526781"/>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58046" tIns="29022" rIns="58046" bIns="29022" anchor="ctr"/>
          <a:lstStyle/>
          <a:p>
            <a:pPr defTabSz="617220"/>
            <a:endParaRPr lang="zh-CN" altLang="en-US" sz="1143">
              <a:solidFill>
                <a:prstClr val="black"/>
              </a:solidFill>
              <a:latin typeface="等线"/>
              <a:ea typeface="微软雅黑"/>
            </a:endParaRPr>
          </a:p>
        </p:txBody>
      </p:sp>
      <p:sp>
        <p:nvSpPr>
          <p:cNvPr id="89" name="矩形 1"/>
          <p:cNvSpPr>
            <a:spLocks noChangeArrowheads="1"/>
          </p:cNvSpPr>
          <p:nvPr/>
        </p:nvSpPr>
        <p:spPr bwMode="auto">
          <a:xfrm>
            <a:off x="1842687" y="2663131"/>
            <a:ext cx="1464772" cy="625689"/>
          </a:xfrm>
          <a:prstGeom prst="rect">
            <a:avLst/>
          </a:prstGeom>
          <a:noFill/>
          <a:ln w="9525">
            <a:noFill/>
            <a:miter lim="800000"/>
            <a:headEnd/>
            <a:tailEnd/>
          </a:ln>
        </p:spPr>
        <p:txBody>
          <a:bodyPr lIns="58046" tIns="29022" rIns="58046" bIns="29022">
            <a:spAutoFit/>
          </a:bodyPr>
          <a:lstStyle/>
          <a:p>
            <a:pPr algn="just" defTabSz="617220">
              <a:lnSpc>
                <a:spcPct val="150000"/>
              </a:lnSpc>
            </a:pPr>
            <a:r>
              <a:rPr lang="zh-CN" altLang="en-US" sz="932" b="1">
                <a:solidFill>
                  <a:srgbClr val="595959"/>
                </a:solidFill>
                <a:latin typeface="微软雅黑" pitchFamily="34" charset="-122"/>
                <a:ea typeface="微软雅黑" pitchFamily="34" charset="-122"/>
                <a:sym typeface="微软雅黑" pitchFamily="34" charset="-122"/>
              </a:rPr>
              <a:t>此处添加标题内容</a:t>
            </a:r>
            <a:endParaRPr lang="en-US" altLang="zh-CN" sz="932" b="1">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endParaRPr lang="en-US" altLang="zh-CN" sz="762">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5892984" y="2657759"/>
            <a:ext cx="1464772" cy="889544"/>
          </a:xfrm>
          <a:prstGeom prst="rect">
            <a:avLst/>
          </a:prstGeom>
          <a:noFill/>
          <a:ln w="9525">
            <a:noFill/>
            <a:miter lim="800000"/>
            <a:headEnd/>
            <a:tailEnd/>
          </a:ln>
        </p:spPr>
        <p:txBody>
          <a:bodyPr lIns="58046" tIns="29022" rIns="58046" bIns="29022">
            <a:spAutoFit/>
          </a:bodyPr>
          <a:lstStyle/>
          <a:p>
            <a:pPr algn="just" defTabSz="617220">
              <a:lnSpc>
                <a:spcPct val="150000"/>
              </a:lnSpc>
            </a:pPr>
            <a:r>
              <a:rPr lang="zh-CN" altLang="en-US" sz="932" b="1">
                <a:solidFill>
                  <a:srgbClr val="595959"/>
                </a:solidFill>
                <a:latin typeface="微软雅黑" pitchFamily="34" charset="-122"/>
                <a:ea typeface="微软雅黑" pitchFamily="34" charset="-122"/>
                <a:sym typeface="微软雅黑" pitchFamily="34" charset="-122"/>
              </a:rPr>
              <a:t>此处添加标题内容</a:t>
            </a:r>
            <a:endParaRPr lang="en-US" altLang="zh-CN" sz="932" b="1">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endParaRPr lang="en-US" altLang="zh-CN" sz="762">
              <a:solidFill>
                <a:srgbClr val="595959"/>
              </a:solidFill>
              <a:latin typeface="微软雅黑" pitchFamily="34" charset="-122"/>
              <a:ea typeface="微软雅黑" pitchFamily="34" charset="-122"/>
              <a:sym typeface="微软雅黑" pitchFamily="34" charset="-122"/>
            </a:endParaRPr>
          </a:p>
          <a:p>
            <a:pPr algn="just" defTabSz="617220">
              <a:lnSpc>
                <a:spcPct val="150000"/>
              </a:lnSpc>
            </a:pPr>
            <a:r>
              <a:rPr lang="zh-CN" altLang="en-US" sz="762">
                <a:solidFill>
                  <a:srgbClr val="595959"/>
                </a:solidFill>
                <a:latin typeface="微软雅黑" pitchFamily="34" charset="-122"/>
                <a:ea typeface="微软雅黑" pitchFamily="34" charset="-122"/>
                <a:sym typeface="微软雅黑" pitchFamily="34" charset="-122"/>
              </a:rPr>
              <a:t>点击此处添加内容</a:t>
            </a:r>
          </a:p>
          <a:p>
            <a:pPr algn="just" defTabSz="617220">
              <a:lnSpc>
                <a:spcPct val="150000"/>
              </a:lnSpc>
            </a:pPr>
            <a:endParaRPr lang="zh-CN" altLang="en-US" sz="1143">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4840769" y="1620321"/>
            <a:ext cx="2324822" cy="522749"/>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58046" tIns="29022" rIns="58046" bIns="29022" anchor="ctr"/>
          <a:lstStyle/>
          <a:p>
            <a:pPr defTabSz="617220"/>
            <a:endParaRPr lang="zh-CN" altLang="en-US" sz="1143">
              <a:solidFill>
                <a:prstClr val="black"/>
              </a:solidFill>
              <a:latin typeface="等线"/>
              <a:ea typeface="微软雅黑"/>
            </a:endParaRPr>
          </a:p>
        </p:txBody>
      </p:sp>
      <p:sp>
        <p:nvSpPr>
          <p:cNvPr id="92" name="任意多边形 28"/>
          <p:cNvSpPr>
            <a:spLocks/>
          </p:cNvSpPr>
          <p:nvPr/>
        </p:nvSpPr>
        <p:spPr bwMode="auto">
          <a:xfrm>
            <a:off x="4878397" y="2907707"/>
            <a:ext cx="2304665" cy="526781"/>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58046" tIns="29022" rIns="58046" bIns="29022" anchor="ctr"/>
          <a:lstStyle/>
          <a:p>
            <a:pPr defTabSz="617220"/>
            <a:endParaRPr lang="zh-CN" altLang="en-US" sz="1143">
              <a:solidFill>
                <a:prstClr val="black"/>
              </a:solidFill>
              <a:latin typeface="等线"/>
              <a:ea typeface="微软雅黑"/>
            </a:endParaRPr>
          </a:p>
        </p:txBody>
      </p:sp>
      <p:sp>
        <p:nvSpPr>
          <p:cNvPr id="93" name="Oval 54"/>
          <p:cNvSpPr>
            <a:spLocks noChangeArrowheads="1"/>
          </p:cNvSpPr>
          <p:nvPr/>
        </p:nvSpPr>
        <p:spPr bwMode="auto">
          <a:xfrm>
            <a:off x="3858431" y="2104102"/>
            <a:ext cx="69879" cy="69879"/>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58046" tIns="29022" rIns="58046" bIns="29022"/>
          <a:lstStyle/>
          <a:p>
            <a:pPr defTabSz="617220"/>
            <a:endParaRPr lang="zh-CN" altLang="zh-CN" sz="1143">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4800454" y="2109477"/>
            <a:ext cx="69879" cy="69879"/>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58046" tIns="29022" rIns="58046" bIns="29022"/>
          <a:lstStyle/>
          <a:p>
            <a:pPr defTabSz="617220"/>
            <a:endParaRPr lang="zh-CN" altLang="zh-CN" sz="1143">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4840769" y="3399551"/>
            <a:ext cx="69879" cy="69879"/>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58046" tIns="29022" rIns="58046" bIns="29022"/>
          <a:lstStyle/>
          <a:p>
            <a:pPr defTabSz="617220"/>
            <a:endParaRPr lang="zh-CN" altLang="zh-CN" sz="1143">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616542" y="3399551"/>
            <a:ext cx="69879" cy="69879"/>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58046" tIns="29022" rIns="58046" bIns="29022"/>
          <a:lstStyle/>
          <a:p>
            <a:pPr defTabSz="617220"/>
            <a:endParaRPr lang="zh-CN" altLang="zh-CN" sz="1143">
              <a:solidFill>
                <a:srgbClr val="000000"/>
              </a:solidFill>
              <a:latin typeface="宋体" pitchFamily="2" charset="-122"/>
              <a:ea typeface="微软雅黑" pitchFamily="34" charset="-122"/>
              <a:sym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57398517"/>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819350" y="2912078"/>
            <a:ext cx="7385641" cy="295679"/>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a:solidFill>
                    <a:prstClr val="white"/>
                  </a:solidFill>
                  <a:latin typeface="等线"/>
                  <a:ea typeface="微软雅黑"/>
                </a:endParaRPr>
              </a:p>
            </p:txBody>
          </p:sp>
        </p:grpSp>
      </p:grpSp>
      <p:cxnSp>
        <p:nvCxnSpPr>
          <p:cNvPr id="28" name="肘形连接符 27"/>
          <p:cNvCxnSpPr>
            <a:stCxn id="31" idx="3"/>
            <a:endCxn id="49" idx="1"/>
          </p:cNvCxnSpPr>
          <p:nvPr/>
        </p:nvCxnSpPr>
        <p:spPr>
          <a:xfrm rot="5400000" flipH="1" flipV="1">
            <a:off x="1021558"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47236" y="2833144"/>
            <a:ext cx="393499" cy="460941"/>
            <a:chOff x="1109756" y="3090803"/>
            <a:chExt cx="583096" cy="683033"/>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47" name="文本框 64"/>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4</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442360" y="1794243"/>
            <a:ext cx="1185875" cy="995414"/>
            <a:chOff x="1853741" y="1952625"/>
            <a:chExt cx="1413335" cy="1475030"/>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50" name="文本框 66"/>
            <p:cNvSpPr txBox="1"/>
            <p:nvPr/>
          </p:nvSpPr>
          <p:spPr>
            <a:xfrm>
              <a:off x="1853742" y="1997871"/>
              <a:ext cx="1413334" cy="1429784"/>
            </a:xfrm>
            <a:prstGeom prst="rect">
              <a:avLst/>
            </a:prstGeom>
            <a:grpFill/>
          </p:spPr>
          <p:txBody>
            <a:bodyPr wrap="square"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945" dirty="0">
                <a:solidFill>
                  <a:prstClr val="black">
                    <a:lumMod val="85000"/>
                    <a:lumOff val="15000"/>
                  </a:prstClr>
                </a:solidFill>
                <a:latin typeface="微软雅黑" panose="020B0503020204020204" pitchFamily="34" charset="-122"/>
                <a:ea typeface="微软雅黑" panose="020B0503020204020204" pitchFamily="34" charset="-122"/>
              </a:endParaRPr>
            </a:p>
            <a:p>
              <a:pPr algn="just" defTabSz="617220"/>
              <a:endParaRPr lang="zh-CN" altLang="en-US" sz="945"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762919"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888597" y="2833144"/>
            <a:ext cx="393499" cy="460941"/>
            <a:chOff x="1109756" y="3090803"/>
            <a:chExt cx="583096" cy="683033"/>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54" name="文本框 72"/>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6</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183722" y="1794243"/>
            <a:ext cx="1185875" cy="995414"/>
            <a:chOff x="1853741" y="1952625"/>
            <a:chExt cx="1413335" cy="1475030"/>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57" name="文本框 75"/>
            <p:cNvSpPr txBox="1"/>
            <p:nvPr/>
          </p:nvSpPr>
          <p:spPr>
            <a:xfrm>
              <a:off x="1853742" y="1997871"/>
              <a:ext cx="1413334" cy="1429784"/>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58" name="肘形连接符 57"/>
          <p:cNvCxnSpPr>
            <a:stCxn id="60" idx="3"/>
            <a:endCxn id="63" idx="1"/>
          </p:cNvCxnSpPr>
          <p:nvPr/>
        </p:nvCxnSpPr>
        <p:spPr>
          <a:xfrm rot="5400000" flipH="1" flipV="1">
            <a:off x="4504281"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29959" y="2833144"/>
            <a:ext cx="393499" cy="460941"/>
            <a:chOff x="1109756" y="3090803"/>
            <a:chExt cx="583096" cy="683033"/>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61" name="文本框 79"/>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8</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25083" y="1794243"/>
            <a:ext cx="1185875" cy="995414"/>
            <a:chOff x="1853741" y="1952625"/>
            <a:chExt cx="1413335" cy="1475030"/>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64" name="文本框 82"/>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65" name="肘形连接符 64"/>
          <p:cNvCxnSpPr>
            <a:stCxn id="67" idx="3"/>
            <a:endCxn id="70" idx="1"/>
          </p:cNvCxnSpPr>
          <p:nvPr/>
        </p:nvCxnSpPr>
        <p:spPr>
          <a:xfrm rot="5400000" flipH="1" flipV="1">
            <a:off x="6245642" y="2412341"/>
            <a:ext cx="743227"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324069" y="2833142"/>
            <a:ext cx="485942" cy="456459"/>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68" name="文本框 86"/>
            <p:cNvSpPr txBox="1"/>
            <p:nvPr/>
          </p:nvSpPr>
          <p:spPr>
            <a:xfrm>
              <a:off x="1039738" y="3298193"/>
              <a:ext cx="720080" cy="306234"/>
            </a:xfrm>
            <a:prstGeom prst="rect">
              <a:avLst/>
            </a:prstGeom>
            <a:no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10</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666445" y="1794243"/>
            <a:ext cx="1185875" cy="995414"/>
            <a:chOff x="1853741" y="1952625"/>
            <a:chExt cx="1413335" cy="1475030"/>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71" name="文本框 89"/>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72" name="肘形连接符 71"/>
          <p:cNvCxnSpPr>
            <a:stCxn id="74" idx="0"/>
            <a:endCxn id="77" idx="1"/>
          </p:cNvCxnSpPr>
          <p:nvPr/>
        </p:nvCxnSpPr>
        <p:spPr>
          <a:xfrm rot="16200000" flipH="1">
            <a:off x="2034248"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2017917" y="2833144"/>
            <a:ext cx="393499" cy="460941"/>
            <a:chOff x="1109756" y="3090803"/>
            <a:chExt cx="583096" cy="683033"/>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75" name="文本框 93"/>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5</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313041" y="3453138"/>
            <a:ext cx="1185875" cy="995414"/>
            <a:chOff x="1853741" y="1952625"/>
            <a:chExt cx="1413335" cy="1475030"/>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78" name="文本框 96"/>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79" name="肘形连接符 78"/>
          <p:cNvCxnSpPr>
            <a:stCxn id="81" idx="0"/>
            <a:endCxn id="84" idx="1"/>
          </p:cNvCxnSpPr>
          <p:nvPr/>
        </p:nvCxnSpPr>
        <p:spPr>
          <a:xfrm rot="16200000" flipH="1">
            <a:off x="3775610"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759278" y="2833144"/>
            <a:ext cx="393499" cy="460941"/>
            <a:chOff x="1109756" y="3090803"/>
            <a:chExt cx="583096" cy="683033"/>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82" name="文本框 101"/>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7</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4054402" y="3453138"/>
            <a:ext cx="1185875" cy="995414"/>
            <a:chOff x="1853741" y="1952625"/>
            <a:chExt cx="1413335" cy="1475030"/>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85" name="文本框 104"/>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cxnSp>
        <p:nvCxnSpPr>
          <p:cNvPr id="86" name="肘形连接符 85"/>
          <p:cNvCxnSpPr>
            <a:stCxn id="88" idx="0"/>
            <a:endCxn id="91" idx="1"/>
          </p:cNvCxnSpPr>
          <p:nvPr/>
        </p:nvCxnSpPr>
        <p:spPr>
          <a:xfrm rot="16200000" flipH="1">
            <a:off x="5516971" y="3470018"/>
            <a:ext cx="459209" cy="9837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500639" y="2833144"/>
            <a:ext cx="393499" cy="460941"/>
            <a:chOff x="1109756" y="3090803"/>
            <a:chExt cx="583096" cy="683033"/>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89" name="文本框 108"/>
            <p:cNvSpPr txBox="1"/>
            <p:nvPr/>
          </p:nvSpPr>
          <p:spPr>
            <a:xfrm>
              <a:off x="1115003" y="3298193"/>
              <a:ext cx="577849" cy="475643"/>
            </a:xfrm>
            <a:prstGeom prst="rect">
              <a:avLst/>
            </a:prstGeom>
            <a:grp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9</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795764" y="3453138"/>
            <a:ext cx="1185875" cy="995414"/>
            <a:chOff x="1853741" y="1952625"/>
            <a:chExt cx="1413335" cy="1475030"/>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215">
                <a:solidFill>
                  <a:prstClr val="black">
                    <a:lumMod val="85000"/>
                    <a:lumOff val="15000"/>
                  </a:prstClr>
                </a:solidFill>
                <a:latin typeface="等线"/>
                <a:ea typeface="微软雅黑"/>
              </a:endParaRPr>
            </a:p>
          </p:txBody>
        </p:sp>
        <p:sp>
          <p:nvSpPr>
            <p:cNvPr id="92" name="文本框 111"/>
            <p:cNvSpPr txBox="1"/>
            <p:nvPr/>
          </p:nvSpPr>
          <p:spPr>
            <a:xfrm>
              <a:off x="1853742" y="1997871"/>
              <a:ext cx="1413334" cy="1429784"/>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617220"/>
              <a:r>
                <a:rPr lang="zh-CN" altLang="en-US" sz="945" dirty="0">
                  <a:solidFill>
                    <a:prstClr val="black">
                      <a:lumMod val="75000"/>
                      <a:lumOff val="25000"/>
                    </a:prstClr>
                  </a:solidFill>
                </a:rPr>
                <a:t>单击此处添加方法阐述，添加简短问题说明文字，方法与措施的具体说明文字添加此处。</a:t>
              </a:r>
              <a:endParaRPr lang="en-US" altLang="zh-CN" sz="945" dirty="0">
                <a:solidFill>
                  <a:prstClr val="black">
                    <a:lumMod val="85000"/>
                    <a:lumOff val="15000"/>
                  </a:prstClr>
                </a:solidFill>
              </a:endParaRPr>
            </a:p>
            <a:p>
              <a:pPr defTabSz="617220"/>
              <a:endParaRPr lang="zh-CN" altLang="en-US" sz="945" dirty="0">
                <a:solidFill>
                  <a:prstClr val="black">
                    <a:lumMod val="85000"/>
                    <a:lumOff val="15000"/>
                  </a:prstClr>
                </a:solidFill>
              </a:endParaRPr>
            </a:p>
          </p:txBody>
        </p:sp>
      </p:grpSp>
      <p:grpSp>
        <p:nvGrpSpPr>
          <p:cNvPr id="93" name="组合 92"/>
          <p:cNvGrpSpPr/>
          <p:nvPr/>
        </p:nvGrpSpPr>
        <p:grpSpPr>
          <a:xfrm>
            <a:off x="7198764" y="2833144"/>
            <a:ext cx="460353" cy="460941"/>
            <a:chOff x="1045689" y="3090803"/>
            <a:chExt cx="682162" cy="683033"/>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080" dirty="0">
                <a:solidFill>
                  <a:prstClr val="white"/>
                </a:solidFill>
                <a:latin typeface="等线"/>
                <a:ea typeface="微软雅黑"/>
              </a:endParaRPr>
            </a:p>
          </p:txBody>
        </p:sp>
        <p:sp>
          <p:nvSpPr>
            <p:cNvPr id="95" name="文本框 114"/>
            <p:cNvSpPr txBox="1"/>
            <p:nvPr/>
          </p:nvSpPr>
          <p:spPr>
            <a:xfrm>
              <a:off x="1045689" y="3298193"/>
              <a:ext cx="682162" cy="475643"/>
            </a:xfrm>
            <a:prstGeom prst="rect">
              <a:avLst/>
            </a:prstGeom>
            <a:noFill/>
          </p:spPr>
          <p:txBody>
            <a:bodyPr wrap="square" rtlCol="0">
              <a:spAutoFit/>
            </a:bodyPr>
            <a:lstStyle/>
            <a:p>
              <a:pPr algn="ctr" defTabSz="617220"/>
              <a:r>
                <a:rPr lang="en-US" altLang="zh-CN" sz="743" dirty="0">
                  <a:solidFill>
                    <a:prstClr val="white"/>
                  </a:solidFill>
                  <a:latin typeface="微软雅黑" panose="020B0503020204020204" pitchFamily="34" charset="-122"/>
                  <a:ea typeface="微软雅黑" panose="020B0503020204020204" pitchFamily="34" charset="-122"/>
                </a:rPr>
                <a:t>11</a:t>
              </a:r>
              <a:r>
                <a:rPr lang="zh-CN" altLang="en-US" sz="743" dirty="0">
                  <a:solidFill>
                    <a:prstClr val="white"/>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262637" y="1113927"/>
            <a:ext cx="2593021" cy="3128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1729" tIns="30865" rIns="61729" bIns="30865" rtlCol="0" anchor="ctr"/>
          <a:lstStyle/>
          <a:p>
            <a:pPr algn="ctr" defTabSz="617220"/>
            <a:r>
              <a:rPr lang="zh-CN" altLang="en-US" sz="911" dirty="0">
                <a:solidFill>
                  <a:prstClr val="white"/>
                </a:solidFill>
                <a:latin typeface="微软雅黑" pitchFamily="34" charset="-122"/>
                <a:ea typeface="微软雅黑" pitchFamily="34" charset="-122"/>
              </a:rPr>
              <a:t>点击添加小标题</a:t>
            </a: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986347826"/>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97765" y="3554432"/>
            <a:ext cx="2574012" cy="409957"/>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82277" tIns="41138" rIns="82277" bIns="41138" numCol="1" anchor="t" anchorCtr="0" compatLnSpc="1">
              <a:prstTxWarp prst="textNoShape">
                <a:avLst/>
              </a:prstTxWarp>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1"/>
              <a:ext cx="3063501" cy="34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11" b="1" dirty="0">
                  <a:solidFill>
                    <a:prstClr val="white"/>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687" y="1471514"/>
            <a:ext cx="827989" cy="25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334883" y="3080198"/>
            <a:ext cx="2099777" cy="409957"/>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82277" tIns="41138" rIns="82277" bIns="41138" numCol="1" anchor="t" anchorCtr="0" compatLnSpc="1">
              <a:prstTxWarp prst="textNoShape">
                <a:avLst/>
              </a:prstTxWarp>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8"/>
              <a:ext cx="2265768" cy="35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571999" y="2605963"/>
            <a:ext cx="1625540" cy="409957"/>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82277" tIns="41138" rIns="82277" bIns="41138" numCol="1" anchor="t" anchorCtr="0" compatLnSpc="1">
              <a:prstTxWarp prst="textNoShape">
                <a:avLst/>
              </a:prstTxWarp>
            </a:bodyPr>
            <a:lstStyle/>
            <a:p>
              <a:pPr defTabSz="617220" fontAlgn="base">
                <a:spcBef>
                  <a:spcPct val="0"/>
                </a:spcBef>
                <a:spcAft>
                  <a:spcPct val="0"/>
                </a:spcAft>
              </a:pPr>
              <a:endParaRPr lang="zh-CN" altLang="en-US" sz="1620" b="1">
                <a:solidFill>
                  <a:prstClr val="white"/>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5231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809118" y="2131727"/>
            <a:ext cx="1151306" cy="409957"/>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82277" tIns="41138" rIns="82277" bIns="41138" numCol="1" anchor="t" anchorCtr="0" compatLnSpc="1">
              <a:prstTxWarp prst="textNoShape">
                <a:avLst/>
              </a:prstTxWarp>
            </a:bodyPr>
            <a:lstStyle/>
            <a:p>
              <a:pPr defTabSz="617220" fontAlgn="base">
                <a:spcBef>
                  <a:spcPct val="0"/>
                </a:spcBef>
                <a:spcAft>
                  <a:spcPct val="0"/>
                </a:spcAft>
              </a:pPr>
              <a:endParaRPr lang="zh-CN" altLang="en-US" sz="1620" b="1">
                <a:solidFill>
                  <a:prstClr val="white"/>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52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3046236" y="1384664"/>
            <a:ext cx="680808" cy="851369"/>
            <a:chOff x="3834289" y="1958772"/>
            <a:chExt cx="1008837" cy="1261579"/>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82277" tIns="41138" rIns="82277" bIns="41138" numCol="1" anchor="t" anchorCtr="0" compatLnSpc="1">
              <a:prstTxWarp prst="textNoShape">
                <a:avLst/>
              </a:prstTxWarp>
            </a:bodyPr>
            <a:lstStyle/>
            <a:p>
              <a:pPr defTabSz="617220" fontAlgn="base">
                <a:spcBef>
                  <a:spcPct val="0"/>
                </a:spcBef>
                <a:spcAft>
                  <a:spcPct val="0"/>
                </a:spcAft>
              </a:pPr>
              <a:endParaRPr lang="zh-CN" altLang="en-US" sz="162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3"/>
              <a:ext cx="966377" cy="5678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17220" fontAlgn="base">
                <a:spcBef>
                  <a:spcPct val="0"/>
                </a:spcBef>
                <a:spcAft>
                  <a:spcPct val="0"/>
                </a:spcAft>
              </a:pPr>
              <a:r>
                <a:rPr lang="zh-CN" altLang="en-US" sz="945" b="1" dirty="0">
                  <a:solidFill>
                    <a:prstClr val="white"/>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4970276" y="1640336"/>
            <a:ext cx="2808938" cy="923330"/>
          </a:xfrm>
          <a:prstGeom prst="rect">
            <a:avLst/>
          </a:prstGeom>
          <a:noFill/>
        </p:spPr>
        <p:txBody>
          <a:bodyPr wrap="square" rtlCol="0">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60755" y="1388744"/>
            <a:ext cx="2180672" cy="300082"/>
          </a:xfrm>
          <a:prstGeom prst="rect">
            <a:avLst/>
          </a:prstGeom>
          <a:noFill/>
        </p:spPr>
        <p:txBody>
          <a:bodyPr wrap="square" rtlCol="0">
            <a:spAutoFit/>
          </a:bodyPr>
          <a:lstStyle/>
          <a:p>
            <a:pPr defTabSz="617220" fontAlgn="base">
              <a:spcBef>
                <a:spcPct val="0"/>
              </a:spcBef>
              <a:spcAft>
                <a:spcPct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4970276" y="3233650"/>
            <a:ext cx="2808938" cy="923330"/>
          </a:xfrm>
          <a:prstGeom prst="rect">
            <a:avLst/>
          </a:prstGeom>
          <a:noFill/>
        </p:spPr>
        <p:txBody>
          <a:bodyPr wrap="square" rtlCol="0">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4960755" y="2982057"/>
            <a:ext cx="2180672" cy="300082"/>
          </a:xfrm>
          <a:prstGeom prst="rect">
            <a:avLst/>
          </a:prstGeom>
          <a:noFill/>
        </p:spPr>
        <p:txBody>
          <a:bodyPr wrap="square" rtlCol="0">
            <a:spAutoFit/>
          </a:bodyPr>
          <a:lstStyle/>
          <a:p>
            <a:pPr defTabSz="617220" fontAlgn="base">
              <a:spcBef>
                <a:spcPct val="0"/>
              </a:spcBef>
              <a:spcAft>
                <a:spcPct val="0"/>
              </a:spcAft>
            </a:pPr>
            <a:r>
              <a:rPr lang="zh-CN" altLang="en-US" sz="1350" b="1" dirty="0">
                <a:solidFill>
                  <a:prstClr val="black">
                    <a:lumMod val="75000"/>
                    <a:lumOff val="25000"/>
                  </a:prstClr>
                </a:solidFill>
                <a:latin typeface="微软雅黑" panose="020B0503020204020204" pitchFamily="34" charset="-122"/>
                <a:ea typeface="微软雅黑" panose="020B0503020204020204" pitchFamily="34" charset="-122"/>
              </a:rPr>
              <a:t>单击此处添加标题</a:t>
            </a:r>
          </a:p>
        </p:txBody>
      </p:sp>
      <p:sp>
        <p:nvSpPr>
          <p:cNvPr id="22" name="标题 2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367175579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10" action="ppaction://hlinksldjump"/>
          </p:cNvPr>
          <p:cNvSpPr/>
          <p:nvPr>
            <p:custDataLst>
              <p:tags r:id="rId3"/>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400" b="1" spc="135" dirty="0">
                <a:solidFill>
                  <a:srgbClr val="FFFFFF"/>
                </a:solidFill>
                <a:latin typeface="Franklin Gothic Book"/>
                <a:ea typeface="黑体" panose="02010609060101010101" pitchFamily="49" charset="-122"/>
              </a:rPr>
              <a:t>                这里输入您的标题或复制到此处</a:t>
            </a:r>
          </a:p>
        </p:txBody>
      </p:sp>
      <p:sp>
        <p:nvSpPr>
          <p:cNvPr id="15" name="MH_Number_1">
            <a:hlinkClick r:id="rId10" action="ppaction://hlinksldjump"/>
          </p:cNvPr>
          <p:cNvSpPr/>
          <p:nvPr>
            <p:custDataLst>
              <p:tags r:id="rId4"/>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第三部分</a:t>
            </a:r>
          </a:p>
        </p:txBody>
      </p:sp>
      <p:pic>
        <p:nvPicPr>
          <p:cNvPr id="22" name="图片 2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70644" y="1640985"/>
            <a:ext cx="1802648" cy="1735436"/>
          </a:xfrm>
          <a:prstGeom prst="rect">
            <a:avLst/>
          </a:prstGeom>
        </p:spPr>
      </p:pic>
      <p:sp>
        <p:nvSpPr>
          <p:cNvPr id="27" name="MH_Others_10"/>
          <p:cNvSpPr txBox="1"/>
          <p:nvPr>
            <p:custDataLst>
              <p:tags r:id="rId5"/>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8" name="MH_Others_10"/>
          <p:cNvSpPr txBox="1"/>
          <p:nvPr>
            <p:custDataLst>
              <p:tags r:id="rId6"/>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9" name="MH_Others_10"/>
          <p:cNvSpPr txBox="1"/>
          <p:nvPr>
            <p:custDataLst>
              <p:tags r:id="rId7"/>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30" name="MH_Others_10"/>
          <p:cNvSpPr txBox="1"/>
          <p:nvPr>
            <p:custDataLst>
              <p:tags r:id="rId8"/>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Tree>
    <p:extLst>
      <p:ext uri="{BB962C8B-B14F-4D97-AF65-F5344CB8AC3E}">
        <p14:creationId xmlns:p14="http://schemas.microsoft.com/office/powerpoint/2010/main" val="109087447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6778685"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0" name="右箭头 29"/>
          <p:cNvSpPr/>
          <p:nvPr/>
        </p:nvSpPr>
        <p:spPr>
          <a:xfrm>
            <a:off x="5628566"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1" name="右箭头 30"/>
          <p:cNvSpPr/>
          <p:nvPr/>
        </p:nvSpPr>
        <p:spPr>
          <a:xfrm>
            <a:off x="4450034"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2" name="右箭头 31"/>
          <p:cNvSpPr/>
          <p:nvPr/>
        </p:nvSpPr>
        <p:spPr>
          <a:xfrm>
            <a:off x="3299914"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3" name="右箭头 32"/>
          <p:cNvSpPr/>
          <p:nvPr/>
        </p:nvSpPr>
        <p:spPr>
          <a:xfrm>
            <a:off x="2138215" y="2489217"/>
            <a:ext cx="1399506" cy="474345"/>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4" name="右箭头 33"/>
          <p:cNvSpPr/>
          <p:nvPr/>
        </p:nvSpPr>
        <p:spPr>
          <a:xfrm>
            <a:off x="988095" y="2489217"/>
            <a:ext cx="1399506" cy="474345"/>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1349923"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1</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2</a:t>
            </a:r>
            <a:r>
              <a:rPr lang="zh-CN" altLang="en-US" sz="945" b="1" dirty="0">
                <a:solidFill>
                  <a:prstClr val="white"/>
                </a:solidFill>
                <a:latin typeface="微软雅黑" pitchFamily="34" charset="-122"/>
                <a:ea typeface="微软雅黑" pitchFamily="34" charset="-122"/>
              </a:rPr>
              <a:t>月份</a:t>
            </a:r>
          </a:p>
        </p:txBody>
      </p:sp>
      <p:cxnSp>
        <p:nvCxnSpPr>
          <p:cNvPr id="36" name="直接连接符 35"/>
          <p:cNvCxnSpPr/>
          <p:nvPr/>
        </p:nvCxnSpPr>
        <p:spPr>
          <a:xfrm flipV="1">
            <a:off x="1687847"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65250"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802134"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837966"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500044"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3</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4</a:t>
            </a:r>
            <a:r>
              <a:rPr lang="zh-CN" altLang="en-US" sz="945" b="1" dirty="0">
                <a:solidFill>
                  <a:prstClr val="white"/>
                </a:solidFill>
                <a:latin typeface="微软雅黑" pitchFamily="34" charset="-122"/>
                <a:ea typeface="微软雅黑" pitchFamily="34" charset="-122"/>
              </a:rPr>
              <a:t>月份</a:t>
            </a:r>
          </a:p>
        </p:txBody>
      </p:sp>
      <p:sp>
        <p:nvSpPr>
          <p:cNvPr id="41" name="TextBox 40"/>
          <p:cNvSpPr txBox="1"/>
          <p:nvPr/>
        </p:nvSpPr>
        <p:spPr>
          <a:xfrm>
            <a:off x="3661742" y="2615609"/>
            <a:ext cx="798963"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5</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6</a:t>
            </a:r>
            <a:r>
              <a:rPr lang="zh-CN" altLang="en-US" sz="945" b="1" dirty="0">
                <a:solidFill>
                  <a:prstClr val="white"/>
                </a:solidFill>
                <a:latin typeface="微软雅黑" pitchFamily="34" charset="-122"/>
                <a:ea typeface="微软雅黑" pitchFamily="34" charset="-122"/>
              </a:rPr>
              <a:t>月份</a:t>
            </a:r>
          </a:p>
        </p:txBody>
      </p:sp>
      <p:sp>
        <p:nvSpPr>
          <p:cNvPr id="42" name="TextBox 41"/>
          <p:cNvSpPr txBox="1"/>
          <p:nvPr/>
        </p:nvSpPr>
        <p:spPr>
          <a:xfrm>
            <a:off x="4784086" y="2615609"/>
            <a:ext cx="864631"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7</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8</a:t>
            </a:r>
            <a:r>
              <a:rPr lang="zh-CN" altLang="en-US" sz="945" b="1" dirty="0">
                <a:solidFill>
                  <a:prstClr val="white"/>
                </a:solidFill>
                <a:latin typeface="微软雅黑" pitchFamily="34" charset="-122"/>
                <a:ea typeface="微软雅黑" pitchFamily="34" charset="-122"/>
              </a:rPr>
              <a:t>月份</a:t>
            </a:r>
          </a:p>
        </p:txBody>
      </p:sp>
      <p:sp>
        <p:nvSpPr>
          <p:cNvPr id="43" name="TextBox 42"/>
          <p:cNvSpPr txBox="1"/>
          <p:nvPr/>
        </p:nvSpPr>
        <p:spPr>
          <a:xfrm>
            <a:off x="5955418" y="2615609"/>
            <a:ext cx="881656"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9</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10</a:t>
            </a:r>
            <a:r>
              <a:rPr lang="zh-CN" altLang="en-US" sz="945" b="1" dirty="0">
                <a:solidFill>
                  <a:prstClr val="white"/>
                </a:solidFill>
                <a:latin typeface="微软雅黑" pitchFamily="34" charset="-122"/>
                <a:ea typeface="微软雅黑" pitchFamily="34" charset="-122"/>
              </a:rPr>
              <a:t>月份</a:t>
            </a:r>
          </a:p>
        </p:txBody>
      </p:sp>
      <p:sp>
        <p:nvSpPr>
          <p:cNvPr id="44" name="TextBox 43"/>
          <p:cNvSpPr txBox="1"/>
          <p:nvPr/>
        </p:nvSpPr>
        <p:spPr>
          <a:xfrm>
            <a:off x="7114802" y="2615609"/>
            <a:ext cx="859748" cy="228502"/>
          </a:xfrm>
          <a:prstGeom prst="rect">
            <a:avLst/>
          </a:prstGeom>
          <a:noFill/>
        </p:spPr>
        <p:txBody>
          <a:bodyPr wrap="square" lIns="82275" tIns="41137" rIns="82275" bIns="41137" rtlCol="0">
            <a:spAutoFit/>
          </a:bodyPr>
          <a:lstStyle/>
          <a:p>
            <a:pPr algn="ctr" defTabSz="617220"/>
            <a:r>
              <a:rPr lang="en-US" altLang="zh-CN" sz="945" b="1" dirty="0">
                <a:solidFill>
                  <a:prstClr val="white"/>
                </a:solidFill>
                <a:latin typeface="微软雅黑" pitchFamily="34" charset="-122"/>
                <a:ea typeface="微软雅黑" pitchFamily="34" charset="-122"/>
              </a:rPr>
              <a:t>11</a:t>
            </a:r>
            <a:r>
              <a:rPr lang="zh-CN" altLang="en-US" sz="945" b="1" dirty="0">
                <a:solidFill>
                  <a:prstClr val="white"/>
                </a:solidFill>
                <a:latin typeface="微软雅黑" pitchFamily="34" charset="-122"/>
                <a:ea typeface="微软雅黑" pitchFamily="34" charset="-122"/>
              </a:rPr>
              <a:t>、</a:t>
            </a:r>
            <a:r>
              <a:rPr lang="en-US" altLang="zh-CN" sz="945" b="1" dirty="0">
                <a:solidFill>
                  <a:prstClr val="white"/>
                </a:solidFill>
                <a:latin typeface="微软雅黑" pitchFamily="34" charset="-122"/>
                <a:ea typeface="微软雅黑" pitchFamily="34" charset="-122"/>
              </a:rPr>
              <a:t>12</a:t>
            </a:r>
            <a:r>
              <a:rPr lang="zh-CN" altLang="en-US" sz="945" b="1" dirty="0">
                <a:solidFill>
                  <a:prstClr val="white"/>
                </a:solidFill>
                <a:latin typeface="微软雅黑" pitchFamily="34" charset="-122"/>
                <a:ea typeface="微软雅黑" pitchFamily="34" charset="-122"/>
              </a:rPr>
              <a:t>月份</a:t>
            </a:r>
          </a:p>
        </p:txBody>
      </p:sp>
      <p:cxnSp>
        <p:nvCxnSpPr>
          <p:cNvPr id="45" name="直接连接符 44"/>
          <p:cNvCxnSpPr/>
          <p:nvPr/>
        </p:nvCxnSpPr>
        <p:spPr>
          <a:xfrm flipV="1">
            <a:off x="3999665"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277069"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113952"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149785"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328317" y="2158032"/>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605720" y="1419679"/>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413218" y="3413526"/>
            <a:ext cx="1784741" cy="664797"/>
          </a:xfrm>
          <a:prstGeom prst="rect">
            <a:avLst/>
          </a:prstGeom>
          <a:noFill/>
        </p:spPr>
        <p:txBody>
          <a:bodyPr wrap="square" lIns="0" tIns="0" rIns="0" bIns="0" rtlCol="0">
            <a:spAutoFit/>
          </a:bodyPr>
          <a:lstStyle/>
          <a:p>
            <a:pPr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478436" y="2869636"/>
            <a:ext cx="0" cy="4212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704646085"/>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951347" y="1793675"/>
            <a:ext cx="2366481" cy="2335572"/>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lnSpc>
                  <a:spcPct val="120000"/>
                </a:lnSpc>
                <a:spcBef>
                  <a:spcPts val="537"/>
                </a:spcBef>
                <a:spcAft>
                  <a:spcPts val="537"/>
                </a:spcAft>
                <a:defRPr/>
              </a:pPr>
              <a:endParaRPr lang="en-US" sz="2540" kern="0" dirty="0">
                <a:solidFill>
                  <a:srgbClr val="5A5959"/>
                </a:solidFill>
                <a:latin typeface="Impact" pitchFamily="34" charset="0"/>
                <a:ea typeface="微软雅黑"/>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19283">
                <a:defRPr/>
              </a:pPr>
              <a:r>
                <a:rPr lang="zh-CN" altLang="en-US" sz="1608" kern="0" dirty="0">
                  <a:solidFill>
                    <a:srgbClr val="5A5959"/>
                  </a:solidFill>
                  <a:latin typeface="Calibri"/>
                  <a:ea typeface="微软雅黑"/>
                </a:rPr>
                <a:t>单击此处添加文本</a:t>
              </a:r>
              <a:endParaRPr lang="en-US" sz="1608" kern="0" dirty="0">
                <a:solidFill>
                  <a:srgbClr val="5A5959"/>
                </a:solidFill>
                <a:latin typeface="Calibri"/>
                <a:ea typeface="微软雅黑"/>
              </a:endParaRPr>
            </a:p>
          </p:txBody>
        </p:sp>
      </p:grpSp>
      <p:grpSp>
        <p:nvGrpSpPr>
          <p:cNvPr id="56" name="组合 55"/>
          <p:cNvGrpSpPr>
            <a:grpSpLocks/>
          </p:cNvGrpSpPr>
          <p:nvPr/>
        </p:nvGrpSpPr>
        <p:grpSpPr bwMode="auto">
          <a:xfrm>
            <a:off x="5034280" y="1364994"/>
            <a:ext cx="1611249" cy="1591092"/>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lnSpc>
                  <a:spcPct val="120000"/>
                </a:lnSpc>
                <a:spcBef>
                  <a:spcPts val="537"/>
                </a:spcBef>
                <a:spcAft>
                  <a:spcPts val="537"/>
                </a:spcAft>
                <a:defRPr/>
              </a:pPr>
              <a:endParaRPr lang="en-US" sz="2540" kern="0" dirty="0">
                <a:solidFill>
                  <a:srgbClr val="5A5959"/>
                </a:solidFill>
                <a:latin typeface="Impact" pitchFamily="34" charset="0"/>
                <a:ea typeface="微软雅黑"/>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22960">
                <a:defRPr/>
              </a:pPr>
              <a:r>
                <a:rPr lang="zh-CN" altLang="en-US" sz="1101" kern="0" dirty="0">
                  <a:solidFill>
                    <a:srgbClr val="5A5959"/>
                  </a:solidFill>
                  <a:latin typeface="Calibri"/>
                  <a:ea typeface="微软雅黑"/>
                </a:rPr>
                <a:t>单击此处添加文本</a:t>
              </a:r>
              <a:endParaRPr lang="en-US" altLang="zh-CN" sz="1101" kern="0" dirty="0">
                <a:solidFill>
                  <a:srgbClr val="5A5959"/>
                </a:solidFill>
                <a:latin typeface="Calibri"/>
                <a:ea typeface="微软雅黑"/>
              </a:endParaRPr>
            </a:p>
          </p:txBody>
        </p:sp>
      </p:grpSp>
      <p:grpSp>
        <p:nvGrpSpPr>
          <p:cNvPr id="59" name="组合 58"/>
          <p:cNvGrpSpPr>
            <a:grpSpLocks/>
          </p:cNvGrpSpPr>
          <p:nvPr/>
        </p:nvGrpSpPr>
        <p:grpSpPr bwMode="auto">
          <a:xfrm>
            <a:off x="1213779" y="1602854"/>
            <a:ext cx="1867920" cy="1849107"/>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lnSpc>
                  <a:spcPct val="120000"/>
                </a:lnSpc>
                <a:spcBef>
                  <a:spcPts val="537"/>
                </a:spcBef>
                <a:spcAft>
                  <a:spcPts val="537"/>
                </a:spcAft>
                <a:defRPr/>
              </a:pPr>
              <a:endParaRPr lang="en-US" sz="2540" kern="0" dirty="0">
                <a:solidFill>
                  <a:srgbClr val="5A5959"/>
                </a:solidFill>
                <a:latin typeface="Impact" pitchFamily="34" charset="0"/>
                <a:ea typeface="微软雅黑"/>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defRPr/>
              </a:pPr>
              <a:r>
                <a:rPr lang="zh-CN" altLang="en-US" sz="1270" kern="0" dirty="0">
                  <a:solidFill>
                    <a:srgbClr val="5A5959"/>
                  </a:solidFill>
                  <a:latin typeface="Calibri"/>
                  <a:ea typeface="微软雅黑"/>
                </a:rPr>
                <a:t>单击此处添加文本</a:t>
              </a:r>
              <a:endParaRPr lang="en-US" sz="1270" kern="0" dirty="0">
                <a:solidFill>
                  <a:srgbClr val="5A5959"/>
                </a:solidFill>
                <a:latin typeface="Calibri"/>
                <a:ea typeface="微软雅黑"/>
              </a:endParaRPr>
            </a:p>
          </p:txBody>
        </p:sp>
      </p:grpSp>
      <p:sp>
        <p:nvSpPr>
          <p:cNvPr id="62" name="Freeform 10"/>
          <p:cNvSpPr>
            <a:spLocks/>
          </p:cNvSpPr>
          <p:nvPr/>
        </p:nvSpPr>
        <p:spPr bwMode="auto">
          <a:xfrm>
            <a:off x="1756685" y="4126558"/>
            <a:ext cx="4431943" cy="301018"/>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81925" tIns="40963" rIns="81925" bIns="4096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19283">
              <a:defRPr/>
            </a:pPr>
            <a:endParaRPr lang="en-US" sz="1270" kern="0" dirty="0">
              <a:solidFill>
                <a:sysClr val="window" lastClr="FFFFFF"/>
              </a:solidFill>
              <a:latin typeface="微软雅黑" pitchFamily="34" charset="-122"/>
              <a:ea typeface="微软雅黑"/>
            </a:endParaRPr>
          </a:p>
        </p:txBody>
      </p:sp>
      <p:sp>
        <p:nvSpPr>
          <p:cNvPr id="63" name="TextBox 53"/>
          <p:cNvSpPr txBox="1">
            <a:spLocks noChangeArrowheads="1"/>
          </p:cNvSpPr>
          <p:nvPr/>
        </p:nvSpPr>
        <p:spPr bwMode="auto">
          <a:xfrm>
            <a:off x="1266185" y="1273614"/>
            <a:ext cx="1556152" cy="278164"/>
          </a:xfrm>
          <a:prstGeom prst="rect">
            <a:avLst/>
          </a:prstGeom>
          <a:noFill/>
          <a:ln w="9525">
            <a:noFill/>
            <a:miter lim="800000"/>
            <a:headEnd/>
            <a:tailEnd/>
          </a:ln>
        </p:spPr>
        <p:txBody>
          <a:bodyPr lIns="81925" tIns="40963" rIns="81925" bIns="40963">
            <a:spAutoFit/>
          </a:bodyPr>
          <a:lstStyle/>
          <a:p>
            <a:pPr algn="ctr" defTabSz="617220"/>
            <a:r>
              <a:rPr lang="zh-CN" altLang="en-US" sz="1270" b="1">
                <a:solidFill>
                  <a:srgbClr val="5A5959"/>
                </a:solidFill>
                <a:latin typeface="微软雅黑" pitchFamily="34" charset="-122"/>
                <a:ea typeface="微软雅黑"/>
              </a:rPr>
              <a:t>单击添加标题</a:t>
            </a:r>
            <a:endParaRPr lang="zh-CN" altLang="en-US" sz="1777">
              <a:solidFill>
                <a:srgbClr val="5A5959"/>
              </a:solidFill>
              <a:latin typeface="等线"/>
              <a:ea typeface="微软雅黑"/>
            </a:endParaRPr>
          </a:p>
        </p:txBody>
      </p:sp>
      <p:sp>
        <p:nvSpPr>
          <p:cNvPr id="64" name="TextBox 53"/>
          <p:cNvSpPr txBox="1">
            <a:spLocks noChangeArrowheads="1"/>
          </p:cNvSpPr>
          <p:nvPr/>
        </p:nvSpPr>
        <p:spPr bwMode="auto">
          <a:xfrm>
            <a:off x="3275207" y="1483251"/>
            <a:ext cx="1556152" cy="278164"/>
          </a:xfrm>
          <a:prstGeom prst="rect">
            <a:avLst/>
          </a:prstGeom>
          <a:noFill/>
          <a:ln w="9525">
            <a:noFill/>
            <a:miter lim="800000"/>
            <a:headEnd/>
            <a:tailEnd/>
          </a:ln>
        </p:spPr>
        <p:txBody>
          <a:bodyPr lIns="81925" tIns="40963" rIns="81925" bIns="40963">
            <a:spAutoFit/>
          </a:bodyPr>
          <a:lstStyle/>
          <a:p>
            <a:pPr algn="ctr" defTabSz="617220"/>
            <a:r>
              <a:rPr lang="zh-CN" altLang="en-US" sz="1270" b="1">
                <a:solidFill>
                  <a:srgbClr val="5A5959"/>
                </a:solidFill>
                <a:latin typeface="微软雅黑" pitchFamily="34" charset="-122"/>
                <a:ea typeface="微软雅黑"/>
              </a:rPr>
              <a:t>单击添加标题</a:t>
            </a:r>
            <a:endParaRPr lang="zh-CN" altLang="en-US" sz="1777">
              <a:solidFill>
                <a:srgbClr val="5A5959"/>
              </a:solidFill>
              <a:latin typeface="等线"/>
              <a:ea typeface="微软雅黑"/>
            </a:endParaRPr>
          </a:p>
        </p:txBody>
      </p:sp>
      <p:sp>
        <p:nvSpPr>
          <p:cNvPr id="65" name="TextBox 53"/>
          <p:cNvSpPr txBox="1">
            <a:spLocks noChangeArrowheads="1"/>
          </p:cNvSpPr>
          <p:nvPr/>
        </p:nvSpPr>
        <p:spPr bwMode="auto">
          <a:xfrm>
            <a:off x="6452019" y="1785611"/>
            <a:ext cx="1359953" cy="278164"/>
          </a:xfrm>
          <a:prstGeom prst="rect">
            <a:avLst/>
          </a:prstGeom>
          <a:noFill/>
          <a:ln w="9525">
            <a:noFill/>
            <a:miter lim="800000"/>
            <a:headEnd/>
            <a:tailEnd/>
          </a:ln>
        </p:spPr>
        <p:txBody>
          <a:bodyPr lIns="81925" tIns="40963" rIns="81925" bIns="40963">
            <a:spAutoFit/>
          </a:bodyPr>
          <a:lstStyle/>
          <a:p>
            <a:pPr algn="ctr" defTabSz="617220"/>
            <a:r>
              <a:rPr lang="zh-CN" altLang="en-US" sz="1270" b="1">
                <a:solidFill>
                  <a:srgbClr val="5A5959"/>
                </a:solidFill>
                <a:latin typeface="微软雅黑" pitchFamily="34" charset="-122"/>
                <a:ea typeface="微软雅黑"/>
              </a:rPr>
              <a:t>单击添加标题</a:t>
            </a:r>
            <a:endParaRPr lang="zh-CN" altLang="en-US" sz="1777">
              <a:solidFill>
                <a:srgbClr val="5A5959"/>
              </a:solidFill>
              <a:latin typeface="等线"/>
              <a:ea typeface="微软雅黑"/>
            </a:endParaRPr>
          </a:p>
        </p:txBody>
      </p:sp>
      <p:grpSp>
        <p:nvGrpSpPr>
          <p:cNvPr id="66" name="组合 65"/>
          <p:cNvGrpSpPr>
            <a:grpSpLocks/>
          </p:cNvGrpSpPr>
          <p:nvPr/>
        </p:nvGrpSpPr>
        <p:grpSpPr bwMode="auto">
          <a:xfrm>
            <a:off x="6386171" y="2184728"/>
            <a:ext cx="1491648" cy="1475523"/>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lnSpc>
                  <a:spcPct val="120000"/>
                </a:lnSpc>
                <a:spcBef>
                  <a:spcPts val="537"/>
                </a:spcBef>
                <a:spcAft>
                  <a:spcPts val="537"/>
                </a:spcAft>
                <a:defRPr/>
              </a:pPr>
              <a:endParaRPr lang="en-US" sz="2540" kern="0" dirty="0">
                <a:solidFill>
                  <a:srgbClr val="5A5959"/>
                </a:solidFill>
                <a:latin typeface="Impact" pitchFamily="34" charset="0"/>
                <a:ea typeface="微软雅黑"/>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9283">
                <a:defRPr/>
              </a:pPr>
              <a:r>
                <a:rPr lang="zh-CN" altLang="en-US" sz="1270" kern="0" dirty="0">
                  <a:solidFill>
                    <a:srgbClr val="5A5959"/>
                  </a:solidFill>
                  <a:latin typeface="Calibri"/>
                  <a:ea typeface="微软雅黑"/>
                </a:rPr>
                <a:t>单击此处添加文本</a:t>
              </a:r>
              <a:endParaRPr lang="en-US" sz="1270" kern="0" dirty="0">
                <a:solidFill>
                  <a:srgbClr val="5A5959"/>
                </a:solidFill>
                <a:latin typeface="Calibri"/>
                <a:ea typeface="微软雅黑"/>
              </a:endParaRPr>
            </a:p>
          </p:txBody>
        </p:sp>
      </p:grpSp>
      <p:sp>
        <p:nvSpPr>
          <p:cNvPr id="69" name="TextBox 53"/>
          <p:cNvSpPr txBox="1">
            <a:spLocks noChangeArrowheads="1"/>
          </p:cNvSpPr>
          <p:nvPr/>
        </p:nvSpPr>
        <p:spPr bwMode="auto">
          <a:xfrm>
            <a:off x="5034277" y="1035755"/>
            <a:ext cx="1556152" cy="278164"/>
          </a:xfrm>
          <a:prstGeom prst="rect">
            <a:avLst/>
          </a:prstGeom>
          <a:noFill/>
          <a:ln w="9525">
            <a:noFill/>
            <a:miter lim="800000"/>
            <a:headEnd/>
            <a:tailEnd/>
          </a:ln>
        </p:spPr>
        <p:txBody>
          <a:bodyPr lIns="81925" tIns="40963" rIns="81925" bIns="40963">
            <a:spAutoFit/>
          </a:bodyPr>
          <a:lstStyle/>
          <a:p>
            <a:pPr algn="ctr" defTabSz="617220"/>
            <a:r>
              <a:rPr lang="zh-CN" altLang="en-US" sz="1270" b="1">
                <a:solidFill>
                  <a:srgbClr val="5A5959"/>
                </a:solidFill>
                <a:latin typeface="微软雅黑" pitchFamily="34" charset="-122"/>
                <a:ea typeface="微软雅黑"/>
              </a:rPr>
              <a:t>单击添加标题</a:t>
            </a:r>
            <a:endParaRPr lang="zh-CN" altLang="en-US" sz="1777">
              <a:solidFill>
                <a:srgbClr val="5A5959"/>
              </a:solidFill>
              <a:latin typeface="等线"/>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09797679"/>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986672" y="1230612"/>
            <a:ext cx="7201572" cy="359162"/>
            <a:chOff x="439196" y="420756"/>
            <a:chExt cx="8612670" cy="424818"/>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283">
                <a:defRPr/>
              </a:pPr>
              <a:endParaRPr lang="zh-CN" altLang="en-US" sz="2031" dirty="0">
                <a:solidFill>
                  <a:prstClr val="white"/>
                </a:solidFill>
                <a:latin typeface="等线"/>
                <a:ea typeface="微软雅黑"/>
              </a:endParaRPr>
            </a:p>
          </p:txBody>
        </p:sp>
        <p:sp>
          <p:nvSpPr>
            <p:cNvPr id="19476" name="TextBox 81"/>
            <p:cNvSpPr txBox="1">
              <a:spLocks noChangeArrowheads="1"/>
            </p:cNvSpPr>
            <p:nvPr/>
          </p:nvSpPr>
          <p:spPr bwMode="auto">
            <a:xfrm>
              <a:off x="3275856" y="428218"/>
              <a:ext cx="2664296" cy="417356"/>
            </a:xfrm>
            <a:prstGeom prst="rect">
              <a:avLst/>
            </a:prstGeom>
            <a:noFill/>
            <a:ln w="9525">
              <a:noFill/>
              <a:miter lim="800000"/>
              <a:headEnd/>
              <a:tailEnd/>
            </a:ln>
          </p:spPr>
          <p:txBody>
            <a:bodyPr>
              <a:spAutoFit/>
            </a:bodyPr>
            <a:lstStyle/>
            <a:p>
              <a:pPr algn="ctr" defTabSz="617220"/>
              <a:r>
                <a:rPr lang="zh-CN" altLang="en-US" sz="1693" b="1">
                  <a:solidFill>
                    <a:prstClr val="white"/>
                  </a:solidFill>
                  <a:latin typeface="等线"/>
                  <a:ea typeface="微软雅黑" pitchFamily="34" charset="-122"/>
                </a:rPr>
                <a:t>工作计划</a:t>
              </a:r>
            </a:p>
          </p:txBody>
        </p:sp>
      </p:grpSp>
      <p:sp>
        <p:nvSpPr>
          <p:cNvPr id="83" name="Rectangle 2"/>
          <p:cNvSpPr>
            <a:spLocks noChangeArrowheads="1"/>
          </p:cNvSpPr>
          <p:nvPr/>
        </p:nvSpPr>
        <p:spPr bwMode="auto">
          <a:xfrm>
            <a:off x="986671" y="3007152"/>
            <a:ext cx="1695911" cy="1393786"/>
          </a:xfrm>
          <a:prstGeom prst="rect">
            <a:avLst/>
          </a:prstGeom>
          <a:noFill/>
          <a:ln w="9525">
            <a:noFill/>
            <a:miter lim="800000"/>
            <a:headEnd/>
            <a:tailEnd/>
          </a:ln>
        </p:spPr>
        <p:txBody>
          <a:bodyPr lIns="0" tIns="38643" rIns="77287" bIns="38643">
            <a:spAutoFit/>
          </a:bodyPr>
          <a:lstStyle/>
          <a:p>
            <a:pPr indent="-2687" algn="ctr" defTabSz="617220"/>
            <a:r>
              <a:rPr lang="zh-CN" altLang="en-US" sz="1693" b="1">
                <a:solidFill>
                  <a:prstClr val="white">
                    <a:lumMod val="50000"/>
                  </a:prstClr>
                </a:solidFill>
                <a:latin typeface="微软雅黑" pitchFamily="34" charset="-122"/>
                <a:ea typeface="Segoe"/>
                <a:cs typeface="Segoe"/>
              </a:rPr>
              <a:t>单击添加标题</a:t>
            </a:r>
            <a:endParaRPr lang="en-US" altLang="zh-CN" sz="1693" b="1">
              <a:solidFill>
                <a:prstClr val="white">
                  <a:lumMod val="50000"/>
                </a:prstClr>
              </a:solidFill>
              <a:latin typeface="微软雅黑" pitchFamily="34" charset="-122"/>
              <a:ea typeface="Segoe"/>
              <a:cs typeface="Segoe"/>
            </a:endParaRPr>
          </a:p>
          <a:p>
            <a:pPr indent="-2687" algn="ctr" defTabSz="617220"/>
            <a:endParaRPr lang="en-US" altLang="zh-CN" sz="932">
              <a:solidFill>
                <a:prstClr val="white">
                  <a:lumMod val="50000"/>
                </a:prstClr>
              </a:solidFill>
              <a:latin typeface="微软雅黑" pitchFamily="34" charset="-122"/>
              <a:ea typeface="Segoe"/>
              <a:cs typeface="Segoe"/>
            </a:endParaRP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endParaRPr lang="en-US" altLang="zh-CN" sz="1185">
              <a:solidFill>
                <a:prstClr val="white">
                  <a:lumMod val="50000"/>
                </a:prstClr>
              </a:solidFill>
              <a:latin typeface="微软雅黑" pitchFamily="34" charset="-122"/>
              <a:ea typeface="微软雅黑" pitchFamily="34" charset="-122"/>
              <a:cs typeface="Arial" charset="0"/>
            </a:endParaRP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6430515" y="3007152"/>
            <a:ext cx="1859857" cy="1393786"/>
          </a:xfrm>
          <a:prstGeom prst="rect">
            <a:avLst/>
          </a:prstGeom>
          <a:noFill/>
          <a:ln w="9525">
            <a:noFill/>
            <a:miter lim="800000"/>
            <a:headEnd/>
            <a:tailEnd/>
          </a:ln>
        </p:spPr>
        <p:txBody>
          <a:bodyPr lIns="0" tIns="38643" rIns="77287" bIns="38643">
            <a:spAutoFit/>
          </a:bodyPr>
          <a:lstStyle/>
          <a:p>
            <a:pPr indent="-2687" algn="ctr" defTabSz="617220"/>
            <a:r>
              <a:rPr lang="zh-CN" altLang="en-US" sz="1693" b="1" dirty="0">
                <a:solidFill>
                  <a:prstClr val="white">
                    <a:lumMod val="50000"/>
                  </a:prstClr>
                </a:solidFill>
                <a:latin typeface="微软雅黑" pitchFamily="34" charset="-122"/>
                <a:ea typeface="Segoe"/>
                <a:cs typeface="Segoe"/>
              </a:rPr>
              <a:t>单击添加标题</a:t>
            </a:r>
            <a:endParaRPr lang="en-US" altLang="zh-CN" sz="1693" b="1" dirty="0">
              <a:solidFill>
                <a:prstClr val="white">
                  <a:lumMod val="50000"/>
                </a:prstClr>
              </a:solidFill>
              <a:latin typeface="微软雅黑" pitchFamily="34" charset="-122"/>
              <a:ea typeface="Segoe"/>
              <a:cs typeface="Segoe"/>
            </a:endParaRPr>
          </a:p>
          <a:p>
            <a:pPr indent="-2687" algn="ctr" defTabSz="617220"/>
            <a:endParaRPr lang="en-US" altLang="zh-CN" sz="932" dirty="0">
              <a:solidFill>
                <a:prstClr val="white">
                  <a:lumMod val="50000"/>
                </a:prstClr>
              </a:solidFill>
              <a:latin typeface="微软雅黑" pitchFamily="34" charset="-122"/>
              <a:ea typeface="Segoe"/>
              <a:cs typeface="Segoe"/>
            </a:endParaRP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endParaRPr lang="en-US" altLang="zh-CN" sz="1185" dirty="0">
              <a:solidFill>
                <a:prstClr val="white">
                  <a:lumMod val="50000"/>
                </a:prstClr>
              </a:solidFill>
              <a:latin typeface="微软雅黑" pitchFamily="34" charset="-122"/>
              <a:ea typeface="微软雅黑" pitchFamily="34" charset="-122"/>
              <a:cs typeface="Arial" charset="0"/>
            </a:endParaRP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845185" y="3007152"/>
            <a:ext cx="1601843" cy="1393786"/>
          </a:xfrm>
          <a:prstGeom prst="rect">
            <a:avLst/>
          </a:prstGeom>
          <a:noFill/>
          <a:ln w="9525">
            <a:noFill/>
            <a:miter lim="800000"/>
            <a:headEnd/>
            <a:tailEnd/>
          </a:ln>
        </p:spPr>
        <p:txBody>
          <a:bodyPr lIns="0" tIns="38643" rIns="77287" bIns="38643">
            <a:spAutoFit/>
          </a:bodyPr>
          <a:lstStyle/>
          <a:p>
            <a:pPr indent="-2687" algn="ctr" defTabSz="617220"/>
            <a:r>
              <a:rPr lang="zh-CN" altLang="en-US" sz="1693" b="1">
                <a:solidFill>
                  <a:prstClr val="white">
                    <a:lumMod val="50000"/>
                  </a:prstClr>
                </a:solidFill>
                <a:latin typeface="微软雅黑" pitchFamily="34" charset="-122"/>
                <a:ea typeface="Segoe"/>
                <a:cs typeface="Segoe"/>
              </a:rPr>
              <a:t>单击添加标题</a:t>
            </a:r>
            <a:endParaRPr lang="en-US" altLang="zh-CN" sz="1693" b="1">
              <a:solidFill>
                <a:prstClr val="white">
                  <a:lumMod val="50000"/>
                </a:prstClr>
              </a:solidFill>
              <a:latin typeface="微软雅黑" pitchFamily="34" charset="-122"/>
              <a:ea typeface="Segoe"/>
              <a:cs typeface="Segoe"/>
            </a:endParaRPr>
          </a:p>
          <a:p>
            <a:pPr indent="-2687" algn="ctr" defTabSz="617220"/>
            <a:endParaRPr lang="en-US" altLang="zh-CN" sz="932">
              <a:solidFill>
                <a:prstClr val="white">
                  <a:lumMod val="50000"/>
                </a:prstClr>
              </a:solidFill>
              <a:latin typeface="微软雅黑" pitchFamily="34" charset="-122"/>
              <a:ea typeface="Segoe"/>
              <a:cs typeface="Segoe"/>
            </a:endParaRP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endParaRPr lang="en-US" altLang="zh-CN" sz="1185">
              <a:solidFill>
                <a:prstClr val="white">
                  <a:lumMod val="50000"/>
                </a:prstClr>
              </a:solidFill>
              <a:latin typeface="微软雅黑" pitchFamily="34" charset="-122"/>
              <a:ea typeface="微软雅黑" pitchFamily="34" charset="-122"/>
              <a:cs typeface="Arial" charset="0"/>
            </a:endParaRP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a:solidFill>
                  <a:prstClr val="white">
                    <a:lumMod val="50000"/>
                  </a:prstClr>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986671" y="1761422"/>
            <a:ext cx="1695911" cy="1190632"/>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32194" tIns="232194" rIns="77397" bIns="38699"/>
            <a:lstStyle/>
            <a:p>
              <a:pPr defTabSz="774077">
                <a:defRPr/>
              </a:pPr>
              <a:endParaRPr lang="en-US" sz="1524" b="1" kern="0" dirty="0">
                <a:solidFill>
                  <a:srgbClr val="FFFFFF"/>
                </a:solidFill>
                <a:latin typeface="Segoe" pitchFamily="34" charset="0"/>
                <a:ea typeface="微软雅黑"/>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0974" y="3007152"/>
            <a:ext cx="1789979" cy="1393786"/>
          </a:xfrm>
          <a:prstGeom prst="rect">
            <a:avLst/>
          </a:prstGeom>
          <a:noFill/>
          <a:ln w="9525">
            <a:noFill/>
            <a:miter lim="800000"/>
            <a:headEnd/>
            <a:tailEnd/>
          </a:ln>
        </p:spPr>
        <p:txBody>
          <a:bodyPr lIns="0" tIns="38643" rIns="77287" bIns="38643">
            <a:spAutoFit/>
          </a:bodyPr>
          <a:lstStyle/>
          <a:p>
            <a:pPr indent="-2687" algn="ctr" defTabSz="617220"/>
            <a:r>
              <a:rPr lang="zh-CN" altLang="en-US" sz="1693" b="1" dirty="0">
                <a:solidFill>
                  <a:prstClr val="white">
                    <a:lumMod val="50000"/>
                  </a:prstClr>
                </a:solidFill>
                <a:latin typeface="微软雅黑" pitchFamily="34" charset="-122"/>
                <a:ea typeface="Segoe"/>
                <a:cs typeface="Segoe"/>
              </a:rPr>
              <a:t>单击添加标题</a:t>
            </a:r>
            <a:endParaRPr lang="en-US" altLang="zh-CN" sz="1693" b="1" dirty="0">
              <a:solidFill>
                <a:prstClr val="white">
                  <a:lumMod val="50000"/>
                </a:prstClr>
              </a:solidFill>
              <a:latin typeface="微软雅黑" pitchFamily="34" charset="-122"/>
              <a:ea typeface="Segoe"/>
              <a:cs typeface="Segoe"/>
            </a:endParaRPr>
          </a:p>
          <a:p>
            <a:pPr indent="-2687" algn="ctr" defTabSz="617220"/>
            <a:endParaRPr lang="en-US" altLang="zh-CN" sz="932" dirty="0">
              <a:solidFill>
                <a:prstClr val="white">
                  <a:lumMod val="50000"/>
                </a:prstClr>
              </a:solidFill>
              <a:latin typeface="微软雅黑" pitchFamily="34" charset="-122"/>
              <a:ea typeface="Segoe"/>
              <a:cs typeface="Segoe"/>
            </a:endParaRP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endParaRPr lang="en-US" altLang="zh-CN" sz="1185" dirty="0">
              <a:solidFill>
                <a:prstClr val="white">
                  <a:lumMod val="50000"/>
                </a:prstClr>
              </a:solidFill>
              <a:latin typeface="微软雅黑" pitchFamily="34" charset="-122"/>
              <a:ea typeface="微软雅黑" pitchFamily="34" charset="-122"/>
              <a:cs typeface="Arial" charset="0"/>
            </a:endParaRP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a:p>
            <a:pPr indent="-2687" algn="ctr" defTabSz="617220"/>
            <a:r>
              <a:rPr lang="zh-CN" altLang="en-US" sz="1185" dirty="0">
                <a:solidFill>
                  <a:prstClr val="white">
                    <a:lumMod val="50000"/>
                  </a:prstClr>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6413047" y="1761422"/>
            <a:ext cx="1775197" cy="1190632"/>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32194" tIns="232194" rIns="77397" bIns="38699"/>
            <a:lstStyle/>
            <a:p>
              <a:pPr defTabSz="774077">
                <a:defRPr/>
              </a:pPr>
              <a:endParaRPr lang="en-US" sz="1524" b="1" kern="0" dirty="0">
                <a:solidFill>
                  <a:srgbClr val="FFFFFF"/>
                </a:solidFill>
                <a:latin typeface="Segoe" pitchFamily="34" charset="0"/>
                <a:ea typeface="微软雅黑"/>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804871" y="1758735"/>
            <a:ext cx="1694566" cy="1190632"/>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32194" tIns="232194" rIns="77397" bIns="38699"/>
            <a:lstStyle/>
            <a:p>
              <a:pPr defTabSz="774077">
                <a:defRPr/>
              </a:pPr>
              <a:endParaRPr lang="en-US" sz="1524" b="1" kern="0" dirty="0">
                <a:solidFill>
                  <a:srgbClr val="FFFFFF"/>
                </a:solidFill>
                <a:latin typeface="Segoe" pitchFamily="34" charset="0"/>
                <a:ea typeface="微软雅黑"/>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09630" y="1761422"/>
            <a:ext cx="1695911" cy="1190632"/>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32194" tIns="232194" rIns="77397" bIns="38699"/>
            <a:lstStyle/>
            <a:p>
              <a:pPr defTabSz="774077">
                <a:defRPr/>
              </a:pPr>
              <a:endParaRPr lang="en-US" sz="1524" b="1" kern="0" dirty="0">
                <a:solidFill>
                  <a:srgbClr val="FFFFFF"/>
                </a:solidFill>
                <a:latin typeface="Segoe" pitchFamily="34" charset="0"/>
                <a:ea typeface="微软雅黑"/>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w="9525">
              <a:noFill/>
              <a:miter lim="800000"/>
              <a:headEnd/>
              <a:tailEnd/>
            </a:ln>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23602160"/>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113294" y="1492535"/>
            <a:ext cx="659473" cy="2286748"/>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zh-CN" altLang="en-US" sz="911">
                <a:solidFill>
                  <a:prstClr val="white"/>
                </a:solidFill>
                <a:latin typeface="等线"/>
                <a:ea typeface="微软雅黑"/>
              </a:endParaRPr>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425336" y="1796741"/>
            <a:ext cx="3770749"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itchFamily="34" charset="-122"/>
                <a:ea typeface="微软雅黑" pitchFamily="34" charset="-122"/>
              </a:rPr>
              <a:t>是体现公司价值创造成果的最直接的效益指标。如投资资本回报率、息税前利润等。</a:t>
            </a:r>
            <a:endParaRPr lang="en-US" altLang="zh-CN" sz="1080" dirty="0">
              <a:solidFill>
                <a:prstClr val="black">
                  <a:lumMod val="75000"/>
                  <a:lumOff val="25000"/>
                </a:prstClr>
              </a:solidFill>
              <a:latin typeface="微软雅黑" pitchFamily="34" charset="-122"/>
              <a:ea typeface="微软雅黑" pitchFamily="34" charset="-122"/>
            </a:endParaRPr>
          </a:p>
        </p:txBody>
      </p:sp>
      <p:grpSp>
        <p:nvGrpSpPr>
          <p:cNvPr id="6" name="组合 5"/>
          <p:cNvGrpSpPr/>
          <p:nvPr/>
        </p:nvGrpSpPr>
        <p:grpSpPr>
          <a:xfrm>
            <a:off x="2550639" y="1334561"/>
            <a:ext cx="5034199" cy="396977"/>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zh-CN" altLang="en-US" sz="911">
                <a:solidFill>
                  <a:prstClr val="white"/>
                </a:solidFill>
                <a:latin typeface="等线"/>
                <a:ea typeface="微软雅黑"/>
              </a:endParaRPr>
            </a:p>
          </p:txBody>
        </p:sp>
        <p:sp>
          <p:nvSpPr>
            <p:cNvPr id="62" name="TextBox 61"/>
            <p:cNvSpPr txBox="1"/>
            <p:nvPr/>
          </p:nvSpPr>
          <p:spPr>
            <a:xfrm>
              <a:off x="4373287" y="1527971"/>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itchFamily="34" charset="-122"/>
                  <a:ea typeface="微软雅黑" pitchFamily="34" charset="-122"/>
                </a:rPr>
                <a:t>点击添加标题内容（权重</a:t>
              </a:r>
              <a:r>
                <a:rPr lang="en-US" altLang="zh-CN" sz="1620" b="1" dirty="0">
                  <a:solidFill>
                    <a:prstClr val="white"/>
                  </a:solidFill>
                  <a:latin typeface="微软雅黑" pitchFamily="34" charset="-122"/>
                  <a:ea typeface="微软雅黑" pitchFamily="34" charset="-122"/>
                </a:rPr>
                <a:t>50%</a:t>
              </a:r>
              <a:r>
                <a:rPr lang="zh-CN" altLang="en-US" sz="1620" b="1" dirty="0">
                  <a:solidFill>
                    <a:prstClr val="white"/>
                  </a:solidFill>
                  <a:latin typeface="微软雅黑" pitchFamily="34" charset="-122"/>
                  <a:ea typeface="微软雅黑" pitchFamily="34" charset="-122"/>
                </a:rPr>
                <a:t>）</a:t>
              </a:r>
            </a:p>
          </p:txBody>
        </p:sp>
      </p:grpSp>
      <p:grpSp>
        <p:nvGrpSpPr>
          <p:cNvPr id="3" name="组合 2"/>
          <p:cNvGrpSpPr/>
          <p:nvPr/>
        </p:nvGrpSpPr>
        <p:grpSpPr>
          <a:xfrm>
            <a:off x="2793613" y="1113927"/>
            <a:ext cx="576582" cy="60938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en-US" altLang="zh-CN" sz="911" dirty="0">
                <a:solidFill>
                  <a:prstClr val="white"/>
                </a:solidFill>
                <a:latin typeface="等线"/>
                <a:ea typeface="微软雅黑"/>
              </a:endParaRPr>
            </a:p>
          </p:txBody>
        </p:sp>
        <p:sp>
          <p:nvSpPr>
            <p:cNvPr id="63" name="TextBox 62"/>
            <p:cNvSpPr txBox="1"/>
            <p:nvPr/>
          </p:nvSpPr>
          <p:spPr>
            <a:xfrm>
              <a:off x="3615683" y="1125538"/>
              <a:ext cx="558687" cy="752327"/>
            </a:xfrm>
            <a:prstGeom prst="rect">
              <a:avLst/>
            </a:prstGeom>
            <a:noFill/>
          </p:spPr>
          <p:txBody>
            <a:bodyPr wrap="none" rtlCol="0">
              <a:spAutoFit/>
            </a:bodyPr>
            <a:lstStyle/>
            <a:p>
              <a:pPr defTabSz="617220"/>
              <a:r>
                <a:rPr lang="en-US" altLang="zh-CN" sz="2699" b="1" dirty="0">
                  <a:solidFill>
                    <a:prstClr val="white"/>
                  </a:solidFill>
                  <a:latin typeface="Arial" pitchFamily="34" charset="0"/>
                  <a:ea typeface="微软雅黑" pitchFamily="34" charset="-122"/>
                  <a:cs typeface="Arial" pitchFamily="34" charset="0"/>
                </a:rPr>
                <a:t>1</a:t>
              </a:r>
              <a:endParaRPr lang="zh-CN" altLang="en-US" sz="2699" b="1" dirty="0">
                <a:solidFill>
                  <a:prstClr val="white"/>
                </a:solidFill>
                <a:latin typeface="Arial" pitchFamily="34" charset="0"/>
                <a:ea typeface="微软雅黑" pitchFamily="34" charset="-122"/>
                <a:cs typeface="Arial" pitchFamily="34" charset="0"/>
              </a:endParaRPr>
            </a:p>
          </p:txBody>
        </p:sp>
      </p:grpSp>
      <p:sp>
        <p:nvSpPr>
          <p:cNvPr id="66" name="TextBox 65"/>
          <p:cNvSpPr txBox="1"/>
          <p:nvPr/>
        </p:nvSpPr>
        <p:spPr>
          <a:xfrm>
            <a:off x="3425335" y="2904262"/>
            <a:ext cx="3770750"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080"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2550639" y="2442083"/>
            <a:ext cx="5034199" cy="400753"/>
            <a:chOff x="3099904" y="3252679"/>
            <a:chExt cx="7459798" cy="593845"/>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zh-CN" altLang="en-US" sz="911">
                <a:solidFill>
                  <a:prstClr val="white"/>
                </a:solidFill>
                <a:latin typeface="等线"/>
                <a:ea typeface="微软雅黑"/>
              </a:endParaRPr>
            </a:p>
          </p:txBody>
        </p:sp>
        <p:sp>
          <p:nvSpPr>
            <p:cNvPr id="67" name="TextBox 66"/>
            <p:cNvSpPr txBox="1"/>
            <p:nvPr/>
          </p:nvSpPr>
          <p:spPr>
            <a:xfrm>
              <a:off x="4373287" y="3340286"/>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itchFamily="34" charset="-122"/>
                  <a:ea typeface="微软雅黑" pitchFamily="34" charset="-122"/>
                </a:rPr>
                <a:t>点击添加标题内容（权重</a:t>
              </a:r>
              <a:r>
                <a:rPr lang="en-US" altLang="zh-CN" sz="1620" b="1" dirty="0">
                  <a:solidFill>
                    <a:prstClr val="white"/>
                  </a:solidFill>
                  <a:latin typeface="微软雅黑" pitchFamily="34" charset="-122"/>
                  <a:ea typeface="微软雅黑" pitchFamily="34" charset="-122"/>
                </a:rPr>
                <a:t>30%</a:t>
              </a:r>
              <a:r>
                <a:rPr lang="zh-CN" altLang="en-US" sz="1620" b="1" dirty="0">
                  <a:solidFill>
                    <a:prstClr val="white"/>
                  </a:solidFill>
                  <a:latin typeface="微软雅黑" pitchFamily="34" charset="-122"/>
                  <a:ea typeface="微软雅黑" pitchFamily="34" charset="-122"/>
                </a:rPr>
                <a:t>）</a:t>
              </a:r>
            </a:p>
          </p:txBody>
        </p:sp>
      </p:grpSp>
      <p:grpSp>
        <p:nvGrpSpPr>
          <p:cNvPr id="4" name="组合 3"/>
          <p:cNvGrpSpPr/>
          <p:nvPr/>
        </p:nvGrpSpPr>
        <p:grpSpPr>
          <a:xfrm>
            <a:off x="2793613" y="2221448"/>
            <a:ext cx="576582" cy="60938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en-US" altLang="zh-CN" sz="911" dirty="0">
                <a:solidFill>
                  <a:prstClr val="white"/>
                </a:solidFill>
                <a:latin typeface="等线"/>
                <a:ea typeface="微软雅黑"/>
              </a:endParaRPr>
            </a:p>
          </p:txBody>
        </p:sp>
        <p:sp>
          <p:nvSpPr>
            <p:cNvPr id="68" name="TextBox 67"/>
            <p:cNvSpPr txBox="1"/>
            <p:nvPr/>
          </p:nvSpPr>
          <p:spPr>
            <a:xfrm>
              <a:off x="3650853" y="2925738"/>
              <a:ext cx="558687" cy="752327"/>
            </a:xfrm>
            <a:prstGeom prst="rect">
              <a:avLst/>
            </a:prstGeom>
            <a:noFill/>
          </p:spPr>
          <p:txBody>
            <a:bodyPr wrap="none" rtlCol="0">
              <a:spAutoFit/>
            </a:bodyPr>
            <a:lstStyle/>
            <a:p>
              <a:pPr defTabSz="617220"/>
              <a:r>
                <a:rPr lang="en-US" altLang="zh-CN" sz="2699" b="1" dirty="0">
                  <a:solidFill>
                    <a:prstClr val="white"/>
                  </a:solidFill>
                  <a:latin typeface="Arial" pitchFamily="34" charset="0"/>
                  <a:ea typeface="微软雅黑" pitchFamily="34" charset="-122"/>
                  <a:cs typeface="Arial" pitchFamily="34" charset="0"/>
                </a:rPr>
                <a:t>2</a:t>
              </a:r>
              <a:endParaRPr lang="zh-CN" altLang="en-US" sz="2699" b="1" dirty="0">
                <a:solidFill>
                  <a:prstClr val="white"/>
                </a:solidFill>
                <a:latin typeface="Arial" pitchFamily="34" charset="0"/>
                <a:ea typeface="微软雅黑" pitchFamily="34" charset="-122"/>
                <a:cs typeface="Arial" pitchFamily="34" charset="0"/>
              </a:endParaRPr>
            </a:p>
          </p:txBody>
        </p:sp>
      </p:grpSp>
      <p:sp>
        <p:nvSpPr>
          <p:cNvPr id="71" name="TextBox 23"/>
          <p:cNvSpPr txBox="1"/>
          <p:nvPr/>
        </p:nvSpPr>
        <p:spPr>
          <a:xfrm>
            <a:off x="3425335" y="4043560"/>
            <a:ext cx="3770750" cy="524503"/>
          </a:xfrm>
          <a:prstGeom prst="rect">
            <a:avLst/>
          </a:prstGeom>
          <a:noFill/>
        </p:spPr>
        <p:txBody>
          <a:bodyPr wrap="square" rtlCol="0">
            <a:spAutoFit/>
          </a:bodyPr>
          <a:lstStyle/>
          <a:p>
            <a:pPr defTabSz="617220">
              <a:lnSpc>
                <a:spcPct val="130000"/>
              </a:lnSpc>
            </a:pPr>
            <a:r>
              <a:rPr lang="zh-CN" altLang="en-US" sz="1080" dirty="0">
                <a:solidFill>
                  <a:prstClr val="black">
                    <a:lumMod val="75000"/>
                    <a:lumOff val="25000"/>
                  </a:prst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080" dirty="0">
              <a:solidFill>
                <a:prstClr val="black">
                  <a:lumMod val="75000"/>
                  <a:lumOff val="25000"/>
                </a:prstClr>
              </a:solidFill>
              <a:latin typeface="微软雅黑" pitchFamily="34" charset="-122"/>
              <a:ea typeface="微软雅黑" pitchFamily="34" charset="-122"/>
            </a:endParaRPr>
          </a:p>
        </p:txBody>
      </p:sp>
      <p:grpSp>
        <p:nvGrpSpPr>
          <p:cNvPr id="8" name="组合 7"/>
          <p:cNvGrpSpPr/>
          <p:nvPr/>
        </p:nvGrpSpPr>
        <p:grpSpPr>
          <a:xfrm>
            <a:off x="2550639" y="3559743"/>
            <a:ext cx="5034199" cy="408928"/>
            <a:chOff x="3099904" y="5020823"/>
            <a:chExt cx="7459798" cy="60596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zh-CN" altLang="en-US" sz="911">
                <a:solidFill>
                  <a:prstClr val="white"/>
                </a:solidFill>
                <a:latin typeface="等线"/>
                <a:ea typeface="微软雅黑"/>
              </a:endParaRPr>
            </a:p>
          </p:txBody>
        </p:sp>
        <p:sp>
          <p:nvSpPr>
            <p:cNvPr id="72" name="TextBox 24"/>
            <p:cNvSpPr txBox="1"/>
            <p:nvPr/>
          </p:nvSpPr>
          <p:spPr>
            <a:xfrm>
              <a:off x="4373287" y="5120545"/>
              <a:ext cx="4646697" cy="506238"/>
            </a:xfrm>
            <a:prstGeom prst="rect">
              <a:avLst/>
            </a:prstGeom>
            <a:noFill/>
          </p:spPr>
          <p:txBody>
            <a:bodyPr wrap="none" rtlCol="0">
              <a:spAutoFit/>
            </a:bodyPr>
            <a:lstStyle/>
            <a:p>
              <a:pPr defTabSz="617220"/>
              <a:r>
                <a:rPr lang="zh-CN" altLang="en-US" sz="1620" b="1" dirty="0">
                  <a:solidFill>
                    <a:prstClr val="white"/>
                  </a:solidFill>
                  <a:latin typeface="微软雅黑" pitchFamily="34" charset="-122"/>
                  <a:ea typeface="微软雅黑" pitchFamily="34" charset="-122"/>
                </a:rPr>
                <a:t>点击添加标题内容（权重</a:t>
              </a:r>
              <a:r>
                <a:rPr lang="en-US" altLang="zh-CN" sz="1620" b="1" dirty="0">
                  <a:solidFill>
                    <a:prstClr val="white"/>
                  </a:solidFill>
                  <a:latin typeface="微软雅黑" pitchFamily="34" charset="-122"/>
                  <a:ea typeface="微软雅黑" pitchFamily="34" charset="-122"/>
                </a:rPr>
                <a:t>20%</a:t>
              </a:r>
              <a:r>
                <a:rPr lang="zh-CN" altLang="en-US" sz="1620" b="1" dirty="0">
                  <a:solidFill>
                    <a:prstClr val="white"/>
                  </a:solidFill>
                  <a:latin typeface="微软雅黑" pitchFamily="34" charset="-122"/>
                  <a:ea typeface="微软雅黑" pitchFamily="34" charset="-122"/>
                </a:rPr>
                <a:t>）</a:t>
              </a:r>
            </a:p>
          </p:txBody>
        </p:sp>
      </p:grpSp>
      <p:grpSp>
        <p:nvGrpSpPr>
          <p:cNvPr id="5" name="组合 4"/>
          <p:cNvGrpSpPr/>
          <p:nvPr/>
        </p:nvGrpSpPr>
        <p:grpSpPr>
          <a:xfrm>
            <a:off x="2793613" y="3339113"/>
            <a:ext cx="576582" cy="60938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08" tIns="30854" rIns="61708" bIns="30854" numCol="1" spcCol="0" rtlCol="0" fromWordArt="0" anchor="ctr" anchorCtr="0" forceAA="0" compatLnSpc="1">
              <a:prstTxWarp prst="textNoShape">
                <a:avLst/>
              </a:prstTxWarp>
              <a:noAutofit/>
            </a:bodyPr>
            <a:lstStyle/>
            <a:p>
              <a:pPr algn="ctr" defTabSz="617220"/>
              <a:endParaRPr lang="en-US" altLang="zh-CN" sz="911" dirty="0">
                <a:solidFill>
                  <a:prstClr val="white"/>
                </a:solidFill>
                <a:latin typeface="等线"/>
                <a:ea typeface="微软雅黑"/>
              </a:endParaRPr>
            </a:p>
          </p:txBody>
        </p:sp>
        <p:sp>
          <p:nvSpPr>
            <p:cNvPr id="73" name="TextBox 25"/>
            <p:cNvSpPr txBox="1"/>
            <p:nvPr/>
          </p:nvSpPr>
          <p:spPr>
            <a:xfrm>
              <a:off x="3650853" y="4693882"/>
              <a:ext cx="558687" cy="752327"/>
            </a:xfrm>
            <a:prstGeom prst="rect">
              <a:avLst/>
            </a:prstGeom>
            <a:noFill/>
          </p:spPr>
          <p:txBody>
            <a:bodyPr wrap="none" rtlCol="0">
              <a:spAutoFit/>
            </a:bodyPr>
            <a:lstStyle/>
            <a:p>
              <a:pPr defTabSz="617220"/>
              <a:r>
                <a:rPr lang="en-US" altLang="zh-CN" sz="2699" b="1" dirty="0">
                  <a:solidFill>
                    <a:prstClr val="white"/>
                  </a:solidFill>
                  <a:latin typeface="Arial" pitchFamily="34" charset="0"/>
                  <a:ea typeface="微软雅黑" pitchFamily="34" charset="-122"/>
                  <a:cs typeface="Arial" pitchFamily="34" charset="0"/>
                </a:rPr>
                <a:t>3</a:t>
              </a:r>
              <a:endParaRPr lang="zh-CN" altLang="en-US" sz="2699" b="1" dirty="0">
                <a:solidFill>
                  <a:prstClr val="white"/>
                </a:solidFill>
                <a:latin typeface="Arial" pitchFamily="34" charset="0"/>
                <a:ea typeface="微软雅黑" pitchFamily="34" charset="-122"/>
                <a:cs typeface="Arial" pitchFamily="34" charset="0"/>
              </a:endParaRPr>
            </a:p>
          </p:txBody>
        </p:sp>
      </p:grpSp>
      <p:sp>
        <p:nvSpPr>
          <p:cNvPr id="74" name="TextBox 31"/>
          <p:cNvSpPr txBox="1"/>
          <p:nvPr/>
        </p:nvSpPr>
        <p:spPr>
          <a:xfrm>
            <a:off x="1547763" y="1493390"/>
            <a:ext cx="516936" cy="2423570"/>
          </a:xfrm>
          <a:prstGeom prst="rect">
            <a:avLst/>
          </a:prstGeom>
          <a:noFill/>
        </p:spPr>
        <p:txBody>
          <a:bodyPr vert="eaVert" wrap="square" rtlCol="0">
            <a:spAutoFit/>
          </a:bodyPr>
          <a:lstStyle/>
          <a:p>
            <a:pPr algn="ctr" defTabSz="617220"/>
            <a:r>
              <a:rPr lang="en-US" altLang="zh-CN" sz="2159" b="1" dirty="0">
                <a:solidFill>
                  <a:prstClr val="black">
                    <a:lumMod val="75000"/>
                    <a:lumOff val="25000"/>
                  </a:prstClr>
                </a:solidFill>
                <a:latin typeface="微软雅黑" pitchFamily="34" charset="-122"/>
                <a:ea typeface="微软雅黑" pitchFamily="34" charset="-122"/>
              </a:rPr>
              <a:t>[ </a:t>
            </a:r>
            <a:r>
              <a:rPr lang="zh-CN" altLang="en-US" sz="2159" b="1" dirty="0">
                <a:solidFill>
                  <a:prstClr val="black">
                    <a:lumMod val="75000"/>
                    <a:lumOff val="25000"/>
                  </a:prstClr>
                </a:solidFill>
                <a:latin typeface="微软雅黑" pitchFamily="34" charset="-122"/>
                <a:ea typeface="微软雅黑" pitchFamily="34" charset="-122"/>
              </a:rPr>
              <a:t>标题内容 </a:t>
            </a:r>
            <a:r>
              <a:rPr lang="en-US" altLang="zh-CN" sz="2159" b="1" dirty="0">
                <a:solidFill>
                  <a:prstClr val="black">
                    <a:lumMod val="75000"/>
                    <a:lumOff val="25000"/>
                  </a:prstClr>
                </a:solidFill>
                <a:latin typeface="微软雅黑" pitchFamily="34" charset="-122"/>
                <a:ea typeface="微软雅黑" pitchFamily="34" charset="-122"/>
              </a:rPr>
              <a:t>]</a:t>
            </a:r>
            <a:endParaRPr lang="zh-CN" altLang="en-US" sz="2159" b="1" dirty="0">
              <a:solidFill>
                <a:prstClr val="black">
                  <a:lumMod val="75000"/>
                  <a:lumOff val="25000"/>
                </a:prst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76211914"/>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874" y="0"/>
            <a:ext cx="9139126" cy="5143500"/>
          </a:xfrm>
          <a:prstGeom prst="rect">
            <a:avLst/>
          </a:prstGeom>
        </p:spPr>
      </p:pic>
      <p:sp>
        <p:nvSpPr>
          <p:cNvPr id="9" name="MH_Others_10"/>
          <p:cNvSpPr txBox="1"/>
          <p:nvPr>
            <p:custDataLst>
              <p:tags r:id="rId1"/>
            </p:custDataLst>
          </p:nvPr>
        </p:nvSpPr>
        <p:spPr>
          <a:xfrm>
            <a:off x="1394851" y="1261662"/>
            <a:ext cx="985838"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chemeClr val="bg1"/>
                </a:solidFill>
                <a:latin typeface="微软雅黑" panose="020B0503020204020204" pitchFamily="34" charset="-122"/>
                <a:ea typeface="微软雅黑" panose="020B0503020204020204" pitchFamily="34" charset="-122"/>
              </a:rPr>
              <a:t>目录</a:t>
            </a:r>
          </a:p>
        </p:txBody>
      </p:sp>
      <p:grpSp>
        <p:nvGrpSpPr>
          <p:cNvPr id="25" name="组合 24"/>
          <p:cNvGrpSpPr/>
          <p:nvPr/>
        </p:nvGrpSpPr>
        <p:grpSpPr>
          <a:xfrm>
            <a:off x="3102402" y="1077853"/>
            <a:ext cx="4534853" cy="367616"/>
            <a:chOff x="2872437" y="1498935"/>
            <a:chExt cx="5038726" cy="408462"/>
          </a:xfrm>
        </p:grpSpPr>
        <p:sp>
          <p:nvSpPr>
            <p:cNvPr id="10" name="MH_Others_1"/>
            <p:cNvSpPr/>
            <p:nvPr>
              <p:custDataLst>
                <p:tags r:id="rId11"/>
              </p:custDataLst>
            </p:nvPr>
          </p:nvSpPr>
          <p:spPr>
            <a:xfrm>
              <a:off x="2872437" y="153800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4" name="MH_Entry_1">
              <a:hlinkClick r:id="rId16" action="ppaction://hlinksldjump"/>
            </p:cNvPr>
            <p:cNvSpPr/>
            <p:nvPr>
              <p:custDataLst>
                <p:tags r:id="rId12"/>
              </p:custDataLst>
            </p:nvPr>
          </p:nvSpPr>
          <p:spPr>
            <a:xfrm>
              <a:off x="2939113" y="1498935"/>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dirty="0">
                  <a:solidFill>
                    <a:srgbClr val="FFFFFF"/>
                  </a:solidFill>
                  <a:latin typeface="Franklin Gothic Book"/>
                  <a:ea typeface="黑体" panose="02010609060101010101" pitchFamily="49" charset="-122"/>
                </a:rPr>
                <a:t>这里输入您的标题或复制到此处</a:t>
              </a:r>
            </a:p>
          </p:txBody>
        </p:sp>
        <p:sp>
          <p:nvSpPr>
            <p:cNvPr id="15" name="MH_Number_1">
              <a:hlinkClick r:id="rId16" action="ppaction://hlinksldjump"/>
            </p:cNvPr>
            <p:cNvSpPr/>
            <p:nvPr>
              <p:custDataLst>
                <p:tags r:id="rId13"/>
              </p:custDataLst>
            </p:nvPr>
          </p:nvSpPr>
          <p:spPr>
            <a:xfrm>
              <a:off x="3110563" y="1498935"/>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01</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24" name="组合 23"/>
          <p:cNvGrpSpPr/>
          <p:nvPr/>
        </p:nvGrpSpPr>
        <p:grpSpPr>
          <a:xfrm>
            <a:off x="3102402" y="1886279"/>
            <a:ext cx="4534853" cy="367615"/>
            <a:chOff x="2872437" y="2443116"/>
            <a:chExt cx="5038726" cy="408461"/>
          </a:xfrm>
        </p:grpSpPr>
        <p:sp>
          <p:nvSpPr>
            <p:cNvPr id="11" name="MH_Others_2"/>
            <p:cNvSpPr/>
            <p:nvPr>
              <p:custDataLst>
                <p:tags r:id="rId8"/>
              </p:custDataLst>
            </p:nvPr>
          </p:nvSpPr>
          <p:spPr>
            <a:xfrm>
              <a:off x="2872437" y="248218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6" name="MH_Entry_2">
              <a:hlinkClick r:id="rId17" action="ppaction://hlinksldjump"/>
            </p:cNvPr>
            <p:cNvSpPr/>
            <p:nvPr>
              <p:custDataLst>
                <p:tags r:id="rId9"/>
              </p:custDataLst>
            </p:nvPr>
          </p:nvSpPr>
          <p:spPr>
            <a:xfrm>
              <a:off x="2939113" y="2443116"/>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dirty="0">
                  <a:solidFill>
                    <a:srgbClr val="FFFFFF"/>
                  </a:solidFill>
                  <a:latin typeface="Franklin Gothic Book"/>
                  <a:ea typeface="黑体" panose="02010609060101010101" pitchFamily="49" charset="-122"/>
                </a:rPr>
                <a:t>这里输入您的标题或复制到此处</a:t>
              </a:r>
            </a:p>
          </p:txBody>
        </p:sp>
        <p:sp>
          <p:nvSpPr>
            <p:cNvPr id="17" name="MH_Number_2">
              <a:hlinkClick r:id="rId17" action="ppaction://hlinksldjump"/>
            </p:cNvPr>
            <p:cNvSpPr/>
            <p:nvPr>
              <p:custDataLst>
                <p:tags r:id="rId10"/>
              </p:custDataLst>
            </p:nvPr>
          </p:nvSpPr>
          <p:spPr>
            <a:xfrm>
              <a:off x="3110563" y="2443116"/>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02</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23" name="组合 22"/>
          <p:cNvGrpSpPr/>
          <p:nvPr/>
        </p:nvGrpSpPr>
        <p:grpSpPr>
          <a:xfrm>
            <a:off x="3102402" y="2694703"/>
            <a:ext cx="4534853" cy="367616"/>
            <a:chOff x="2872437" y="3082355"/>
            <a:chExt cx="5038726" cy="408462"/>
          </a:xfrm>
        </p:grpSpPr>
        <p:sp>
          <p:nvSpPr>
            <p:cNvPr id="12" name="MH_Others_3"/>
            <p:cNvSpPr/>
            <p:nvPr>
              <p:custDataLst>
                <p:tags r:id="rId5"/>
              </p:custDataLst>
            </p:nvPr>
          </p:nvSpPr>
          <p:spPr>
            <a:xfrm>
              <a:off x="2872437" y="3121421"/>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18" name="MH_Entry_3">
              <a:hlinkClick r:id="rId18" action="ppaction://hlinksldjump"/>
            </p:cNvPr>
            <p:cNvSpPr/>
            <p:nvPr>
              <p:custDataLst>
                <p:tags r:id="rId6"/>
              </p:custDataLst>
            </p:nvPr>
          </p:nvSpPr>
          <p:spPr>
            <a:xfrm>
              <a:off x="2939113" y="3082356"/>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a:solidFill>
                    <a:srgbClr val="FFFFFF"/>
                  </a:solidFill>
                  <a:latin typeface="Franklin Gothic Book"/>
                  <a:ea typeface="黑体" panose="02010609060101010101" pitchFamily="49" charset="-122"/>
                </a:rPr>
                <a:t>这里输入您的标题或复制到此处</a:t>
              </a:r>
            </a:p>
          </p:txBody>
        </p:sp>
        <p:sp>
          <p:nvSpPr>
            <p:cNvPr id="19" name="MH_Number_3">
              <a:hlinkClick r:id="rId18" action="ppaction://hlinksldjump"/>
            </p:cNvPr>
            <p:cNvSpPr/>
            <p:nvPr>
              <p:custDataLst>
                <p:tags r:id="rId7"/>
              </p:custDataLst>
            </p:nvPr>
          </p:nvSpPr>
          <p:spPr>
            <a:xfrm>
              <a:off x="3110563" y="3082355"/>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03</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grpSp>
        <p:nvGrpSpPr>
          <p:cNvPr id="5" name="组合 4"/>
          <p:cNvGrpSpPr/>
          <p:nvPr/>
        </p:nvGrpSpPr>
        <p:grpSpPr>
          <a:xfrm>
            <a:off x="3102402" y="3503128"/>
            <a:ext cx="4534853" cy="367615"/>
            <a:chOff x="2872437" y="4193684"/>
            <a:chExt cx="5038726" cy="408461"/>
          </a:xfrm>
        </p:grpSpPr>
        <p:sp>
          <p:nvSpPr>
            <p:cNvPr id="13" name="MH_Others_4"/>
            <p:cNvSpPr/>
            <p:nvPr>
              <p:custDataLst>
                <p:tags r:id="rId2"/>
              </p:custDataLst>
            </p:nvPr>
          </p:nvSpPr>
          <p:spPr>
            <a:xfrm>
              <a:off x="2872437" y="4232749"/>
              <a:ext cx="238125" cy="36939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0" name="MH_Entry_4">
              <a:hlinkClick r:id="rId19" action="ppaction://hlinksldjump"/>
            </p:cNvPr>
            <p:cNvSpPr/>
            <p:nvPr>
              <p:custDataLst>
                <p:tags r:id="rId3"/>
              </p:custDataLst>
            </p:nvPr>
          </p:nvSpPr>
          <p:spPr>
            <a:xfrm>
              <a:off x="2939113" y="4193685"/>
              <a:ext cx="4972050" cy="408460"/>
            </a:xfrm>
            <a:custGeom>
              <a:avLst/>
              <a:gdLst>
                <a:gd name="connsiteX0" fmla="*/ 228599 w 6629400"/>
                <a:gd name="connsiteY0" fmla="*/ 126626 h 362857"/>
                <a:gd name="connsiteX1" fmla="*/ 228599 w 6629400"/>
                <a:gd name="connsiteY1" fmla="*/ 362857 h 362857"/>
                <a:gd name="connsiteX2" fmla="*/ 0 w 6629400"/>
                <a:gd name="connsiteY2" fmla="*/ 362857 h 362857"/>
                <a:gd name="connsiteX3" fmla="*/ 0 w 6629400"/>
                <a:gd name="connsiteY3" fmla="*/ 362546 h 362857"/>
                <a:gd name="connsiteX4" fmla="*/ 838200 w 6629400"/>
                <a:gd name="connsiteY4" fmla="*/ 0 h 362857"/>
                <a:gd name="connsiteX5" fmla="*/ 5791200 w 6629400"/>
                <a:gd name="connsiteY5" fmla="*/ 0 h 362857"/>
                <a:gd name="connsiteX6" fmla="*/ 6629400 w 6629400"/>
                <a:gd name="connsiteY6" fmla="*/ 0 h 362857"/>
                <a:gd name="connsiteX7" fmla="*/ 6629400 w 6629400"/>
                <a:gd name="connsiteY7" fmla="*/ 362857 h 362857"/>
                <a:gd name="connsiteX8" fmla="*/ 5791200 w 6629400"/>
                <a:gd name="connsiteY8" fmla="*/ 362857 h 362857"/>
                <a:gd name="connsiteX9" fmla="*/ 838200 w 6629400"/>
                <a:gd name="connsiteY9" fmla="*/ 362857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9400" h="362857">
                  <a:moveTo>
                    <a:pt x="228599" y="126626"/>
                  </a:moveTo>
                  <a:lnTo>
                    <a:pt x="228599" y="362857"/>
                  </a:lnTo>
                  <a:lnTo>
                    <a:pt x="0" y="362857"/>
                  </a:lnTo>
                  <a:lnTo>
                    <a:pt x="0" y="362546"/>
                  </a:lnTo>
                  <a:close/>
                  <a:moveTo>
                    <a:pt x="838200" y="0"/>
                  </a:moveTo>
                  <a:lnTo>
                    <a:pt x="5791200" y="0"/>
                  </a:lnTo>
                  <a:lnTo>
                    <a:pt x="6629400" y="0"/>
                  </a:lnTo>
                  <a:lnTo>
                    <a:pt x="6629400" y="362857"/>
                  </a:lnTo>
                  <a:lnTo>
                    <a:pt x="5791200" y="362857"/>
                  </a:lnTo>
                  <a:lnTo>
                    <a:pt x="838200" y="362857"/>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rmAutofit/>
            </a:bodyPr>
            <a:lstStyle/>
            <a:p>
              <a:pPr defTabSz="822960"/>
              <a:r>
                <a:rPr lang="zh-CN" altLang="en-US" sz="1620" spc="135">
                  <a:solidFill>
                    <a:srgbClr val="FFFFFF"/>
                  </a:solidFill>
                  <a:latin typeface="Franklin Gothic Book"/>
                  <a:ea typeface="黑体" panose="02010609060101010101" pitchFamily="49" charset="-122"/>
                </a:rPr>
                <a:t>这里输入您的标题或复制到此处</a:t>
              </a:r>
            </a:p>
          </p:txBody>
        </p:sp>
        <p:sp>
          <p:nvSpPr>
            <p:cNvPr id="21" name="MH_Number_4">
              <a:hlinkClick r:id="rId19" action="ppaction://hlinksldjump"/>
            </p:cNvPr>
            <p:cNvSpPr/>
            <p:nvPr>
              <p:custDataLst>
                <p:tags r:id="rId4"/>
              </p:custDataLst>
            </p:nvPr>
          </p:nvSpPr>
          <p:spPr>
            <a:xfrm>
              <a:off x="3110563" y="4193684"/>
              <a:ext cx="457201" cy="4084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defTabSz="822960"/>
              <a:r>
                <a:rPr lang="en-US" altLang="zh-CN" sz="1890">
                  <a:solidFill>
                    <a:prstClr val="black"/>
                  </a:solidFill>
                  <a:latin typeface="Franklin Gothic Book"/>
                  <a:ea typeface="黑体" panose="02010609060101010101" pitchFamily="49" charset="-122"/>
                  <a:cs typeface="Times New Roman" panose="02020603050405020304" pitchFamily="18" charset="0"/>
                </a:rPr>
                <a:t>04</a:t>
              </a:r>
              <a:endParaRPr lang="zh-CN" altLang="en-US" sz="1890">
                <a:solidFill>
                  <a:prstClr val="black"/>
                </a:solidFill>
                <a:latin typeface="Franklin Gothic Book"/>
                <a:ea typeface="黑体" panose="02010609060101010101" pitchFamily="49" charset="-122"/>
                <a:cs typeface="Times New Roman" panose="02020603050405020304" pitchFamily="18" charset="0"/>
              </a:endParaRPr>
            </a:p>
          </p:txBody>
        </p:sp>
      </p:grpSp>
      <p:pic>
        <p:nvPicPr>
          <p:cNvPr id="22" name="图片 21"/>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437906" y="2029380"/>
            <a:ext cx="1227559" cy="1181789"/>
          </a:xfrm>
          <a:prstGeom prst="rect">
            <a:avLst/>
          </a:prstGeom>
        </p:spPr>
      </p:pic>
    </p:spTree>
    <p:extLst>
      <p:ext uri="{BB962C8B-B14F-4D97-AF65-F5344CB8AC3E}">
        <p14:creationId xmlns:p14="http://schemas.microsoft.com/office/powerpoint/2010/main" val="1201442627"/>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500" fill="hold"/>
                                        <p:tgtEl>
                                          <p:spTgt spid="22"/>
                                        </p:tgtEl>
                                        <p:attrNameLst>
                                          <p:attrName>ppt_x</p:attrName>
                                        </p:attrNameLst>
                                      </p:cBhvr>
                                      <p:tavLst>
                                        <p:tav tm="0">
                                          <p:val>
                                            <p:strVal val="#ppt_x"/>
                                          </p:val>
                                        </p:tav>
                                        <p:tav tm="100000">
                                          <p:val>
                                            <p:strVal val="#ppt_x"/>
                                          </p:val>
                                        </p:tav>
                                      </p:tavLst>
                                    </p:anim>
                                    <p:anim calcmode="lin" valueType="num">
                                      <p:cBhvr additive="base">
                                        <p:cTn id="8" dur="1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7"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2500"/>
                            </p:stCondLst>
                            <p:childTnLst>
                              <p:par>
                                <p:cTn id="16" presetID="2" presetClass="entr" presetSubtype="2"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750" fill="hold"/>
                                        <p:tgtEl>
                                          <p:spTgt spid="25"/>
                                        </p:tgtEl>
                                        <p:attrNameLst>
                                          <p:attrName>ppt_x</p:attrName>
                                        </p:attrNameLst>
                                      </p:cBhvr>
                                      <p:tavLst>
                                        <p:tav tm="0">
                                          <p:val>
                                            <p:strVal val="1+#ppt_w/2"/>
                                          </p:val>
                                        </p:tav>
                                        <p:tav tm="100000">
                                          <p:val>
                                            <p:strVal val="#ppt_x"/>
                                          </p:val>
                                        </p:tav>
                                      </p:tavLst>
                                    </p:anim>
                                    <p:anim calcmode="lin" valueType="num">
                                      <p:cBhvr additive="base">
                                        <p:cTn id="19" dur="75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750" fill="hold"/>
                                        <p:tgtEl>
                                          <p:spTgt spid="24"/>
                                        </p:tgtEl>
                                        <p:attrNameLst>
                                          <p:attrName>ppt_x</p:attrName>
                                        </p:attrNameLst>
                                      </p:cBhvr>
                                      <p:tavLst>
                                        <p:tav tm="0">
                                          <p:val>
                                            <p:strVal val="1+#ppt_w/2"/>
                                          </p:val>
                                        </p:tav>
                                        <p:tav tm="100000">
                                          <p:val>
                                            <p:strVal val="#ppt_x"/>
                                          </p:val>
                                        </p:tav>
                                      </p:tavLst>
                                    </p:anim>
                                    <p:anim calcmode="lin" valueType="num">
                                      <p:cBhvr additive="base">
                                        <p:cTn id="23" dur="75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60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750" fill="hold"/>
                                        <p:tgtEl>
                                          <p:spTgt spid="23"/>
                                        </p:tgtEl>
                                        <p:attrNameLst>
                                          <p:attrName>ppt_x</p:attrName>
                                        </p:attrNameLst>
                                      </p:cBhvr>
                                      <p:tavLst>
                                        <p:tav tm="0">
                                          <p:val>
                                            <p:strVal val="1+#ppt_w/2"/>
                                          </p:val>
                                        </p:tav>
                                        <p:tav tm="100000">
                                          <p:val>
                                            <p:strVal val="#ppt_x"/>
                                          </p:val>
                                        </p:tav>
                                      </p:tavLst>
                                    </p:anim>
                                    <p:anim calcmode="lin" valueType="num">
                                      <p:cBhvr additive="base">
                                        <p:cTn id="27" dur="750" fill="hold"/>
                                        <p:tgtEl>
                                          <p:spTgt spid="23"/>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1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68394" y="1589560"/>
            <a:ext cx="1312043" cy="631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添加标题内容</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77624" y="1580351"/>
            <a:ext cx="3547373" cy="690574"/>
          </a:xfrm>
          <a:prstGeom prst="rect">
            <a:avLst/>
          </a:prstGeom>
        </p:spPr>
        <p:txBody>
          <a:bodyPr wrap="square">
            <a:spAutoFit/>
          </a:bodyPr>
          <a:lstStyle/>
          <a:p>
            <a:pPr marL="192830" indent="-19283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矩形 7"/>
          <p:cNvSpPr/>
          <p:nvPr/>
        </p:nvSpPr>
        <p:spPr>
          <a:xfrm>
            <a:off x="2968394" y="2466370"/>
            <a:ext cx="1312043" cy="631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添加标题内容</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968394" y="3343181"/>
            <a:ext cx="1312043" cy="6317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lnSpc>
                <a:spcPct val="130000"/>
              </a:lnSpc>
            </a:pPr>
            <a:r>
              <a:rPr lang="zh-CN" altLang="en-US" sz="1350" b="1" dirty="0">
                <a:solidFill>
                  <a:prstClr val="white"/>
                </a:solidFill>
                <a:latin typeface="微软雅黑" panose="020B0503020204020204" pitchFamily="34" charset="-122"/>
                <a:ea typeface="微软雅黑" panose="020B0503020204020204" pitchFamily="34" charset="-122"/>
              </a:rPr>
              <a:t>添加标题</a:t>
            </a:r>
            <a:r>
              <a:rPr lang="zh-CN" altLang="en-US" sz="1350" dirty="0">
                <a:solidFill>
                  <a:prstClr val="white"/>
                </a:solidFill>
                <a:latin typeface="微软雅黑" panose="020B0503020204020204" pitchFamily="34" charset="-122"/>
                <a:ea typeface="微软雅黑" panose="020B0503020204020204" pitchFamily="34" charset="-122"/>
              </a:rPr>
              <a:t>内容</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lnSpc>
                <a:spcPct val="130000"/>
              </a:lnSpc>
            </a:pPr>
            <a:r>
              <a:rPr lang="zh-CN" altLang="en-US" sz="1080" dirty="0">
                <a:solidFill>
                  <a:prstClr val="white"/>
                </a:solidFill>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77624" y="2558556"/>
            <a:ext cx="3547373" cy="491160"/>
          </a:xfrm>
          <a:prstGeom prst="rect">
            <a:avLst/>
          </a:prstGeom>
        </p:spPr>
        <p:txBody>
          <a:bodyPr wrap="square">
            <a:spAutoFit/>
          </a:bodyPr>
          <a:lstStyle/>
          <a:p>
            <a:pPr marL="192830" indent="-19283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77624" y="3320492"/>
            <a:ext cx="3547373" cy="690574"/>
          </a:xfrm>
          <a:prstGeom prst="rect">
            <a:avLst/>
          </a:prstGeom>
        </p:spPr>
        <p:txBody>
          <a:bodyPr wrap="square">
            <a:spAutoFit/>
          </a:bodyPr>
          <a:lstStyle/>
          <a:p>
            <a:pPr marL="192830" indent="-192830" defTabSz="617220">
              <a:lnSpc>
                <a:spcPct val="120000"/>
              </a:lnSpc>
              <a:buFont typeface="Arial" panose="020B0604020202020204" pitchFamily="34" charset="0"/>
              <a:buChar char="•"/>
            </a:pPr>
            <a:r>
              <a:rPr lang="zh-CN" altLang="en-US" sz="1080"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矩形 11"/>
          <p:cNvSpPr/>
          <p:nvPr/>
        </p:nvSpPr>
        <p:spPr>
          <a:xfrm>
            <a:off x="1095191" y="2466370"/>
            <a:ext cx="1312043" cy="6317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r>
              <a:rPr lang="zh-CN" altLang="en-US" sz="1889" b="1" dirty="0">
                <a:solidFill>
                  <a:prstClr val="white"/>
                </a:solidFill>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407235" y="2782233"/>
            <a:ext cx="561160" cy="857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407235" y="1905421"/>
            <a:ext cx="561160" cy="87681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407235" y="2782233"/>
            <a:ext cx="561160" cy="876811"/>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0594" y="2328779"/>
            <a:ext cx="31586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0594" y="3203474"/>
            <a:ext cx="3158620" cy="0"/>
          </a:xfrm>
          <a:prstGeom prst="line">
            <a:avLst/>
          </a:prstGeom>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9806528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10" action="ppaction://hlinksldjump"/>
          </p:cNvPr>
          <p:cNvSpPr/>
          <p:nvPr>
            <p:custDataLst>
              <p:tags r:id="rId3"/>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800" b="1" spc="135" dirty="0">
                <a:solidFill>
                  <a:srgbClr val="FFFFFF"/>
                </a:solidFill>
                <a:latin typeface="Franklin Gothic Book"/>
                <a:ea typeface="黑体" panose="02010609060101010101" pitchFamily="49" charset="-122"/>
              </a:rPr>
              <a:t>                这里输入您的标题或复制到此处</a:t>
            </a:r>
          </a:p>
        </p:txBody>
      </p:sp>
      <p:sp>
        <p:nvSpPr>
          <p:cNvPr id="15" name="MH_Number_1">
            <a:hlinkClick r:id="rId10" action="ppaction://hlinksldjump"/>
          </p:cNvPr>
          <p:cNvSpPr/>
          <p:nvPr>
            <p:custDataLst>
              <p:tags r:id="rId4"/>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第四部分</a:t>
            </a:r>
          </a:p>
        </p:txBody>
      </p:sp>
      <p:pic>
        <p:nvPicPr>
          <p:cNvPr id="22" name="图片 2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70644" y="1640985"/>
            <a:ext cx="1802648" cy="1735436"/>
          </a:xfrm>
          <a:prstGeom prst="rect">
            <a:avLst/>
          </a:prstGeom>
        </p:spPr>
      </p:pic>
      <p:sp>
        <p:nvSpPr>
          <p:cNvPr id="27" name="MH_Others_10"/>
          <p:cNvSpPr txBox="1"/>
          <p:nvPr>
            <p:custDataLst>
              <p:tags r:id="rId5"/>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8" name="MH_Others_10"/>
          <p:cNvSpPr txBox="1"/>
          <p:nvPr>
            <p:custDataLst>
              <p:tags r:id="rId6"/>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9" name="MH_Others_10"/>
          <p:cNvSpPr txBox="1"/>
          <p:nvPr>
            <p:custDataLst>
              <p:tags r:id="rId7"/>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30" name="MH_Others_10"/>
          <p:cNvSpPr txBox="1"/>
          <p:nvPr>
            <p:custDataLst>
              <p:tags r:id="rId8"/>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Tree>
    <p:extLst>
      <p:ext uri="{BB962C8B-B14F-4D97-AF65-F5344CB8AC3E}">
        <p14:creationId xmlns:p14="http://schemas.microsoft.com/office/powerpoint/2010/main" val="3945289566"/>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445832" y="2565339"/>
            <a:ext cx="8240551"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91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1058626" y="2577124"/>
            <a:ext cx="780983" cy="383054"/>
          </a:xfrm>
          <a:prstGeom prst="rect">
            <a:avLst/>
          </a:prstGeom>
          <a:noFill/>
          <a:ln w="9525">
            <a:noFill/>
            <a:miter lim="800000"/>
            <a:headEnd/>
            <a:tailEnd/>
          </a:ln>
        </p:spPr>
        <p:txBody>
          <a:bodyPr wrap="none">
            <a:spAutoFit/>
          </a:bodyPr>
          <a:lstStyle/>
          <a:p>
            <a:pPr defTabSz="617220"/>
            <a:r>
              <a:rPr lang="en-US" altLang="zh-CN" sz="1889" b="1" dirty="0">
                <a:solidFill>
                  <a:prstClr val="black">
                    <a:lumMod val="75000"/>
                    <a:lumOff val="25000"/>
                  </a:prstClr>
                </a:solidFill>
                <a:latin typeface="微软雅黑" pitchFamily="34" charset="-122"/>
                <a:ea typeface="微软雅黑" pitchFamily="34" charset="-122"/>
              </a:rPr>
              <a:t>2013</a:t>
            </a:r>
            <a:endParaRPr lang="zh-CN" altLang="en-US" sz="810" b="1" dirty="0">
              <a:solidFill>
                <a:prstClr val="black">
                  <a:lumMod val="75000"/>
                  <a:lumOff val="25000"/>
                </a:prst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3007348" y="2577124"/>
            <a:ext cx="780983" cy="383054"/>
          </a:xfrm>
          <a:prstGeom prst="rect">
            <a:avLst/>
          </a:prstGeom>
          <a:noFill/>
          <a:ln w="9525">
            <a:noFill/>
            <a:miter lim="800000"/>
            <a:headEnd/>
            <a:tailEnd/>
          </a:ln>
        </p:spPr>
        <p:txBody>
          <a:bodyPr wrap="none">
            <a:spAutoFit/>
          </a:bodyPr>
          <a:lstStyle/>
          <a:p>
            <a:pPr defTabSz="617220"/>
            <a:r>
              <a:rPr lang="en-US" altLang="zh-CN" sz="1889" b="1" dirty="0">
                <a:solidFill>
                  <a:prstClr val="black">
                    <a:lumMod val="75000"/>
                    <a:lumOff val="25000"/>
                  </a:prstClr>
                </a:solidFill>
                <a:latin typeface="微软雅黑" pitchFamily="34" charset="-122"/>
                <a:ea typeface="微软雅黑" pitchFamily="34" charset="-122"/>
              </a:rPr>
              <a:t>2014</a:t>
            </a:r>
            <a:endParaRPr lang="zh-CN" altLang="en-US" sz="810" b="1" dirty="0">
              <a:solidFill>
                <a:prstClr val="black">
                  <a:lumMod val="75000"/>
                  <a:lumOff val="25000"/>
                </a:prst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56068" y="2577124"/>
            <a:ext cx="780983" cy="383054"/>
          </a:xfrm>
          <a:prstGeom prst="rect">
            <a:avLst/>
          </a:prstGeom>
          <a:noFill/>
          <a:ln w="9525">
            <a:noFill/>
            <a:miter lim="800000"/>
            <a:headEnd/>
            <a:tailEnd/>
          </a:ln>
        </p:spPr>
        <p:txBody>
          <a:bodyPr wrap="none">
            <a:spAutoFit/>
          </a:bodyPr>
          <a:lstStyle/>
          <a:p>
            <a:pPr defTabSz="617220"/>
            <a:r>
              <a:rPr lang="en-US" altLang="zh-CN" sz="1889" b="1" dirty="0">
                <a:solidFill>
                  <a:prstClr val="black">
                    <a:lumMod val="75000"/>
                    <a:lumOff val="25000"/>
                  </a:prstClr>
                </a:solidFill>
                <a:latin typeface="微软雅黑" pitchFamily="34" charset="-122"/>
                <a:ea typeface="微软雅黑" pitchFamily="34" charset="-122"/>
              </a:rPr>
              <a:t>2015</a:t>
            </a:r>
            <a:endParaRPr lang="zh-CN" altLang="en-US" sz="810" b="1" dirty="0">
              <a:solidFill>
                <a:prstClr val="black">
                  <a:lumMod val="75000"/>
                  <a:lumOff val="25000"/>
                </a:prst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6904790" y="2577124"/>
            <a:ext cx="780983" cy="383054"/>
          </a:xfrm>
          <a:prstGeom prst="rect">
            <a:avLst/>
          </a:prstGeom>
          <a:noFill/>
          <a:ln w="9525">
            <a:noFill/>
            <a:miter lim="800000"/>
            <a:headEnd/>
            <a:tailEnd/>
          </a:ln>
        </p:spPr>
        <p:txBody>
          <a:bodyPr wrap="none">
            <a:spAutoFit/>
          </a:bodyPr>
          <a:lstStyle/>
          <a:p>
            <a:pPr defTabSz="617220"/>
            <a:r>
              <a:rPr lang="en-US" altLang="zh-CN" sz="1889" b="1" dirty="0">
                <a:solidFill>
                  <a:prstClr val="black">
                    <a:lumMod val="75000"/>
                    <a:lumOff val="25000"/>
                  </a:prstClr>
                </a:solidFill>
                <a:latin typeface="微软雅黑" pitchFamily="34" charset="-122"/>
                <a:ea typeface="微软雅黑" pitchFamily="34" charset="-122"/>
              </a:rPr>
              <a:t>2016</a:t>
            </a:r>
            <a:endParaRPr lang="zh-CN" altLang="en-US" sz="810" b="1"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1011488" y="1356898"/>
            <a:ext cx="1388424" cy="1162952"/>
            <a:chOff x="819150" y="2190750"/>
            <a:chExt cx="2057400" cy="1723291"/>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911">
                <a:solidFill>
                  <a:prstClr val="white"/>
                </a:solidFill>
                <a:latin typeface="等线"/>
                <a:ea typeface="微软雅黑"/>
              </a:endParaRPr>
            </a:p>
          </p:txBody>
        </p:sp>
        <p:sp>
          <p:nvSpPr>
            <p:cNvPr id="9" name="文本框 41"/>
            <p:cNvSpPr txBox="1">
              <a:spLocks noChangeArrowheads="1"/>
            </p:cNvSpPr>
            <p:nvPr/>
          </p:nvSpPr>
          <p:spPr bwMode="auto">
            <a:xfrm>
              <a:off x="1054646" y="2545828"/>
              <a:ext cx="1521119" cy="1368213"/>
            </a:xfrm>
            <a:prstGeom prst="rect">
              <a:avLst/>
            </a:prstGeom>
            <a:noFill/>
            <a:ln w="9525">
              <a:noFill/>
              <a:miter lim="800000"/>
              <a:headEnd/>
              <a:tailEnd/>
            </a:ln>
          </p:spPr>
          <p:txBody>
            <a:bodyPr wrap="squar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738360" y="3069757"/>
            <a:ext cx="1549716" cy="1193046"/>
            <a:chOff x="4793125" y="1242834"/>
            <a:chExt cx="2296408" cy="1767885"/>
          </a:xfrm>
        </p:grpSpPr>
        <p:sp>
          <p:nvSpPr>
            <p:cNvPr id="11" name="文本框 65"/>
            <p:cNvSpPr txBox="1">
              <a:spLocks noChangeArrowheads="1"/>
            </p:cNvSpPr>
            <p:nvPr/>
          </p:nvSpPr>
          <p:spPr bwMode="auto">
            <a:xfrm>
              <a:off x="4793125" y="1642506"/>
              <a:ext cx="2296408" cy="1368213"/>
            </a:xfrm>
            <a:prstGeom prst="rect">
              <a:avLst/>
            </a:prstGeom>
            <a:noFill/>
            <a:ln w="9525">
              <a:noFill/>
              <a:miter lim="800000"/>
              <a:headEnd/>
              <a:tailEnd/>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1" y="1242834"/>
              <a:ext cx="1812883" cy="444669"/>
            </a:xfrm>
            <a:prstGeom prst="rect">
              <a:avLst/>
            </a:prstGeom>
            <a:noFill/>
            <a:ln w="9525">
              <a:noFill/>
              <a:miter lim="800000"/>
              <a:headEnd/>
              <a:tailEnd/>
            </a:ln>
          </p:spPr>
          <p:txBody>
            <a:bodyPr wrap="none">
              <a:spAutoFit/>
            </a:bodyPr>
            <a:lstStyle/>
            <a:p>
              <a:pPr defTabSz="617220"/>
              <a:r>
                <a:rPr lang="zh-CN" altLang="en-US" sz="1350" b="1" dirty="0">
                  <a:solidFill>
                    <a:prstClr val="black">
                      <a:lumMod val="75000"/>
                      <a:lumOff val="25000"/>
                    </a:prstClr>
                  </a:solidFill>
                  <a:latin typeface="微软雅黑" pitchFamily="34" charset="-122"/>
                  <a:ea typeface="微软雅黑" pitchFamily="34" charset="-122"/>
                </a:rPr>
                <a:t>点击添加内容</a:t>
              </a:r>
            </a:p>
          </p:txBody>
        </p:sp>
      </p:grpSp>
      <p:grpSp>
        <p:nvGrpSpPr>
          <p:cNvPr id="13" name="组合 12"/>
          <p:cNvGrpSpPr/>
          <p:nvPr/>
        </p:nvGrpSpPr>
        <p:grpSpPr>
          <a:xfrm>
            <a:off x="2686637" y="3069757"/>
            <a:ext cx="1496611" cy="1359245"/>
            <a:chOff x="4853184" y="1242834"/>
            <a:chExt cx="2217715" cy="2014160"/>
          </a:xfrm>
        </p:grpSpPr>
        <p:sp>
          <p:nvSpPr>
            <p:cNvPr id="14" name="文本框 65"/>
            <p:cNvSpPr txBox="1">
              <a:spLocks noChangeArrowheads="1"/>
            </p:cNvSpPr>
            <p:nvPr/>
          </p:nvSpPr>
          <p:spPr bwMode="auto">
            <a:xfrm>
              <a:off x="4853184" y="1642505"/>
              <a:ext cx="2217715" cy="1614489"/>
            </a:xfrm>
            <a:prstGeom prst="rect">
              <a:avLst/>
            </a:prstGeom>
            <a:noFill/>
            <a:ln w="9525">
              <a:noFill/>
              <a:miter lim="800000"/>
              <a:headEnd/>
              <a:tailEnd/>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0" y="1242834"/>
              <a:ext cx="1812882" cy="444668"/>
            </a:xfrm>
            <a:prstGeom prst="rect">
              <a:avLst/>
            </a:prstGeom>
            <a:noFill/>
            <a:ln w="9525">
              <a:noFill/>
              <a:miter lim="800000"/>
              <a:headEnd/>
              <a:tailEnd/>
            </a:ln>
          </p:spPr>
          <p:txBody>
            <a:bodyPr wrap="none">
              <a:spAutoFit/>
            </a:bodyPr>
            <a:lstStyle/>
            <a:p>
              <a:pPr defTabSz="617220"/>
              <a:r>
                <a:rPr lang="zh-CN" altLang="en-US" sz="1350" b="1" dirty="0">
                  <a:solidFill>
                    <a:prstClr val="black">
                      <a:lumMod val="75000"/>
                      <a:lumOff val="25000"/>
                    </a:prstClr>
                  </a:solidFill>
                  <a:latin typeface="微软雅黑" pitchFamily="34" charset="-122"/>
                  <a:ea typeface="微软雅黑" pitchFamily="34" charset="-122"/>
                </a:rPr>
                <a:t>点击添加内容</a:t>
              </a:r>
            </a:p>
          </p:txBody>
        </p:sp>
      </p:grpSp>
      <p:grpSp>
        <p:nvGrpSpPr>
          <p:cNvPr id="16" name="组合 15"/>
          <p:cNvGrpSpPr/>
          <p:nvPr/>
        </p:nvGrpSpPr>
        <p:grpSpPr>
          <a:xfrm>
            <a:off x="4653223" y="3069757"/>
            <a:ext cx="1570980" cy="1193046"/>
            <a:chOff x="4789729" y="1242834"/>
            <a:chExt cx="2327916" cy="1767885"/>
          </a:xfrm>
        </p:grpSpPr>
        <p:sp>
          <p:nvSpPr>
            <p:cNvPr id="17" name="文本框 65"/>
            <p:cNvSpPr txBox="1">
              <a:spLocks noChangeArrowheads="1"/>
            </p:cNvSpPr>
            <p:nvPr/>
          </p:nvSpPr>
          <p:spPr bwMode="auto">
            <a:xfrm>
              <a:off x="4789729" y="1642506"/>
              <a:ext cx="2327916" cy="1368213"/>
            </a:xfrm>
            <a:prstGeom prst="rect">
              <a:avLst/>
            </a:prstGeom>
            <a:noFill/>
            <a:ln w="9525">
              <a:noFill/>
              <a:miter lim="800000"/>
              <a:headEnd/>
              <a:tailEnd/>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812881" cy="444669"/>
            </a:xfrm>
            <a:prstGeom prst="rect">
              <a:avLst/>
            </a:prstGeom>
            <a:noFill/>
            <a:ln w="9525">
              <a:noFill/>
              <a:miter lim="800000"/>
              <a:headEnd/>
              <a:tailEnd/>
            </a:ln>
          </p:spPr>
          <p:txBody>
            <a:bodyPr wrap="none">
              <a:spAutoFit/>
            </a:bodyPr>
            <a:lstStyle/>
            <a:p>
              <a:pPr defTabSz="617220"/>
              <a:r>
                <a:rPr lang="zh-CN" altLang="en-US" sz="1350" b="1" dirty="0">
                  <a:solidFill>
                    <a:prstClr val="black">
                      <a:lumMod val="75000"/>
                      <a:lumOff val="25000"/>
                    </a:prstClr>
                  </a:solidFill>
                  <a:latin typeface="微软雅黑" pitchFamily="34" charset="-122"/>
                  <a:ea typeface="微软雅黑" pitchFamily="34" charset="-122"/>
                </a:rPr>
                <a:t>点击添加内容</a:t>
              </a:r>
            </a:p>
          </p:txBody>
        </p:sp>
      </p:grpSp>
      <p:grpSp>
        <p:nvGrpSpPr>
          <p:cNvPr id="19" name="组合 18"/>
          <p:cNvGrpSpPr/>
          <p:nvPr/>
        </p:nvGrpSpPr>
        <p:grpSpPr>
          <a:xfrm>
            <a:off x="6710144" y="3069757"/>
            <a:ext cx="1517903" cy="1359245"/>
            <a:chOff x="4878906" y="1242834"/>
            <a:chExt cx="2249266" cy="2014160"/>
          </a:xfrm>
        </p:grpSpPr>
        <p:sp>
          <p:nvSpPr>
            <p:cNvPr id="20" name="文本框 65"/>
            <p:cNvSpPr txBox="1">
              <a:spLocks noChangeArrowheads="1"/>
            </p:cNvSpPr>
            <p:nvPr/>
          </p:nvSpPr>
          <p:spPr bwMode="auto">
            <a:xfrm>
              <a:off x="4878906" y="1642505"/>
              <a:ext cx="2249266" cy="1614489"/>
            </a:xfrm>
            <a:prstGeom prst="rect">
              <a:avLst/>
            </a:prstGeom>
            <a:noFill/>
            <a:ln w="9525">
              <a:noFill/>
              <a:miter lim="800000"/>
              <a:headEnd/>
              <a:tailEnd/>
            </a:ln>
          </p:spPr>
          <p:txBody>
            <a:bodyPr wrap="square">
              <a:spAutoFit/>
            </a:bodyPr>
            <a:lstStyle/>
            <a:p>
              <a:pPr algn="just" defTabSz="617220"/>
              <a:r>
                <a:rPr lang="zh-CN" altLang="en-US" sz="1080" dirty="0">
                  <a:solidFill>
                    <a:prstClr val="black">
                      <a:lumMod val="75000"/>
                      <a:lumOff val="25000"/>
                    </a:prst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812882" cy="444668"/>
            </a:xfrm>
            <a:prstGeom prst="rect">
              <a:avLst/>
            </a:prstGeom>
            <a:noFill/>
            <a:ln w="9525">
              <a:noFill/>
              <a:miter lim="800000"/>
              <a:headEnd/>
              <a:tailEnd/>
            </a:ln>
          </p:spPr>
          <p:txBody>
            <a:bodyPr wrap="none">
              <a:spAutoFit/>
            </a:bodyPr>
            <a:lstStyle/>
            <a:p>
              <a:pPr defTabSz="617220"/>
              <a:r>
                <a:rPr lang="zh-CN" altLang="en-US" sz="1350" b="1" dirty="0">
                  <a:solidFill>
                    <a:prstClr val="black">
                      <a:lumMod val="75000"/>
                      <a:lumOff val="25000"/>
                    </a:prstClr>
                  </a:solidFill>
                  <a:latin typeface="微软雅黑" pitchFamily="34" charset="-122"/>
                  <a:ea typeface="微软雅黑" pitchFamily="34" charset="-122"/>
                </a:rPr>
                <a:t>点击添加内容</a:t>
              </a:r>
            </a:p>
          </p:txBody>
        </p:sp>
      </p:grpSp>
      <p:grpSp>
        <p:nvGrpSpPr>
          <p:cNvPr id="22" name="组合 21"/>
          <p:cNvGrpSpPr/>
          <p:nvPr/>
        </p:nvGrpSpPr>
        <p:grpSpPr>
          <a:xfrm>
            <a:off x="2879860" y="1356898"/>
            <a:ext cx="1388424" cy="929901"/>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a:ea typeface="微软雅黑"/>
              </a:endParaRPr>
            </a:p>
          </p:txBody>
        </p:sp>
        <p:sp>
          <p:nvSpPr>
            <p:cNvPr id="24" name="文本框 41"/>
            <p:cNvSpPr txBox="1">
              <a:spLocks noChangeArrowheads="1"/>
            </p:cNvSpPr>
            <p:nvPr/>
          </p:nvSpPr>
          <p:spPr bwMode="auto">
            <a:xfrm>
              <a:off x="3863421" y="2565698"/>
              <a:ext cx="1556342" cy="752516"/>
            </a:xfrm>
            <a:prstGeom prst="rect">
              <a:avLst/>
            </a:prstGeom>
            <a:noFill/>
            <a:ln w="9525">
              <a:noFill/>
              <a:miter lim="800000"/>
              <a:headEnd/>
              <a:tailEnd/>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42508" y="1356898"/>
            <a:ext cx="1388424" cy="929901"/>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a:ea typeface="微软雅黑"/>
              </a:endParaRPr>
            </a:p>
          </p:txBody>
        </p:sp>
        <p:sp>
          <p:nvSpPr>
            <p:cNvPr id="27" name="文本框 41"/>
            <p:cNvSpPr txBox="1">
              <a:spLocks noChangeArrowheads="1"/>
            </p:cNvSpPr>
            <p:nvPr/>
          </p:nvSpPr>
          <p:spPr bwMode="auto">
            <a:xfrm>
              <a:off x="6815749" y="2577891"/>
              <a:ext cx="1556342" cy="752516"/>
            </a:xfrm>
            <a:prstGeom prst="rect">
              <a:avLst/>
            </a:prstGeom>
            <a:noFill/>
            <a:ln w="9525">
              <a:noFill/>
              <a:miter lim="800000"/>
              <a:headEnd/>
              <a:tailEnd/>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6807332" y="1356898"/>
            <a:ext cx="1388424" cy="929901"/>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a:defRPr/>
              </a:pPr>
              <a:endParaRPr lang="zh-CN" altLang="en-US" sz="1215">
                <a:solidFill>
                  <a:prstClr val="white"/>
                </a:solidFill>
                <a:latin typeface="等线"/>
                <a:ea typeface="微软雅黑"/>
              </a:endParaRPr>
            </a:p>
          </p:txBody>
        </p:sp>
        <p:sp>
          <p:nvSpPr>
            <p:cNvPr id="30" name="文本框 41"/>
            <p:cNvSpPr txBox="1">
              <a:spLocks noChangeArrowheads="1"/>
            </p:cNvSpPr>
            <p:nvPr/>
          </p:nvSpPr>
          <p:spPr bwMode="auto">
            <a:xfrm>
              <a:off x="9866994" y="2565698"/>
              <a:ext cx="1556342" cy="752516"/>
            </a:xfrm>
            <a:prstGeom prst="rect">
              <a:avLst/>
            </a:prstGeom>
            <a:noFill/>
            <a:ln w="9525">
              <a:noFill/>
              <a:miter lim="800000"/>
              <a:headEnd/>
              <a:tailEnd/>
            </a:ln>
          </p:spPr>
          <p:txBody>
            <a:bodyPr wrap="none">
              <a:spAutoFit/>
            </a:bodyPr>
            <a:lstStyle/>
            <a:p>
              <a:pPr algn="ctr" defTabSz="617220"/>
              <a:r>
                <a:rPr lang="zh-CN" altLang="en-US" sz="1350" dirty="0">
                  <a:solidFill>
                    <a:prstClr val="white"/>
                  </a:solidFill>
                  <a:latin typeface="微软雅黑" panose="020B0503020204020204" pitchFamily="34" charset="-122"/>
                  <a:ea typeface="微软雅黑" panose="020B0503020204020204" pitchFamily="34" charset="-122"/>
                </a:rPr>
                <a:t>这里添加你</a:t>
              </a:r>
              <a:endParaRPr lang="en-US" altLang="zh-CN" sz="1350" dirty="0">
                <a:solidFill>
                  <a:prstClr val="white"/>
                </a:solidFill>
                <a:latin typeface="微软雅黑" panose="020B0503020204020204" pitchFamily="34" charset="-122"/>
                <a:ea typeface="微软雅黑" panose="020B0503020204020204" pitchFamily="34" charset="-122"/>
              </a:endParaRPr>
            </a:p>
            <a:p>
              <a:pPr algn="ctr" defTabSz="617220"/>
              <a:r>
                <a:rPr lang="zh-CN" altLang="en-US" sz="1350" dirty="0">
                  <a:solidFill>
                    <a:prstClr val="white"/>
                  </a:solidFill>
                  <a:latin typeface="微软雅黑" panose="020B0503020204020204" pitchFamily="34" charset="-122"/>
                  <a:ea typeface="微软雅黑" panose="020B0503020204020204" pitchFamily="34" charset="-122"/>
                </a:rPr>
                <a:t>的标题内容</a:t>
              </a:r>
              <a:endParaRPr lang="zh-CN" altLang="en-US" sz="1350" b="1" dirty="0">
                <a:solidFill>
                  <a:srgbClr val="FFF6E7"/>
                </a:solidFill>
                <a:latin typeface="微软雅黑" pitchFamily="34" charset="-122"/>
                <a:ea typeface="微软雅黑" pitchFamily="34" charset="-122"/>
              </a:endParaRPr>
            </a:p>
          </p:txBody>
        </p:sp>
      </p:grpSp>
      <p:sp>
        <p:nvSpPr>
          <p:cNvPr id="31" name="标题 3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49213813"/>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2084744" y="2678794"/>
            <a:ext cx="240999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43702" y="2678794"/>
            <a:ext cx="2409995"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924853" y="1473798"/>
            <a:ext cx="2135209" cy="85153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617220" fontAlgn="base">
              <a:spcBef>
                <a:spcPct val="0"/>
              </a:spcBef>
              <a:spcAft>
                <a:spcPct val="0"/>
              </a:spcAft>
              <a:defRPr/>
            </a:pPr>
            <a:r>
              <a:rPr lang="zh-CN" altLang="en-US" sz="1418" b="1" kern="0" dirty="0">
                <a:solidFill>
                  <a:prstClr val="white"/>
                </a:solidFill>
                <a:latin typeface="微软雅黑" panose="020B0503020204020204" pitchFamily="34" charset="-122"/>
                <a:ea typeface="微软雅黑" panose="020B0503020204020204" pitchFamily="34" charset="-122"/>
              </a:rPr>
              <a:t>添加标题</a:t>
            </a:r>
            <a:endParaRPr lang="en-US" altLang="zh-CN" sz="1418"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924855" y="2527007"/>
            <a:ext cx="1971726" cy="1374664"/>
            <a:chOff x="503238" y="2612182"/>
            <a:chExt cx="2191599" cy="1527406"/>
          </a:xfrm>
        </p:grpSpPr>
        <p:sp>
          <p:nvSpPr>
            <p:cNvPr id="2826" name="矩形 2825"/>
            <p:cNvSpPr/>
            <p:nvPr/>
          </p:nvSpPr>
          <p:spPr>
            <a:xfrm>
              <a:off x="503238"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1"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1"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511417" y="1473799"/>
            <a:ext cx="2135210" cy="851534"/>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617220" eaLnBrk="0" fontAlgn="base" hangingPunct="0">
              <a:spcBef>
                <a:spcPct val="0"/>
              </a:spcBef>
              <a:spcAft>
                <a:spcPct val="0"/>
              </a:spcAft>
              <a:defRPr/>
            </a:pPr>
            <a:r>
              <a:rPr lang="zh-CN" altLang="en-US" sz="1418" b="1" kern="0" dirty="0">
                <a:solidFill>
                  <a:prstClr val="white"/>
                </a:solidFill>
                <a:latin typeface="微软雅黑" panose="020B0503020204020204" pitchFamily="34" charset="-122"/>
                <a:ea typeface="微软雅黑" panose="020B0503020204020204" pitchFamily="34" charset="-122"/>
              </a:rPr>
              <a:t>添加标题</a:t>
            </a:r>
            <a:endParaRPr lang="en-US" altLang="zh-CN" sz="1418"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511417" y="2527008"/>
            <a:ext cx="1971726" cy="1374664"/>
            <a:chOff x="471218" y="2612182"/>
            <a:chExt cx="2191599" cy="1527406"/>
          </a:xfrm>
        </p:grpSpPr>
        <p:sp>
          <p:nvSpPr>
            <p:cNvPr id="2831" name="矩形 2830"/>
            <p:cNvSpPr/>
            <p:nvPr/>
          </p:nvSpPr>
          <p:spPr>
            <a:xfrm>
              <a:off x="471218"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1"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1"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077860" y="1473799"/>
            <a:ext cx="2136638" cy="851534"/>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algn="ctr" defTabSz="617220" eaLnBrk="0" fontAlgn="base" hangingPunct="0">
              <a:spcBef>
                <a:spcPct val="0"/>
              </a:spcBef>
              <a:spcAft>
                <a:spcPct val="0"/>
              </a:spcAft>
              <a:defRPr/>
            </a:pPr>
            <a:r>
              <a:rPr lang="zh-CN" altLang="en-US" sz="1418" b="1" kern="0" dirty="0">
                <a:solidFill>
                  <a:prstClr val="white"/>
                </a:solidFill>
                <a:latin typeface="微软雅黑" panose="020B0503020204020204" pitchFamily="34" charset="-122"/>
                <a:ea typeface="微软雅黑" panose="020B0503020204020204" pitchFamily="34" charset="-122"/>
              </a:rPr>
              <a:t>添加标题</a:t>
            </a:r>
            <a:endParaRPr lang="en-US" altLang="zh-CN" sz="1418" b="1" kern="0" dirty="0">
              <a:solidFill>
                <a:prstClr val="white"/>
              </a:solidFill>
              <a:latin typeface="微软雅黑" panose="020B0503020204020204" pitchFamily="34" charset="-122"/>
              <a:ea typeface="微软雅黑" panose="020B0503020204020204" pitchFamily="34" charset="-122"/>
            </a:endParaRPr>
          </a:p>
          <a:p>
            <a:pPr algn="ctr" defTabSz="617220" fontAlgn="base">
              <a:spcBef>
                <a:spcPct val="0"/>
              </a:spcBef>
              <a:spcAft>
                <a:spcPct val="0"/>
              </a:spcAft>
              <a:defRPr/>
            </a:pPr>
            <a:r>
              <a:rPr lang="zh-CN" altLang="en-US"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945"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077862" y="2527008"/>
            <a:ext cx="1971726" cy="1374664"/>
            <a:chOff x="467746" y="2612182"/>
            <a:chExt cx="2191599" cy="1527406"/>
          </a:xfrm>
        </p:grpSpPr>
        <p:sp>
          <p:nvSpPr>
            <p:cNvPr id="2836" name="矩形 2835"/>
            <p:cNvSpPr/>
            <p:nvPr/>
          </p:nvSpPr>
          <p:spPr>
            <a:xfrm>
              <a:off x="467746" y="2612182"/>
              <a:ext cx="725532" cy="258334"/>
            </a:xfrm>
            <a:prstGeom prst="rect">
              <a:avLst/>
            </a:prstGeom>
          </p:spPr>
          <p:txBody>
            <a:bodyPr wrap="none">
              <a:spAutoFit/>
            </a:bodyPr>
            <a:lstStyle/>
            <a:p>
              <a:pPr defTabSz="617220" eaLnBrk="0" fontAlgn="base" hangingPunct="0">
                <a:spcBef>
                  <a:spcPct val="0"/>
                </a:spcBef>
                <a:spcAft>
                  <a:spcPct val="0"/>
                </a:spcAft>
                <a:defRPr/>
              </a:pPr>
              <a:r>
                <a:rPr lang="zh-CN" altLang="en-US" sz="911"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911"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33672"/>
            </a:xfrm>
            <a:prstGeom prst="rect">
              <a:avLst/>
            </a:prstGeom>
          </p:spPr>
          <p:txBody>
            <a:bodyPr wrap="square">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40427032"/>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6182" y="1306975"/>
            <a:ext cx="2913752" cy="97188"/>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44473" y="1306975"/>
            <a:ext cx="2913752" cy="97188"/>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41985"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10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27" name="TextBox 26"/>
          <p:cNvSpPr txBox="1"/>
          <p:nvPr/>
        </p:nvSpPr>
        <p:spPr>
          <a:xfrm>
            <a:off x="392337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20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28" name="TextBox 27"/>
          <p:cNvSpPr txBox="1"/>
          <p:nvPr/>
        </p:nvSpPr>
        <p:spPr>
          <a:xfrm>
            <a:off x="35996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30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29" name="TextBox 28"/>
          <p:cNvSpPr txBox="1"/>
          <p:nvPr/>
        </p:nvSpPr>
        <p:spPr>
          <a:xfrm>
            <a:off x="327587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40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0" name="TextBox 29"/>
          <p:cNvSpPr txBox="1"/>
          <p:nvPr/>
        </p:nvSpPr>
        <p:spPr>
          <a:xfrm>
            <a:off x="29521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50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1" name="TextBox 30"/>
          <p:cNvSpPr txBox="1"/>
          <p:nvPr/>
        </p:nvSpPr>
        <p:spPr>
          <a:xfrm>
            <a:off x="262837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60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2" name="TextBox 31"/>
          <p:cNvSpPr txBox="1"/>
          <p:nvPr/>
        </p:nvSpPr>
        <p:spPr>
          <a:xfrm>
            <a:off x="23046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70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3" name="TextBox 32"/>
          <p:cNvSpPr txBox="1"/>
          <p:nvPr/>
        </p:nvSpPr>
        <p:spPr>
          <a:xfrm>
            <a:off x="198087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80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4" name="TextBox 33"/>
          <p:cNvSpPr txBox="1"/>
          <p:nvPr/>
        </p:nvSpPr>
        <p:spPr>
          <a:xfrm>
            <a:off x="165712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90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5" name="TextBox 34"/>
          <p:cNvSpPr txBox="1"/>
          <p:nvPr/>
        </p:nvSpPr>
        <p:spPr>
          <a:xfrm>
            <a:off x="1303102" y="1105546"/>
            <a:ext cx="429926" cy="258532"/>
          </a:xfrm>
          <a:prstGeom prst="rect">
            <a:avLst/>
          </a:prstGeom>
          <a:noFill/>
        </p:spPr>
        <p:txBody>
          <a:bodyPr wrap="none" rtlCol="0">
            <a:spAutoFit/>
          </a:bodyPr>
          <a:lstStyle/>
          <a:p>
            <a:pPr defTabSz="617220"/>
            <a:r>
              <a:rPr lang="en-US" altLang="zh-CN" sz="1080" dirty="0">
                <a:solidFill>
                  <a:prstClr val="black">
                    <a:lumMod val="75000"/>
                    <a:lumOff val="25000"/>
                  </a:prstClr>
                </a:solidFill>
                <a:latin typeface="微软雅黑" pitchFamily="34" charset="-122"/>
                <a:ea typeface="微软雅黑" pitchFamily="34" charset="-122"/>
              </a:rPr>
              <a:t>100</a:t>
            </a:r>
            <a:endParaRPr lang="zh-CN" altLang="en-US" sz="1080" dirty="0">
              <a:solidFill>
                <a:prstClr val="black">
                  <a:lumMod val="75000"/>
                  <a:lumOff val="25000"/>
                </a:prstClr>
              </a:solidFill>
              <a:latin typeface="微软雅黑" pitchFamily="34" charset="-122"/>
              <a:ea typeface="微软雅黑" pitchFamily="34" charset="-122"/>
            </a:endParaRPr>
          </a:p>
        </p:txBody>
      </p:sp>
      <p:sp>
        <p:nvSpPr>
          <p:cNvPr id="36" name="TextBox 35"/>
          <p:cNvSpPr txBox="1"/>
          <p:nvPr/>
        </p:nvSpPr>
        <p:spPr>
          <a:xfrm>
            <a:off x="4623098"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10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7" name="TextBox 36"/>
          <p:cNvSpPr txBox="1"/>
          <p:nvPr/>
        </p:nvSpPr>
        <p:spPr>
          <a:xfrm>
            <a:off x="49454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20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8" name="TextBox 37"/>
          <p:cNvSpPr txBox="1"/>
          <p:nvPr/>
        </p:nvSpPr>
        <p:spPr>
          <a:xfrm>
            <a:off x="52691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30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39" name="TextBox 38"/>
          <p:cNvSpPr txBox="1"/>
          <p:nvPr/>
        </p:nvSpPr>
        <p:spPr>
          <a:xfrm>
            <a:off x="55929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40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0" name="TextBox 39"/>
          <p:cNvSpPr txBox="1"/>
          <p:nvPr/>
        </p:nvSpPr>
        <p:spPr>
          <a:xfrm>
            <a:off x="59166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50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1" name="TextBox 40"/>
          <p:cNvSpPr txBox="1"/>
          <p:nvPr/>
        </p:nvSpPr>
        <p:spPr>
          <a:xfrm>
            <a:off x="624041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60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2" name="TextBox 41"/>
          <p:cNvSpPr txBox="1"/>
          <p:nvPr/>
        </p:nvSpPr>
        <p:spPr>
          <a:xfrm>
            <a:off x="65641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70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3" name="TextBox 42"/>
          <p:cNvSpPr txBox="1"/>
          <p:nvPr/>
        </p:nvSpPr>
        <p:spPr>
          <a:xfrm>
            <a:off x="6887912"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80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4" name="TextBox 43"/>
          <p:cNvSpPr txBox="1"/>
          <p:nvPr/>
        </p:nvSpPr>
        <p:spPr>
          <a:xfrm>
            <a:off x="7211663" y="1105546"/>
            <a:ext cx="348172"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90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5" name="TextBox 44"/>
          <p:cNvSpPr txBox="1"/>
          <p:nvPr/>
        </p:nvSpPr>
        <p:spPr>
          <a:xfrm>
            <a:off x="7505145" y="1105546"/>
            <a:ext cx="429926" cy="258532"/>
          </a:xfrm>
          <a:prstGeom prst="rect">
            <a:avLst/>
          </a:prstGeom>
          <a:noFill/>
        </p:spPr>
        <p:txBody>
          <a:bodyPr wrap="none" rtlCol="0">
            <a:spAutoFit/>
          </a:bodyPr>
          <a:lstStyle/>
          <a:p>
            <a:pPr defTabSz="617220"/>
            <a:r>
              <a:rPr lang="en-US" altLang="zh-CN" sz="1080">
                <a:solidFill>
                  <a:prstClr val="black">
                    <a:lumMod val="75000"/>
                    <a:lumOff val="25000"/>
                  </a:prstClr>
                </a:solidFill>
                <a:latin typeface="微软雅黑" pitchFamily="34" charset="-122"/>
                <a:ea typeface="微软雅黑" pitchFamily="34" charset="-122"/>
              </a:rPr>
              <a:t>100</a:t>
            </a:r>
            <a:endParaRPr lang="zh-CN" altLang="en-US" sz="1080">
              <a:solidFill>
                <a:prstClr val="black">
                  <a:lumMod val="75000"/>
                  <a:lumOff val="25000"/>
                </a:prstClr>
              </a:solidFill>
              <a:latin typeface="微软雅黑" pitchFamily="34" charset="-122"/>
              <a:ea typeface="微软雅黑" pitchFamily="34" charset="-122"/>
            </a:endParaRPr>
          </a:p>
        </p:txBody>
      </p:sp>
      <p:sp>
        <p:nvSpPr>
          <p:cNvPr id="46" name="五边形 45"/>
          <p:cNvSpPr/>
          <p:nvPr/>
        </p:nvSpPr>
        <p:spPr>
          <a:xfrm flipH="1">
            <a:off x="2226490" y="1617167"/>
            <a:ext cx="214344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47" name="五边形 46"/>
          <p:cNvSpPr/>
          <p:nvPr/>
        </p:nvSpPr>
        <p:spPr>
          <a:xfrm flipH="1">
            <a:off x="3051719" y="1957325"/>
            <a:ext cx="1318214"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48" name="五边形 47"/>
          <p:cNvSpPr/>
          <p:nvPr/>
        </p:nvSpPr>
        <p:spPr>
          <a:xfrm flipH="1">
            <a:off x="2550242" y="2297485"/>
            <a:ext cx="181969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49" name="五边形 48"/>
          <p:cNvSpPr/>
          <p:nvPr/>
        </p:nvSpPr>
        <p:spPr>
          <a:xfrm flipH="1">
            <a:off x="1477125" y="2637643"/>
            <a:ext cx="2892810"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50" name="五边形 49"/>
          <p:cNvSpPr/>
          <p:nvPr/>
        </p:nvSpPr>
        <p:spPr>
          <a:xfrm flipH="1">
            <a:off x="1980873" y="2977803"/>
            <a:ext cx="238906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51" name="五边形 50"/>
          <p:cNvSpPr/>
          <p:nvPr/>
        </p:nvSpPr>
        <p:spPr>
          <a:xfrm flipH="1">
            <a:off x="2751183" y="3317961"/>
            <a:ext cx="161875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52" name="五边形 51"/>
          <p:cNvSpPr/>
          <p:nvPr/>
        </p:nvSpPr>
        <p:spPr>
          <a:xfrm flipH="1">
            <a:off x="3398682" y="3658439"/>
            <a:ext cx="971252" cy="21865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53" name="TextBox 52"/>
          <p:cNvSpPr txBox="1"/>
          <p:nvPr/>
        </p:nvSpPr>
        <p:spPr>
          <a:xfrm>
            <a:off x="1561510" y="16150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4" name="TextBox 53"/>
          <p:cNvSpPr txBox="1"/>
          <p:nvPr/>
        </p:nvSpPr>
        <p:spPr>
          <a:xfrm>
            <a:off x="2370621" y="1955604"/>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5" name="TextBox 54"/>
          <p:cNvSpPr txBox="1"/>
          <p:nvPr/>
        </p:nvSpPr>
        <p:spPr>
          <a:xfrm>
            <a:off x="1887982" y="229550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6" name="TextBox 55"/>
          <p:cNvSpPr txBox="1"/>
          <p:nvPr/>
        </p:nvSpPr>
        <p:spPr>
          <a:xfrm>
            <a:off x="853470" y="2630027"/>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7" name="TextBox 56"/>
          <p:cNvSpPr txBox="1"/>
          <p:nvPr/>
        </p:nvSpPr>
        <p:spPr>
          <a:xfrm>
            <a:off x="1360415" y="2975659"/>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8" name="TextBox 57"/>
          <p:cNvSpPr txBox="1"/>
          <p:nvPr/>
        </p:nvSpPr>
        <p:spPr>
          <a:xfrm>
            <a:off x="2068610" y="331624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59" name="TextBox 58"/>
          <p:cNvSpPr txBox="1"/>
          <p:nvPr/>
        </p:nvSpPr>
        <p:spPr>
          <a:xfrm>
            <a:off x="2710673" y="3656136"/>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60" name="五边形 59"/>
          <p:cNvSpPr/>
          <p:nvPr/>
        </p:nvSpPr>
        <p:spPr>
          <a:xfrm>
            <a:off x="4744472" y="1617167"/>
            <a:ext cx="109406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1" name="五边形 60"/>
          <p:cNvSpPr/>
          <p:nvPr/>
        </p:nvSpPr>
        <p:spPr>
          <a:xfrm>
            <a:off x="4744473" y="1957325"/>
            <a:ext cx="2065309"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2" name="五边形 61"/>
          <p:cNvSpPr/>
          <p:nvPr/>
        </p:nvSpPr>
        <p:spPr>
          <a:xfrm>
            <a:off x="4744475" y="2297485"/>
            <a:ext cx="129500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3" name="五边形 62"/>
          <p:cNvSpPr/>
          <p:nvPr/>
        </p:nvSpPr>
        <p:spPr>
          <a:xfrm>
            <a:off x="4744471" y="2637643"/>
            <a:ext cx="2760673"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4" name="五边形 63"/>
          <p:cNvSpPr/>
          <p:nvPr/>
        </p:nvSpPr>
        <p:spPr>
          <a:xfrm>
            <a:off x="4744473" y="2977803"/>
            <a:ext cx="226625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5" name="五边形 64"/>
          <p:cNvSpPr/>
          <p:nvPr/>
        </p:nvSpPr>
        <p:spPr>
          <a:xfrm>
            <a:off x="4744474" y="3317961"/>
            <a:ext cx="2467191"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6" name="五边形 65"/>
          <p:cNvSpPr/>
          <p:nvPr/>
        </p:nvSpPr>
        <p:spPr>
          <a:xfrm>
            <a:off x="4744474" y="3658439"/>
            <a:ext cx="1942500" cy="21865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itchFamily="34" charset="-122"/>
              <a:ea typeface="微软雅黑" pitchFamily="34" charset="-122"/>
            </a:endParaRPr>
          </a:p>
        </p:txBody>
      </p:sp>
      <p:sp>
        <p:nvSpPr>
          <p:cNvPr id="67" name="TextBox 66"/>
          <p:cNvSpPr txBox="1"/>
          <p:nvPr/>
        </p:nvSpPr>
        <p:spPr>
          <a:xfrm>
            <a:off x="5880227" y="16150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68" name="TextBox 67"/>
          <p:cNvSpPr txBox="1"/>
          <p:nvPr/>
        </p:nvSpPr>
        <p:spPr>
          <a:xfrm>
            <a:off x="6861445" y="1963223"/>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69" name="TextBox 68"/>
          <p:cNvSpPr txBox="1"/>
          <p:nvPr/>
        </p:nvSpPr>
        <p:spPr>
          <a:xfrm>
            <a:off x="6069217" y="229550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70" name="TextBox 69"/>
          <p:cNvSpPr txBox="1"/>
          <p:nvPr/>
        </p:nvSpPr>
        <p:spPr>
          <a:xfrm>
            <a:off x="7489920" y="2630027"/>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71" name="TextBox 70"/>
          <p:cNvSpPr txBox="1"/>
          <p:nvPr/>
        </p:nvSpPr>
        <p:spPr>
          <a:xfrm>
            <a:off x="7045068" y="2975659"/>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72" name="TextBox 71"/>
          <p:cNvSpPr txBox="1"/>
          <p:nvPr/>
        </p:nvSpPr>
        <p:spPr>
          <a:xfrm>
            <a:off x="7223900" y="3316240"/>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73" name="TextBox 72"/>
          <p:cNvSpPr txBox="1"/>
          <p:nvPr/>
        </p:nvSpPr>
        <p:spPr>
          <a:xfrm>
            <a:off x="6751608" y="3656136"/>
            <a:ext cx="736099" cy="258532"/>
          </a:xfrm>
          <a:prstGeom prst="rect">
            <a:avLst/>
          </a:prstGeom>
          <a:noFill/>
        </p:spPr>
        <p:txBody>
          <a:bodyPr wrap="none" rtlCol="0">
            <a:spAutoFit/>
          </a:bodyPr>
          <a:lstStyle/>
          <a:p>
            <a:pPr defTabSz="617220"/>
            <a:r>
              <a:rPr lang="zh-CN" altLang="en-US" sz="1080" dirty="0">
                <a:solidFill>
                  <a:prstClr val="black">
                    <a:lumMod val="75000"/>
                    <a:lumOff val="25000"/>
                  </a:prstClr>
                </a:solidFill>
                <a:latin typeface="微软雅黑" pitchFamily="34" charset="-122"/>
                <a:ea typeface="微软雅黑" pitchFamily="34" charset="-122"/>
              </a:rPr>
              <a:t>输入文字</a:t>
            </a:r>
          </a:p>
        </p:txBody>
      </p:sp>
      <p:sp>
        <p:nvSpPr>
          <p:cNvPr id="74" name="TextBox 73"/>
          <p:cNvSpPr txBox="1"/>
          <p:nvPr/>
        </p:nvSpPr>
        <p:spPr>
          <a:xfrm>
            <a:off x="4433853" y="1591486"/>
            <a:ext cx="306494"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A</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75" name="TextBox 74"/>
          <p:cNvSpPr txBox="1"/>
          <p:nvPr/>
        </p:nvSpPr>
        <p:spPr>
          <a:xfrm>
            <a:off x="4433852" y="1931646"/>
            <a:ext cx="293670"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B</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76" name="TextBox 75"/>
          <p:cNvSpPr txBox="1"/>
          <p:nvPr/>
        </p:nvSpPr>
        <p:spPr>
          <a:xfrm>
            <a:off x="4433853" y="2271804"/>
            <a:ext cx="300082"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C</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77" name="TextBox 76"/>
          <p:cNvSpPr txBox="1"/>
          <p:nvPr/>
        </p:nvSpPr>
        <p:spPr>
          <a:xfrm>
            <a:off x="4433852" y="2611964"/>
            <a:ext cx="316112"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D</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78" name="TextBox 77"/>
          <p:cNvSpPr txBox="1"/>
          <p:nvPr/>
        </p:nvSpPr>
        <p:spPr>
          <a:xfrm>
            <a:off x="4433853" y="2952122"/>
            <a:ext cx="279244"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E</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79" name="TextBox 78"/>
          <p:cNvSpPr txBox="1"/>
          <p:nvPr/>
        </p:nvSpPr>
        <p:spPr>
          <a:xfrm>
            <a:off x="4433853" y="3292282"/>
            <a:ext cx="276038"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F</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80" name="TextBox 79"/>
          <p:cNvSpPr txBox="1"/>
          <p:nvPr/>
        </p:nvSpPr>
        <p:spPr>
          <a:xfrm>
            <a:off x="4433853" y="3632440"/>
            <a:ext cx="312906" cy="300082"/>
          </a:xfrm>
          <a:prstGeom prst="rect">
            <a:avLst/>
          </a:prstGeom>
          <a:noFill/>
        </p:spPr>
        <p:txBody>
          <a:bodyPr wrap="none" rtlCol="0">
            <a:spAutoFit/>
          </a:bodyPr>
          <a:lstStyle/>
          <a:p>
            <a:pPr defTabSz="617220"/>
            <a:r>
              <a:rPr lang="en-US" altLang="zh-CN" sz="1350">
                <a:solidFill>
                  <a:prstClr val="black">
                    <a:lumMod val="85000"/>
                    <a:lumOff val="15000"/>
                  </a:prstClr>
                </a:solidFill>
                <a:latin typeface="微软雅黑" pitchFamily="34" charset="-122"/>
                <a:ea typeface="微软雅黑" pitchFamily="34" charset="-122"/>
              </a:rPr>
              <a:t>G</a:t>
            </a:r>
            <a:endParaRPr lang="zh-CN" altLang="en-US" sz="1350">
              <a:solidFill>
                <a:prstClr val="black">
                  <a:lumMod val="85000"/>
                  <a:lumOff val="1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1024629" y="3972601"/>
            <a:ext cx="7094746" cy="49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1701" tIns="30851" rIns="61701" bIns="3085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defTabSz="617220" eaLnBrk="1" hangingPunct="1">
              <a:lnSpc>
                <a:spcPct val="130000"/>
              </a:lnSpc>
              <a:spcBef>
                <a:spcPct val="0"/>
              </a:spcBef>
              <a:buNone/>
            </a:pPr>
            <a:r>
              <a:rPr lang="zh-CN" altLang="en-US" sz="1080" dirty="0">
                <a:solidFill>
                  <a:prstClr val="black">
                    <a:lumMod val="75000"/>
                    <a:lumOff val="25000"/>
                  </a:prstClr>
                </a:solidFill>
                <a:latin typeface="微软雅黑" pitchFamily="34" charset="-122"/>
                <a:ea typeface="微软雅黑"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350" dirty="0">
              <a:solidFill>
                <a:prstClr val="black">
                  <a:lumMod val="75000"/>
                  <a:lumOff val="25000"/>
                </a:prstClr>
              </a:solidFill>
              <a:latin typeface="微软雅黑" pitchFamily="34" charset="-122"/>
              <a:ea typeface="微软雅黑" pitchFamily="34" charset="-122"/>
            </a:endParaRPr>
          </a:p>
        </p:txBody>
      </p:sp>
      <p:sp>
        <p:nvSpPr>
          <p:cNvPr id="82" name="标题 8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99034398"/>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921590" y="3468084"/>
            <a:ext cx="2764254" cy="482434"/>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black"/>
              </a:solidFill>
              <a:latin typeface="Arial" pitchFamily="34" charset="0"/>
              <a:ea typeface="微软雅黑"/>
            </a:endParaRPr>
          </a:p>
        </p:txBody>
      </p:sp>
      <p:sp>
        <p:nvSpPr>
          <p:cNvPr id="27" name="圆角矩形 5"/>
          <p:cNvSpPr>
            <a:spLocks/>
          </p:cNvSpPr>
          <p:nvPr/>
        </p:nvSpPr>
        <p:spPr bwMode="auto">
          <a:xfrm>
            <a:off x="3921590" y="1363652"/>
            <a:ext cx="2764254" cy="481091"/>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pPr defTabSz="617220"/>
            <a:endParaRPr lang="zh-CN" altLang="en-US" sz="1143">
              <a:solidFill>
                <a:prstClr val="black"/>
              </a:solidFill>
              <a:latin typeface="等线"/>
              <a:ea typeface="微软雅黑"/>
            </a:endParaRPr>
          </a:p>
        </p:txBody>
      </p:sp>
      <p:sp>
        <p:nvSpPr>
          <p:cNvPr id="28" name="TextBox 27"/>
          <p:cNvSpPr txBox="1"/>
          <p:nvPr/>
        </p:nvSpPr>
        <p:spPr>
          <a:xfrm>
            <a:off x="4465841" y="1434876"/>
            <a:ext cx="1699504" cy="352854"/>
          </a:xfrm>
          <a:prstGeom prst="rect">
            <a:avLst/>
          </a:prstGeom>
          <a:noFill/>
        </p:spPr>
        <p:txBody>
          <a:bodyPr wrap="none">
            <a:spAutoFit/>
          </a:bodyPr>
          <a:lstStyle/>
          <a:p>
            <a:pPr defTabSz="819283">
              <a:defRPr/>
            </a:pPr>
            <a:r>
              <a:rPr lang="zh-CN" altLang="en-US" sz="1693" dirty="0">
                <a:solidFill>
                  <a:srgbClr val="F8F8F8"/>
                </a:solidFill>
                <a:latin typeface="微软雅黑"/>
                <a:ea typeface="微软雅黑"/>
              </a:rPr>
              <a:t>请输入您的标题</a:t>
            </a:r>
          </a:p>
        </p:txBody>
      </p:sp>
      <p:sp>
        <p:nvSpPr>
          <p:cNvPr id="29" name="空心弧 28"/>
          <p:cNvSpPr/>
          <p:nvPr/>
        </p:nvSpPr>
        <p:spPr bwMode="auto">
          <a:xfrm flipV="1">
            <a:off x="1889720" y="986035"/>
            <a:ext cx="1236321" cy="1236321"/>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white">
                  <a:lumMod val="50000"/>
                </a:prstClr>
              </a:solidFill>
              <a:latin typeface="Arial" pitchFamily="34" charset="0"/>
              <a:ea typeface="微软雅黑"/>
            </a:endParaRPr>
          </a:p>
        </p:txBody>
      </p:sp>
      <p:sp>
        <p:nvSpPr>
          <p:cNvPr id="30" name="空心弧 29"/>
          <p:cNvSpPr/>
          <p:nvPr/>
        </p:nvSpPr>
        <p:spPr bwMode="auto">
          <a:xfrm rot="10800000" flipV="1">
            <a:off x="2882810" y="1206422"/>
            <a:ext cx="1236321" cy="1236321"/>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white">
                  <a:lumMod val="50000"/>
                </a:prstClr>
              </a:solidFill>
              <a:latin typeface="Arial" pitchFamily="34" charset="0"/>
              <a:ea typeface="微软雅黑"/>
            </a:endParaRPr>
          </a:p>
        </p:txBody>
      </p:sp>
      <p:sp>
        <p:nvSpPr>
          <p:cNvPr id="31" name="空心弧 30"/>
          <p:cNvSpPr/>
          <p:nvPr/>
        </p:nvSpPr>
        <p:spPr bwMode="auto">
          <a:xfrm rot="4631022" flipV="1">
            <a:off x="2911029" y="2231762"/>
            <a:ext cx="1236321" cy="1236321"/>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white">
                  <a:lumMod val="50000"/>
                </a:prstClr>
              </a:solidFill>
              <a:latin typeface="Arial" pitchFamily="34" charset="0"/>
              <a:ea typeface="微软雅黑"/>
            </a:endParaRPr>
          </a:p>
        </p:txBody>
      </p:sp>
      <p:sp>
        <p:nvSpPr>
          <p:cNvPr id="32" name="空心弧 31"/>
          <p:cNvSpPr/>
          <p:nvPr/>
        </p:nvSpPr>
        <p:spPr bwMode="auto">
          <a:xfrm>
            <a:off x="1908534" y="3468083"/>
            <a:ext cx="1236321" cy="1237666"/>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white">
                  <a:lumMod val="50000"/>
                </a:prstClr>
              </a:solidFill>
              <a:latin typeface="Arial" pitchFamily="34" charset="0"/>
              <a:ea typeface="微软雅黑"/>
            </a:endParaRPr>
          </a:p>
        </p:txBody>
      </p:sp>
      <p:sp>
        <p:nvSpPr>
          <p:cNvPr id="33" name="空心弧 32"/>
          <p:cNvSpPr/>
          <p:nvPr/>
        </p:nvSpPr>
        <p:spPr bwMode="auto">
          <a:xfrm rot="10800000">
            <a:off x="2900279" y="3247696"/>
            <a:ext cx="1236321" cy="1236321"/>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774077">
              <a:defRPr/>
            </a:pPr>
            <a:endParaRPr lang="zh-CN" altLang="en-US" sz="1524">
              <a:solidFill>
                <a:prstClr val="white">
                  <a:lumMod val="50000"/>
                </a:prstClr>
              </a:solidFill>
              <a:latin typeface="Arial" pitchFamily="34" charset="0"/>
              <a:ea typeface="微软雅黑"/>
            </a:endParaRPr>
          </a:p>
        </p:txBody>
      </p:sp>
      <p:sp>
        <p:nvSpPr>
          <p:cNvPr id="34" name="TextBox 33"/>
          <p:cNvSpPr txBox="1"/>
          <p:nvPr/>
        </p:nvSpPr>
        <p:spPr>
          <a:xfrm>
            <a:off x="3299400" y="1532972"/>
            <a:ext cx="511679" cy="613373"/>
          </a:xfrm>
          <a:prstGeom prst="rect">
            <a:avLst/>
          </a:prstGeom>
          <a:noFill/>
        </p:spPr>
        <p:txBody>
          <a:bodyPr wrap="none">
            <a:spAutoFit/>
          </a:bodyPr>
          <a:lstStyle/>
          <a:p>
            <a:pPr defTabSz="819283">
              <a:defRPr/>
            </a:pPr>
            <a:r>
              <a:rPr lang="en-US" altLang="zh-CN" sz="3386" b="1" dirty="0">
                <a:solidFill>
                  <a:prstClr val="white">
                    <a:lumMod val="50000"/>
                  </a:prstClr>
                </a:solidFill>
                <a:latin typeface="微软雅黑"/>
                <a:ea typeface="微软雅黑"/>
              </a:rPr>
              <a:t>A</a:t>
            </a:r>
            <a:endParaRPr lang="zh-CN" altLang="en-US" sz="3386" b="1" dirty="0">
              <a:solidFill>
                <a:prstClr val="white">
                  <a:lumMod val="50000"/>
                </a:prstClr>
              </a:solidFill>
              <a:latin typeface="微软雅黑"/>
              <a:ea typeface="微软雅黑"/>
            </a:endParaRPr>
          </a:p>
        </p:txBody>
      </p:sp>
      <p:sp>
        <p:nvSpPr>
          <p:cNvPr id="35" name="TextBox 34"/>
          <p:cNvSpPr txBox="1"/>
          <p:nvPr/>
        </p:nvSpPr>
        <p:spPr>
          <a:xfrm>
            <a:off x="3299398" y="3576934"/>
            <a:ext cx="481222" cy="613373"/>
          </a:xfrm>
          <a:prstGeom prst="rect">
            <a:avLst/>
          </a:prstGeom>
          <a:noFill/>
        </p:spPr>
        <p:txBody>
          <a:bodyPr wrap="none">
            <a:spAutoFit/>
          </a:bodyPr>
          <a:lstStyle/>
          <a:p>
            <a:pPr defTabSz="819283">
              <a:defRPr/>
            </a:pPr>
            <a:r>
              <a:rPr lang="en-US" altLang="zh-CN" sz="3386" b="1" dirty="0">
                <a:solidFill>
                  <a:prstClr val="white">
                    <a:lumMod val="50000"/>
                  </a:prstClr>
                </a:solidFill>
                <a:latin typeface="微软雅黑"/>
                <a:ea typeface="微软雅黑"/>
              </a:rPr>
              <a:t>B</a:t>
            </a:r>
            <a:endParaRPr lang="zh-CN" altLang="en-US" sz="3386" b="1" dirty="0">
              <a:solidFill>
                <a:prstClr val="white">
                  <a:lumMod val="50000"/>
                </a:prstClr>
              </a:solidFill>
              <a:latin typeface="微软雅黑"/>
              <a:ea typeface="微软雅黑"/>
            </a:endParaRPr>
          </a:p>
        </p:txBody>
      </p:sp>
      <p:sp>
        <p:nvSpPr>
          <p:cNvPr id="36" name="TextBox 35"/>
          <p:cNvSpPr txBox="1"/>
          <p:nvPr/>
        </p:nvSpPr>
        <p:spPr>
          <a:xfrm>
            <a:off x="4269643" y="1985843"/>
            <a:ext cx="3593395" cy="639406"/>
          </a:xfrm>
          <a:prstGeom prst="rect">
            <a:avLst/>
          </a:prstGeom>
          <a:noFill/>
        </p:spPr>
        <p:txBody>
          <a:bodyPr>
            <a:spAutoFit/>
          </a:bodyPr>
          <a:lstStyle/>
          <a:p>
            <a:pPr defTabSz="819283">
              <a:lnSpc>
                <a:spcPct val="150000"/>
              </a:lnSpc>
              <a:defRPr/>
            </a:pPr>
            <a:r>
              <a:rPr lang="zh-CN" altLang="en-US" sz="1185" dirty="0">
                <a:solidFill>
                  <a:prstClr val="black">
                    <a:lumMod val="50000"/>
                    <a:lumOff val="50000"/>
                  </a:prstClr>
                </a:solidFill>
                <a:latin typeface="微软雅黑"/>
                <a:ea typeface="微软雅黑"/>
              </a:rPr>
              <a:t>这里输入您的文字这里输入您的文字这里输入您的文字这里输入您的文字这里输入您</a:t>
            </a:r>
          </a:p>
        </p:txBody>
      </p:sp>
      <p:sp>
        <p:nvSpPr>
          <p:cNvPr id="37" name="TextBox 36"/>
          <p:cNvSpPr txBox="1">
            <a:spLocks noChangeArrowheads="1"/>
          </p:cNvSpPr>
          <p:nvPr/>
        </p:nvSpPr>
        <p:spPr bwMode="auto">
          <a:xfrm>
            <a:off x="4269639" y="3931704"/>
            <a:ext cx="3655211" cy="639406"/>
          </a:xfrm>
          <a:prstGeom prst="rect">
            <a:avLst/>
          </a:prstGeom>
          <a:noFill/>
          <a:ln w="9525">
            <a:noFill/>
            <a:miter lim="800000"/>
            <a:headEnd/>
            <a:tailEnd/>
          </a:ln>
        </p:spPr>
        <p:txBody>
          <a:bodyPr>
            <a:spAutoFit/>
          </a:bodyPr>
          <a:lstStyle/>
          <a:p>
            <a:pPr defTabSz="617220">
              <a:lnSpc>
                <a:spcPct val="150000"/>
              </a:lnSpc>
            </a:pPr>
            <a:r>
              <a:rPr lang="zh-CN" altLang="en-US" sz="1185">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465841" y="3548716"/>
            <a:ext cx="1699504" cy="352854"/>
          </a:xfrm>
          <a:prstGeom prst="rect">
            <a:avLst/>
          </a:prstGeom>
          <a:noFill/>
        </p:spPr>
        <p:txBody>
          <a:bodyPr wrap="none">
            <a:spAutoFit/>
          </a:bodyPr>
          <a:lstStyle/>
          <a:p>
            <a:pPr defTabSz="819283">
              <a:defRPr/>
            </a:pPr>
            <a:r>
              <a:rPr lang="zh-CN" altLang="en-US" sz="1693" dirty="0">
                <a:solidFill>
                  <a:srgbClr val="F8F8F8"/>
                </a:solidFill>
                <a:latin typeface="微软雅黑"/>
                <a:ea typeface="微软雅黑"/>
              </a:rPr>
              <a:t>请输入您的标题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44083883"/>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26660" y="1108322"/>
            <a:ext cx="6719138" cy="95143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283">
              <a:defRPr/>
            </a:pPr>
            <a:endParaRPr lang="zh-CN" altLang="en-US" sz="2117" kern="0">
              <a:solidFill>
                <a:prstClr val="white">
                  <a:lumMod val="50000"/>
                </a:prstClr>
              </a:solidFill>
              <a:latin typeface="Calibri"/>
              <a:ea typeface="微软雅黑"/>
            </a:endParaRPr>
          </a:p>
        </p:txBody>
      </p:sp>
      <p:grpSp>
        <p:nvGrpSpPr>
          <p:cNvPr id="4" name="组合 3"/>
          <p:cNvGrpSpPr>
            <a:grpSpLocks/>
          </p:cNvGrpSpPr>
          <p:nvPr/>
        </p:nvGrpSpPr>
        <p:grpSpPr bwMode="auto">
          <a:xfrm>
            <a:off x="1401911" y="1180892"/>
            <a:ext cx="1572278" cy="813016"/>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283">
                <a:lnSpc>
                  <a:spcPct val="120000"/>
                </a:lnSpc>
                <a:defRPr/>
              </a:pPr>
              <a:endParaRPr lang="zh-CN" altLang="en-US" sz="1270" b="1">
                <a:solidFill>
                  <a:prstClr val="white">
                    <a:lumMod val="50000"/>
                  </a:prstClr>
                </a:solidFill>
                <a:latin typeface="微软雅黑" panose="020B0503020204020204" pitchFamily="34" charset="-122"/>
                <a:ea typeface="微软雅黑"/>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819283">
                <a:lnSpc>
                  <a:spcPct val="120000"/>
                </a:lnSpc>
                <a:defRPr/>
              </a:pPr>
              <a:endParaRPr lang="en-US" sz="1270" kern="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5"/>
              <a:ext cx="1224138" cy="593808"/>
            </a:xfrm>
            <a:prstGeom prst="rect">
              <a:avLst/>
            </a:prstGeom>
            <a:noFill/>
            <a:ln w="9525">
              <a:noFill/>
              <a:miter lim="800000"/>
              <a:headEnd/>
              <a:tailEnd/>
            </a:ln>
          </p:spPr>
          <p:txBody>
            <a:bodyPr>
              <a:spAutoFit/>
            </a:bodyPr>
            <a:lstStyle/>
            <a:p>
              <a:pPr algn="ctr" defTabSz="617220">
                <a:lnSpc>
                  <a:spcPct val="120000"/>
                </a:lnSpc>
              </a:pPr>
              <a:r>
                <a:rPr lang="zh-CN" altLang="en-US" sz="1862" b="1">
                  <a:solidFill>
                    <a:prstClr val="white">
                      <a:lumMod val="50000"/>
                    </a:prstClr>
                  </a:solidFill>
                  <a:latin typeface="微软雅黑" pitchFamily="34" charset="-122"/>
                  <a:ea typeface="微软雅黑" pitchFamily="34" charset="-122"/>
                </a:rPr>
                <a:t>标题</a:t>
              </a:r>
            </a:p>
          </p:txBody>
        </p:sp>
      </p:grpSp>
      <p:sp>
        <p:nvSpPr>
          <p:cNvPr id="8" name="文本框 58"/>
          <p:cNvSpPr txBox="1"/>
          <p:nvPr/>
        </p:nvSpPr>
        <p:spPr>
          <a:xfrm>
            <a:off x="3140827" y="1274957"/>
            <a:ext cx="4407755" cy="694586"/>
          </a:xfrm>
          <a:prstGeom prst="rect">
            <a:avLst/>
          </a:prstGeom>
          <a:noFill/>
        </p:spPr>
        <p:txBody>
          <a:bodyPr lIns="83984" tIns="41992" rIns="83984" bIns="41992">
            <a:spAutoFit/>
          </a:bodyPr>
          <a:lstStyle/>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326660" y="2254608"/>
            <a:ext cx="6719138" cy="95143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283">
              <a:defRPr/>
            </a:pPr>
            <a:endParaRPr lang="zh-CN" altLang="en-US" sz="2117" kern="0">
              <a:solidFill>
                <a:prstClr val="white">
                  <a:lumMod val="50000"/>
                </a:prstClr>
              </a:solidFill>
              <a:latin typeface="Calibri"/>
              <a:ea typeface="微软雅黑"/>
            </a:endParaRPr>
          </a:p>
        </p:txBody>
      </p:sp>
      <p:sp>
        <p:nvSpPr>
          <p:cNvPr id="10" name="文本框 58"/>
          <p:cNvSpPr txBox="1"/>
          <p:nvPr/>
        </p:nvSpPr>
        <p:spPr>
          <a:xfrm>
            <a:off x="3140827" y="2401085"/>
            <a:ext cx="4407755" cy="694586"/>
          </a:xfrm>
          <a:prstGeom prst="rect">
            <a:avLst/>
          </a:prstGeom>
          <a:noFill/>
        </p:spPr>
        <p:txBody>
          <a:bodyPr lIns="83984" tIns="41992" rIns="83984" bIns="41992">
            <a:spAutoFit/>
          </a:bodyPr>
          <a:lstStyle/>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326660" y="3417018"/>
            <a:ext cx="6719138" cy="950087"/>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819283">
              <a:defRPr/>
            </a:pPr>
            <a:endParaRPr lang="zh-CN" altLang="en-US" sz="2117" kern="0">
              <a:solidFill>
                <a:prstClr val="white">
                  <a:lumMod val="50000"/>
                </a:prstClr>
              </a:solidFill>
              <a:latin typeface="Calibri"/>
              <a:ea typeface="微软雅黑"/>
            </a:endParaRPr>
          </a:p>
        </p:txBody>
      </p:sp>
      <p:sp>
        <p:nvSpPr>
          <p:cNvPr id="12" name="文本框 58"/>
          <p:cNvSpPr txBox="1"/>
          <p:nvPr/>
        </p:nvSpPr>
        <p:spPr>
          <a:xfrm>
            <a:off x="3140827" y="3560808"/>
            <a:ext cx="4407755" cy="694586"/>
          </a:xfrm>
          <a:prstGeom prst="rect">
            <a:avLst/>
          </a:prstGeom>
          <a:noFill/>
        </p:spPr>
        <p:txBody>
          <a:bodyPr lIns="83984" tIns="41992" rIns="83984" bIns="41992">
            <a:spAutoFit/>
          </a:bodyPr>
          <a:lstStyle/>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a:p>
            <a:pPr marL="262461" indent="-262461" defTabSz="819283">
              <a:lnSpc>
                <a:spcPct val="120000"/>
              </a:lnSpc>
              <a:buFont typeface="Wingdings" panose="05000000000000000000" pitchFamily="2" charset="2"/>
              <a:buChar char="l"/>
              <a:defRPr/>
            </a:pPr>
            <a:r>
              <a:rPr lang="zh-CN" altLang="en-US" sz="1101" dirty="0">
                <a:solidFill>
                  <a:prstClr val="white">
                    <a:lumMod val="50000"/>
                  </a:prst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101"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13" name="组合 12"/>
          <p:cNvGrpSpPr>
            <a:grpSpLocks/>
          </p:cNvGrpSpPr>
          <p:nvPr/>
        </p:nvGrpSpPr>
        <p:grpSpPr bwMode="auto">
          <a:xfrm>
            <a:off x="1401911" y="2324487"/>
            <a:ext cx="1572278" cy="811672"/>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283">
                  <a:lnSpc>
                    <a:spcPct val="120000"/>
                  </a:lnSpc>
                  <a:defRPr/>
                </a:pPr>
                <a:endParaRPr lang="zh-CN" altLang="en-US" sz="1270" b="1">
                  <a:solidFill>
                    <a:prstClr val="white">
                      <a:lumMod val="50000"/>
                    </a:prstClr>
                  </a:solidFill>
                  <a:latin typeface="微软雅黑" panose="020B0503020204020204" pitchFamily="34" charset="-122"/>
                  <a:ea typeface="微软雅黑"/>
                </a:endParaRPr>
              </a:p>
            </p:txBody>
          </p:sp>
          <p:sp>
            <p:nvSpPr>
              <p:cNvPr id="17431" name="TextBox 17"/>
              <p:cNvSpPr txBox="1">
                <a:spLocks noChangeArrowheads="1"/>
              </p:cNvSpPr>
              <p:nvPr/>
            </p:nvSpPr>
            <p:spPr bwMode="auto">
              <a:xfrm>
                <a:off x="1403648" y="1609636"/>
                <a:ext cx="1224138" cy="594791"/>
              </a:xfrm>
              <a:prstGeom prst="rect">
                <a:avLst/>
              </a:prstGeom>
              <a:noFill/>
              <a:ln w="9525">
                <a:noFill/>
                <a:miter lim="800000"/>
                <a:headEnd/>
                <a:tailEnd/>
              </a:ln>
            </p:spPr>
            <p:txBody>
              <a:bodyPr>
                <a:spAutoFit/>
              </a:bodyPr>
              <a:lstStyle/>
              <a:p>
                <a:pPr algn="ctr" defTabSz="617220">
                  <a:lnSpc>
                    <a:spcPct val="120000"/>
                  </a:lnSpc>
                </a:pPr>
                <a:r>
                  <a:rPr lang="zh-CN" altLang="en-US" sz="1862" b="1">
                    <a:solidFill>
                      <a:prstClr val="white">
                        <a:lumMod val="50000"/>
                      </a:prstClr>
                    </a:solidFill>
                    <a:latin typeface="微软雅黑" pitchFamily="34" charset="-122"/>
                    <a:ea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819283">
                <a:lnSpc>
                  <a:spcPct val="120000"/>
                </a:lnSpc>
                <a:defRPr/>
              </a:pPr>
              <a:endParaRPr lang="da-DK" sz="1270" kern="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819283">
                <a:lnSpc>
                  <a:spcPct val="120000"/>
                </a:lnSpc>
                <a:defRPr/>
              </a:pPr>
              <a:endParaRPr lang="da-DK" sz="1270" kern="0" dirty="0">
                <a:solidFill>
                  <a:prstClr val="white">
                    <a:lumMod val="50000"/>
                  </a:prstClr>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1401911" y="3486897"/>
            <a:ext cx="1572278" cy="811672"/>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19283">
                  <a:lnSpc>
                    <a:spcPct val="120000"/>
                  </a:lnSpc>
                  <a:defRPr/>
                </a:pPr>
                <a:endParaRPr lang="zh-CN" altLang="en-US" sz="1270" b="1">
                  <a:solidFill>
                    <a:prstClr val="white">
                      <a:lumMod val="50000"/>
                    </a:prstClr>
                  </a:solidFill>
                  <a:latin typeface="微软雅黑" panose="020B0503020204020204" pitchFamily="34" charset="-122"/>
                  <a:ea typeface="微软雅黑"/>
                </a:endParaRPr>
              </a:p>
            </p:txBody>
          </p:sp>
          <p:sp>
            <p:nvSpPr>
              <p:cNvPr id="17424" name="TextBox 22"/>
              <p:cNvSpPr txBox="1">
                <a:spLocks noChangeArrowheads="1"/>
              </p:cNvSpPr>
              <p:nvPr/>
            </p:nvSpPr>
            <p:spPr bwMode="auto">
              <a:xfrm>
                <a:off x="1403648" y="1609636"/>
                <a:ext cx="1224138" cy="594791"/>
              </a:xfrm>
              <a:prstGeom prst="rect">
                <a:avLst/>
              </a:prstGeom>
              <a:noFill/>
              <a:ln w="9525">
                <a:noFill/>
                <a:miter lim="800000"/>
                <a:headEnd/>
                <a:tailEnd/>
              </a:ln>
            </p:spPr>
            <p:txBody>
              <a:bodyPr>
                <a:spAutoFit/>
              </a:bodyPr>
              <a:lstStyle/>
              <a:p>
                <a:pPr algn="ctr" defTabSz="617220">
                  <a:lnSpc>
                    <a:spcPct val="120000"/>
                  </a:lnSpc>
                </a:pPr>
                <a:r>
                  <a:rPr lang="zh-CN" altLang="en-US" sz="1862" b="1">
                    <a:solidFill>
                      <a:prstClr val="white">
                        <a:lumMod val="50000"/>
                      </a:prstClr>
                    </a:solidFill>
                    <a:latin typeface="微软雅黑" pitchFamily="34" charset="-122"/>
                    <a:ea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819283">
                <a:lnSpc>
                  <a:spcPct val="120000"/>
                </a:lnSpc>
                <a:defRPr/>
              </a:pPr>
              <a:endParaRPr lang="en-US" sz="1270" kern="0" dirty="0">
                <a:solidFill>
                  <a:prstClr val="white">
                    <a:lumMod val="50000"/>
                  </a:prstClr>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125085993"/>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74" y="0"/>
            <a:ext cx="9139126" cy="5143500"/>
          </a:xfrm>
          <a:prstGeom prst="rect">
            <a:avLst/>
          </a:prstGeom>
        </p:spPr>
      </p:pic>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23659" y="1"/>
            <a:ext cx="5130097" cy="5143500"/>
          </a:xfrm>
          <a:prstGeom prst="rect">
            <a:avLst/>
          </a:prstGeom>
        </p:spPr>
      </p:pic>
      <p:grpSp>
        <p:nvGrpSpPr>
          <p:cNvPr id="31" name="组合 30"/>
          <p:cNvGrpSpPr/>
          <p:nvPr/>
        </p:nvGrpSpPr>
        <p:grpSpPr>
          <a:xfrm>
            <a:off x="323528" y="1315677"/>
            <a:ext cx="1128386" cy="1126921"/>
            <a:chOff x="3321560" y="3751502"/>
            <a:chExt cx="726076" cy="725134"/>
          </a:xfrm>
        </p:grpSpPr>
        <p:grpSp>
          <p:nvGrpSpPr>
            <p:cNvPr id="32" name="组合 31"/>
            <p:cNvGrpSpPr/>
            <p:nvPr/>
          </p:nvGrpSpPr>
          <p:grpSpPr>
            <a:xfrm>
              <a:off x="3321560" y="3751502"/>
              <a:ext cx="726076" cy="725134"/>
              <a:chOff x="2097688" y="3956966"/>
              <a:chExt cx="2446337" cy="2443163"/>
            </a:xfrm>
          </p:grpSpPr>
          <p:sp>
            <p:nvSpPr>
              <p:cNvPr id="3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35"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33" name="椭圆 32"/>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5400" b="1" dirty="0">
                  <a:latin typeface="微软雅黑" pitchFamily="34" charset="-122"/>
                  <a:ea typeface="微软雅黑" pitchFamily="34" charset="-122"/>
                </a:rPr>
                <a:t>谢</a:t>
              </a:r>
            </a:p>
          </p:txBody>
        </p:sp>
      </p:grpSp>
      <p:grpSp>
        <p:nvGrpSpPr>
          <p:cNvPr id="36" name="组合 35"/>
          <p:cNvGrpSpPr/>
          <p:nvPr/>
        </p:nvGrpSpPr>
        <p:grpSpPr>
          <a:xfrm>
            <a:off x="1535797" y="1315677"/>
            <a:ext cx="1128386" cy="1126921"/>
            <a:chOff x="3321560" y="3751502"/>
            <a:chExt cx="726076" cy="725134"/>
          </a:xfrm>
        </p:grpSpPr>
        <p:grpSp>
          <p:nvGrpSpPr>
            <p:cNvPr id="37" name="组合 36"/>
            <p:cNvGrpSpPr/>
            <p:nvPr/>
          </p:nvGrpSpPr>
          <p:grpSpPr>
            <a:xfrm>
              <a:off x="3321560" y="3751502"/>
              <a:ext cx="726076" cy="725134"/>
              <a:chOff x="2097688" y="3956966"/>
              <a:chExt cx="2446337" cy="2443163"/>
            </a:xfrm>
          </p:grpSpPr>
          <p:sp>
            <p:nvSpPr>
              <p:cNvPr id="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40" name="Oval 62"/>
              <p:cNvSpPr>
                <a:spLocks noChangeArrowheads="1"/>
              </p:cNvSpPr>
              <p:nvPr/>
            </p:nvSpPr>
            <p:spPr bwMode="auto">
              <a:xfrm>
                <a:off x="2184217" y="4033555"/>
                <a:ext cx="2284414" cy="2284413"/>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38" name="椭圆 3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谢</a:t>
              </a:r>
            </a:p>
          </p:txBody>
        </p:sp>
      </p:grpSp>
      <p:grpSp>
        <p:nvGrpSpPr>
          <p:cNvPr id="41" name="组合 40"/>
          <p:cNvGrpSpPr/>
          <p:nvPr/>
        </p:nvGrpSpPr>
        <p:grpSpPr>
          <a:xfrm>
            <a:off x="2748066" y="1315677"/>
            <a:ext cx="1128386" cy="1126921"/>
            <a:chOff x="3321560" y="3751502"/>
            <a:chExt cx="726076" cy="725134"/>
          </a:xfrm>
        </p:grpSpPr>
        <p:grpSp>
          <p:nvGrpSpPr>
            <p:cNvPr id="43" name="组合 42"/>
            <p:cNvGrpSpPr/>
            <p:nvPr/>
          </p:nvGrpSpPr>
          <p:grpSpPr>
            <a:xfrm>
              <a:off x="3321560" y="3751502"/>
              <a:ext cx="726076" cy="725134"/>
              <a:chOff x="2097688" y="3956966"/>
              <a:chExt cx="2446337" cy="2443163"/>
            </a:xfrm>
          </p:grpSpPr>
          <p:sp>
            <p:nvSpPr>
              <p:cNvPr id="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46"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44" name="椭圆 43"/>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观</a:t>
              </a:r>
            </a:p>
          </p:txBody>
        </p:sp>
      </p:grpSp>
      <p:grpSp>
        <p:nvGrpSpPr>
          <p:cNvPr id="47" name="组合 46"/>
          <p:cNvGrpSpPr/>
          <p:nvPr/>
        </p:nvGrpSpPr>
        <p:grpSpPr>
          <a:xfrm>
            <a:off x="3960336" y="1315677"/>
            <a:ext cx="1128386" cy="1126921"/>
            <a:chOff x="3321560" y="3751502"/>
            <a:chExt cx="726076" cy="725134"/>
          </a:xfrm>
        </p:grpSpPr>
        <p:grpSp>
          <p:nvGrpSpPr>
            <p:cNvPr id="74" name="组合 73"/>
            <p:cNvGrpSpPr/>
            <p:nvPr/>
          </p:nvGrpSpPr>
          <p:grpSpPr>
            <a:xfrm>
              <a:off x="3321560" y="3751502"/>
              <a:ext cx="726076" cy="725134"/>
              <a:chOff x="2097688" y="3956966"/>
              <a:chExt cx="2446337" cy="2443163"/>
            </a:xfrm>
          </p:grpSpPr>
          <p:sp>
            <p:nvSpPr>
              <p:cNvPr id="7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77" name="Oval 62"/>
              <p:cNvSpPr>
                <a:spLocks noChangeArrowheads="1"/>
              </p:cNvSpPr>
              <p:nvPr/>
            </p:nvSpPr>
            <p:spPr bwMode="auto">
              <a:xfrm>
                <a:off x="2184214" y="4033556"/>
                <a:ext cx="2284414" cy="2284414"/>
              </a:xfrm>
              <a:prstGeom prst="ellipse">
                <a:avLst/>
              </a:prstGeom>
              <a:solidFill>
                <a:srgbClr val="0B86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75" name="椭圆 7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lvl="0" algn="ctr"/>
              <a:r>
                <a:rPr lang="zh-CN" altLang="en-US" sz="5400" b="1" dirty="0">
                  <a:solidFill>
                    <a:prstClr val="white"/>
                  </a:solidFill>
                  <a:latin typeface="微软雅黑" pitchFamily="34" charset="-122"/>
                  <a:ea typeface="微软雅黑" pitchFamily="34" charset="-122"/>
                </a:rPr>
                <a:t>看</a:t>
              </a:r>
            </a:p>
          </p:txBody>
        </p:sp>
      </p:grpSp>
      <p:sp>
        <p:nvSpPr>
          <p:cNvPr id="78" name="TextBox 35"/>
          <p:cNvSpPr txBox="1"/>
          <p:nvPr/>
        </p:nvSpPr>
        <p:spPr>
          <a:xfrm>
            <a:off x="536020" y="2633915"/>
            <a:ext cx="4222631" cy="369332"/>
          </a:xfrm>
          <a:prstGeom prst="rect">
            <a:avLst/>
          </a:prstGeom>
          <a:noFill/>
        </p:spPr>
        <p:txBody>
          <a:bodyPr wrap="none" rtlCol="0">
            <a:spAutoFit/>
          </a:bodyPr>
          <a:lstStyle/>
          <a:p>
            <a:r>
              <a:rPr lang="zh-CN" altLang="en-US" dirty="0">
                <a:latin typeface="微软雅黑" pitchFamily="34" charset="-122"/>
                <a:ea typeface="微软雅黑" pitchFamily="34" charset="-122"/>
              </a:rPr>
              <a:t>工作总结  工作阐述 述职报告  工作汇报</a:t>
            </a:r>
          </a:p>
        </p:txBody>
      </p:sp>
      <p:sp>
        <p:nvSpPr>
          <p:cNvPr id="79" name="TextBox 36"/>
          <p:cNvSpPr txBox="1"/>
          <p:nvPr/>
        </p:nvSpPr>
        <p:spPr>
          <a:xfrm>
            <a:off x="984860" y="3003798"/>
            <a:ext cx="3324948" cy="400110"/>
          </a:xfrm>
          <a:prstGeom prst="rect">
            <a:avLst/>
          </a:prstGeom>
          <a:noFill/>
        </p:spPr>
        <p:txBody>
          <a:bodyPr wrap="none" rtlCol="0">
            <a:spAutoFit/>
          </a:bodyPr>
          <a:lstStyle/>
          <a:p>
            <a:pPr algn="ctr"/>
            <a:r>
              <a:rPr lang="en-US" altLang="zh-CN" sz="1000" dirty="0" smtClean="0"/>
              <a:t>20XX </a:t>
            </a:r>
            <a:r>
              <a:rPr lang="en-US" altLang="zh-CN" sz="1000" dirty="0"/>
              <a:t>year-end summary work summarizes the boutique PPT</a:t>
            </a:r>
          </a:p>
          <a:p>
            <a:pPr algn="ctr"/>
            <a:r>
              <a:rPr lang="en-US" altLang="zh-CN" sz="1000" dirty="0"/>
              <a:t>About the summary text input or copy here</a:t>
            </a:r>
          </a:p>
        </p:txBody>
      </p:sp>
      <p:pic>
        <p:nvPicPr>
          <p:cNvPr id="80" name="图片 7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47914" y="1842829"/>
            <a:ext cx="2255313" cy="2260226"/>
          </a:xfrm>
          <a:prstGeom prst="rect">
            <a:avLst/>
          </a:prstGeom>
        </p:spPr>
      </p:pic>
      <p:pic>
        <p:nvPicPr>
          <p:cNvPr id="81" name="图片 8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08524" y="373689"/>
            <a:ext cx="2260226" cy="2260226"/>
          </a:xfrm>
          <a:prstGeom prst="rect">
            <a:avLst/>
          </a:prstGeom>
        </p:spPr>
      </p:pic>
    </p:spTree>
    <p:extLst>
      <p:ext uri="{BB962C8B-B14F-4D97-AF65-F5344CB8AC3E}">
        <p14:creationId xmlns:p14="http://schemas.microsoft.com/office/powerpoint/2010/main" val="330246582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750"/>
                                        <p:tgtEl>
                                          <p:spTgt spid="30"/>
                                        </p:tgtEl>
                                      </p:cBhvr>
                                    </p:animEffect>
                                  </p:childTnLst>
                                </p:cTn>
                              </p:par>
                            </p:childTnLst>
                          </p:cTn>
                        </p:par>
                        <p:par>
                          <p:cTn id="8" fill="hold">
                            <p:stCondLst>
                              <p:cond delay="750"/>
                            </p:stCondLst>
                            <p:childTnLst>
                              <p:par>
                                <p:cTn id="9" presetID="2" presetClass="entr" presetSubtype="12"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0-#ppt_w/2"/>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12" fill="hold" nodeType="after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25"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24" dur="1000" fill="hold"/>
                                        <p:tgtEl>
                                          <p:spTgt spid="31"/>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1"/>
                                        </p:tgtEl>
                                      </p:cBhvr>
                                    </p:animEffect>
                                  </p:childTnLst>
                                </p:cTn>
                              </p:par>
                              <p:par>
                                <p:cTn id="29" presetID="25"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34" dur="1000" fill="hold"/>
                                        <p:tgtEl>
                                          <p:spTgt spid="3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6"/>
                                        </p:tgtEl>
                                      </p:cBhvr>
                                    </p:animEffect>
                                  </p:childTnLst>
                                </p:cTn>
                              </p:par>
                              <p:par>
                                <p:cTn id="39" presetID="25" presetClass="entr" presetSubtype="0" fill="hold" nodeType="withEffect">
                                  <p:stCondLst>
                                    <p:cond delay="100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1"/>
                                        </p:tgtEl>
                                        <p:attrNameLst>
                                          <p:attrName>ppt_w</p:attrName>
                                        </p:attrNameLst>
                                      </p:cBhvr>
                                      <p:tavLst>
                                        <p:tav tm="0">
                                          <p:val>
                                            <p:strVal val="#ppt_w*.05"/>
                                          </p:val>
                                        </p:tav>
                                        <p:tav tm="100000">
                                          <p:val>
                                            <p:strVal val="#ppt_w"/>
                                          </p:val>
                                        </p:tav>
                                      </p:tavLst>
                                    </p:anim>
                                    <p:anim calcmode="lin" valueType="num">
                                      <p:cBhvr>
                                        <p:cTn id="44" dur="1000" fill="hold"/>
                                        <p:tgtEl>
                                          <p:spTgt spid="41"/>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1"/>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1"/>
                                        </p:tgtEl>
                                      </p:cBhvr>
                                    </p:animEffect>
                                  </p:childTnLst>
                                </p:cTn>
                              </p:par>
                              <p:par>
                                <p:cTn id="49" presetID="25" presetClass="entr" presetSubtype="0" fill="hold" nodeType="withEffect">
                                  <p:stCondLst>
                                    <p:cond delay="150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54" dur="1000" fill="hold"/>
                                        <p:tgtEl>
                                          <p:spTgt spid="47"/>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47"/>
                                        </p:tgtEl>
                                      </p:cBhvr>
                                    </p:animEffect>
                                  </p:childTnLst>
                                </p:cTn>
                              </p:par>
                            </p:childTnLst>
                          </p:cTn>
                        </p:par>
                        <p:par>
                          <p:cTn id="59" fill="hold">
                            <p:stCondLst>
                              <p:cond delay="4250"/>
                            </p:stCondLst>
                            <p:childTnLst>
                              <p:par>
                                <p:cTn id="60" presetID="42" presetClass="entr" presetSubtype="0" fill="hold" grpId="0"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fade">
                                      <p:cBhvr>
                                        <p:cTn id="62" dur="1000"/>
                                        <p:tgtEl>
                                          <p:spTgt spid="78"/>
                                        </p:tgtEl>
                                      </p:cBhvr>
                                    </p:animEffect>
                                    <p:anim calcmode="lin" valueType="num">
                                      <p:cBhvr>
                                        <p:cTn id="63" dur="1000" fill="hold"/>
                                        <p:tgtEl>
                                          <p:spTgt spid="78"/>
                                        </p:tgtEl>
                                        <p:attrNameLst>
                                          <p:attrName>ppt_x</p:attrName>
                                        </p:attrNameLst>
                                      </p:cBhvr>
                                      <p:tavLst>
                                        <p:tav tm="0">
                                          <p:val>
                                            <p:strVal val="#ppt_x"/>
                                          </p:val>
                                        </p:tav>
                                        <p:tav tm="100000">
                                          <p:val>
                                            <p:strVal val="#ppt_x"/>
                                          </p:val>
                                        </p:tav>
                                      </p:tavLst>
                                    </p:anim>
                                    <p:anim calcmode="lin" valueType="num">
                                      <p:cBhvr>
                                        <p:cTn id="64" dur="1000" fill="hold"/>
                                        <p:tgtEl>
                                          <p:spTgt spid="78"/>
                                        </p:tgtEl>
                                        <p:attrNameLst>
                                          <p:attrName>ppt_y</p:attrName>
                                        </p:attrNameLst>
                                      </p:cBhvr>
                                      <p:tavLst>
                                        <p:tav tm="0">
                                          <p:val>
                                            <p:strVal val="#ppt_y+.1"/>
                                          </p:val>
                                        </p:tav>
                                        <p:tav tm="100000">
                                          <p:val>
                                            <p:strVal val="#ppt_y"/>
                                          </p:val>
                                        </p:tav>
                                      </p:tavLst>
                                    </p:anim>
                                  </p:childTnLst>
                                </p:cTn>
                              </p:par>
                            </p:childTnLst>
                          </p:cTn>
                        </p:par>
                        <p:par>
                          <p:cTn id="65" fill="hold">
                            <p:stCondLst>
                              <p:cond delay="5250"/>
                            </p:stCondLst>
                            <p:childTnLst>
                              <p:par>
                                <p:cTn id="66" presetID="10" presetClass="entr" presetSubtype="0" fill="hold" grpId="0" nodeType="afterEffect">
                                  <p:stCondLst>
                                    <p:cond delay="0"/>
                                  </p:stCondLst>
                                  <p:childTnLst>
                                    <p:set>
                                      <p:cBhvr>
                                        <p:cTn id="67" dur="1" fill="hold">
                                          <p:stCondLst>
                                            <p:cond delay="0"/>
                                          </p:stCondLst>
                                        </p:cTn>
                                        <p:tgtEl>
                                          <p:spTgt spid="79"/>
                                        </p:tgtEl>
                                        <p:attrNameLst>
                                          <p:attrName>style.visibility</p:attrName>
                                        </p:attrNameLst>
                                      </p:cBhvr>
                                      <p:to>
                                        <p:strVal val="visible"/>
                                      </p:to>
                                    </p:set>
                                    <p:animEffect transition="in" filter="fade">
                                      <p:cBhvr>
                                        <p:cTn id="68"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6744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10" action="ppaction://hlinksldjump"/>
          </p:cNvPr>
          <p:cNvSpPr/>
          <p:nvPr>
            <p:custDataLst>
              <p:tags r:id="rId3"/>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400" b="1" spc="135" dirty="0">
                <a:solidFill>
                  <a:srgbClr val="FFFFFF"/>
                </a:solidFill>
                <a:latin typeface="Franklin Gothic Book"/>
                <a:ea typeface="黑体" panose="02010609060101010101" pitchFamily="49" charset="-122"/>
              </a:rPr>
              <a:t>                这里输入您的标题或复制到此处</a:t>
            </a:r>
          </a:p>
        </p:txBody>
      </p:sp>
      <p:sp>
        <p:nvSpPr>
          <p:cNvPr id="15" name="MH_Number_1">
            <a:hlinkClick r:id="rId10" action="ppaction://hlinksldjump"/>
          </p:cNvPr>
          <p:cNvSpPr/>
          <p:nvPr>
            <p:custDataLst>
              <p:tags r:id="rId4"/>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第一部分</a:t>
            </a:r>
          </a:p>
        </p:txBody>
      </p:sp>
      <p:pic>
        <p:nvPicPr>
          <p:cNvPr id="22" name="图片 2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70644" y="1640985"/>
            <a:ext cx="1802648" cy="1735436"/>
          </a:xfrm>
          <a:prstGeom prst="rect">
            <a:avLst/>
          </a:prstGeom>
        </p:spPr>
      </p:pic>
      <p:sp>
        <p:nvSpPr>
          <p:cNvPr id="27" name="MH_Others_10"/>
          <p:cNvSpPr txBox="1"/>
          <p:nvPr>
            <p:custDataLst>
              <p:tags r:id="rId5"/>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8" name="MH_Others_10"/>
          <p:cNvSpPr txBox="1"/>
          <p:nvPr>
            <p:custDataLst>
              <p:tags r:id="rId6"/>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9" name="MH_Others_10"/>
          <p:cNvSpPr txBox="1"/>
          <p:nvPr>
            <p:custDataLst>
              <p:tags r:id="rId7"/>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30" name="MH_Others_10"/>
          <p:cNvSpPr txBox="1"/>
          <p:nvPr>
            <p:custDataLst>
              <p:tags r:id="rId8"/>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Tree>
    <p:extLst>
      <p:ext uri="{BB962C8B-B14F-4D97-AF65-F5344CB8AC3E}">
        <p14:creationId xmlns:p14="http://schemas.microsoft.com/office/powerpoint/2010/main" val="197751384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1121817" y="2260669"/>
            <a:ext cx="6900369" cy="141935"/>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 name="五角星 18"/>
          <p:cNvSpPr/>
          <p:nvPr/>
        </p:nvSpPr>
        <p:spPr>
          <a:xfrm rot="2134838">
            <a:off x="1467621"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1561166"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3099266"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6" name="五角星 18"/>
          <p:cNvSpPr/>
          <p:nvPr/>
        </p:nvSpPr>
        <p:spPr>
          <a:xfrm rot="2134838">
            <a:off x="4778097"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205291"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59164"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409742" y="1718412"/>
            <a:ext cx="1175527" cy="1190012"/>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781" tIns="40891" rIns="81781" bIns="40891"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6500924" y="2150148"/>
            <a:ext cx="988435" cy="581179"/>
          </a:xfrm>
          <a:prstGeom prst="rect">
            <a:avLst/>
          </a:prstGeom>
          <a:noFill/>
        </p:spPr>
        <p:txBody>
          <a:bodyPr wrap="square" lIns="81781" tIns="40891" rIns="81781" bIns="40891" rtlCol="0">
            <a:spAutoFit/>
          </a:bodyPr>
          <a:lstStyle/>
          <a:p>
            <a:pPr algn="ctr" defTabSz="617220"/>
            <a:r>
              <a:rPr lang="zh-CN" altLang="en-US" sz="162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462970"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itchFamily="34" charset="-122"/>
                <a:ea typeface="微软雅黑" pitchFamily="34" charset="-122"/>
              </a:rPr>
              <a:t>输入小标题内容</a:t>
            </a:r>
            <a:endParaRPr lang="en-US" altLang="zh-CN" sz="1215" b="1" dirty="0">
              <a:solidFill>
                <a:prstClr val="black">
                  <a:lumMod val="75000"/>
                  <a:lumOff val="25000"/>
                </a:prstClr>
              </a:solidFill>
              <a:latin typeface="微软雅黑" pitchFamily="34" charset="-122"/>
              <a:ea typeface="微软雅黑" pitchFamily="34" charset="-122"/>
            </a:endParaRPr>
          </a:p>
        </p:txBody>
      </p:sp>
      <p:sp>
        <p:nvSpPr>
          <p:cNvPr id="12" name="矩形 47"/>
          <p:cNvSpPr>
            <a:spLocks noChangeArrowheads="1"/>
          </p:cNvSpPr>
          <p:nvPr/>
        </p:nvSpPr>
        <p:spPr bwMode="auto">
          <a:xfrm>
            <a:off x="1413381"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3103023"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itchFamily="34" charset="-122"/>
                <a:ea typeface="微软雅黑" pitchFamily="34" charset="-122"/>
              </a:rPr>
              <a:t>输入小标题内容</a:t>
            </a:r>
            <a:endParaRPr lang="en-US" altLang="zh-CN" sz="1215" b="1" dirty="0">
              <a:solidFill>
                <a:prstClr val="black">
                  <a:lumMod val="75000"/>
                  <a:lumOff val="25000"/>
                </a:prstClr>
              </a:solidFill>
              <a:latin typeface="微软雅黑" pitchFamily="34" charset="-122"/>
              <a:ea typeface="微软雅黑" pitchFamily="34" charset="-122"/>
            </a:endParaRPr>
          </a:p>
        </p:txBody>
      </p:sp>
      <p:sp>
        <p:nvSpPr>
          <p:cNvPr id="14" name="矩形 47"/>
          <p:cNvSpPr>
            <a:spLocks noChangeArrowheads="1"/>
          </p:cNvSpPr>
          <p:nvPr/>
        </p:nvSpPr>
        <p:spPr bwMode="auto">
          <a:xfrm>
            <a:off x="3053433"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03818"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itchFamily="34" charset="-122"/>
                <a:ea typeface="微软雅黑" pitchFamily="34" charset="-122"/>
              </a:rPr>
              <a:t>输入小标题内容</a:t>
            </a:r>
            <a:endParaRPr lang="en-US" altLang="zh-CN" sz="1215" b="1" dirty="0">
              <a:solidFill>
                <a:prstClr val="black">
                  <a:lumMod val="75000"/>
                  <a:lumOff val="25000"/>
                </a:prstClr>
              </a:solidFill>
              <a:latin typeface="微软雅黑" pitchFamily="34" charset="-122"/>
              <a:ea typeface="微软雅黑" pitchFamily="34" charset="-122"/>
            </a:endParaRPr>
          </a:p>
        </p:txBody>
      </p:sp>
      <p:sp>
        <p:nvSpPr>
          <p:cNvPr id="16" name="矩形 47"/>
          <p:cNvSpPr>
            <a:spLocks noChangeArrowheads="1"/>
          </p:cNvSpPr>
          <p:nvPr/>
        </p:nvSpPr>
        <p:spPr bwMode="auto">
          <a:xfrm>
            <a:off x="4754229"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443870" y="3148616"/>
            <a:ext cx="1213047" cy="249279"/>
          </a:xfrm>
          <a:prstGeom prst="rect">
            <a:avLst/>
          </a:prstGeom>
        </p:spPr>
        <p:txBody>
          <a:bodyPr wrap="none" lIns="61701" tIns="30851" rIns="61701" bIns="30851">
            <a:spAutoFit/>
          </a:bodyPr>
          <a:lstStyle/>
          <a:p>
            <a:pPr algn="ctr" defTabSz="617220"/>
            <a:r>
              <a:rPr lang="zh-CN" altLang="en-US" sz="1215" b="1" dirty="0">
                <a:solidFill>
                  <a:prstClr val="black">
                    <a:lumMod val="75000"/>
                    <a:lumOff val="25000"/>
                  </a:prstClr>
                </a:solidFill>
                <a:latin typeface="微软雅黑" pitchFamily="34" charset="-122"/>
                <a:ea typeface="微软雅黑" pitchFamily="34" charset="-122"/>
              </a:rPr>
              <a:t>输入小标题内容</a:t>
            </a:r>
            <a:endParaRPr lang="en-US" altLang="zh-CN" sz="1215" b="1"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6394281" y="3359234"/>
            <a:ext cx="1307003" cy="10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17220">
              <a:lnSpc>
                <a:spcPct val="130000"/>
              </a:lnSpc>
              <a:spcBef>
                <a:spcPct val="0"/>
              </a:spcBef>
              <a:buNone/>
            </a:pPr>
            <a:r>
              <a:rPr lang="zh-CN" altLang="en-US" sz="945"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1135423" y="1065332"/>
            <a:ext cx="6838168" cy="49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1701" tIns="30851" rIns="61701" bIns="3085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17220">
              <a:lnSpc>
                <a:spcPct val="130000"/>
              </a:lnSpc>
              <a:spcBef>
                <a:spcPct val="0"/>
              </a:spcBef>
              <a:buNone/>
            </a:pPr>
            <a:r>
              <a:rPr lang="zh-CN" altLang="en-US" sz="1080" dirty="0">
                <a:solidFill>
                  <a:prstClr val="black">
                    <a:lumMod val="75000"/>
                    <a:lumOff val="25000"/>
                  </a:prst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1863951"/>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341109" y="1489866"/>
            <a:ext cx="2461783" cy="246267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26386" y="1784142"/>
            <a:ext cx="1321817" cy="1874130"/>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721815" y="1834720"/>
            <a:ext cx="453487" cy="453650"/>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04</a:t>
              </a:r>
              <a:endParaRPr lang="zh-CN" altLang="en-US" sz="1418" b="1" dirty="0">
                <a:solidFill>
                  <a:prstClr val="white"/>
                </a:solidFill>
                <a:latin typeface="微软雅黑" pitchFamily="34" charset="-122"/>
                <a:ea typeface="微软雅黑" pitchFamily="34" charset="-122"/>
              </a:endParaRPr>
            </a:p>
          </p:txBody>
        </p:sp>
      </p:grpSp>
      <p:grpSp>
        <p:nvGrpSpPr>
          <p:cNvPr id="7" name="组合 6"/>
          <p:cNvGrpSpPr/>
          <p:nvPr/>
        </p:nvGrpSpPr>
        <p:grpSpPr>
          <a:xfrm>
            <a:off x="5721815" y="3163603"/>
            <a:ext cx="453487" cy="453650"/>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06</a:t>
              </a:r>
              <a:endParaRPr lang="zh-CN" altLang="en-US" sz="1418" b="1" dirty="0">
                <a:solidFill>
                  <a:prstClr val="white"/>
                </a:solidFill>
                <a:latin typeface="微软雅黑" pitchFamily="34" charset="-122"/>
                <a:ea typeface="微软雅黑" pitchFamily="34" charset="-122"/>
              </a:endParaRPr>
            </a:p>
          </p:txBody>
        </p:sp>
      </p:grpSp>
      <p:grpSp>
        <p:nvGrpSpPr>
          <p:cNvPr id="10" name="组合 9"/>
          <p:cNvGrpSpPr/>
          <p:nvPr/>
        </p:nvGrpSpPr>
        <p:grpSpPr>
          <a:xfrm>
            <a:off x="5997615" y="2499162"/>
            <a:ext cx="453487" cy="453650"/>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b="1">
                <a:solidFill>
                  <a:prstClr val="white"/>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05</a:t>
              </a:r>
              <a:endParaRPr lang="zh-CN" altLang="en-US" sz="1418" b="1" dirty="0">
                <a:solidFill>
                  <a:prstClr val="white"/>
                </a:solidFill>
                <a:latin typeface="微软雅黑" pitchFamily="34" charset="-122"/>
                <a:ea typeface="微软雅黑" pitchFamily="34" charset="-122"/>
              </a:endParaRPr>
            </a:p>
          </p:txBody>
        </p:sp>
      </p:grpSp>
      <p:sp>
        <p:nvSpPr>
          <p:cNvPr id="13" name="TextBox 12"/>
          <p:cNvSpPr txBox="1"/>
          <p:nvPr/>
        </p:nvSpPr>
        <p:spPr>
          <a:xfrm>
            <a:off x="1365367" y="1614537"/>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3155204" y="1784141"/>
            <a:ext cx="1321817" cy="1874130"/>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949994" y="1834720"/>
            <a:ext cx="453487" cy="453650"/>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01</a:t>
              </a:r>
              <a:endParaRPr lang="zh-CN" altLang="en-US" sz="1418" b="1" dirty="0">
                <a:solidFill>
                  <a:prstClr val="white"/>
                </a:solidFill>
                <a:latin typeface="微软雅黑" pitchFamily="34" charset="-122"/>
                <a:ea typeface="微软雅黑" pitchFamily="34" charset="-122"/>
              </a:endParaRPr>
            </a:p>
          </p:txBody>
        </p:sp>
      </p:grpSp>
      <p:grpSp>
        <p:nvGrpSpPr>
          <p:cNvPr id="18" name="组合 17"/>
          <p:cNvGrpSpPr/>
          <p:nvPr/>
        </p:nvGrpSpPr>
        <p:grpSpPr>
          <a:xfrm>
            <a:off x="2681912" y="2499162"/>
            <a:ext cx="453487" cy="453650"/>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02</a:t>
              </a:r>
              <a:endParaRPr lang="zh-CN" altLang="en-US" sz="1418" b="1" dirty="0">
                <a:solidFill>
                  <a:prstClr val="white"/>
                </a:solidFill>
                <a:latin typeface="微软雅黑" pitchFamily="34" charset="-122"/>
                <a:ea typeface="微软雅黑" pitchFamily="34" charset="-122"/>
              </a:endParaRPr>
            </a:p>
          </p:txBody>
        </p:sp>
      </p:grpSp>
      <p:grpSp>
        <p:nvGrpSpPr>
          <p:cNvPr id="21" name="组合 20"/>
          <p:cNvGrpSpPr/>
          <p:nvPr/>
        </p:nvGrpSpPr>
        <p:grpSpPr>
          <a:xfrm>
            <a:off x="2949994" y="3163603"/>
            <a:ext cx="453487" cy="453650"/>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54704" cy="345038"/>
            </a:xfrm>
            <a:prstGeom prst="rect">
              <a:avLst/>
            </a:prstGeom>
            <a:noFill/>
          </p:spPr>
          <p:txBody>
            <a:bodyPr wrap="none" rtlCol="0">
              <a:spAutoFit/>
            </a:bodyPr>
            <a:lstStyle/>
            <a:p>
              <a:pPr defTabSz="617220"/>
              <a:r>
                <a:rPr lang="en-US" altLang="zh-CN" sz="1418" b="1" dirty="0">
                  <a:solidFill>
                    <a:prstClr val="white"/>
                  </a:solidFill>
                  <a:latin typeface="微软雅黑" pitchFamily="34" charset="-122"/>
                  <a:ea typeface="微软雅黑" pitchFamily="34" charset="-122"/>
                </a:rPr>
                <a:t>03</a:t>
              </a:r>
              <a:endParaRPr lang="zh-CN" altLang="en-US" sz="1418" b="1" dirty="0">
                <a:solidFill>
                  <a:prstClr val="white"/>
                </a:solidFill>
                <a:latin typeface="微软雅黑" pitchFamily="34" charset="-122"/>
                <a:ea typeface="微软雅黑" pitchFamily="34" charset="-122"/>
              </a:endParaRPr>
            </a:p>
          </p:txBody>
        </p:sp>
      </p:grpSp>
      <p:grpSp>
        <p:nvGrpSpPr>
          <p:cNvPr id="24" name="组合 23"/>
          <p:cNvGrpSpPr/>
          <p:nvPr/>
        </p:nvGrpSpPr>
        <p:grpSpPr>
          <a:xfrm>
            <a:off x="4021340" y="2173240"/>
            <a:ext cx="1101324" cy="1101722"/>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3" cy="840971"/>
            </a:xfrm>
            <a:prstGeom prst="rect">
              <a:avLst/>
            </a:prstGeom>
            <a:noFill/>
          </p:spPr>
          <p:txBody>
            <a:bodyPr wrap="square" rtlCol="0">
              <a:spAutoFit/>
            </a:bodyPr>
            <a:lstStyle/>
            <a:p>
              <a:pPr algn="ctr" defTabSz="617220"/>
              <a:r>
                <a:rPr lang="zh-CN" altLang="en-US" sz="2159" b="1" dirty="0">
                  <a:solidFill>
                    <a:prstClr val="white"/>
                  </a:solidFill>
                  <a:latin typeface="微软雅黑" panose="020B0503020204020204" pitchFamily="34" charset="-122"/>
                  <a:ea typeface="微软雅黑" panose="020B0503020204020204" pitchFamily="34" charset="-122"/>
                </a:rPr>
                <a:t>工作不足</a:t>
              </a:r>
            </a:p>
          </p:txBody>
        </p:sp>
      </p:grpSp>
      <p:sp>
        <p:nvSpPr>
          <p:cNvPr id="27" name="右箭头 26"/>
          <p:cNvSpPr/>
          <p:nvPr/>
        </p:nvSpPr>
        <p:spPr>
          <a:xfrm>
            <a:off x="3359572" y="2636560"/>
            <a:ext cx="458241" cy="183938"/>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8" name="右箭头 27"/>
          <p:cNvSpPr/>
          <p:nvPr/>
        </p:nvSpPr>
        <p:spPr>
          <a:xfrm flipH="1">
            <a:off x="5341970" y="2636560"/>
            <a:ext cx="458241" cy="183938"/>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106232" y="2665169"/>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65367" y="3667078"/>
            <a:ext cx="1455139" cy="436273"/>
          </a:xfrm>
          <a:prstGeom prst="rect">
            <a:avLst/>
          </a:prstGeom>
          <a:noFill/>
        </p:spPr>
        <p:txBody>
          <a:bodyPr wrap="square" lIns="0" tIns="0" rIns="0" bIns="0" rtlCol="0">
            <a:spAutoFit/>
          </a:bodyPr>
          <a:lstStyle/>
          <a:p>
            <a:pPr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230595" y="1614537"/>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608000" y="2665169"/>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230595" y="3667078"/>
            <a:ext cx="1483347" cy="436273"/>
          </a:xfrm>
          <a:prstGeom prst="rect">
            <a:avLst/>
          </a:prstGeom>
          <a:noFill/>
        </p:spPr>
        <p:txBody>
          <a:bodyPr wrap="square" lIns="0" tIns="0" rIns="0" bIns="0" rtlCol="0">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365365" y="1405221"/>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1106230" y="2470359"/>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365365" y="3459678"/>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6230594" y="1405221"/>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6607998" y="2470359"/>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6230594" y="3459678"/>
            <a:ext cx="1455140" cy="140167"/>
          </a:xfrm>
          <a:prstGeom prst="rect">
            <a:avLst/>
          </a:prstGeom>
          <a:noFill/>
        </p:spPr>
        <p:txBody>
          <a:bodyPr wrap="square" lIns="0" tIns="0" rIns="0" bIns="0" rtlCol="0">
            <a:spAutoFit/>
          </a:bodyPr>
          <a:lstStyle/>
          <a:p>
            <a:pPr defTabSz="617220"/>
            <a:r>
              <a:rPr lang="zh-CN" altLang="en-US" sz="911" b="1" dirty="0">
                <a:solidFill>
                  <a:prstClr val="black">
                    <a:lumMod val="75000"/>
                    <a:lumOff val="25000"/>
                  </a:prstClr>
                </a:solidFill>
                <a:latin typeface="微软雅黑" panose="020B0503020204020204" pitchFamily="34" charset="-122"/>
                <a:ea typeface="微软雅黑" panose="020B0503020204020204" pitchFamily="34" charset="-122"/>
              </a:rPr>
              <a:t>单击添加标题文本</a:t>
            </a: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7274413"/>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1233" y="3196757"/>
            <a:ext cx="777060" cy="8441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715615" y="3196757"/>
            <a:ext cx="779917" cy="8441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617220" fontAlgn="base">
              <a:spcBef>
                <a:spcPct val="0"/>
              </a:spcBef>
              <a:spcAft>
                <a:spcPct val="0"/>
              </a:spcAft>
              <a:defRPr/>
            </a:pPr>
            <a:endParaRPr lang="zh-CN" altLang="en-US" sz="162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197098" y="1454085"/>
            <a:ext cx="2719711" cy="258686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25370" y="1474084"/>
            <a:ext cx="1761242" cy="372794"/>
            <a:chOff x="7939194" y="2030307"/>
            <a:chExt cx="2609851" cy="552415"/>
          </a:xfrm>
        </p:grpSpPr>
        <p:sp>
          <p:nvSpPr>
            <p:cNvPr id="14" name="矩形 1"/>
            <p:cNvSpPr>
              <a:spLocks noChangeArrowheads="1"/>
            </p:cNvSpPr>
            <p:nvPr/>
          </p:nvSpPr>
          <p:spPr bwMode="auto">
            <a:xfrm>
              <a:off x="8250344" y="2030307"/>
              <a:ext cx="2298701" cy="55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defTabSz="617220" fontAlgn="base">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569697" y="1474083"/>
            <a:ext cx="1788381" cy="372794"/>
            <a:chOff x="1336673" y="2030307"/>
            <a:chExt cx="2650066" cy="552416"/>
          </a:xfrm>
        </p:grpSpPr>
        <p:sp>
          <p:nvSpPr>
            <p:cNvPr id="17" name="矩形 1"/>
            <p:cNvSpPr>
              <a:spLocks noChangeArrowheads="1"/>
            </p:cNvSpPr>
            <p:nvPr/>
          </p:nvSpPr>
          <p:spPr bwMode="auto">
            <a:xfrm>
              <a:off x="1688040" y="2030307"/>
              <a:ext cx="2298699" cy="552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051081" y="2841078"/>
            <a:ext cx="1735530" cy="372794"/>
            <a:chOff x="7977294" y="4055958"/>
            <a:chExt cx="2571751" cy="552415"/>
          </a:xfrm>
        </p:grpSpPr>
        <p:sp>
          <p:nvSpPr>
            <p:cNvPr id="24" name="矩形 1"/>
            <p:cNvSpPr>
              <a:spLocks noChangeArrowheads="1"/>
            </p:cNvSpPr>
            <p:nvPr/>
          </p:nvSpPr>
          <p:spPr bwMode="auto">
            <a:xfrm>
              <a:off x="8250345" y="4055958"/>
              <a:ext cx="2298700" cy="55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17220" fontAlgn="base">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17220" fontAlgn="base">
                  <a:spcBef>
                    <a:spcPct val="0"/>
                  </a:spcBef>
                  <a:spcAft>
                    <a:spcPct val="0"/>
                  </a:spcAft>
                </a:pPr>
                <a:endParaRPr lang="zh-CN" altLang="en-US" sz="162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561735" y="2842509"/>
            <a:ext cx="1763520" cy="372794"/>
            <a:chOff x="1324871" y="4058074"/>
            <a:chExt cx="2613228" cy="552414"/>
          </a:xfrm>
        </p:grpSpPr>
        <p:sp>
          <p:nvSpPr>
            <p:cNvPr id="29" name="矩形 1"/>
            <p:cNvSpPr>
              <a:spLocks noChangeArrowheads="1"/>
            </p:cNvSpPr>
            <p:nvPr/>
          </p:nvSpPr>
          <p:spPr bwMode="auto">
            <a:xfrm>
              <a:off x="1639399" y="4058074"/>
              <a:ext cx="2298700" cy="55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617220" eaLnBrk="1" fontAlgn="base" hangingPunct="1">
                <a:lnSpc>
                  <a:spcPct val="150000"/>
                </a:lnSpc>
                <a:spcBef>
                  <a:spcPct val="0"/>
                </a:spcBef>
                <a:spcAft>
                  <a:spcPct val="0"/>
                </a:spcAft>
              </a:pPr>
              <a:r>
                <a:rPr lang="zh-CN" altLang="en-US" sz="1215" b="1" dirty="0">
                  <a:solidFill>
                    <a:srgbClr val="455F51"/>
                  </a:solidFill>
                  <a:latin typeface="微软雅黑" panose="020B0503020204020204" pitchFamily="34" charset="-122"/>
                  <a:ea typeface="微软雅黑" panose="020B0503020204020204" pitchFamily="34" charset="-122"/>
                </a:rPr>
                <a:t>此处添加标题内容</a:t>
              </a:r>
              <a:endParaRPr lang="en-US" altLang="zh-CN" sz="1215" b="1" dirty="0">
                <a:solidFill>
                  <a:srgbClr val="455F51"/>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617220" eaLnBrk="1" fontAlgn="base" hangingPunct="1">
                  <a:spcBef>
                    <a:spcPct val="0"/>
                  </a:spcBef>
                  <a:spcAft>
                    <a:spcPct val="0"/>
                  </a:spcAft>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461977" y="1818332"/>
            <a:ext cx="2712162" cy="595651"/>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096895" y="1826903"/>
            <a:ext cx="2505447" cy="592794"/>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139748" y="3191043"/>
            <a:ext cx="2481165" cy="595651"/>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461976" y="3191043"/>
            <a:ext cx="2456475" cy="595651"/>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17220" fontAlgn="base">
                <a:spcBef>
                  <a:spcPct val="0"/>
                </a:spcBef>
                <a:spcAft>
                  <a:spcPct val="0"/>
                </a:spcAft>
                <a:defRPr/>
              </a:pPr>
              <a:endParaRPr lang="zh-CN" altLang="en-US" sz="162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defTabSz="617220" fontAlgn="base">
                <a:spcBef>
                  <a:spcPct val="0"/>
                </a:spcBef>
                <a:spcAft>
                  <a:spcPct val="0"/>
                </a:spcAft>
                <a:defRPr/>
              </a:pPr>
              <a:endParaRPr lang="zh-CN" altLang="en-US" sz="162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501914" y="1878635"/>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524525" y="3246758"/>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044517" y="1888389"/>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095487" y="3258010"/>
            <a:ext cx="1830984"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17220"/>
            <a:r>
              <a:rPr lang="zh-CN" altLang="en-US" sz="94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94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1" name="标题 5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29303254"/>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778996" y="3062794"/>
            <a:ext cx="131397" cy="1047273"/>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778996" y="1587161"/>
            <a:ext cx="131397" cy="1047273"/>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872862" y="1426505"/>
            <a:ext cx="1127961" cy="200025"/>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778995" y="2286986"/>
            <a:ext cx="1204763" cy="195738"/>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778995" y="3213253"/>
            <a:ext cx="1204763" cy="197168"/>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1872862" y="4071094"/>
            <a:ext cx="1127961" cy="201453"/>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82275" tIns="41137" rIns="82275" bIns="41137" numCol="1" anchor="t" anchorCtr="0" compatLnSpc="1">
            <a:prstTxWarp prst="textNoShape">
              <a:avLst/>
            </a:prstTxWarp>
          </a:bodyPr>
          <a:lstStyle/>
          <a:p>
            <a:pPr defTabSz="617220"/>
            <a:endParaRPr lang="zh-CN" altLang="en-US" sz="911">
              <a:solidFill>
                <a:prstClr val="black"/>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267599" y="2307558"/>
            <a:ext cx="1133031" cy="1586407"/>
            <a:chOff x="878699" y="1945606"/>
            <a:chExt cx="1705474" cy="2387046"/>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7"/>
              <a:ext cx="1070900" cy="2138785"/>
            </a:xfrm>
            <a:prstGeom prst="rect">
              <a:avLst/>
            </a:prstGeom>
            <a:noFill/>
            <a:ln>
              <a:noFill/>
            </a:ln>
            <a:extLst/>
          </p:spPr>
          <p:txBody>
            <a:bodyPr wrap="square">
              <a:spAutoFit/>
            </a:bodyPr>
            <a:lstStyle/>
            <a:p>
              <a:pPr algn="ctr" defTabSz="617220"/>
              <a:r>
                <a:rPr lang="zh-CN" altLang="en-US" sz="2159" b="1" dirty="0">
                  <a:solidFill>
                    <a:prstClr val="white"/>
                  </a:solidFill>
                  <a:latin typeface="微软雅黑" panose="020B0503020204020204" pitchFamily="34" charset="-122"/>
                  <a:ea typeface="微软雅黑" panose="020B0503020204020204" pitchFamily="34" charset="-122"/>
                </a:rPr>
                <a:t>工作总结</a:t>
              </a:r>
            </a:p>
          </p:txBody>
        </p:sp>
      </p:grpSp>
      <p:sp>
        <p:nvSpPr>
          <p:cNvPr id="11" name="矩形 10"/>
          <p:cNvSpPr/>
          <p:nvPr/>
        </p:nvSpPr>
        <p:spPr>
          <a:xfrm>
            <a:off x="3262500" y="1088820"/>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2" name="矩形 11"/>
          <p:cNvSpPr/>
          <p:nvPr/>
        </p:nvSpPr>
        <p:spPr>
          <a:xfrm>
            <a:off x="3262500" y="1996890"/>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3" name="矩形 12"/>
          <p:cNvSpPr/>
          <p:nvPr/>
        </p:nvSpPr>
        <p:spPr>
          <a:xfrm>
            <a:off x="3200260" y="1996888"/>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4" name="矩形 13"/>
          <p:cNvSpPr/>
          <p:nvPr/>
        </p:nvSpPr>
        <p:spPr>
          <a:xfrm>
            <a:off x="3262500" y="2904958"/>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5" name="矩形 14"/>
          <p:cNvSpPr/>
          <p:nvPr/>
        </p:nvSpPr>
        <p:spPr>
          <a:xfrm>
            <a:off x="3200260" y="2904957"/>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6" name="矩形 15"/>
          <p:cNvSpPr/>
          <p:nvPr/>
        </p:nvSpPr>
        <p:spPr>
          <a:xfrm>
            <a:off x="3262500" y="3813028"/>
            <a:ext cx="4419526" cy="7996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3200260" y="3813026"/>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427015" y="1304323"/>
            <a:ext cx="4060635" cy="544742"/>
          </a:xfrm>
          <a:prstGeom prst="rect">
            <a:avLst/>
          </a:prstGeom>
          <a:noFill/>
        </p:spPr>
        <p:txBody>
          <a:bodyPr wrap="square" lIns="82275" tIns="41137" rIns="82275" bIns="41137" rtlCol="0">
            <a:spAutoFit/>
          </a:bodyPr>
          <a:lstStyle/>
          <a:p>
            <a:pPr algn="just" defTabSz="617220">
              <a:lnSpc>
                <a:spcPts val="1169"/>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矩形 18"/>
          <p:cNvSpPr/>
          <p:nvPr/>
        </p:nvSpPr>
        <p:spPr>
          <a:xfrm>
            <a:off x="3200260" y="1088818"/>
            <a:ext cx="2100653" cy="232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5" tIns="41137" rIns="82275" bIns="41137" rtlCol="0" anchor="ctr"/>
          <a:lstStyle/>
          <a:p>
            <a:pPr algn="ctr" defTabSz="617220"/>
            <a:endParaRPr lang="zh-CN" altLang="en-US" sz="911">
              <a:solidFill>
                <a:prstClr val="white"/>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432112" y="1068817"/>
            <a:ext cx="1528644" cy="280504"/>
          </a:xfrm>
          <a:prstGeom prst="rect">
            <a:avLst/>
          </a:prstGeom>
          <a:noFill/>
        </p:spPr>
        <p:txBody>
          <a:bodyPr wrap="square" lIns="82275" tIns="41137" rIns="82275" bIns="41137" rtlCol="0">
            <a:spAutoFit/>
          </a:bodyPr>
          <a:lstStyle/>
          <a:p>
            <a:pPr defTabSz="617220"/>
            <a:r>
              <a:rPr lang="zh-CN" altLang="en-US" sz="1283" b="1" dirty="0">
                <a:solidFill>
                  <a:prstClr val="white"/>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3427015" y="2213958"/>
            <a:ext cx="4060635" cy="544742"/>
          </a:xfrm>
          <a:prstGeom prst="rect">
            <a:avLst/>
          </a:prstGeom>
          <a:noFill/>
        </p:spPr>
        <p:txBody>
          <a:bodyPr wrap="square" lIns="82275" tIns="41137" rIns="82275" bIns="41137" rtlCol="0">
            <a:spAutoFit/>
          </a:bodyPr>
          <a:lstStyle/>
          <a:p>
            <a:pPr algn="just" defTabSz="617220">
              <a:lnSpc>
                <a:spcPts val="1169"/>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32109" y="1979221"/>
            <a:ext cx="1487031" cy="280504"/>
          </a:xfrm>
          <a:prstGeom prst="rect">
            <a:avLst/>
          </a:prstGeom>
          <a:noFill/>
        </p:spPr>
        <p:txBody>
          <a:bodyPr wrap="none" lIns="82275" tIns="41137" rIns="82275" bIns="41137" rtlCol="0">
            <a:spAutoFit/>
          </a:bodyPr>
          <a:lstStyle/>
          <a:p>
            <a:pPr defTabSz="617220"/>
            <a:r>
              <a:rPr lang="zh-CN" altLang="en-US" sz="1283" b="1" dirty="0">
                <a:solidFill>
                  <a:prstClr val="white"/>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3427015" y="3124419"/>
            <a:ext cx="4060635" cy="544742"/>
          </a:xfrm>
          <a:prstGeom prst="rect">
            <a:avLst/>
          </a:prstGeom>
          <a:noFill/>
        </p:spPr>
        <p:txBody>
          <a:bodyPr wrap="square" lIns="82275" tIns="41137" rIns="82275" bIns="41137" rtlCol="0">
            <a:spAutoFit/>
          </a:bodyPr>
          <a:lstStyle/>
          <a:p>
            <a:pPr algn="just" defTabSz="617220">
              <a:lnSpc>
                <a:spcPts val="1169"/>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432109" y="2874487"/>
            <a:ext cx="1487031" cy="280504"/>
          </a:xfrm>
          <a:prstGeom prst="rect">
            <a:avLst/>
          </a:prstGeom>
          <a:noFill/>
        </p:spPr>
        <p:txBody>
          <a:bodyPr wrap="none" lIns="82275" tIns="41137" rIns="82275" bIns="41137" rtlCol="0">
            <a:spAutoFit/>
          </a:bodyPr>
          <a:lstStyle/>
          <a:p>
            <a:pPr defTabSz="617220"/>
            <a:r>
              <a:rPr lang="zh-CN" altLang="en-US" sz="1283" b="1" dirty="0">
                <a:solidFill>
                  <a:prstClr val="white"/>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3427015" y="4031872"/>
            <a:ext cx="4060635" cy="544742"/>
          </a:xfrm>
          <a:prstGeom prst="rect">
            <a:avLst/>
          </a:prstGeom>
          <a:noFill/>
        </p:spPr>
        <p:txBody>
          <a:bodyPr wrap="square" lIns="82275" tIns="41137" rIns="82275" bIns="41137" rtlCol="0">
            <a:spAutoFit/>
          </a:bodyPr>
          <a:lstStyle/>
          <a:p>
            <a:pPr algn="just" defTabSz="617220">
              <a:lnSpc>
                <a:spcPts val="1169"/>
              </a:lnSpc>
            </a:pPr>
            <a:r>
              <a:rPr lang="zh-CN" altLang="en-US" sz="810" dirty="0">
                <a:solidFill>
                  <a:prstClr val="black">
                    <a:lumMod val="75000"/>
                    <a:lumOff val="25000"/>
                  </a:prst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81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432109" y="3796366"/>
            <a:ext cx="1487031" cy="280504"/>
          </a:xfrm>
          <a:prstGeom prst="rect">
            <a:avLst/>
          </a:prstGeom>
          <a:noFill/>
        </p:spPr>
        <p:txBody>
          <a:bodyPr wrap="none" lIns="82275" tIns="41137" rIns="82275" bIns="41137" rtlCol="0">
            <a:spAutoFit/>
          </a:bodyPr>
          <a:lstStyle/>
          <a:p>
            <a:pPr defTabSz="617220"/>
            <a:r>
              <a:rPr lang="zh-CN" altLang="en-US" sz="1283" b="1" dirty="0">
                <a:solidFill>
                  <a:prstClr val="white"/>
                </a:solidFill>
                <a:latin typeface="微软雅黑" panose="020B0503020204020204" pitchFamily="34" charset="-122"/>
                <a:ea typeface="微软雅黑" panose="020B0503020204020204" pitchFamily="34" charset="-122"/>
              </a:rPr>
              <a:t>点击输入标题文本</a:t>
            </a: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39440369"/>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968127" y="2322543"/>
            <a:ext cx="157060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68127" y="3338569"/>
            <a:ext cx="157060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885787" y="1356897"/>
            <a:ext cx="1776358" cy="1084259"/>
            <a:chOff x="8835092" y="1945063"/>
            <a:chExt cx="2483676" cy="1512112"/>
          </a:xfrm>
        </p:grpSpPr>
        <p:sp>
          <p:nvSpPr>
            <p:cNvPr id="5" name="文本框 11"/>
            <p:cNvSpPr txBox="1"/>
            <p:nvPr/>
          </p:nvSpPr>
          <p:spPr>
            <a:xfrm>
              <a:off x="8835092" y="1945063"/>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1183234"/>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878846" y="2373608"/>
            <a:ext cx="1776358" cy="1102380"/>
            <a:chOff x="8835092" y="2033592"/>
            <a:chExt cx="2483676" cy="1537371"/>
          </a:xfrm>
        </p:grpSpPr>
        <p:sp>
          <p:nvSpPr>
            <p:cNvPr id="8" name="文本框 14"/>
            <p:cNvSpPr txBox="1"/>
            <p:nvPr/>
          </p:nvSpPr>
          <p:spPr>
            <a:xfrm>
              <a:off x="8835092" y="2033592"/>
              <a:ext cx="1248229" cy="389432"/>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1183224"/>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885785" y="3381225"/>
            <a:ext cx="1785355" cy="1093331"/>
            <a:chOff x="8835092" y="2046239"/>
            <a:chExt cx="2496257" cy="1524762"/>
          </a:xfrm>
        </p:grpSpPr>
        <p:sp>
          <p:nvSpPr>
            <p:cNvPr id="11" name="文本框 17"/>
            <p:cNvSpPr txBox="1"/>
            <p:nvPr/>
          </p:nvSpPr>
          <p:spPr>
            <a:xfrm>
              <a:off x="8835092" y="2046239"/>
              <a:ext cx="1248228" cy="389434"/>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12" name="文本框 18"/>
            <p:cNvSpPr txBox="1"/>
            <p:nvPr/>
          </p:nvSpPr>
          <p:spPr>
            <a:xfrm>
              <a:off x="8885417" y="2387769"/>
              <a:ext cx="2445932" cy="1183232"/>
            </a:xfrm>
            <a:prstGeom prst="rect">
              <a:avLst/>
            </a:prstGeom>
            <a:noFill/>
          </p:spPr>
          <p:txBody>
            <a:bodyPr wrap="square" rtlCol="0">
              <a:spAutoFit/>
            </a:bodyPr>
            <a:lstStyle/>
            <a:p>
              <a:pPr defTabSz="617220">
                <a:lnSpc>
                  <a:spcPct val="130000"/>
                </a:lnSpc>
              </a:pPr>
              <a:r>
                <a:rPr lang="zh-CN" altLang="en-US" sz="945" dirty="0">
                  <a:solidFill>
                    <a:prstClr val="black">
                      <a:lumMod val="75000"/>
                      <a:lumOff val="25000"/>
                    </a:prst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790596" y="2894951"/>
            <a:ext cx="1667677" cy="1256701"/>
            <a:chOff x="3474720" y="4038600"/>
            <a:chExt cx="2331720" cy="1752600"/>
          </a:xfrm>
        </p:grpSpPr>
        <p:sp>
          <p:nvSpPr>
            <p:cNvPr id="14" name="文本框 19"/>
            <p:cNvSpPr txBox="1"/>
            <p:nvPr/>
          </p:nvSpPr>
          <p:spPr>
            <a:xfrm>
              <a:off x="3987799" y="475822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15" name="文本框 20"/>
            <p:cNvSpPr txBox="1"/>
            <p:nvPr/>
          </p:nvSpPr>
          <p:spPr>
            <a:xfrm>
              <a:off x="3987799" y="5299083"/>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59" b="1">
                <a:ln w="12700">
                  <a:solidFill>
                    <a:srgbClr val="455F51">
                      <a:satMod val="155000"/>
                    </a:srgbClr>
                  </a:solidFill>
                  <a:prstDash val="solid"/>
                </a:ln>
                <a:solidFill>
                  <a:prstClr val="black">
                    <a:lumMod val="75000"/>
                    <a:lumOff val="25000"/>
                  </a:prst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38625" y="2894951"/>
            <a:ext cx="1667677" cy="1256701"/>
            <a:chOff x="3474720" y="4038600"/>
            <a:chExt cx="2331720" cy="1752600"/>
          </a:xfrm>
        </p:grpSpPr>
        <p:sp>
          <p:nvSpPr>
            <p:cNvPr id="21" name="文本框 30"/>
            <p:cNvSpPr txBox="1"/>
            <p:nvPr/>
          </p:nvSpPr>
          <p:spPr>
            <a:xfrm>
              <a:off x="3987799" y="475822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22" name="文本框 31"/>
            <p:cNvSpPr txBox="1"/>
            <p:nvPr/>
          </p:nvSpPr>
          <p:spPr>
            <a:xfrm>
              <a:off x="3987799" y="5299083"/>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59">
                <a:solidFill>
                  <a:prstClr val="black">
                    <a:lumMod val="75000"/>
                    <a:lumOff val="25000"/>
                  </a:prst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478302" y="2894951"/>
            <a:ext cx="1667677" cy="1256701"/>
            <a:chOff x="3474720" y="4038600"/>
            <a:chExt cx="2331720" cy="1752600"/>
          </a:xfrm>
        </p:grpSpPr>
        <p:sp>
          <p:nvSpPr>
            <p:cNvPr id="28" name="文本框 37"/>
            <p:cNvSpPr txBox="1"/>
            <p:nvPr/>
          </p:nvSpPr>
          <p:spPr>
            <a:xfrm>
              <a:off x="3987799" y="475822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29" name="文本框 38"/>
            <p:cNvSpPr txBox="1"/>
            <p:nvPr/>
          </p:nvSpPr>
          <p:spPr>
            <a:xfrm>
              <a:off x="3987799" y="5299083"/>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89435"/>
            </a:xfrm>
            <a:prstGeom prst="rect">
              <a:avLst/>
            </a:prstGeom>
            <a:noFill/>
          </p:spPr>
          <p:txBody>
            <a:bodyPr wrap="square" rtlCol="0">
              <a:spAutoFit/>
            </a:bodyPr>
            <a:lstStyle/>
            <a:p>
              <a:pPr algn="ctr" defTabSz="617220"/>
              <a:r>
                <a:rPr lang="zh-CN" altLang="en-US" sz="1822" baseline="-3000" dirty="0">
                  <a:solidFill>
                    <a:prstClr val="black">
                      <a:lumMod val="75000"/>
                      <a:lumOff val="25000"/>
                    </a:prst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17220"/>
              <a:endParaRPr lang="zh-CN" altLang="en-US" sz="2159">
                <a:solidFill>
                  <a:prstClr val="black">
                    <a:lumMod val="75000"/>
                    <a:lumOff val="25000"/>
                  </a:prst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790596" y="1518048"/>
            <a:ext cx="1667677" cy="137690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18">
                <a:solidFill>
                  <a:prstClr val="white"/>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1708" tIns="30854" rIns="61708" bIns="30854" numCol="1" anchor="t" anchorCtr="0" compatLnSpc="1">
              <a:prstTxWarp prst="textNoShape">
                <a:avLst/>
              </a:prstTxWarp>
            </a:bodyPr>
            <a:lstStyle/>
            <a:p>
              <a:pPr defTabSz="617220"/>
              <a:endParaRPr lang="zh-CN" altLang="en-US" sz="1418">
                <a:solidFill>
                  <a:prstClr val="white"/>
                </a:solidFill>
                <a:latin typeface="微软雅黑" pitchFamily="34" charset="-122"/>
                <a:ea typeface="微软雅黑" pitchFamily="34" charset="-122"/>
              </a:endParaRPr>
            </a:p>
          </p:txBody>
        </p:sp>
        <p:sp>
          <p:nvSpPr>
            <p:cNvPr id="37" name="文本框 47"/>
            <p:cNvSpPr txBox="1"/>
            <p:nvPr/>
          </p:nvSpPr>
          <p:spPr>
            <a:xfrm>
              <a:off x="4111716" y="3381326"/>
              <a:ext cx="1248229" cy="389435"/>
            </a:xfrm>
            <a:prstGeom prst="rect">
              <a:avLst/>
            </a:prstGeom>
            <a:noFill/>
          </p:spPr>
          <p:txBody>
            <a:bodyPr wrap="square" rtlCol="0">
              <a:spAutoFit/>
            </a:bodyPr>
            <a:lstStyle/>
            <a:p>
              <a:pPr algn="ctr" defTabSz="617220"/>
              <a:r>
                <a:rPr lang="zh-CN" altLang="en-US" sz="1822" baseline="-3000" dirty="0">
                  <a:solidFill>
                    <a:prstClr val="white"/>
                  </a:solidFill>
                  <a:latin typeface="微软雅黑" pitchFamily="34" charset="-122"/>
                  <a:ea typeface="微软雅黑" pitchFamily="34" charset="-122"/>
                </a:rPr>
                <a:t>添加标题</a:t>
              </a:r>
            </a:p>
          </p:txBody>
        </p:sp>
      </p:grpSp>
      <p:grpSp>
        <p:nvGrpSpPr>
          <p:cNvPr id="38" name="组合 37"/>
          <p:cNvGrpSpPr/>
          <p:nvPr/>
        </p:nvGrpSpPr>
        <p:grpSpPr>
          <a:xfrm>
            <a:off x="4649525" y="1518048"/>
            <a:ext cx="1667677" cy="137690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18">
                <a:solidFill>
                  <a:prstClr val="black"/>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1708" tIns="30854" rIns="61708" bIns="30854" numCol="1" anchor="t" anchorCtr="0" compatLnSpc="1">
              <a:prstTxWarp prst="textNoShape">
                <a:avLst/>
              </a:prstTxWarp>
            </a:bodyPr>
            <a:lstStyle/>
            <a:p>
              <a:pPr defTabSz="617220"/>
              <a:endParaRPr lang="zh-CN" altLang="en-US" sz="1418">
                <a:solidFill>
                  <a:prstClr val="black"/>
                </a:solidFill>
                <a:latin typeface="微软雅黑" pitchFamily="34" charset="-122"/>
                <a:ea typeface="微软雅黑" pitchFamily="34" charset="-122"/>
              </a:endParaRPr>
            </a:p>
          </p:txBody>
        </p:sp>
        <p:sp>
          <p:nvSpPr>
            <p:cNvPr id="41" name="文本框 48"/>
            <p:cNvSpPr txBox="1"/>
            <p:nvPr/>
          </p:nvSpPr>
          <p:spPr>
            <a:xfrm>
              <a:off x="6793956" y="3381326"/>
              <a:ext cx="1248229" cy="404099"/>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defTabSz="617220"/>
              <a:r>
                <a:rPr lang="zh-CN" altLang="en-US" sz="1283" dirty="0">
                  <a:solidFill>
                    <a:prstClr val="white"/>
                  </a:solidFill>
                  <a:latin typeface="微软雅黑" pitchFamily="34" charset="-122"/>
                  <a:ea typeface="微软雅黑" pitchFamily="34" charset="-122"/>
                </a:rPr>
                <a:t>添加标题</a:t>
              </a:r>
            </a:p>
          </p:txBody>
        </p:sp>
      </p:grpSp>
      <p:grpSp>
        <p:nvGrpSpPr>
          <p:cNvPr id="42" name="组合 41"/>
          <p:cNvGrpSpPr/>
          <p:nvPr/>
        </p:nvGrpSpPr>
        <p:grpSpPr>
          <a:xfrm>
            <a:off x="6483751" y="1518048"/>
            <a:ext cx="1667677" cy="137690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20"/>
              <a:endParaRPr lang="zh-CN" altLang="en-US" sz="1418">
                <a:solidFill>
                  <a:prstClr val="white"/>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1708" tIns="30854" rIns="61708" bIns="30854" numCol="1" anchor="t" anchorCtr="0" compatLnSpc="1">
              <a:prstTxWarp prst="textNoShape">
                <a:avLst/>
              </a:prstTxWarp>
            </a:bodyPr>
            <a:lstStyle/>
            <a:p>
              <a:pPr defTabSz="617220"/>
              <a:endParaRPr lang="zh-CN" altLang="en-US" sz="1418">
                <a:solidFill>
                  <a:prstClr val="white"/>
                </a:solidFill>
                <a:latin typeface="微软雅黑" pitchFamily="34" charset="-122"/>
                <a:ea typeface="微软雅黑" pitchFamily="34" charset="-122"/>
              </a:endParaRPr>
            </a:p>
          </p:txBody>
        </p:sp>
        <p:sp>
          <p:nvSpPr>
            <p:cNvPr id="45" name="文本框 49"/>
            <p:cNvSpPr txBox="1"/>
            <p:nvPr/>
          </p:nvSpPr>
          <p:spPr>
            <a:xfrm>
              <a:off x="9567636" y="3381326"/>
              <a:ext cx="1248229" cy="404099"/>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defTabSz="617220"/>
              <a:r>
                <a:rPr lang="zh-CN" altLang="en-US" sz="1283" dirty="0">
                  <a:solidFill>
                    <a:prstClr val="white"/>
                  </a:solidFill>
                  <a:latin typeface="微软雅黑" pitchFamily="34" charset="-122"/>
                  <a:ea typeface="微软雅黑" pitchFamily="34" charset="-122"/>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29148782"/>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Others_10"/>
          <p:cNvSpPr txBox="1"/>
          <p:nvPr>
            <p:custDataLst>
              <p:tags r:id="rId1"/>
            </p:custDataLst>
          </p:nvPr>
        </p:nvSpPr>
        <p:spPr>
          <a:xfrm>
            <a:off x="1202026" y="3635399"/>
            <a:ext cx="1339673" cy="436273"/>
          </a:xfrm>
          <a:prstGeom prst="rect">
            <a:avLst/>
          </a:prstGeom>
          <a:noFill/>
          <a:ln>
            <a:noFill/>
          </a:ln>
        </p:spPr>
        <p:txBody>
          <a:bodyPr wrap="square" lIns="0" tIns="0" rIns="0" bIns="0" rtlCol="0" anchor="ctr" anchorCtr="0">
            <a:noAutofit/>
          </a:bodyPr>
          <a:lstStyle/>
          <a:p>
            <a:pPr algn="ctr" defTabSz="822960"/>
            <a:r>
              <a:rPr lang="zh-CN" altLang="en-US" sz="3240" b="1" dirty="0">
                <a:solidFill>
                  <a:srgbClr val="006F6A"/>
                </a:solidFill>
                <a:latin typeface="微软雅黑" panose="020B0503020204020204" pitchFamily="34" charset="-122"/>
                <a:ea typeface="微软雅黑" panose="020B0503020204020204" pitchFamily="34" charset="-122"/>
              </a:rPr>
              <a:t>过渡页</a:t>
            </a:r>
          </a:p>
        </p:txBody>
      </p:sp>
      <p:sp>
        <p:nvSpPr>
          <p:cNvPr id="10" name="MH_Others_1"/>
          <p:cNvSpPr/>
          <p:nvPr>
            <p:custDataLst>
              <p:tags r:id="rId2"/>
            </p:custDataLst>
          </p:nvPr>
        </p:nvSpPr>
        <p:spPr>
          <a:xfrm>
            <a:off x="2822206" y="2118100"/>
            <a:ext cx="214313" cy="332456"/>
          </a:xfrm>
          <a:custGeom>
            <a:avLst/>
            <a:gdLst>
              <a:gd name="connsiteX0" fmla="*/ 203199 w 203199"/>
              <a:gd name="connsiteY0" fmla="*/ 0 h 210018"/>
              <a:gd name="connsiteX1" fmla="*/ 203199 w 203199"/>
              <a:gd name="connsiteY1" fmla="*/ 210018 h 210018"/>
              <a:gd name="connsiteX2" fmla="*/ 0 w 203199"/>
              <a:gd name="connsiteY2" fmla="*/ 210018 h 210018"/>
              <a:gd name="connsiteX3" fmla="*/ 0 w 203199"/>
              <a:gd name="connsiteY3" fmla="*/ 209707 h 210018"/>
            </a:gdLst>
            <a:ahLst/>
            <a:cxnLst>
              <a:cxn ang="0">
                <a:pos x="connsiteX0" y="connsiteY0"/>
              </a:cxn>
              <a:cxn ang="0">
                <a:pos x="connsiteX1" y="connsiteY1"/>
              </a:cxn>
              <a:cxn ang="0">
                <a:pos x="connsiteX2" y="connsiteY2"/>
              </a:cxn>
              <a:cxn ang="0">
                <a:pos x="connsiteX3" y="connsiteY3"/>
              </a:cxn>
            </a:cxnLst>
            <a:rect l="l" t="t" r="r" b="b"/>
            <a:pathLst>
              <a:path w="203199" h="210018">
                <a:moveTo>
                  <a:pt x="203199" y="0"/>
                </a:moveTo>
                <a:lnTo>
                  <a:pt x="203199" y="210018"/>
                </a:lnTo>
                <a:lnTo>
                  <a:pt x="0" y="210018"/>
                </a:lnTo>
                <a:lnTo>
                  <a:pt x="0" y="209707"/>
                </a:lnTo>
                <a:close/>
              </a:path>
            </a:pathLst>
          </a:cu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900" tIns="0" rIns="0" bIns="0" numCol="1" spcCol="0" rtlCol="0" fromWordArt="0" anchor="ctr" anchorCtr="0" forceAA="0" compatLnSpc="1">
            <a:noAutofit/>
          </a:bodyPr>
          <a:lstStyle/>
          <a:p>
            <a:pPr algn="ctr" defTabSz="822960"/>
            <a:endParaRPr lang="zh-CN" altLang="en-US" sz="1215">
              <a:solidFill>
                <a:prstClr val="white"/>
              </a:solidFill>
              <a:latin typeface="Franklin Gothic Book"/>
              <a:ea typeface="黑体" panose="02010609060101010101" pitchFamily="49" charset="-122"/>
            </a:endParaRPr>
          </a:p>
        </p:txBody>
      </p:sp>
      <p:sp>
        <p:nvSpPr>
          <p:cNvPr id="26" name="任意多边形 25">
            <a:hlinkClick r:id="rId10" action="ppaction://hlinksldjump"/>
          </p:cNvPr>
          <p:cNvSpPr/>
          <p:nvPr>
            <p:custDataLst>
              <p:tags r:id="rId3"/>
            </p:custDataLst>
          </p:nvPr>
        </p:nvSpPr>
        <p:spPr>
          <a:xfrm>
            <a:off x="0" y="2118100"/>
            <a:ext cx="9144000" cy="781207"/>
          </a:xfrm>
          <a:custGeom>
            <a:avLst/>
            <a:gdLst>
              <a:gd name="connsiteX0" fmla="*/ 0 w 4343400"/>
              <a:gd name="connsiteY0" fmla="*/ 0 h 408460"/>
              <a:gd name="connsiteX1" fmla="*/ 3714750 w 4343400"/>
              <a:gd name="connsiteY1" fmla="*/ 0 h 408460"/>
              <a:gd name="connsiteX2" fmla="*/ 4343400 w 4343400"/>
              <a:gd name="connsiteY2" fmla="*/ 0 h 408460"/>
              <a:gd name="connsiteX3" fmla="*/ 4343400 w 4343400"/>
              <a:gd name="connsiteY3" fmla="*/ 408460 h 408460"/>
              <a:gd name="connsiteX4" fmla="*/ 3714750 w 4343400"/>
              <a:gd name="connsiteY4" fmla="*/ 408460 h 408460"/>
              <a:gd name="connsiteX5" fmla="*/ 0 w 4343400"/>
              <a:gd name="connsiteY5" fmla="*/ 408460 h 40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408460">
                <a:moveTo>
                  <a:pt x="0" y="0"/>
                </a:moveTo>
                <a:lnTo>
                  <a:pt x="3714750" y="0"/>
                </a:lnTo>
                <a:lnTo>
                  <a:pt x="4343400" y="0"/>
                </a:lnTo>
                <a:lnTo>
                  <a:pt x="4343400" y="408460"/>
                </a:lnTo>
                <a:lnTo>
                  <a:pt x="3714750" y="408460"/>
                </a:lnTo>
                <a:lnTo>
                  <a:pt x="0" y="408460"/>
                </a:lnTo>
                <a:close/>
              </a:path>
            </a:pathLst>
          </a:custGeom>
          <a:solidFill>
            <a:srgbClr val="0099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7500" tIns="0" rIns="0" bIns="0" numCol="1" spcCol="0" rtlCol="0" fromWordArt="0" anchor="ctr" anchorCtr="0" forceAA="0" compatLnSpc="1">
            <a:noAutofit/>
          </a:bodyPr>
          <a:lstStyle/>
          <a:p>
            <a:pPr algn="ctr" defTabSz="822960"/>
            <a:r>
              <a:rPr lang="zh-CN" altLang="en-US" sz="2400" b="1" spc="135" dirty="0">
                <a:solidFill>
                  <a:srgbClr val="FFFFFF"/>
                </a:solidFill>
                <a:latin typeface="Franklin Gothic Book"/>
                <a:ea typeface="黑体" panose="02010609060101010101" pitchFamily="49" charset="-122"/>
              </a:rPr>
              <a:t>                这里输入您的标题或复制到此处</a:t>
            </a:r>
          </a:p>
        </p:txBody>
      </p:sp>
      <p:sp>
        <p:nvSpPr>
          <p:cNvPr id="15" name="MH_Number_1">
            <a:hlinkClick r:id="rId10" action="ppaction://hlinksldjump"/>
          </p:cNvPr>
          <p:cNvSpPr/>
          <p:nvPr>
            <p:custDataLst>
              <p:tags r:id="rId4"/>
            </p:custDataLst>
          </p:nvPr>
        </p:nvSpPr>
        <p:spPr>
          <a:xfrm>
            <a:off x="3123784" y="1511928"/>
            <a:ext cx="2896432" cy="367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822960"/>
            <a:r>
              <a:rPr lang="zh-CN" altLang="en-US" sz="4860" b="1" dirty="0">
                <a:solidFill>
                  <a:srgbClr val="006F6A"/>
                </a:solidFill>
                <a:latin typeface="微软雅黑" panose="020B0503020204020204" pitchFamily="34" charset="-122"/>
                <a:ea typeface="微软雅黑" panose="020B0503020204020204" pitchFamily="34" charset="-122"/>
                <a:cs typeface="Times New Roman" panose="02020603050405020304" pitchFamily="18" charset="0"/>
              </a:rPr>
              <a:t>第二部分</a:t>
            </a:r>
          </a:p>
        </p:txBody>
      </p:sp>
      <p:pic>
        <p:nvPicPr>
          <p:cNvPr id="22" name="图片 2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70644" y="1640985"/>
            <a:ext cx="1802648" cy="1735436"/>
          </a:xfrm>
          <a:prstGeom prst="rect">
            <a:avLst/>
          </a:prstGeom>
        </p:spPr>
      </p:pic>
      <p:sp>
        <p:nvSpPr>
          <p:cNvPr id="27" name="MH_Others_10"/>
          <p:cNvSpPr txBox="1"/>
          <p:nvPr>
            <p:custDataLst>
              <p:tags r:id="rId5"/>
            </p:custDataLst>
          </p:nvPr>
        </p:nvSpPr>
        <p:spPr>
          <a:xfrm>
            <a:off x="3340663"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8" name="MH_Others_10"/>
          <p:cNvSpPr txBox="1"/>
          <p:nvPr>
            <p:custDataLst>
              <p:tags r:id="rId6"/>
            </p:custDataLst>
          </p:nvPr>
        </p:nvSpPr>
        <p:spPr>
          <a:xfrm>
            <a:off x="5913060" y="2960642"/>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29" name="MH_Others_10"/>
          <p:cNvSpPr txBox="1"/>
          <p:nvPr>
            <p:custDataLst>
              <p:tags r:id="rId7"/>
            </p:custDataLst>
          </p:nvPr>
        </p:nvSpPr>
        <p:spPr>
          <a:xfrm>
            <a:off x="3340663"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
        <p:nvSpPr>
          <p:cNvPr id="30" name="MH_Others_10"/>
          <p:cNvSpPr txBox="1"/>
          <p:nvPr>
            <p:custDataLst>
              <p:tags r:id="rId8"/>
            </p:custDataLst>
          </p:nvPr>
        </p:nvSpPr>
        <p:spPr>
          <a:xfrm>
            <a:off x="5913060" y="3553777"/>
            <a:ext cx="2268252" cy="436273"/>
          </a:xfrm>
          <a:prstGeom prst="rect">
            <a:avLst/>
          </a:prstGeom>
          <a:noFill/>
          <a:ln>
            <a:noFill/>
          </a:ln>
        </p:spPr>
        <p:txBody>
          <a:bodyPr wrap="square" lIns="0" tIns="0" rIns="0" bIns="0" rtlCol="0" anchor="ctr" anchorCtr="0">
            <a:noAutofit/>
          </a:bodyPr>
          <a:lstStyle/>
          <a:p>
            <a:pPr marL="308610" indent="-308610" defTabSz="822960">
              <a:buFont typeface="Wingdings" panose="05000000000000000000" pitchFamily="2" charset="2"/>
              <a:buChar char="Ø"/>
            </a:pPr>
            <a:r>
              <a:rPr lang="zh-CN" altLang="en-US" dirty="0">
                <a:solidFill>
                  <a:srgbClr val="006F6A"/>
                </a:solidFill>
                <a:latin typeface="微软雅黑" panose="020B0503020204020204" pitchFamily="34" charset="-122"/>
                <a:ea typeface="微软雅黑" panose="020B0503020204020204" pitchFamily="34" charset="-122"/>
              </a:rPr>
              <a:t>单击此处添加文字</a:t>
            </a:r>
          </a:p>
        </p:txBody>
      </p:sp>
    </p:spTree>
    <p:extLst>
      <p:ext uri="{BB962C8B-B14F-4D97-AF65-F5344CB8AC3E}">
        <p14:creationId xmlns:p14="http://schemas.microsoft.com/office/powerpoint/2010/main" val="1213551946"/>
      </p:ext>
    </p:extLst>
  </p:cSld>
  <p:clrMapOvr>
    <a:masterClrMapping/>
  </p:clrMapOvr>
  <mc:AlternateContent xmlns:mc="http://schemas.openxmlformats.org/markup-compatibility/2006" xmlns:p14="http://schemas.microsoft.com/office/powerpoint/2010/main">
    <mc:Choice Requires="p14">
      <p:transition spd="slow" p14:dur="1600" advClick="0" advTm="7507">
        <p14:gallery dir="l"/>
      </p:transition>
    </mc:Choice>
    <mc:Fallback xmlns="">
      <p:transition spd="slow" advClick="0" advTm="75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36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16" presetClass="entr" presetSubtype="42"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arn(outHorizontal)">
                                      <p:cBhvr>
                                        <p:cTn id="14" dur="500"/>
                                        <p:tgtEl>
                                          <p:spTgt spid="26"/>
                                        </p:tgtEl>
                                      </p:cBhvr>
                                    </p:animEffect>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strVal val="#ppt_w+.3"/>
                                          </p:val>
                                        </p:tav>
                                        <p:tav tm="100000">
                                          <p:val>
                                            <p:strVal val="#ppt_w"/>
                                          </p:val>
                                        </p:tav>
                                      </p:tavLst>
                                    </p:anim>
                                    <p:anim calcmode="lin" valueType="num">
                                      <p:cBhvr>
                                        <p:cTn id="19" dur="1000" fill="hold"/>
                                        <p:tgtEl>
                                          <p:spTgt spid="15"/>
                                        </p:tgtEl>
                                        <p:attrNameLst>
                                          <p:attrName>ppt_h</p:attrName>
                                        </p:attrNameLst>
                                      </p:cBhvr>
                                      <p:tavLst>
                                        <p:tav tm="0">
                                          <p:val>
                                            <p:strVal val="#ppt_h"/>
                                          </p:val>
                                        </p:tav>
                                        <p:tav tm="100000">
                                          <p:val>
                                            <p:strVal val="#ppt_h"/>
                                          </p:val>
                                        </p:tav>
                                      </p:tavLst>
                                    </p:anim>
                                    <p:animEffect transition="in" filter="fade">
                                      <p:cBhvr>
                                        <p:cTn id="20" dur="1000"/>
                                        <p:tgtEl>
                                          <p:spTgt spid="15"/>
                                        </p:tgtEl>
                                      </p:cBhvr>
                                    </p:animEffect>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animBg="1"/>
      <p:bldP spid="15" grpId="0"/>
      <p:bldP spid="27" grpId="0"/>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10.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12.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15.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16.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19.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0.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1.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2.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3.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4.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7.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8.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29.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1.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2.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5.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6.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7.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8.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39.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4.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43.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44.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45.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5.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6.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NUMBER"/>
  <p:tag name="ID" val="626781"/>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OTHERS"/>
  <p:tag name="ID" val="626781"/>
</p:tagLst>
</file>

<file path=ppt/tags/tag9.xml><?xml version="1.0" encoding="utf-8"?>
<p:tagLst xmlns:a="http://schemas.openxmlformats.org/drawingml/2006/main" xmlns:r="http://schemas.openxmlformats.org/officeDocument/2006/relationships" xmlns:p="http://schemas.openxmlformats.org/presentationml/2006/main">
  <p:tag name="MH" val="20170105002347"/>
  <p:tag name="MH_LIBRARY" val="CONTENTS"/>
  <p:tag name="MH_TYPE" val="ENTRY"/>
  <p:tag name="ID" val="626781"/>
  <p:tag name="MH_ORDER" val="2"/>
</p:tagLst>
</file>

<file path=ppt/theme/theme1.xml><?xml version="1.0" encoding="utf-8"?>
<a:theme xmlns:a="http://schemas.openxmlformats.org/drawingml/2006/main" name="第一PPT，www.1ppt.com">
  <a:themeElements>
    <a:clrScheme name="自定义 60">
      <a:dk1>
        <a:sysClr val="windowText" lastClr="000000"/>
      </a:dk1>
      <a:lt1>
        <a:sysClr val="window" lastClr="FFFFFF"/>
      </a:lt1>
      <a:dk2>
        <a:srgbClr val="455F51"/>
      </a:dk2>
      <a:lt2>
        <a:srgbClr val="E2DFCC"/>
      </a:lt2>
      <a:accent1>
        <a:srgbClr val="006F6A"/>
      </a:accent1>
      <a:accent2>
        <a:srgbClr val="007E78"/>
      </a:accent2>
      <a:accent3>
        <a:srgbClr val="004C48"/>
      </a:accent3>
      <a:accent4>
        <a:srgbClr val="44C1A3"/>
      </a:accent4>
      <a:accent5>
        <a:srgbClr val="4EB3CF"/>
      </a:accent5>
      <a:accent6>
        <a:srgbClr val="51C3F9"/>
      </a:accent6>
      <a:hlink>
        <a:srgbClr val="EE7B08"/>
      </a:hlink>
      <a:folHlink>
        <a:srgbClr val="977B2D"/>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1050</TotalTime>
  <Words>5105</Words>
  <Application>Microsoft Office PowerPoint</Application>
  <PresentationFormat>全屏显示(16:9)</PresentationFormat>
  <Paragraphs>380</Paragraphs>
  <Slides>28</Slides>
  <Notes>22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医院医疗</dc:title>
  <dc:creator>第一PPT</dc:creator>
  <cp:keywords>www.1ppt.com</cp:keywords>
  <cp:lastModifiedBy>Windows User</cp:lastModifiedBy>
  <cp:revision>135</cp:revision>
  <dcterms:created xsi:type="dcterms:W3CDTF">2015-12-06T01:30:39Z</dcterms:created>
  <dcterms:modified xsi:type="dcterms:W3CDTF">2019-04-25T09:33:16Z</dcterms:modified>
</cp:coreProperties>
</file>