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2.xml" ContentType="application/vnd.openxmlformats-officedocument.presentationml.tags+xml"/>
  <Override PartName="/ppt/notesSlides/notesSlide24.xml" ContentType="application/vnd.openxmlformats-officedocument.presentationml.notesSlide+xml"/>
  <Override PartName="/ppt/tags/tag13.xml" ContentType="application/vnd.openxmlformats-officedocument.presentationml.tags+xml"/>
  <Override PartName="/ppt/notesSlides/notesSlide25.xml" ContentType="application/vnd.openxmlformats-officedocument.presentationml.notesSlide+xml"/>
  <Override PartName="/ppt/tags/tag1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4" r:id="rId1"/>
    <p:sldMasterId id="2147484296" r:id="rId2"/>
    <p:sldMasterId id="2147484308" r:id="rId3"/>
  </p:sldMasterIdLst>
  <p:notesMasterIdLst>
    <p:notesMasterId r:id="rId32"/>
  </p:notesMasterIdLst>
  <p:sldIdLst>
    <p:sldId id="256" r:id="rId4"/>
    <p:sldId id="527" r:id="rId5"/>
    <p:sldId id="528" r:id="rId6"/>
    <p:sldId id="510" r:id="rId7"/>
    <p:sldId id="517" r:id="rId8"/>
    <p:sldId id="458" r:id="rId9"/>
    <p:sldId id="462" r:id="rId10"/>
    <p:sldId id="450" r:id="rId11"/>
    <p:sldId id="529" r:id="rId12"/>
    <p:sldId id="514" r:id="rId13"/>
    <p:sldId id="521" r:id="rId14"/>
    <p:sldId id="448" r:id="rId15"/>
    <p:sldId id="447" r:id="rId16"/>
    <p:sldId id="505" r:id="rId17"/>
    <p:sldId id="530" r:id="rId18"/>
    <p:sldId id="508" r:id="rId19"/>
    <p:sldId id="509" r:id="rId20"/>
    <p:sldId id="511" r:id="rId21"/>
    <p:sldId id="457" r:id="rId22"/>
    <p:sldId id="410" r:id="rId23"/>
    <p:sldId id="531" r:id="rId24"/>
    <p:sldId id="512" r:id="rId25"/>
    <p:sldId id="516" r:id="rId26"/>
    <p:sldId id="518" r:id="rId27"/>
    <p:sldId id="526" r:id="rId28"/>
    <p:sldId id="500" r:id="rId29"/>
    <p:sldId id="532" r:id="rId30"/>
    <p:sldId id="533" r:id="rId31"/>
  </p:sldIdLst>
  <p:sldSz cx="9144000" cy="5143500" type="screen16x9"/>
  <p:notesSz cx="6858000" cy="9144000"/>
  <p:custShowLst>
    <p:custShow name="自定义放映 1" id="0">
      <p:sldLst>
        <p:sld r:id="rId4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D903"/>
    <a:srgbClr val="0000FF"/>
    <a:srgbClr val="FFFFFF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464" autoAdjust="0"/>
  </p:normalViewPr>
  <p:slideViewPr>
    <p:cSldViewPr>
      <p:cViewPr>
        <p:scale>
          <a:sx n="66" d="100"/>
          <a:sy n="66" d="100"/>
        </p:scale>
        <p:origin x="-432" y="-1620"/>
      </p:cViewPr>
      <p:guideLst>
        <p:guide orient="horz" pos="1511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63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52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5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57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979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8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63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0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506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1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650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268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84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134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793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268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920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922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2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27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70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45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62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30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6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9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8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91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59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8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9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2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01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5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04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3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48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12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10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DF8838-2596-481A-81BD-BA549497E72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7507C5-9851-4EF6-82C9-56478051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27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单击此处添加文字标题</a:t>
            </a:r>
            <a:endParaRPr lang="zh-CN" altLang="en-US" dirty="0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09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02D13-023C-493B-946F-6334B155020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27665-4685-4CFB-A4DF-574C5BBB638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58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70EC45-3C31-4C3D-8B77-22FF0C9AAD4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4074A8-D729-49BB-A7BC-DB2359C77D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391326" y="478149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740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DE339D-55A7-444C-B9D1-1957295915E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3A32D-1FCD-4730-805F-780D3DD8791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33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2A674-53CD-422B-9892-C4EF0827967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B350D4-CBC2-4A07-BB4A-B4CC231CE9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3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02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964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3165C5-19AB-4D7E-BF4E-8030D4BC8E0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C2AC4E-50CB-4334-996F-7EE8464BD2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0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C6AEFD-D42C-445E-A078-69D256A721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B7A587-D83B-45BF-80B0-EB01029C55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26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3F2B87-989E-4F4D-A3D6-9B10DAD785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54EB6-7BED-43FD-8483-DCA0766CC83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1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DB09A5-729D-4B62-9A05-E166FB41220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21541-2C8E-4FE7-AD01-6AECC40AD2E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85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01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937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521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47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04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719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5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731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317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6037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005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33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5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4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7219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648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  <p:sldLayoutId id="2147484277" r:id="rId12"/>
    <p:sldLayoutId id="2147484278" r:id="rId13"/>
    <p:sldLayoutId id="2147484279" r:id="rId14"/>
    <p:sldLayoutId id="2147484280" r:id="rId15"/>
    <p:sldLayoutId id="2147484281" r:id="rId16"/>
    <p:sldLayoutId id="2147484283" r:id="rId17"/>
    <p:sldLayoutId id="2147484285" r:id="rId18"/>
    <p:sldLayoutId id="2147484286" r:id="rId19"/>
    <p:sldLayoutId id="2147484287" r:id="rId20"/>
    <p:sldLayoutId id="2147484290" r:id="rId21"/>
    <p:sldLayoutId id="2147484295" r:id="rId22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76A6C-E1BF-41A9-90D8-1F55C472F0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C6EAE7-8652-497A-B0B9-2516C5BD65F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87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2019/4/25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1343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1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" y="3459315"/>
            <a:ext cx="5906536" cy="168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518" y="2667267"/>
            <a:ext cx="3541483" cy="2457704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70206" y="1217295"/>
            <a:ext cx="710963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</a:rPr>
              <a:t>传统</a:t>
            </a:r>
            <a:r>
              <a:rPr lang="zh-CN" altLang="en-US" sz="5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中国</a:t>
            </a:r>
            <a:r>
              <a:rPr lang="zh-CN" altLang="en-US" sz="5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风</a:t>
            </a:r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</a:rPr>
              <a:t>幻灯片</a:t>
            </a:r>
            <a:r>
              <a:rPr lang="zh-CN" altLang="en-US" sz="5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模</a:t>
            </a:r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</a:rPr>
              <a:t>板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642425" y="2234057"/>
            <a:ext cx="41136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：第一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1PPT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064" y="1415261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/>
              <a:t>点击输入文本</a:t>
            </a:r>
            <a:endParaRPr lang="en-US" altLang="zh-CN" sz="144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/>
              <a:t>点击输入文本</a:t>
            </a:r>
            <a:endParaRPr lang="en-US" altLang="zh-CN" sz="126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/>
              <a:t>点击输入文本</a:t>
            </a:r>
            <a:endParaRPr lang="en-US" altLang="zh-CN" sz="108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2"/>
            <a:ext cx="2031325" cy="1000268"/>
            <a:chOff x="5365920" y="833155"/>
            <a:chExt cx="2257028" cy="1111408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1"/>
            <a:ext cx="2031325" cy="1000268"/>
            <a:chOff x="5365920" y="833155"/>
            <a:chExt cx="2257028" cy="1111408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042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6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8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4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6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95365" y="1057178"/>
            <a:ext cx="1535545" cy="158400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12377" y="1057177"/>
            <a:ext cx="1535545" cy="1584005"/>
            <a:chOff x="971600" y="1915953"/>
            <a:chExt cx="3141228" cy="32403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33329" y="1041976"/>
            <a:ext cx="1535545" cy="1584005"/>
            <a:chOff x="971600" y="1915953"/>
            <a:chExt cx="3141228" cy="32403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25" name="图片 24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36026">
            <a:off x="1999948" y="2761219"/>
            <a:ext cx="705953" cy="549875"/>
          </a:xfrm>
          <a:prstGeom prst="rect">
            <a:avLst/>
          </a:prstGeom>
        </p:spPr>
      </p:pic>
      <p:pic>
        <p:nvPicPr>
          <p:cNvPr id="26" name="图片 25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193633" y="2757135"/>
            <a:ext cx="705953" cy="549875"/>
          </a:xfrm>
          <a:prstGeom prst="rect">
            <a:avLst/>
          </a:prstGeom>
        </p:spPr>
      </p:pic>
      <p:pic>
        <p:nvPicPr>
          <p:cNvPr id="27" name="图片 26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02950">
            <a:off x="6412987" y="2755846"/>
            <a:ext cx="705953" cy="549875"/>
          </a:xfrm>
          <a:prstGeom prst="rect">
            <a:avLst/>
          </a:prstGeom>
        </p:spPr>
      </p:pic>
      <p:pic>
        <p:nvPicPr>
          <p:cNvPr id="28" name="Picture 2" descr="C:\Documents and Settings\Administrator\桌面\244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20" y="3032072"/>
            <a:ext cx="784887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22288" y="3749923"/>
            <a:ext cx="6516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     单击</a:t>
            </a:r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      单击</a:t>
            </a:r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43608" y="1100704"/>
            <a:ext cx="6984776" cy="352839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Line 4"/>
          <p:cNvSpPr>
            <a:spLocks noChangeShapeType="1"/>
          </p:cNvSpPr>
          <p:nvPr/>
        </p:nvSpPr>
        <p:spPr bwMode="auto">
          <a:xfrm flipH="1">
            <a:off x="5508105" y="1389456"/>
            <a:ext cx="4763" cy="3095625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1187624" y="1470830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北京</a:t>
            </a:r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1187624" y="2056151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上海</a:t>
            </a: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1187624" y="2639897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广州</a:t>
            </a:r>
          </a:p>
        </p:txBody>
      </p: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1187624" y="3223645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长沙</a:t>
            </a:r>
          </a:p>
        </p:txBody>
      </p:sp>
      <p:sp>
        <p:nvSpPr>
          <p:cNvPr id="25" name="矩形 19"/>
          <p:cNvSpPr>
            <a:spLocks noChangeArrowheads="1"/>
          </p:cNvSpPr>
          <p:nvPr/>
        </p:nvSpPr>
        <p:spPr bwMode="auto">
          <a:xfrm>
            <a:off x="1187624" y="3807392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重庆</a:t>
            </a:r>
          </a:p>
        </p:txBody>
      </p:sp>
      <p:pic>
        <p:nvPicPr>
          <p:cNvPr id="26" name="图片 25" descr="墨迹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010" y="1534325"/>
            <a:ext cx="3270415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墨迹5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2" y="2081883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墨迹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1" y="2659337"/>
            <a:ext cx="3110270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墨迹5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2" y="3241511"/>
            <a:ext cx="2892841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墨迹5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1" y="3820538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5724128" y="151099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24128" y="209979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24128" y="26885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24128" y="32773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24128" y="38661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5257" y="3191762"/>
            <a:ext cx="4523072" cy="1326044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0171" y="2505961"/>
            <a:ext cx="3653244" cy="1071034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51899" y="1817786"/>
            <a:ext cx="2629788" cy="770984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516" y="1286762"/>
            <a:ext cx="1740554" cy="510284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874621" y="2784197"/>
            <a:ext cx="1447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1" dirty="0"/>
              <a:t>点击输入文本</a:t>
            </a:r>
            <a:endParaRPr lang="en-US" altLang="zh-CN" sz="160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874621" y="2027791"/>
            <a:ext cx="1447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/>
              <a:t>点击输入文本</a:t>
            </a:r>
            <a:endParaRPr lang="en-US" altLang="zh-CN" sz="140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531371" y="3705588"/>
            <a:ext cx="2171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874621" y="1362963"/>
            <a:ext cx="1447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/>
              <a:t>点击输入文本</a:t>
            </a:r>
            <a:endParaRPr lang="en-US" altLang="zh-CN" sz="120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393348" y="1369309"/>
            <a:ext cx="2031325" cy="1070370"/>
            <a:chOff x="5365920" y="833155"/>
            <a:chExt cx="2031325" cy="1070370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2101" y="1362963"/>
            <a:ext cx="2031325" cy="1070370"/>
            <a:chOff x="5365920" y="833155"/>
            <a:chExt cx="2031325" cy="1070370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9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9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87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1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0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18762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3347864" y="98757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574650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15616" y="2844482"/>
            <a:ext cx="1970712" cy="1669743"/>
            <a:chOff x="1115616" y="2844482"/>
            <a:chExt cx="1970712" cy="1669743"/>
          </a:xfrm>
        </p:grpSpPr>
        <p:pic>
          <p:nvPicPr>
            <p:cNvPr id="2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09"/>
            <a:ext cx="2232248" cy="1891337"/>
            <a:chOff x="3275856" y="2570009"/>
            <a:chExt cx="2232248" cy="1891337"/>
          </a:xfrm>
        </p:grpSpPr>
        <p:pic>
          <p:nvPicPr>
            <p:cNvPr id="3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68144" y="2844482"/>
            <a:ext cx="1970712" cy="1669743"/>
            <a:chOff x="5868144" y="2844482"/>
            <a:chExt cx="1970712" cy="1669743"/>
          </a:xfrm>
        </p:grpSpPr>
        <p:pic>
          <p:nvPicPr>
            <p:cNvPr id="4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3074" name="Picture 2" descr="D:\png\12-03_0011_图层-5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2996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12-03_0011_图层-5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59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12-03_0011_图层-5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4" y="4439857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82" y="4458413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4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799845" y="2249287"/>
            <a:ext cx="576064" cy="86409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445512" y="31467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533744" y="23509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780001" y="425910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3967824" y="3635441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6066729" y="2881213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2359841" y="139458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71600" y="1275606"/>
            <a:ext cx="1277491" cy="1116124"/>
            <a:chOff x="620886" y="1115978"/>
            <a:chExt cx="1277491" cy="1116124"/>
          </a:xfrm>
        </p:grpSpPr>
        <p:pic>
          <p:nvPicPr>
            <p:cNvPr id="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755576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17338" y="2980982"/>
            <a:ext cx="1277491" cy="1116124"/>
            <a:chOff x="620886" y="1115978"/>
            <a:chExt cx="1277491" cy="1116124"/>
          </a:xfrm>
        </p:grpSpPr>
        <p:pic>
          <p:nvPicPr>
            <p:cNvPr id="28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55576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56253" y="2455956"/>
            <a:ext cx="1277491" cy="1116124"/>
            <a:chOff x="620886" y="1115978"/>
            <a:chExt cx="1277491" cy="1116124"/>
          </a:xfrm>
        </p:grpSpPr>
        <p:pic>
          <p:nvPicPr>
            <p:cNvPr id="3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811602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62972" y="1565211"/>
            <a:ext cx="1277491" cy="1116124"/>
            <a:chOff x="620886" y="1115978"/>
            <a:chExt cx="1277491" cy="1116124"/>
          </a:xfrm>
        </p:grpSpPr>
        <p:pic>
          <p:nvPicPr>
            <p:cNvPr id="39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811602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4100" name="Picture 4" descr="D:\png\2015sd55fs006_0001_flow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-476047"/>
            <a:ext cx="3254760" cy="205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0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808">
            <a:off x="3482139" y="2383567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569" y="3584924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94170">
            <a:off x="5551331" y="2453158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881125" y="972168"/>
            <a:ext cx="1940448" cy="1669413"/>
            <a:chOff x="4190332" y="843558"/>
            <a:chExt cx="1940448" cy="1669413"/>
          </a:xfrm>
        </p:grpSpPr>
        <p:pic>
          <p:nvPicPr>
            <p:cNvPr id="2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5128" name="Picture 8" descr="D:\png\01010000288888_0004_图层-16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7139" y="1539637"/>
            <a:ext cx="1595119" cy="146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png\xiqi5g055808_0000_图层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82455"/>
            <a:ext cx="2400087" cy="27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272969" y="2857017"/>
            <a:ext cx="1940448" cy="1669413"/>
            <a:chOff x="4190332" y="843558"/>
            <a:chExt cx="1940448" cy="1669413"/>
          </a:xfrm>
        </p:grpSpPr>
        <p:pic>
          <p:nvPicPr>
            <p:cNvPr id="21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0093" y="2858530"/>
            <a:ext cx="1940448" cy="1669413"/>
            <a:chOff x="4190332" y="843558"/>
            <a:chExt cx="1940448" cy="1669413"/>
          </a:xfrm>
        </p:grpSpPr>
        <p:pic>
          <p:nvPicPr>
            <p:cNvPr id="24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37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745220" y="1611192"/>
            <a:ext cx="1186684" cy="1224135"/>
            <a:chOff x="971600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9363" y="3065871"/>
            <a:ext cx="1186684" cy="1224135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26843" y="2127457"/>
            <a:ext cx="1186684" cy="1224135"/>
            <a:chOff x="971600" y="1915953"/>
            <a:chExt cx="3141228" cy="324036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73123" y="1111548"/>
            <a:ext cx="1186684" cy="1224135"/>
            <a:chOff x="971600" y="1915953"/>
            <a:chExt cx="3141228" cy="324036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6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27444">
            <a:off x="2332104" y="269233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3927132" y="314726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5786796" y="200679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矩形 70"/>
          <p:cNvSpPr/>
          <p:nvPr/>
        </p:nvSpPr>
        <p:spPr>
          <a:xfrm>
            <a:off x="4700916" y="33945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00916" y="37085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29108" y="23825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29108" y="269653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11561" y="29218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1561" y="32358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453567" y="432676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453567" y="46407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79" name="图片 78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1687942" y="1442720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2848274" y="2898994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4636473" y="1972672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6512478" y="949406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31" name="文本框 9"/>
          <p:cNvSpPr txBox="1"/>
          <p:nvPr/>
        </p:nvSpPr>
        <p:spPr>
          <a:xfrm>
            <a:off x="1592486" y="2551838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77446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942866" y="1798413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3371944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3598130" y="1802431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96942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5179076" y="1742188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656690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783480" y="1767145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1592486" y="2926117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982838" y="2549091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4" name="文本框 9"/>
          <p:cNvSpPr txBox="1"/>
          <p:nvPr/>
        </p:nvSpPr>
        <p:spPr>
          <a:xfrm>
            <a:off x="3279138" y="2923370"/>
            <a:ext cx="118395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55" name="文本框 9"/>
          <p:cNvSpPr txBox="1"/>
          <p:nvPr/>
        </p:nvSpPr>
        <p:spPr>
          <a:xfrm>
            <a:off x="4636479" y="2551838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6" name="文本框 9"/>
          <p:cNvSpPr txBox="1"/>
          <p:nvPr/>
        </p:nvSpPr>
        <p:spPr>
          <a:xfrm>
            <a:off x="4806349" y="2926117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6338591" y="2551838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6486399" y="2926117"/>
            <a:ext cx="125419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3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55244" y="1283055"/>
            <a:ext cx="0" cy="3332956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43091" y="2967186"/>
            <a:ext cx="6809161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070" y="1238755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683031" y="1816192"/>
            <a:ext cx="1597093" cy="241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319070" y="1606614"/>
            <a:ext cx="2186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19070" y="1960739"/>
            <a:ext cx="2186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6045" y="1530416"/>
            <a:ext cx="2073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26045" y="1884541"/>
            <a:ext cx="2226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970" y="1200186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03028" y="2434369"/>
            <a:ext cx="1126160" cy="1220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6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878440" y="3706509"/>
            <a:ext cx="2193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8440" y="4060634"/>
            <a:ext cx="240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366" y="3376279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330144" y="3769096"/>
            <a:ext cx="2175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30144" y="4123221"/>
            <a:ext cx="2175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070" y="3438866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04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03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png\画面与情绪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2531" y="1715330"/>
            <a:ext cx="2225674" cy="188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4556" y="228371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234233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>
            <a:off x="4003150" y="3772316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 flipH="1" flipV="1">
            <a:off x="3797151" y="808311"/>
            <a:ext cx="1209924" cy="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1593" y="2507418"/>
            <a:ext cx="1130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点击输入您的文本内容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7170" name="Picture 2" descr="L:\png\xiqi5g020200111_0002_27.png"/>
          <p:cNvPicPr>
            <a:picLocks noChangeAspect="1" noChangeArrowheads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70325"/>
            <a:ext cx="2123728" cy="221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:\png\Nipic_5412003_20110429223621504000-恢复的.psd_0009_f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3580532"/>
            <a:ext cx="2010246" cy="151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841987" y="1061323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5776" y="3869635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9532" y="1853411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8205" y="3219822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65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88519">
            <a:off x="4073559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04134">
            <a:off x="2660183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162284" y="32612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2284" y="3598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2284" y="39227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20082" y="17440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0082" y="20815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20082" y="24056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4512" y="2543017"/>
            <a:ext cx="1799537" cy="757130"/>
            <a:chOff x="658052" y="2427095"/>
            <a:chExt cx="1999485" cy="841256"/>
          </a:xfrm>
        </p:grpSpPr>
        <p:sp>
          <p:nvSpPr>
            <p:cNvPr id="25" name="矩形 24"/>
            <p:cNvSpPr/>
            <p:nvPr/>
          </p:nvSpPr>
          <p:spPr>
            <a:xfrm>
              <a:off x="755576" y="3075806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052" y="2427095"/>
              <a:ext cx="64690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A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59016" y="1063030"/>
            <a:ext cx="1799537" cy="757130"/>
            <a:chOff x="6307501" y="782663"/>
            <a:chExt cx="1999485" cy="841256"/>
          </a:xfrm>
        </p:grpSpPr>
        <p:sp>
          <p:nvSpPr>
            <p:cNvPr id="28" name="矩形 27"/>
            <p:cNvSpPr/>
            <p:nvPr/>
          </p:nvSpPr>
          <p:spPr>
            <a:xfrm>
              <a:off x="6405025" y="1419622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07501" y="782663"/>
              <a:ext cx="61484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B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641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6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386234" y="2520872"/>
            <a:ext cx="541436" cy="13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332020" y="1765446"/>
            <a:ext cx="541436" cy="21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277805" y="1566372"/>
            <a:ext cx="541436" cy="230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223591" y="1246988"/>
            <a:ext cx="541436" cy="26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zjd\Desktop\未命名 -2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440448" y="2790163"/>
            <a:ext cx="541436" cy="108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486251" y="3774469"/>
            <a:ext cx="5897455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425850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3717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7931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5274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23166" y="4228119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2011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5679" y="24482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27838" y="20246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0495" y="1497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67691" y="11738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91697" y="756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0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墨迹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9642" y="1491480"/>
            <a:ext cx="2572001" cy="269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2754918" y="1164332"/>
            <a:ext cx="1300815" cy="1341868"/>
            <a:chOff x="971600" y="1915953"/>
            <a:chExt cx="3141228" cy="324036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62691" y="3134832"/>
            <a:ext cx="1300815" cy="1341868"/>
            <a:chOff x="971600" y="1915953"/>
            <a:chExt cx="3141228" cy="324036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06490" y="1164332"/>
            <a:ext cx="1300815" cy="1341868"/>
            <a:chOff x="971600" y="1915953"/>
            <a:chExt cx="3141228" cy="324036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14263" y="3134832"/>
            <a:ext cx="1300815" cy="1341868"/>
            <a:chOff x="971600" y="1915953"/>
            <a:chExt cx="3141228" cy="324036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45" name="图片 44" descr="墨迹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3843765" y="1967062"/>
            <a:ext cx="1579216" cy="1657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45"/>
          <p:cNvSpPr/>
          <p:nvPr/>
        </p:nvSpPr>
        <p:spPr>
          <a:xfrm>
            <a:off x="4094220" y="2232835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6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dirty="0"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857465" y="1360621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7465" y="3286743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70672" y="1360621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70672" y="3286743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" y="3459315"/>
            <a:ext cx="5906536" cy="168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518" y="2667267"/>
            <a:ext cx="3541483" cy="2457704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49177" y="1217295"/>
            <a:ext cx="63145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感谢观看 </a:t>
            </a:r>
            <a:r>
              <a: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THANKS!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642425" y="2234057"/>
            <a:ext cx="41136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：第一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1PPT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8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6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8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26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44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964" y="2643220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3643" y="1481863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266" y="1519326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140" y="2597432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193" y="3752546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578" y="3674498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532" y="2172997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2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78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66920" y="1411925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5981" y="2927642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13720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71927" y="1891748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644363" y="1703128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4363" y="2021840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10640" y="1634549"/>
            <a:ext cx="1866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0640" y="1953262"/>
            <a:ext cx="2003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673" y="133734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69925" y="2448107"/>
            <a:ext cx="10135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24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747796" y="3593033"/>
            <a:ext cx="197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47796" y="3911746"/>
            <a:ext cx="216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830" y="3295826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654329" y="3649361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4329" y="3968074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33521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625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墨迹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753147">
            <a:off x="787655" y="1495399"/>
            <a:ext cx="2946603" cy="2705897"/>
          </a:xfrm>
          <a:prstGeom prst="rect">
            <a:avLst/>
          </a:prstGeom>
        </p:spPr>
      </p:pic>
      <p:sp>
        <p:nvSpPr>
          <p:cNvPr id="20" name="Rectangle 30"/>
          <p:cNvSpPr>
            <a:spLocks noChangeArrowheads="1"/>
          </p:cNvSpPr>
          <p:nvPr/>
        </p:nvSpPr>
        <p:spPr bwMode="black">
          <a:xfrm>
            <a:off x="1409694" y="2376461"/>
            <a:ext cx="16002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</p:txBody>
      </p:sp>
      <p:grpSp>
        <p:nvGrpSpPr>
          <p:cNvPr id="21" name="Group 243"/>
          <p:cNvGrpSpPr>
            <a:grpSpLocks/>
          </p:cNvGrpSpPr>
          <p:nvPr/>
        </p:nvGrpSpPr>
        <p:grpSpPr bwMode="auto">
          <a:xfrm>
            <a:off x="4073991" y="1071783"/>
            <a:ext cx="3823969" cy="412216"/>
            <a:chOff x="1632" y="1248"/>
            <a:chExt cx="1308" cy="141"/>
          </a:xfrm>
        </p:grpSpPr>
        <p:sp>
          <p:nvSpPr>
            <p:cNvPr id="22" name="Rectangle 22"/>
            <p:cNvSpPr>
              <a:spLocks noChangeArrowheads="1"/>
            </p:cNvSpPr>
            <p:nvPr/>
          </p:nvSpPr>
          <p:spPr bwMode="black">
            <a:xfrm>
              <a:off x="1769" y="1255"/>
              <a:ext cx="1171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23" name="Picture 245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632" y="1248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46"/>
          <p:cNvGrpSpPr>
            <a:grpSpLocks/>
          </p:cNvGrpSpPr>
          <p:nvPr/>
        </p:nvGrpSpPr>
        <p:grpSpPr bwMode="auto">
          <a:xfrm>
            <a:off x="4604889" y="1816144"/>
            <a:ext cx="3861976" cy="412216"/>
            <a:chOff x="2016" y="1632"/>
            <a:chExt cx="1321" cy="141"/>
          </a:xfrm>
        </p:grpSpPr>
        <p:sp>
          <p:nvSpPr>
            <p:cNvPr id="25" name="Rectangle 24"/>
            <p:cNvSpPr>
              <a:spLocks noChangeArrowheads="1"/>
            </p:cNvSpPr>
            <p:nvPr/>
          </p:nvSpPr>
          <p:spPr bwMode="black">
            <a:xfrm>
              <a:off x="2168" y="1639"/>
              <a:ext cx="116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26" name="Picture 248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016" y="1632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49"/>
          <p:cNvGrpSpPr>
            <a:grpSpLocks/>
          </p:cNvGrpSpPr>
          <p:nvPr/>
        </p:nvGrpSpPr>
        <p:grpSpPr bwMode="auto">
          <a:xfrm>
            <a:off x="4757290" y="2583960"/>
            <a:ext cx="3853205" cy="412217"/>
            <a:chOff x="2112" y="2064"/>
            <a:chExt cx="1318" cy="141"/>
          </a:xfrm>
        </p:grpSpPr>
        <p:sp>
          <p:nvSpPr>
            <p:cNvPr id="34" name="Rectangle 23"/>
            <p:cNvSpPr>
              <a:spLocks noChangeArrowheads="1"/>
            </p:cNvSpPr>
            <p:nvPr/>
          </p:nvSpPr>
          <p:spPr bwMode="black">
            <a:xfrm>
              <a:off x="2260" y="2074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35" name="Picture 251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112" y="2064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252"/>
          <p:cNvGrpSpPr>
            <a:grpSpLocks/>
          </p:cNvGrpSpPr>
          <p:nvPr/>
        </p:nvGrpSpPr>
        <p:grpSpPr bwMode="auto">
          <a:xfrm>
            <a:off x="4528689" y="3307848"/>
            <a:ext cx="3794735" cy="412217"/>
            <a:chOff x="1968" y="2544"/>
            <a:chExt cx="1298" cy="141"/>
          </a:xfrm>
        </p:grpSpPr>
        <p:sp>
          <p:nvSpPr>
            <p:cNvPr id="48" name="Rectangle 25"/>
            <p:cNvSpPr>
              <a:spLocks noChangeArrowheads="1"/>
            </p:cNvSpPr>
            <p:nvPr/>
          </p:nvSpPr>
          <p:spPr bwMode="black">
            <a:xfrm>
              <a:off x="2096" y="2558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49" name="Picture 254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68" y="2544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Group 255"/>
          <p:cNvGrpSpPr>
            <a:grpSpLocks/>
          </p:cNvGrpSpPr>
          <p:nvPr/>
        </p:nvGrpSpPr>
        <p:grpSpPr bwMode="auto">
          <a:xfrm>
            <a:off x="3919088" y="3929606"/>
            <a:ext cx="3803505" cy="435606"/>
            <a:chOff x="1584" y="2928"/>
            <a:chExt cx="1301" cy="149"/>
          </a:xfrm>
        </p:grpSpPr>
        <p:sp>
          <p:nvSpPr>
            <p:cNvPr id="51" name="Rectangle 26"/>
            <p:cNvSpPr>
              <a:spLocks noChangeArrowheads="1"/>
            </p:cNvSpPr>
            <p:nvPr/>
          </p:nvSpPr>
          <p:spPr bwMode="black">
            <a:xfrm>
              <a:off x="1715" y="2951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52" name="Picture 257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584" y="2928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809754" y="1329896"/>
            <a:ext cx="3422172" cy="3299201"/>
            <a:chOff x="5796136" y="1363191"/>
            <a:chExt cx="2592288" cy="2499138"/>
          </a:xfrm>
        </p:grpSpPr>
        <p:pic>
          <p:nvPicPr>
            <p:cNvPr id="2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6434007" y="2320372"/>
              <a:ext cx="1368152" cy="442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华文隶书" pitchFamily="2" charset="-122"/>
                  <a:ea typeface="华文隶书" pitchFamily="2" charset="-122"/>
                </a:rPr>
                <a:t>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3798" y="3033441"/>
            <a:ext cx="1521077" cy="1569080"/>
            <a:chOff x="1663985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985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184898" y="3107459"/>
              <a:ext cx="2076292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86738" y="844844"/>
            <a:ext cx="1521076" cy="1569080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479173" y="3005361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11445" y="3060015"/>
            <a:ext cx="1521076" cy="1569080"/>
            <a:chOff x="716735" y="1915951"/>
            <a:chExt cx="3141228" cy="324036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735" y="1915951"/>
              <a:ext cx="3141228" cy="3240360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222175" y="3137517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65921" y="821715"/>
            <a:ext cx="2031325" cy="1070370"/>
            <a:chOff x="5365920" y="833155"/>
            <a:chExt cx="2031325" cy="1070370"/>
          </a:xfrm>
        </p:grpSpPr>
        <p:sp>
          <p:nvSpPr>
            <p:cNvPr id="63" name="矩形 62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27399" y="3365487"/>
            <a:ext cx="2031325" cy="1070370"/>
            <a:chOff x="5778339" y="1041388"/>
            <a:chExt cx="2129849" cy="1122286"/>
          </a:xfrm>
        </p:grpSpPr>
        <p:sp>
          <p:nvSpPr>
            <p:cNvPr id="67" name="矩形 66"/>
            <p:cNvSpPr/>
            <p:nvPr/>
          </p:nvSpPr>
          <p:spPr>
            <a:xfrm>
              <a:off x="5778339" y="1041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778339" y="1416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8339" y="177642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8530" y="3406715"/>
            <a:ext cx="2031325" cy="1070370"/>
            <a:chOff x="558529" y="3418155"/>
            <a:chExt cx="2031325" cy="1070370"/>
          </a:xfrm>
        </p:grpSpPr>
        <p:sp>
          <p:nvSpPr>
            <p:cNvPr id="71" name="矩形 70"/>
            <p:cNvSpPr/>
            <p:nvPr/>
          </p:nvSpPr>
          <p:spPr>
            <a:xfrm>
              <a:off x="558529" y="3418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58529" y="3775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58529" y="4119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1005" y="1180964"/>
            <a:ext cx="3140276" cy="3295736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733810" y="1243981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357636" y="1243981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403362" y="2630348"/>
            <a:ext cx="1826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733810" y="4016716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799777" y="263034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409093" y="3965515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68869" y="1667755"/>
            <a:ext cx="2547027" cy="2204511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737" y="2651161"/>
            <a:ext cx="376366" cy="348766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4936" y="1360764"/>
            <a:ext cx="376366" cy="348766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406" y="1402390"/>
            <a:ext cx="376366" cy="348766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933" y="2600285"/>
            <a:ext cx="376366" cy="348766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547" y="3883745"/>
            <a:ext cx="376366" cy="348766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0420" y="3797025"/>
            <a:ext cx="376366" cy="34876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592" y="2128691"/>
            <a:ext cx="1300815" cy="134186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36170" y="236575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7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theme1.xml><?xml version="1.0" encoding="utf-8"?>
<a:theme xmlns:a="http://schemas.openxmlformats.org/drawingml/2006/main" name="第一PPT，www.1ppt.com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，www.1ppt.com 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</TotalTime>
  <Pages>0</Pages>
  <Words>1512</Words>
  <Characters>0</Characters>
  <Application>Microsoft Office PowerPoint</Application>
  <DocSecurity>0</DocSecurity>
  <PresentationFormat>全屏显示(16:9)</PresentationFormat>
  <Lines>0</Lines>
  <Paragraphs>259</Paragraphs>
  <Slides>28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  <vt:variant>
        <vt:lpstr>自定义放映</vt:lpstr>
      </vt:variant>
      <vt:variant>
        <vt:i4>1</vt:i4>
      </vt:variant>
    </vt:vector>
  </HeadingPairs>
  <TitlesOfParts>
    <vt:vector size="32" baseType="lpstr">
      <vt:lpstr>第一PPT，www.1ppt.com</vt:lpstr>
      <vt:lpstr>第一PPT，www.1ppt.com 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第一PPT，www.1ppt.com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古典中国风</dc:title>
  <dc:creator>第一PPT</dc:creator>
  <cp:keywords>www.1ppt.com</cp:keywords>
  <cp:lastModifiedBy>Windows User</cp:lastModifiedBy>
  <cp:revision>251</cp:revision>
  <cp:lastPrinted>1899-12-30T00:00:00Z</cp:lastPrinted>
  <dcterms:created xsi:type="dcterms:W3CDTF">2008-02-28T09:07:44Z</dcterms:created>
  <dcterms:modified xsi:type="dcterms:W3CDTF">2019-04-25T09:05:02Z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