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29"/>
  </p:notesMasterIdLst>
  <p:sldIdLst>
    <p:sldId id="435" r:id="rId3"/>
    <p:sldId id="403" r:id="rId4"/>
    <p:sldId id="393" r:id="rId5"/>
    <p:sldId id="432" r:id="rId6"/>
    <p:sldId id="405" r:id="rId7"/>
    <p:sldId id="408" r:id="rId8"/>
    <p:sldId id="406" r:id="rId9"/>
    <p:sldId id="407" r:id="rId10"/>
    <p:sldId id="410" r:id="rId11"/>
    <p:sldId id="411" r:id="rId12"/>
    <p:sldId id="413" r:id="rId13"/>
    <p:sldId id="414" r:id="rId14"/>
    <p:sldId id="415" r:id="rId15"/>
    <p:sldId id="417" r:id="rId16"/>
    <p:sldId id="418" r:id="rId17"/>
    <p:sldId id="434" r:id="rId18"/>
    <p:sldId id="420" r:id="rId19"/>
    <p:sldId id="421" r:id="rId20"/>
    <p:sldId id="422" r:id="rId21"/>
    <p:sldId id="424" r:id="rId22"/>
    <p:sldId id="426" r:id="rId23"/>
    <p:sldId id="427" r:id="rId24"/>
    <p:sldId id="428" r:id="rId25"/>
    <p:sldId id="430" r:id="rId26"/>
    <p:sldId id="431" r:id="rId27"/>
    <p:sldId id="436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333333"/>
    <a:srgbClr val="1C1C1C"/>
    <a:srgbClr val="000000"/>
    <a:srgbClr val="5F5F5F"/>
    <a:srgbClr val="FCFCFC"/>
    <a:srgbClr val="CCD0D1"/>
    <a:srgbClr val="EED56C"/>
    <a:srgbClr val="D43E01"/>
    <a:srgbClr val="E8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4660"/>
  </p:normalViewPr>
  <p:slideViewPr>
    <p:cSldViewPr>
      <p:cViewPr>
        <p:scale>
          <a:sx n="75" d="100"/>
          <a:sy n="75" d="100"/>
        </p:scale>
        <p:origin x="-264" y="-1476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2019/4/25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982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912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320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08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174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699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2986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2254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6141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5801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502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593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702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906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38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92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3273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63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75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3735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9686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342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8033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886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62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974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94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536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651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85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E37400-0646-4690-B3CD-AFE7E0746041}" type="datetimeFigureOut">
              <a:rPr lang="zh-CN" altLang="en-US" smtClean="0"/>
              <a:pPr/>
              <a:t>2019/4/25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915816" y="490535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4516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926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92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690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6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99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19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2019/4/25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75151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563" name="TextBox 24"/>
          <p:cNvSpPr txBox="1"/>
          <p:nvPr/>
        </p:nvSpPr>
        <p:spPr>
          <a:xfrm>
            <a:off x="3059832" y="2159313"/>
            <a:ext cx="3831800" cy="561682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消防知识宣传策划书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4" name="TextBox 27"/>
          <p:cNvSpPr txBox="1"/>
          <p:nvPr/>
        </p:nvSpPr>
        <p:spPr>
          <a:xfrm>
            <a:off x="2661034" y="2789233"/>
            <a:ext cx="4758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适合各行业工作</a:t>
            </a:r>
            <a:r>
              <a:rPr lang="zh-CN" altLang="en-US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工作策划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5" y="267494"/>
            <a:ext cx="1656185" cy="18002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30" t="9400" r="12189" b="64000"/>
          <a:stretch/>
        </p:blipFill>
        <p:spPr>
          <a:xfrm>
            <a:off x="2051719" y="483518"/>
            <a:ext cx="5976665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59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750"/>
                            </p:stCondLst>
                            <p:childTnLst>
                              <p:par>
                                <p:cTn id="2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5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50"/>
                            </p:stCondLst>
                            <p:childTnLst>
                              <p:par>
                                <p:cTn id="3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7" dur="250" autoRev="1" fill="remove"/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animClr clrSpc="rgb" dir="cw">
                                      <p:cBhvr>
                                        <p:cTn id="38" dur="250" autoRev="1" fill="remove"/>
                                        <p:tgtEl>
                                          <p:spTgt spid="5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5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5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" grpId="0"/>
      <p:bldP spid="563" grpId="1"/>
      <p:bldP spid="5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" y="2861421"/>
            <a:ext cx="9145588" cy="653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43" tIns="46172" rIns="92343" bIns="46172"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0451" y="2438266"/>
            <a:ext cx="869960" cy="869821"/>
            <a:chOff x="1466675" y="3784103"/>
            <a:chExt cx="1301392" cy="1301862"/>
          </a:xfrm>
        </p:grpSpPr>
        <p:grpSp>
          <p:nvGrpSpPr>
            <p:cNvPr id="6" name="组合 5"/>
            <p:cNvGrpSpPr/>
            <p:nvPr/>
          </p:nvGrpSpPr>
          <p:grpSpPr>
            <a:xfrm>
              <a:off x="1466675" y="3784103"/>
              <a:ext cx="1301392" cy="1301862"/>
              <a:chOff x="4345444" y="2542859"/>
              <a:chExt cx="1810550" cy="1811205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" name="同心圆 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9" name="椭圆 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97"/>
            <p:cNvSpPr txBox="1"/>
            <p:nvPr/>
          </p:nvSpPr>
          <p:spPr>
            <a:xfrm>
              <a:off x="1692270" y="4180596"/>
              <a:ext cx="850204" cy="531307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083683" y="2555249"/>
            <a:ext cx="658425" cy="658319"/>
            <a:chOff x="3117025" y="3959191"/>
            <a:chExt cx="984950" cy="985306"/>
          </a:xfrm>
        </p:grpSpPr>
        <p:grpSp>
          <p:nvGrpSpPr>
            <p:cNvPr id="13" name="组合 12"/>
            <p:cNvGrpSpPr/>
            <p:nvPr/>
          </p:nvGrpSpPr>
          <p:grpSpPr>
            <a:xfrm>
              <a:off x="3117025" y="3959191"/>
              <a:ext cx="984950" cy="985306"/>
              <a:chOff x="4345444" y="2542859"/>
              <a:chExt cx="1810550" cy="1811205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7" name="同心圆 16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6" name="椭圆 15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14" name="TextBox 104"/>
            <p:cNvSpPr txBox="1"/>
            <p:nvPr/>
          </p:nvSpPr>
          <p:spPr>
            <a:xfrm>
              <a:off x="3188495" y="4196695"/>
              <a:ext cx="850204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+mj-ea"/>
                  <a:ea typeface="+mj-ea"/>
                </a:rPr>
                <a:t>7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975381" y="2443509"/>
            <a:ext cx="881936" cy="881795"/>
            <a:chOff x="4450933" y="3791953"/>
            <a:chExt cx="1319306" cy="1319782"/>
          </a:xfrm>
        </p:grpSpPr>
        <p:grpSp>
          <p:nvGrpSpPr>
            <p:cNvPr id="20" name="组合 19"/>
            <p:cNvGrpSpPr/>
            <p:nvPr/>
          </p:nvGrpSpPr>
          <p:grpSpPr>
            <a:xfrm>
              <a:off x="4450933" y="3791953"/>
              <a:ext cx="1319306" cy="1319782"/>
              <a:chOff x="4345444" y="2542859"/>
              <a:chExt cx="1810550" cy="1811205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4" name="同心圆 2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3" name="椭圆 2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21" name="TextBox 111"/>
            <p:cNvSpPr txBox="1"/>
            <p:nvPr/>
          </p:nvSpPr>
          <p:spPr>
            <a:xfrm>
              <a:off x="4685484" y="4180595"/>
              <a:ext cx="850203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90589" y="2544015"/>
            <a:ext cx="680890" cy="680781"/>
            <a:chOff x="6119197" y="3942381"/>
            <a:chExt cx="1018558" cy="1018926"/>
          </a:xfrm>
        </p:grpSpPr>
        <p:grpSp>
          <p:nvGrpSpPr>
            <p:cNvPr id="27" name="组合 26"/>
            <p:cNvGrpSpPr/>
            <p:nvPr/>
          </p:nvGrpSpPr>
          <p:grpSpPr>
            <a:xfrm>
              <a:off x="6119197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1" name="同心圆 30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0" name="椭圆 29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28" name="TextBox 118"/>
            <p:cNvSpPr txBox="1"/>
            <p:nvPr/>
          </p:nvSpPr>
          <p:spPr>
            <a:xfrm>
              <a:off x="6209133" y="4196696"/>
              <a:ext cx="850205" cy="531307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+mj-ea"/>
                  <a:ea typeface="+mj-ea"/>
                </a:rPr>
                <a:t>9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004754" y="2544016"/>
            <a:ext cx="708615" cy="680781"/>
            <a:chOff x="7486713" y="3942381"/>
            <a:chExt cx="1060031" cy="1018926"/>
          </a:xfrm>
        </p:grpSpPr>
        <p:grpSp>
          <p:nvGrpSpPr>
            <p:cNvPr id="34" name="组合 33"/>
            <p:cNvGrpSpPr/>
            <p:nvPr/>
          </p:nvGrpSpPr>
          <p:grpSpPr>
            <a:xfrm>
              <a:off x="7486713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8" name="同心圆 3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7" name="椭圆 3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35" name="TextBox 125"/>
            <p:cNvSpPr txBox="1"/>
            <p:nvPr/>
          </p:nvSpPr>
          <p:spPr>
            <a:xfrm>
              <a:off x="7555666" y="4199439"/>
              <a:ext cx="991078" cy="485241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j-ea"/>
                  <a:ea typeface="+mj-ea"/>
                </a:rPr>
                <a:t>10</a:t>
              </a:r>
              <a:r>
                <a:rPr lang="zh-CN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918916" y="2431103"/>
            <a:ext cx="906755" cy="906611"/>
            <a:chOff x="8854229" y="3773382"/>
            <a:chExt cx="1356434" cy="1356924"/>
          </a:xfrm>
        </p:grpSpPr>
        <p:grpSp>
          <p:nvGrpSpPr>
            <p:cNvPr id="41" name="组合 40"/>
            <p:cNvGrpSpPr/>
            <p:nvPr/>
          </p:nvGrpSpPr>
          <p:grpSpPr>
            <a:xfrm>
              <a:off x="8854229" y="3773382"/>
              <a:ext cx="1356434" cy="1356924"/>
              <a:chOff x="4345444" y="2542859"/>
              <a:chExt cx="1810550" cy="1811205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5" name="同心圆 4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42" name="TextBox 132"/>
            <p:cNvSpPr txBox="1"/>
            <p:nvPr/>
          </p:nvSpPr>
          <p:spPr>
            <a:xfrm>
              <a:off x="9068720" y="4180595"/>
              <a:ext cx="1015119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11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058945" y="2267888"/>
            <a:ext cx="1233232" cy="1233035"/>
            <a:chOff x="10559621" y="3529102"/>
            <a:chExt cx="1844818" cy="1845484"/>
          </a:xfrm>
        </p:grpSpPr>
        <p:grpSp>
          <p:nvGrpSpPr>
            <p:cNvPr id="48" name="组合 47"/>
            <p:cNvGrpSpPr/>
            <p:nvPr/>
          </p:nvGrpSpPr>
          <p:grpSpPr>
            <a:xfrm>
              <a:off x="10559621" y="3529102"/>
              <a:ext cx="1844818" cy="1845484"/>
              <a:chOff x="4345444" y="2542859"/>
              <a:chExt cx="1810550" cy="1811205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52" name="同心圆 5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51" name="椭圆 5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49" name="TextBox 139"/>
            <p:cNvSpPr txBox="1"/>
            <p:nvPr/>
          </p:nvSpPr>
          <p:spPr>
            <a:xfrm>
              <a:off x="10948736" y="4180595"/>
              <a:ext cx="1097152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12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20654" y="1275606"/>
            <a:ext cx="1941598" cy="1092290"/>
            <a:chOff x="689131" y="1318791"/>
            <a:chExt cx="1631535" cy="1036935"/>
          </a:xfrm>
        </p:grpSpPr>
        <p:sp>
          <p:nvSpPr>
            <p:cNvPr id="55" name="TextBox 145"/>
            <p:cNvSpPr txBox="1"/>
            <p:nvPr/>
          </p:nvSpPr>
          <p:spPr>
            <a:xfrm>
              <a:off x="800766" y="1667530"/>
              <a:ext cx="1363987" cy="429493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689131" y="1318791"/>
              <a:ext cx="1631535" cy="1036935"/>
              <a:chOff x="689131" y="1318791"/>
              <a:chExt cx="1631535" cy="1036935"/>
            </a:xfrm>
          </p:grpSpPr>
          <p:cxnSp>
            <p:nvCxnSpPr>
              <p:cNvPr id="57" name="直接连接符 56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148"/>
              <p:cNvSpPr txBox="1"/>
              <p:nvPr/>
            </p:nvSpPr>
            <p:spPr>
              <a:xfrm>
                <a:off x="689131" y="1318791"/>
                <a:ext cx="1631535" cy="350615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2555776" y="1366748"/>
            <a:ext cx="1575314" cy="965418"/>
            <a:chOff x="873900" y="1541325"/>
            <a:chExt cx="1166203" cy="814401"/>
          </a:xfrm>
        </p:grpSpPr>
        <p:sp>
          <p:nvSpPr>
            <p:cNvPr id="60" name="TextBox 150"/>
            <p:cNvSpPr txBox="1"/>
            <p:nvPr/>
          </p:nvSpPr>
          <p:spPr>
            <a:xfrm>
              <a:off x="873900" y="1767302"/>
              <a:ext cx="1166203" cy="38165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62" name="直接连接符 61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153"/>
              <p:cNvSpPr txBox="1"/>
              <p:nvPr/>
            </p:nvSpPr>
            <p:spPr>
              <a:xfrm>
                <a:off x="947384" y="1541325"/>
                <a:ext cx="1008112" cy="311559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4499992" y="1275606"/>
            <a:ext cx="1639315" cy="1051144"/>
            <a:chOff x="873900" y="1541325"/>
            <a:chExt cx="1166203" cy="814401"/>
          </a:xfrm>
        </p:grpSpPr>
        <p:sp>
          <p:nvSpPr>
            <p:cNvPr id="65" name="TextBox 155"/>
            <p:cNvSpPr txBox="1"/>
            <p:nvPr/>
          </p:nvSpPr>
          <p:spPr>
            <a:xfrm>
              <a:off x="873900" y="1767302"/>
              <a:ext cx="1166203" cy="35052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67" name="直接连接符 66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158"/>
              <p:cNvSpPr txBox="1"/>
              <p:nvPr/>
            </p:nvSpPr>
            <p:spPr>
              <a:xfrm>
                <a:off x="947384" y="1541325"/>
                <a:ext cx="1008112" cy="286150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6837777" y="1326099"/>
            <a:ext cx="1550647" cy="817312"/>
            <a:chOff x="873900" y="1541325"/>
            <a:chExt cx="1166203" cy="652383"/>
          </a:xfrm>
        </p:grpSpPr>
        <p:sp>
          <p:nvSpPr>
            <p:cNvPr id="70" name="TextBox 160"/>
            <p:cNvSpPr txBox="1"/>
            <p:nvPr/>
          </p:nvSpPr>
          <p:spPr>
            <a:xfrm>
              <a:off x="873900" y="1767302"/>
              <a:ext cx="1166203" cy="36112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947384" y="1541325"/>
              <a:ext cx="1008112" cy="652383"/>
              <a:chOff x="947384" y="1541325"/>
              <a:chExt cx="1008112" cy="652383"/>
            </a:xfrm>
          </p:grpSpPr>
          <p:cxnSp>
            <p:nvCxnSpPr>
              <p:cNvPr id="72" name="直接连接符 71"/>
              <p:cNvCxnSpPr/>
              <p:nvPr/>
            </p:nvCxnSpPr>
            <p:spPr>
              <a:xfrm flipV="1">
                <a:off x="1481601" y="2085697"/>
                <a:ext cx="0" cy="108011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163"/>
              <p:cNvSpPr txBox="1"/>
              <p:nvPr/>
            </p:nvSpPr>
            <p:spPr>
              <a:xfrm>
                <a:off x="947384" y="1541325"/>
                <a:ext cx="1008112" cy="294803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1559925" y="3422333"/>
            <a:ext cx="1624546" cy="915011"/>
            <a:chOff x="873900" y="1340833"/>
            <a:chExt cx="1166203" cy="843560"/>
          </a:xfrm>
        </p:grpSpPr>
        <p:sp>
          <p:nvSpPr>
            <p:cNvPr id="75" name="TextBox 165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947384" y="1340833"/>
              <a:ext cx="1008112" cy="540984"/>
              <a:chOff x="947384" y="1340833"/>
              <a:chExt cx="1008112" cy="540984"/>
            </a:xfrm>
          </p:grpSpPr>
          <p:cxnSp>
            <p:nvCxnSpPr>
              <p:cNvPr id="77" name="直接连接符 76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168"/>
              <p:cNvSpPr txBox="1"/>
              <p:nvPr/>
            </p:nvSpPr>
            <p:spPr>
              <a:xfrm>
                <a:off x="947384" y="1541325"/>
                <a:ext cx="1008112" cy="340492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3553012" y="3422333"/>
            <a:ext cx="1624546" cy="915011"/>
            <a:chOff x="873900" y="1340833"/>
            <a:chExt cx="1166203" cy="843560"/>
          </a:xfrm>
        </p:grpSpPr>
        <p:sp>
          <p:nvSpPr>
            <p:cNvPr id="80" name="TextBox 170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947384" y="1340833"/>
              <a:ext cx="1008112" cy="540984"/>
              <a:chOff x="947384" y="1340833"/>
              <a:chExt cx="1008112" cy="540984"/>
            </a:xfrm>
          </p:grpSpPr>
          <p:cxnSp>
            <p:nvCxnSpPr>
              <p:cNvPr id="82" name="直接连接符 81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173"/>
              <p:cNvSpPr txBox="1"/>
              <p:nvPr/>
            </p:nvSpPr>
            <p:spPr>
              <a:xfrm>
                <a:off x="947384" y="1541325"/>
                <a:ext cx="1008112" cy="340492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5539742" y="3477962"/>
            <a:ext cx="1624546" cy="915011"/>
            <a:chOff x="873900" y="1340833"/>
            <a:chExt cx="1166203" cy="843560"/>
          </a:xfrm>
        </p:grpSpPr>
        <p:sp>
          <p:nvSpPr>
            <p:cNvPr id="85" name="TextBox 175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947384" y="1340833"/>
              <a:ext cx="1008112" cy="540984"/>
              <a:chOff x="947384" y="1340833"/>
              <a:chExt cx="1008112" cy="540984"/>
            </a:xfrm>
          </p:grpSpPr>
          <p:cxnSp>
            <p:nvCxnSpPr>
              <p:cNvPr id="89" name="直接连接符 88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178"/>
              <p:cNvSpPr txBox="1"/>
              <p:nvPr/>
            </p:nvSpPr>
            <p:spPr>
              <a:xfrm>
                <a:off x="947384" y="1541325"/>
                <a:ext cx="1008112" cy="340492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894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accel="58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8000" fill="hold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58000" fill="hold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 p14:presetBounceEnd="55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8000" fill="hold" nodeType="withEffect" p14:presetBounceEnd="55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3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8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58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8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3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C:\Users\Administrator\Desktop\78763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4488" y="896144"/>
            <a:ext cx="2907506" cy="409307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3955844" y="4115594"/>
            <a:ext cx="764793" cy="764793"/>
            <a:chOff x="3832873" y="2297208"/>
            <a:chExt cx="1516550" cy="1516550"/>
          </a:xfrm>
        </p:grpSpPr>
        <p:grpSp>
          <p:nvGrpSpPr>
            <p:cNvPr id="6" name="组合 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7" name="椭圆 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198401" y="3299758"/>
            <a:ext cx="764793" cy="764793"/>
            <a:chOff x="3832873" y="2297208"/>
            <a:chExt cx="1516550" cy="1516550"/>
          </a:xfrm>
        </p:grpSpPr>
        <p:grpSp>
          <p:nvGrpSpPr>
            <p:cNvPr id="11" name="组合 10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12" name="椭圆 11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25194" y="2801144"/>
            <a:ext cx="764793" cy="764793"/>
            <a:chOff x="3832873" y="2297208"/>
            <a:chExt cx="1516550" cy="1516550"/>
          </a:xfrm>
        </p:grpSpPr>
        <p:grpSp>
          <p:nvGrpSpPr>
            <p:cNvPr id="16" name="组合 1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198401" y="2328208"/>
            <a:ext cx="764793" cy="764793"/>
            <a:chOff x="3832873" y="2297208"/>
            <a:chExt cx="1516550" cy="1516550"/>
          </a:xfrm>
        </p:grpSpPr>
        <p:grpSp>
          <p:nvGrpSpPr>
            <p:cNvPr id="21" name="组合 20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22" name="椭圆 21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25194" y="1818164"/>
            <a:ext cx="764793" cy="764793"/>
            <a:chOff x="3832873" y="2297208"/>
            <a:chExt cx="1516550" cy="1516550"/>
          </a:xfrm>
        </p:grpSpPr>
        <p:grpSp>
          <p:nvGrpSpPr>
            <p:cNvPr id="26" name="组合 2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27" name="椭圆 2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955844" y="972344"/>
            <a:ext cx="764793" cy="764793"/>
            <a:chOff x="3832873" y="2297208"/>
            <a:chExt cx="1516550" cy="1516550"/>
          </a:xfrm>
        </p:grpSpPr>
        <p:grpSp>
          <p:nvGrpSpPr>
            <p:cNvPr id="31" name="组合 30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32" name="椭圆 31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197100" y="1185095"/>
            <a:ext cx="299494" cy="243706"/>
            <a:chOff x="1550139" y="1314466"/>
            <a:chExt cx="509139" cy="414300"/>
          </a:xfrm>
          <a:solidFill>
            <a:schemeClr val="bg1"/>
          </a:solidFill>
        </p:grpSpPr>
        <p:sp>
          <p:nvSpPr>
            <p:cNvPr id="36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sp>
        <p:nvSpPr>
          <p:cNvPr id="39" name="矩形 3"/>
          <p:cNvSpPr>
            <a:spLocks noChangeArrowheads="1"/>
          </p:cNvSpPr>
          <p:nvPr/>
        </p:nvSpPr>
        <p:spPr bwMode="auto">
          <a:xfrm>
            <a:off x="4864801" y="1205658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阶段一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40" name="文本框 13"/>
          <p:cNvSpPr txBox="1"/>
          <p:nvPr/>
        </p:nvSpPr>
        <p:spPr>
          <a:xfrm>
            <a:off x="5715795" y="1057926"/>
            <a:ext cx="2438400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41" name="矩形 3"/>
          <p:cNvSpPr>
            <a:spLocks noChangeArrowheads="1"/>
          </p:cNvSpPr>
          <p:nvPr/>
        </p:nvSpPr>
        <p:spPr bwMode="auto">
          <a:xfrm>
            <a:off x="5722249" y="1810544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阶段二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42" name="文本框 13"/>
          <p:cNvSpPr txBox="1"/>
          <p:nvPr/>
        </p:nvSpPr>
        <p:spPr>
          <a:xfrm>
            <a:off x="5715795" y="2115344"/>
            <a:ext cx="2438400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43" name="Freeform 20"/>
          <p:cNvSpPr>
            <a:spLocks noEditPoints="1"/>
          </p:cNvSpPr>
          <p:nvPr/>
        </p:nvSpPr>
        <p:spPr bwMode="auto">
          <a:xfrm>
            <a:off x="4950770" y="2090159"/>
            <a:ext cx="298394" cy="202770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ea"/>
              <a:ea typeface="+mj-ea"/>
            </a:endParaRPr>
          </a:p>
        </p:txBody>
      </p:sp>
      <p:sp>
        <p:nvSpPr>
          <p:cNvPr id="44" name="矩形 3"/>
          <p:cNvSpPr>
            <a:spLocks noChangeArrowheads="1"/>
          </p:cNvSpPr>
          <p:nvPr/>
        </p:nvSpPr>
        <p:spPr bwMode="auto">
          <a:xfrm>
            <a:off x="2200231" y="2191544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阶段三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45" name="文本框 13"/>
          <p:cNvSpPr txBox="1"/>
          <p:nvPr/>
        </p:nvSpPr>
        <p:spPr>
          <a:xfrm>
            <a:off x="686593" y="2485481"/>
            <a:ext cx="2333658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grpSp>
        <p:nvGrpSpPr>
          <p:cNvPr id="46" name="Group 20"/>
          <p:cNvGrpSpPr/>
          <p:nvPr/>
        </p:nvGrpSpPr>
        <p:grpSpPr>
          <a:xfrm>
            <a:off x="3418467" y="2587291"/>
            <a:ext cx="309413" cy="214312"/>
            <a:chOff x="7416800" y="1122363"/>
            <a:chExt cx="366713" cy="254000"/>
          </a:xfrm>
          <a:solidFill>
            <a:schemeClr val="bg1"/>
          </a:solidFill>
        </p:grpSpPr>
        <p:sp>
          <p:nvSpPr>
            <p:cNvPr id="47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48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sp>
        <p:nvSpPr>
          <p:cNvPr id="49" name="矩形 3"/>
          <p:cNvSpPr>
            <a:spLocks noChangeArrowheads="1"/>
          </p:cNvSpPr>
          <p:nvPr/>
        </p:nvSpPr>
        <p:spPr bwMode="auto">
          <a:xfrm>
            <a:off x="5715794" y="2801144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阶段四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50" name="文本框 13"/>
          <p:cNvSpPr txBox="1"/>
          <p:nvPr/>
        </p:nvSpPr>
        <p:spPr>
          <a:xfrm>
            <a:off x="5715795" y="3093244"/>
            <a:ext cx="2438400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952251" y="2999765"/>
            <a:ext cx="316718" cy="302754"/>
            <a:chOff x="3294063" y="754063"/>
            <a:chExt cx="5600701" cy="5353051"/>
          </a:xfrm>
          <a:solidFill>
            <a:schemeClr val="bg1"/>
          </a:solidFill>
        </p:grpSpPr>
        <p:sp>
          <p:nvSpPr>
            <p:cNvPr id="52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3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8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9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0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1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2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3" name="矩形 3"/>
          <p:cNvSpPr>
            <a:spLocks noChangeArrowheads="1"/>
          </p:cNvSpPr>
          <p:nvPr/>
        </p:nvSpPr>
        <p:spPr bwMode="auto">
          <a:xfrm>
            <a:off x="2200231" y="3353594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阶段五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64" name="文本框 13"/>
          <p:cNvSpPr txBox="1"/>
          <p:nvPr/>
        </p:nvSpPr>
        <p:spPr>
          <a:xfrm>
            <a:off x="686593" y="3618956"/>
            <a:ext cx="2333658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grpSp>
        <p:nvGrpSpPr>
          <p:cNvPr id="65" name="Group 23"/>
          <p:cNvGrpSpPr/>
          <p:nvPr/>
        </p:nvGrpSpPr>
        <p:grpSpPr>
          <a:xfrm>
            <a:off x="3477649" y="3563144"/>
            <a:ext cx="256945" cy="224003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66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7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8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9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0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1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2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3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4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5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6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sp>
        <p:nvSpPr>
          <p:cNvPr id="77" name="矩形 3"/>
          <p:cNvSpPr>
            <a:spLocks noChangeArrowheads="1"/>
          </p:cNvSpPr>
          <p:nvPr/>
        </p:nvSpPr>
        <p:spPr bwMode="auto">
          <a:xfrm>
            <a:off x="4864801" y="4322345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b="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阶段六</a:t>
            </a:r>
            <a:endParaRPr lang="zh-CN" altLang="en-US" sz="1500" b="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78" name="文本框 13"/>
          <p:cNvSpPr txBox="1"/>
          <p:nvPr/>
        </p:nvSpPr>
        <p:spPr>
          <a:xfrm>
            <a:off x="5715795" y="4174613"/>
            <a:ext cx="2438400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grpSp>
        <p:nvGrpSpPr>
          <p:cNvPr id="79" name="Group 9"/>
          <p:cNvGrpSpPr/>
          <p:nvPr/>
        </p:nvGrpSpPr>
        <p:grpSpPr>
          <a:xfrm>
            <a:off x="4193937" y="4408421"/>
            <a:ext cx="288608" cy="214010"/>
            <a:chOff x="4572000" y="3414713"/>
            <a:chExt cx="374651" cy="277813"/>
          </a:xfrm>
          <a:solidFill>
            <a:schemeClr val="bg1"/>
          </a:solidFill>
        </p:grpSpPr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912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accel="61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1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2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7" dur="1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8" dur="1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1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2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4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8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8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104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8650"/>
                                </p:stCondLst>
                                <p:childTnLst>
                                  <p:par>
                                    <p:cTn id="1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6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/>
          <p:bldP spid="40" grpId="0"/>
          <p:bldP spid="41" grpId="0"/>
          <p:bldP spid="42" grpId="0"/>
          <p:bldP spid="43" grpId="0" animBg="1"/>
          <p:bldP spid="44" grpId="0"/>
          <p:bldP spid="45" grpId="0"/>
          <p:bldP spid="49" grpId="0"/>
          <p:bldP spid="50" grpId="0"/>
          <p:bldP spid="63" grpId="0"/>
          <p:bldP spid="64" grpId="0"/>
          <p:bldP spid="77" grpId="0"/>
          <p:bldP spid="7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accel="61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4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8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8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104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8650"/>
                                </p:stCondLst>
                                <p:childTnLst>
                                  <p:par>
                                    <p:cTn id="1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6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/>
          <p:bldP spid="40" grpId="0"/>
          <p:bldP spid="41" grpId="0"/>
          <p:bldP spid="42" grpId="0"/>
          <p:bldP spid="43" grpId="0" animBg="1"/>
          <p:bldP spid="44" grpId="0"/>
          <p:bldP spid="45" grpId="0"/>
          <p:bldP spid="49" grpId="0"/>
          <p:bldP spid="50" grpId="0"/>
          <p:bldP spid="63" grpId="0"/>
          <p:bldP spid="64" grpId="0"/>
          <p:bldP spid="77" grpId="0"/>
          <p:bldP spid="78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86952" y="853215"/>
            <a:ext cx="3192960" cy="3950783"/>
            <a:chOff x="865232" y="1286330"/>
            <a:chExt cx="4013321" cy="4966128"/>
          </a:xfrm>
        </p:grpSpPr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232" y="1286330"/>
              <a:ext cx="4013321" cy="4966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4"/>
            <p:cNvSpPr/>
            <p:nvPr/>
          </p:nvSpPr>
          <p:spPr>
            <a:xfrm>
              <a:off x="1454212" y="1875344"/>
              <a:ext cx="2840124" cy="369919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208606" y="3534278"/>
            <a:ext cx="1083474" cy="30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j-ea"/>
                <a:ea typeface="+mj-ea"/>
              </a:rPr>
              <a:t>添加标题</a:t>
            </a:r>
            <a:endParaRPr lang="en-US" altLang="zh-CN" sz="1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8" name="矩形 47"/>
          <p:cNvSpPr>
            <a:spLocks noChangeArrowheads="1"/>
          </p:cNvSpPr>
          <p:nvPr/>
        </p:nvSpPr>
        <p:spPr bwMode="auto">
          <a:xfrm>
            <a:off x="4194319" y="3846285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332" fontAlgn="auto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1100" dirty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402282" y="3534278"/>
            <a:ext cx="978029" cy="30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zh-CN" altLang="en-US" sz="1400" b="1" dirty="0">
                <a:solidFill>
                  <a:schemeClr val="accent2"/>
                </a:solidFill>
                <a:latin typeface="+mj-ea"/>
                <a:ea typeface="+mj-ea"/>
              </a:rPr>
              <a:t>添加标题</a:t>
            </a:r>
            <a:endParaRPr lang="en-US" altLang="zh-CN" sz="1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387996" y="3846285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332" fontAlgn="auto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1100" dirty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390421" y="1357643"/>
            <a:ext cx="2263519" cy="350012"/>
            <a:chOff x="814328" y="3219334"/>
            <a:chExt cx="2797200" cy="432536"/>
          </a:xfrm>
        </p:grpSpPr>
        <p:grpSp>
          <p:nvGrpSpPr>
            <p:cNvPr id="12" name="组合 11"/>
            <p:cNvGrpSpPr/>
            <p:nvPr/>
          </p:nvGrpSpPr>
          <p:grpSpPr>
            <a:xfrm>
              <a:off x="814328" y="3219334"/>
              <a:ext cx="2797200" cy="432536"/>
              <a:chOff x="2173927" y="3285519"/>
              <a:chExt cx="3549387" cy="548848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2173927" y="3285519"/>
                <a:ext cx="3549387" cy="548848"/>
                <a:chOff x="4304043" y="1286668"/>
                <a:chExt cx="79147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4304043" y="1286668"/>
                  <a:ext cx="79147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7" name="圆角矩形 16"/>
                <p:cNvSpPr/>
                <p:nvPr/>
              </p:nvSpPr>
              <p:spPr>
                <a:xfrm>
                  <a:off x="4351924" y="1373342"/>
                  <a:ext cx="7812881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5" name="椭圆 1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3" name="TextBox 24"/>
            <p:cNvSpPr txBox="1"/>
            <p:nvPr/>
          </p:nvSpPr>
          <p:spPr>
            <a:xfrm>
              <a:off x="1224125" y="3331792"/>
              <a:ext cx="2191136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文本小标签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92304" y="1871726"/>
            <a:ext cx="2916000" cy="350012"/>
            <a:chOff x="814327" y="3219334"/>
            <a:chExt cx="3603522" cy="432536"/>
          </a:xfrm>
        </p:grpSpPr>
        <p:grpSp>
          <p:nvGrpSpPr>
            <p:cNvPr id="19" name="组合 18"/>
            <p:cNvGrpSpPr/>
            <p:nvPr/>
          </p:nvGrpSpPr>
          <p:grpSpPr>
            <a:xfrm>
              <a:off x="814327" y="3219334"/>
              <a:ext cx="3603522" cy="432536"/>
              <a:chOff x="2173926" y="3285519"/>
              <a:chExt cx="4572535" cy="548848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2173926" y="3285519"/>
                <a:ext cx="4572535" cy="548848"/>
                <a:chOff x="4304040" y="1286668"/>
                <a:chExt cx="1019625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4304040" y="1286668"/>
                  <a:ext cx="10196250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24" name="圆角矩形 23"/>
                <p:cNvSpPr/>
                <p:nvPr/>
              </p:nvSpPr>
              <p:spPr>
                <a:xfrm>
                  <a:off x="4351920" y="1373339"/>
                  <a:ext cx="10095546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0" name="TextBox 31"/>
            <p:cNvSpPr txBox="1"/>
            <p:nvPr/>
          </p:nvSpPr>
          <p:spPr>
            <a:xfrm>
              <a:off x="1224125" y="3331792"/>
              <a:ext cx="2989681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文本及描述说明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03535" y="2365754"/>
            <a:ext cx="2401200" cy="350012"/>
            <a:chOff x="814328" y="3219334"/>
            <a:chExt cx="2967344" cy="432536"/>
          </a:xfrm>
        </p:grpSpPr>
        <p:grpSp>
          <p:nvGrpSpPr>
            <p:cNvPr id="26" name="组合 25"/>
            <p:cNvGrpSpPr/>
            <p:nvPr/>
          </p:nvGrpSpPr>
          <p:grpSpPr>
            <a:xfrm>
              <a:off x="814328" y="3219334"/>
              <a:ext cx="2967344" cy="432536"/>
              <a:chOff x="2173927" y="3285519"/>
              <a:chExt cx="3765284" cy="54884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2173927" y="3285519"/>
                <a:ext cx="3765284" cy="548848"/>
                <a:chOff x="4304043" y="1286668"/>
                <a:chExt cx="8396171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304043" y="1286668"/>
                  <a:ext cx="8396171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1" name="圆角矩形 30"/>
                <p:cNvSpPr/>
                <p:nvPr/>
              </p:nvSpPr>
              <p:spPr>
                <a:xfrm>
                  <a:off x="4351923" y="1373339"/>
                  <a:ext cx="8295467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TextBox 38"/>
            <p:cNvSpPr txBox="1"/>
            <p:nvPr/>
          </p:nvSpPr>
          <p:spPr>
            <a:xfrm>
              <a:off x="1224125" y="3331792"/>
              <a:ext cx="2371197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文本小标签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401064" y="2869810"/>
            <a:ext cx="1972203" cy="350012"/>
            <a:chOff x="814328" y="3219334"/>
            <a:chExt cx="2437200" cy="432536"/>
          </a:xfrm>
        </p:grpSpPr>
        <p:grpSp>
          <p:nvGrpSpPr>
            <p:cNvPr id="33" name="组合 32"/>
            <p:cNvGrpSpPr/>
            <p:nvPr/>
          </p:nvGrpSpPr>
          <p:grpSpPr>
            <a:xfrm>
              <a:off x="814328" y="3219334"/>
              <a:ext cx="2437200" cy="432536"/>
              <a:chOff x="2173927" y="3285519"/>
              <a:chExt cx="3092581" cy="548848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2173927" y="3285519"/>
                <a:ext cx="3092581" cy="548848"/>
                <a:chOff x="4304043" y="1286668"/>
                <a:chExt cx="6896116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7" name="圆角矩形 36"/>
                <p:cNvSpPr/>
                <p:nvPr/>
              </p:nvSpPr>
              <p:spPr>
                <a:xfrm>
                  <a:off x="4304043" y="1286668"/>
                  <a:ext cx="6896116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>
                  <a:off x="4351924" y="1373342"/>
                  <a:ext cx="679425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6" name="椭圆 35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4" name="TextBox 45"/>
            <p:cNvSpPr txBox="1"/>
            <p:nvPr/>
          </p:nvSpPr>
          <p:spPr>
            <a:xfrm>
              <a:off x="1224126" y="3331792"/>
              <a:ext cx="1911028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183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8495" y1="87960" x2="28495" y2="87960"/>
                        <a14:foregroundMark x1="18775" y1="79599" x2="78296" y2="83445"/>
                        <a14:foregroundMark x1="10253" y1="91137" x2="82423" y2="89799"/>
                        <a14:foregroundMark x1="9720" y1="94482" x2="91345" y2="94983"/>
                        <a14:foregroundMark x1="88682" y1="16221" x2="87750" y2="56522"/>
                        <a14:foregroundMark x1="25300" y1="73244" x2="69108" y2="74582"/>
                        <a14:foregroundMark x1="29827" y1="77425" x2="72170" y2="78094"/>
                        <a14:foregroundMark x1="31425" y1="78428" x2="69241" y2="86789"/>
                        <a14:foregroundMark x1="23569" y1="81104" x2="56858" y2="93311"/>
                        <a14:foregroundMark x1="13182" y1="16054" x2="15047" y2="71906"/>
                        <a14:foregroundMark x1="50732" y1="69565" x2="86551" y2="70234"/>
                        <a14:foregroundMark x1="15579" y1="3010" x2="87217" y2="4682"/>
                        <a14:foregroundMark x1="12383" y1="21739" x2="13049" y2="75920"/>
                        <a14:foregroundMark x1="88549" y1="6187" x2="88016" y2="29599"/>
                        <a14:foregroundMark x1="88948" y1="5017" x2="88948" y2="5017"/>
                        <a14:foregroundMark x1="83089" y1="60033" x2="86152" y2="84615"/>
                        <a14:foregroundMark x1="85619" y1="62542" x2="86551" y2="88796"/>
                        <a14:foregroundMark x1="84421" y1="63043" x2="89348" y2="79933"/>
                        <a14:foregroundMark x1="88282" y1="26087" x2="88682" y2="54348"/>
                        <a14:foregroundMark x1="57390" y1="76421" x2="68575" y2="91472"/>
                        <a14:foregroundMark x1="58722" y1="80435" x2="81625" y2="84950"/>
                        <a14:foregroundMark x1="46605" y1="82609" x2="65779" y2="83612"/>
                        <a14:backgroundMark x1="90280" y1="29097" x2="89880" y2="63880"/>
                        <a14:backgroundMark x1="90280" y1="12542" x2="89614" y2="57692"/>
                      </a14:backgroundRemoval>
                    </a14:imgEffect>
                    <a14:imgEffect>
                      <a14:sharpenSoften amount="10000"/>
                    </a14:imgEffect>
                    <a14:imgEffect>
                      <a14:saturation sat="108000"/>
                    </a14:imgEffect>
                    <a14:imgEffect>
                      <a14:brightnessContrast bright="-1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83228" y="1347614"/>
            <a:ext cx="3603598" cy="2868098"/>
          </a:xfrm>
          <a:custGeom>
            <a:avLst/>
            <a:gdLst>
              <a:gd name="connsiteX0" fmla="*/ 0 w 5254936"/>
              <a:gd name="connsiteY0" fmla="*/ 0 h 4182396"/>
              <a:gd name="connsiteX1" fmla="*/ 5254936 w 5254936"/>
              <a:gd name="connsiteY1" fmla="*/ 0 h 4182396"/>
              <a:gd name="connsiteX2" fmla="*/ 5254936 w 5254936"/>
              <a:gd name="connsiteY2" fmla="*/ 105697 h 4182396"/>
              <a:gd name="connsiteX3" fmla="*/ 4670192 w 5254936"/>
              <a:gd name="connsiteY3" fmla="*/ 105697 h 4182396"/>
              <a:gd name="connsiteX4" fmla="*/ 4670192 w 5254936"/>
              <a:gd name="connsiteY4" fmla="*/ 3096547 h 4182396"/>
              <a:gd name="connsiteX5" fmla="*/ 5254936 w 5254936"/>
              <a:gd name="connsiteY5" fmla="*/ 3096547 h 4182396"/>
              <a:gd name="connsiteX6" fmla="*/ 5254936 w 5254936"/>
              <a:gd name="connsiteY6" fmla="*/ 4182396 h 4182396"/>
              <a:gd name="connsiteX7" fmla="*/ 0 w 5254936"/>
              <a:gd name="connsiteY7" fmla="*/ 4182396 h 418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54936" h="4182396">
                <a:moveTo>
                  <a:pt x="0" y="0"/>
                </a:moveTo>
                <a:lnTo>
                  <a:pt x="5254936" y="0"/>
                </a:lnTo>
                <a:lnTo>
                  <a:pt x="5254936" y="105697"/>
                </a:lnTo>
                <a:lnTo>
                  <a:pt x="4670192" y="105697"/>
                </a:lnTo>
                <a:lnTo>
                  <a:pt x="4670192" y="3096547"/>
                </a:lnTo>
                <a:lnTo>
                  <a:pt x="5254936" y="3096547"/>
                </a:lnTo>
                <a:lnTo>
                  <a:pt x="5254936" y="4182396"/>
                </a:lnTo>
                <a:lnTo>
                  <a:pt x="0" y="4182396"/>
                </a:lnTo>
                <a:close/>
              </a:path>
            </a:pathLst>
          </a:custGeom>
          <a:effectLst>
            <a:outerShdw blurRad="88900" dist="50800" dir="5400000" algn="t" rotWithShape="0">
              <a:prstClr val="black">
                <a:alpha val="25000"/>
              </a:prstClr>
            </a:outerShdw>
          </a:effectLst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1539619" y="1524179"/>
          <a:ext cx="2690816" cy="1819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704">
                  <a:extLst>
                    <a:ext uri="{9D8B030D-6E8A-4147-A177-3AD203B41FA5}">
                      <a16:colId xmlns:a16="http://schemas.microsoft.com/office/drawing/2014/main" xmlns="" val="4274656171"/>
                    </a:ext>
                  </a:extLst>
                </a:gridCol>
                <a:gridCol w="672704">
                  <a:extLst>
                    <a:ext uri="{9D8B030D-6E8A-4147-A177-3AD203B41FA5}">
                      <a16:colId xmlns:a16="http://schemas.microsoft.com/office/drawing/2014/main" xmlns="" val="2152398614"/>
                    </a:ext>
                  </a:extLst>
                </a:gridCol>
                <a:gridCol w="672704">
                  <a:extLst>
                    <a:ext uri="{9D8B030D-6E8A-4147-A177-3AD203B41FA5}">
                      <a16:colId xmlns:a16="http://schemas.microsoft.com/office/drawing/2014/main" xmlns="" val="1050118663"/>
                    </a:ext>
                  </a:extLst>
                </a:gridCol>
                <a:gridCol w="672704">
                  <a:extLst>
                    <a:ext uri="{9D8B030D-6E8A-4147-A177-3AD203B41FA5}">
                      <a16:colId xmlns:a16="http://schemas.microsoft.com/office/drawing/2014/main" xmlns="" val="2676359237"/>
                    </a:ext>
                  </a:extLst>
                </a:gridCol>
              </a:tblGrid>
              <a:tr h="259904">
                <a:tc>
                  <a:txBody>
                    <a:bodyPr/>
                    <a:lstStyle/>
                    <a:p>
                      <a:r>
                        <a:rPr lang="en-US" altLang="zh-CN" sz="900" dirty="0" smtClean="0">
                          <a:latin typeface="ITC Avant Garde Std Md" panose="020B0602020202020204" pitchFamily="34" charset="0"/>
                        </a:rPr>
                        <a:t>Text</a:t>
                      </a:r>
                      <a:endParaRPr lang="zh-CN" altLang="en-US" sz="900" dirty="0">
                        <a:latin typeface="ITC Avant Garde Std Md" panose="020B0602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>
                          <a:latin typeface="ITC Avant Garde Std Md" panose="020B0602020202020204" pitchFamily="34" charset="0"/>
                        </a:rPr>
                        <a:t>Number</a:t>
                      </a:r>
                      <a:endParaRPr lang="zh-CN" altLang="en-US" sz="900" dirty="0" smtClean="0">
                        <a:latin typeface="ITC Avant Garde Std Md" panose="020B0602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>
                          <a:latin typeface="ITC Avant Garde Std Md" panose="020B0602020202020204" pitchFamily="34" charset="0"/>
                        </a:rPr>
                        <a:t>Text</a:t>
                      </a:r>
                      <a:endParaRPr lang="zh-CN" altLang="en-US" sz="900" dirty="0" smtClean="0">
                        <a:latin typeface="ITC Avant Garde Std Md" panose="020B0602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>
                          <a:latin typeface="ITC Avant Garde Std Md" panose="020B0602020202020204" pitchFamily="34" charset="0"/>
                        </a:rPr>
                        <a:t>Text</a:t>
                      </a:r>
                      <a:endParaRPr lang="zh-CN" altLang="en-US" sz="900" dirty="0" smtClean="0">
                        <a:latin typeface="ITC Avant Garde Std Md" panose="020B0602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1941757"/>
                  </a:ext>
                </a:extLst>
              </a:tr>
              <a:tr h="259904">
                <a:tc>
                  <a:txBody>
                    <a:bodyPr/>
                    <a:lstStyle/>
                    <a:p>
                      <a:r>
                        <a:rPr lang="en-US" altLang="zh-CN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ITC Avant Garde Std Bk" panose="020B0502020202020204" pitchFamily="34" charset="0"/>
                        </a:rPr>
                        <a:t>text</a:t>
                      </a:r>
                      <a:endParaRPr lang="zh-CN" altLang="en-US" sz="9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ITC Avant Garde Std Bk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ITC Avant Garde Std Bk" panose="020B0502020202020204" pitchFamily="34" charset="0"/>
                        </a:rPr>
                        <a:t>0.00</a:t>
                      </a:r>
                      <a:endParaRPr lang="zh-CN" altLang="en-US" sz="9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ITC Avant Garde Std Bk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28897716"/>
                  </a:ext>
                </a:extLst>
              </a:tr>
              <a:tr h="259904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ITC Avant Garde Std Bk" panose="020B0502020202020204" pitchFamily="34" charset="0"/>
                        </a:rPr>
                        <a:t>0.00</a:t>
                      </a:r>
                      <a:endParaRPr lang="zh-CN" altLang="en-US" sz="9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ITC Avant Garde Std Bk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5801154"/>
                  </a:ext>
                </a:extLst>
              </a:tr>
              <a:tr h="259904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0.00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47732"/>
                  </a:ext>
                </a:extLst>
              </a:tr>
              <a:tr h="259904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0.00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17045498"/>
                  </a:ext>
                </a:extLst>
              </a:tr>
              <a:tr h="259904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0.00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05273568"/>
                  </a:ext>
                </a:extLst>
              </a:tr>
              <a:tr h="259904"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ITC Avant Garde Std Bk" panose="020B0502020202020204" pitchFamily="34" charset="0"/>
                        </a:rPr>
                        <a:t>text</a:t>
                      </a:r>
                      <a:endParaRPr lang="zh-CN" altLang="en-US" sz="9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ITC Avant Garde Std Bk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0.00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ITC Avant Garde Std Bk" panose="020B0502020202020204" pitchFamily="34" charset="0"/>
                          <a:ea typeface="宋体" panose="02010600030101010101" pitchFamily="2" charset="-122"/>
                          <a:cs typeface="+mn-cs"/>
                        </a:rPr>
                        <a:t>text</a:t>
                      </a:r>
                      <a:endParaRPr kumimoji="0" lang="zh-CN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ITC Avant Garde Std Bk" panose="020B0502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34290" marB="3429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21649155"/>
                  </a:ext>
                </a:extLst>
              </a:tr>
            </a:tbl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5045937" y="1707000"/>
            <a:ext cx="2610115" cy="397895"/>
            <a:chOff x="2219516" y="1937988"/>
            <a:chExt cx="22140077" cy="1369531"/>
          </a:xfrm>
        </p:grpSpPr>
        <p:sp>
          <p:nvSpPr>
            <p:cNvPr id="7" name="圆角矩形 6"/>
            <p:cNvSpPr/>
            <p:nvPr/>
          </p:nvSpPr>
          <p:spPr>
            <a:xfrm>
              <a:off x="2219516" y="1937988"/>
              <a:ext cx="22140077" cy="136953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50800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2252610" y="1956520"/>
              <a:ext cx="6323163" cy="129200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38100" dist="12700" dir="2700000" algn="tl" rotWithShape="0">
                <a:schemeClr val="tx1">
                  <a:lumMod val="65000"/>
                  <a:lumOff val="35000"/>
                  <a:alpha val="60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571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915015" y="1781482"/>
            <a:ext cx="162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Add the title here</a:t>
            </a: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045937" y="2945614"/>
            <a:ext cx="2610115" cy="397895"/>
            <a:chOff x="2219516" y="1937988"/>
            <a:chExt cx="22140077" cy="1369531"/>
          </a:xfrm>
        </p:grpSpPr>
        <p:sp>
          <p:nvSpPr>
            <p:cNvPr id="11" name="圆角矩形 10"/>
            <p:cNvSpPr/>
            <p:nvPr/>
          </p:nvSpPr>
          <p:spPr>
            <a:xfrm>
              <a:off x="2219516" y="1937988"/>
              <a:ext cx="22140077" cy="1369531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50800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17946124" y="1976191"/>
              <a:ext cx="6323163" cy="129200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38100" dist="12700" dir="2700000" algn="tl" rotWithShape="0">
                <a:schemeClr val="tx1">
                  <a:lumMod val="65000"/>
                  <a:lumOff val="35000"/>
                  <a:alpha val="60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571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179204" y="3020096"/>
            <a:ext cx="162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Add the title here</a:t>
            </a: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 bwMode="auto">
          <a:xfrm>
            <a:off x="5045937" y="2167952"/>
            <a:ext cx="2703875" cy="421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此处添加详细文本描述，建议与标题相关并符合整体语言风格，语言描述尽量此处</a:t>
            </a:r>
            <a:r>
              <a:rPr lang="zh-CN" altLang="en-US" sz="900" dirty="0" smtClean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rPr>
              <a:t>添加</a:t>
            </a:r>
            <a:endParaRPr lang="en-US" altLang="zh-CN" sz="900" dirty="0">
              <a:solidFill>
                <a:srgbClr val="000000"/>
              </a:solidFill>
              <a:latin typeface="+mj-ea"/>
              <a:cs typeface="Lato Light" charset="0"/>
              <a:sym typeface="Lato Light" charset="0"/>
            </a:endParaRPr>
          </a:p>
        </p:txBody>
      </p:sp>
      <p:sp>
        <p:nvSpPr>
          <p:cNvPr id="15" name="文本框 14"/>
          <p:cNvSpPr txBox="1"/>
          <p:nvPr/>
        </p:nvSpPr>
        <p:spPr bwMode="auto">
          <a:xfrm>
            <a:off x="5045937" y="3420229"/>
            <a:ext cx="2703875" cy="421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此处添加详细文本描述，建议与标题相关并符合整体语言风格，语言描述尽量此处</a:t>
            </a:r>
            <a:r>
              <a:rPr lang="zh-CN" altLang="en-US" sz="900" dirty="0" smtClean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rPr>
              <a:t>添加</a:t>
            </a:r>
            <a:endParaRPr lang="en-US" altLang="zh-CN" sz="900" dirty="0">
              <a:solidFill>
                <a:srgbClr val="000000"/>
              </a:solidFill>
              <a:latin typeface="+mj-ea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79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0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3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0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3" grpId="0"/>
          <p:bldP spid="14" grpId="0"/>
          <p:bldP spid="1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第三部分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3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3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003798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3"/>
                </a:solidFill>
                <a:latin typeface="微软雅黑"/>
                <a:ea typeface="微软雅黑"/>
              </a:rPr>
              <a:t>03</a:t>
            </a:r>
            <a:endParaRPr lang="zh-CN" altLang="en-US" sz="5000" b="1" dirty="0" smtClean="0">
              <a:solidFill>
                <a:schemeClr val="accent3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47012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任意多边形 3"/>
          <p:cNvSpPr/>
          <p:nvPr/>
        </p:nvSpPr>
        <p:spPr>
          <a:xfrm>
            <a:off x="1430102" y="2090401"/>
            <a:ext cx="6260551" cy="1135924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" fmla="*/ 0 w 7762075"/>
              <a:gd name="connsiteY0" fmla="*/ 1079512 h 1079512"/>
              <a:gd name="connsiteX1" fmla="*/ 1917700 w 7762075"/>
              <a:gd name="connsiteY1" fmla="*/ 12 h 1079512"/>
              <a:gd name="connsiteX2" fmla="*/ 3810000 w 7762075"/>
              <a:gd name="connsiteY2" fmla="*/ 1054112 h 1079512"/>
              <a:gd name="connsiteX3" fmla="*/ 7762075 w 7762075"/>
              <a:gd name="connsiteY3" fmla="*/ 887355 h 1079512"/>
              <a:gd name="connsiteX0" fmla="*/ 0 w 7762075"/>
              <a:gd name="connsiteY0" fmla="*/ 1258016 h 1258016"/>
              <a:gd name="connsiteX1" fmla="*/ 1917700 w 7762075"/>
              <a:gd name="connsiteY1" fmla="*/ 178516 h 1258016"/>
              <a:gd name="connsiteX2" fmla="*/ 3810000 w 7762075"/>
              <a:gd name="connsiteY2" fmla="*/ 1232616 h 1258016"/>
              <a:gd name="connsiteX3" fmla="*/ 6120167 w 7762075"/>
              <a:gd name="connsiteY3" fmla="*/ 511 h 1258016"/>
              <a:gd name="connsiteX4" fmla="*/ 7762075 w 7762075"/>
              <a:gd name="connsiteY4" fmla="*/ 1065859 h 1258016"/>
              <a:gd name="connsiteX0" fmla="*/ 0 w 7872948"/>
              <a:gd name="connsiteY0" fmla="*/ 1257930 h 1296609"/>
              <a:gd name="connsiteX1" fmla="*/ 1917700 w 7872948"/>
              <a:gd name="connsiteY1" fmla="*/ 178430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430071 w 7872948"/>
              <a:gd name="connsiteY2" fmla="*/ 1226591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191562 h 1230254"/>
              <a:gd name="connsiteX1" fmla="*/ 1650430 w 7872948"/>
              <a:gd name="connsiteY1" fmla="*/ 197309 h 1230254"/>
              <a:gd name="connsiteX2" fmla="*/ 3430071 w 7872948"/>
              <a:gd name="connsiteY2" fmla="*/ 1160223 h 1230254"/>
              <a:gd name="connsiteX3" fmla="*/ 5639957 w 7872948"/>
              <a:gd name="connsiteY3" fmla="*/ 447 h 1230254"/>
              <a:gd name="connsiteX4" fmla="*/ 7872948 w 7872948"/>
              <a:gd name="connsiteY4" fmla="*/ 1229993 h 1230254"/>
              <a:gd name="connsiteX0" fmla="*/ 0 w 7681228"/>
              <a:gd name="connsiteY0" fmla="*/ 1191632 h 1191632"/>
              <a:gd name="connsiteX1" fmla="*/ 1650430 w 7681228"/>
              <a:gd name="connsiteY1" fmla="*/ 197379 h 1191632"/>
              <a:gd name="connsiteX2" fmla="*/ 3430071 w 7681228"/>
              <a:gd name="connsiteY2" fmla="*/ 1160293 h 1191632"/>
              <a:gd name="connsiteX3" fmla="*/ 5639957 w 7681228"/>
              <a:gd name="connsiteY3" fmla="*/ 517 h 1191632"/>
              <a:gd name="connsiteX4" fmla="*/ 7681228 w 7681228"/>
              <a:gd name="connsiteY4" fmla="*/ 1053214 h 1191632"/>
              <a:gd name="connsiteX0" fmla="*/ 0 w 7681228"/>
              <a:gd name="connsiteY0" fmla="*/ 1191576 h 1191576"/>
              <a:gd name="connsiteX1" fmla="*/ 1650430 w 7681228"/>
              <a:gd name="connsiteY1" fmla="*/ 197323 h 1191576"/>
              <a:gd name="connsiteX2" fmla="*/ 3430071 w 7681228"/>
              <a:gd name="connsiteY2" fmla="*/ 1160237 h 1191576"/>
              <a:gd name="connsiteX3" fmla="*/ 5639957 w 7681228"/>
              <a:gd name="connsiteY3" fmla="*/ 461 h 1191576"/>
              <a:gd name="connsiteX4" fmla="*/ 7681228 w 7681228"/>
              <a:gd name="connsiteY4" fmla="*/ 1053158 h 1191576"/>
              <a:gd name="connsiteX0" fmla="*/ 0 w 7826216"/>
              <a:gd name="connsiteY0" fmla="*/ 1191456 h 1508838"/>
              <a:gd name="connsiteX1" fmla="*/ 1650430 w 7826216"/>
              <a:gd name="connsiteY1" fmla="*/ 197203 h 1508838"/>
              <a:gd name="connsiteX2" fmla="*/ 3430071 w 7826216"/>
              <a:gd name="connsiteY2" fmla="*/ 1160117 h 1508838"/>
              <a:gd name="connsiteX3" fmla="*/ 5639957 w 7826216"/>
              <a:gd name="connsiteY3" fmla="*/ 341 h 1508838"/>
              <a:gd name="connsiteX4" fmla="*/ 7826216 w 7826216"/>
              <a:gd name="connsiteY4" fmla="*/ 1498311 h 1508838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430071 w 7826216"/>
              <a:gd name="connsiteY2" fmla="*/ 977278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994938 h 1314128"/>
              <a:gd name="connsiteX1" fmla="*/ 1650430 w 7826216"/>
              <a:gd name="connsiteY1" fmla="*/ 685 h 1314128"/>
              <a:gd name="connsiteX2" fmla="*/ 3737105 w 7826216"/>
              <a:gd name="connsiteY2" fmla="*/ 1122625 h 1314128"/>
              <a:gd name="connsiteX3" fmla="*/ 5946991 w 7826216"/>
              <a:gd name="connsiteY3" fmla="*/ 66216 h 1314128"/>
              <a:gd name="connsiteX4" fmla="*/ 7826216 w 7826216"/>
              <a:gd name="connsiteY4" fmla="*/ 1301793 h 1314128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737105 w 7826216"/>
              <a:gd name="connsiteY2" fmla="*/ 1056812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941795 w 7826216"/>
              <a:gd name="connsiteY2" fmla="*/ 1088617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698285"/>
              <a:gd name="connsiteY0" fmla="*/ 929138 h 1201018"/>
              <a:gd name="connsiteX1" fmla="*/ 1641902 w 7698285"/>
              <a:gd name="connsiteY1" fmla="*/ 30300 h 1201018"/>
              <a:gd name="connsiteX2" fmla="*/ 3941795 w 7698285"/>
              <a:gd name="connsiteY2" fmla="*/ 1088630 h 1201018"/>
              <a:gd name="connsiteX3" fmla="*/ 5946991 w 7698285"/>
              <a:gd name="connsiteY3" fmla="*/ 416 h 1201018"/>
              <a:gd name="connsiteX4" fmla="*/ 7698285 w 7698285"/>
              <a:gd name="connsiteY4" fmla="*/ 1188285 h 1201018"/>
              <a:gd name="connsiteX0" fmla="*/ 0 w 7698285"/>
              <a:gd name="connsiteY0" fmla="*/ 929194 h 1188341"/>
              <a:gd name="connsiteX1" fmla="*/ 1641902 w 7698285"/>
              <a:gd name="connsiteY1" fmla="*/ 30356 h 1188341"/>
              <a:gd name="connsiteX2" fmla="*/ 3941795 w 7698285"/>
              <a:gd name="connsiteY2" fmla="*/ 1088686 h 1188341"/>
              <a:gd name="connsiteX3" fmla="*/ 5946991 w 7698285"/>
              <a:gd name="connsiteY3" fmla="*/ 472 h 1188341"/>
              <a:gd name="connsiteX4" fmla="*/ 7698285 w 7698285"/>
              <a:gd name="connsiteY4" fmla="*/ 1188341 h 1188341"/>
              <a:gd name="connsiteX0" fmla="*/ 0 w 7766515"/>
              <a:gd name="connsiteY0" fmla="*/ 1064367 h 1188341"/>
              <a:gd name="connsiteX1" fmla="*/ 1710132 w 7766515"/>
              <a:gd name="connsiteY1" fmla="*/ 30356 h 1188341"/>
              <a:gd name="connsiteX2" fmla="*/ 4010025 w 7766515"/>
              <a:gd name="connsiteY2" fmla="*/ 1088686 h 1188341"/>
              <a:gd name="connsiteX3" fmla="*/ 6015221 w 7766515"/>
              <a:gd name="connsiteY3" fmla="*/ 472 h 1188341"/>
              <a:gd name="connsiteX4" fmla="*/ 7766515 w 7766515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0630"/>
              <a:gd name="connsiteY0" fmla="*/ 1104124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2349784 w 7851801"/>
              <a:gd name="connsiteY1" fmla="*/ 13981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65820 h 1074258"/>
              <a:gd name="connsiteX1" fmla="*/ 1616315 w 7118332"/>
              <a:gd name="connsiteY1" fmla="*/ 2 h 1074258"/>
              <a:gd name="connsiteX2" fmla="*/ 3310671 w 7118332"/>
              <a:gd name="connsiteY2" fmla="*/ 1074235 h 1074258"/>
              <a:gd name="connsiteX3" fmla="*/ 4974720 w 7118332"/>
              <a:gd name="connsiteY3" fmla="*/ 1924 h 1074258"/>
              <a:gd name="connsiteX4" fmla="*/ 7118332 w 7118332"/>
              <a:gd name="connsiteY4" fmla="*/ 1046669 h 1074258"/>
              <a:gd name="connsiteX0" fmla="*/ 0 w 6623667"/>
              <a:gd name="connsiteY0" fmla="*/ 1065820 h 1074258"/>
              <a:gd name="connsiteX1" fmla="*/ 1616315 w 6623667"/>
              <a:gd name="connsiteY1" fmla="*/ 2 h 1074258"/>
              <a:gd name="connsiteX2" fmla="*/ 3310671 w 6623667"/>
              <a:gd name="connsiteY2" fmla="*/ 1074235 h 1074258"/>
              <a:gd name="connsiteX3" fmla="*/ 4974720 w 6623667"/>
              <a:gd name="connsiteY3" fmla="*/ 1924 h 1074258"/>
              <a:gd name="connsiteX4" fmla="*/ 6623667 w 6623667"/>
              <a:gd name="connsiteY4" fmla="*/ 1038718 h 1074258"/>
              <a:gd name="connsiteX0" fmla="*/ 0 w 6478679"/>
              <a:gd name="connsiteY0" fmla="*/ 1065820 h 1074258"/>
              <a:gd name="connsiteX1" fmla="*/ 1616315 w 6478679"/>
              <a:gd name="connsiteY1" fmla="*/ 2 h 1074258"/>
              <a:gd name="connsiteX2" fmla="*/ 3310671 w 6478679"/>
              <a:gd name="connsiteY2" fmla="*/ 1074235 h 1074258"/>
              <a:gd name="connsiteX3" fmla="*/ 4974720 w 6478679"/>
              <a:gd name="connsiteY3" fmla="*/ 1924 h 1074258"/>
              <a:gd name="connsiteX4" fmla="*/ 6478679 w 6478679"/>
              <a:gd name="connsiteY4" fmla="*/ 1070523 h 1074258"/>
              <a:gd name="connsiteX0" fmla="*/ 0 w 6700425"/>
              <a:gd name="connsiteY0" fmla="*/ 1065820 h 1074258"/>
              <a:gd name="connsiteX1" fmla="*/ 1616315 w 6700425"/>
              <a:gd name="connsiteY1" fmla="*/ 2 h 1074258"/>
              <a:gd name="connsiteX2" fmla="*/ 3310671 w 6700425"/>
              <a:gd name="connsiteY2" fmla="*/ 1074235 h 1074258"/>
              <a:gd name="connsiteX3" fmla="*/ 4974720 w 6700425"/>
              <a:gd name="connsiteY3" fmla="*/ 1924 h 1074258"/>
              <a:gd name="connsiteX4" fmla="*/ 6700425 w 6700425"/>
              <a:gd name="connsiteY4" fmla="*/ 1038717 h 1074258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22"/>
              <a:gd name="connsiteX1" fmla="*/ 1616315 w 6700425"/>
              <a:gd name="connsiteY1" fmla="*/ 61689 h 1135922"/>
              <a:gd name="connsiteX2" fmla="*/ 3310671 w 6700425"/>
              <a:gd name="connsiteY2" fmla="*/ 1135922 h 1135922"/>
              <a:gd name="connsiteX3" fmla="*/ 5034421 w 6700425"/>
              <a:gd name="connsiteY3" fmla="*/ 0 h 1135922"/>
              <a:gd name="connsiteX4" fmla="*/ 6700425 w 6700425"/>
              <a:gd name="connsiteY4" fmla="*/ 1100404 h 1135922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072905 h 1135924"/>
              <a:gd name="connsiteX0" fmla="*/ 0 w 6715173"/>
              <a:gd name="connsiteY0" fmla="*/ 1127509 h 1135924"/>
              <a:gd name="connsiteX1" fmla="*/ 1616315 w 6715173"/>
              <a:gd name="connsiteY1" fmla="*/ 61691 h 1135924"/>
              <a:gd name="connsiteX2" fmla="*/ 3310671 w 6715173"/>
              <a:gd name="connsiteY2" fmla="*/ 1135924 h 1135924"/>
              <a:gd name="connsiteX3" fmla="*/ 5034421 w 6715173"/>
              <a:gd name="connsiteY3" fmla="*/ 2 h 1135924"/>
              <a:gd name="connsiteX4" fmla="*/ 6715173 w 6715173"/>
              <a:gd name="connsiteY4" fmla="*/ 1059155 h 1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143181" y="2647917"/>
            <a:ext cx="1050303" cy="1050303"/>
            <a:chOff x="1979712" y="3723878"/>
            <a:chExt cx="1050303" cy="1050303"/>
          </a:xfrm>
        </p:grpSpPr>
        <p:grpSp>
          <p:nvGrpSpPr>
            <p:cNvPr id="6" name="组合 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7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5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00856" y="1565249"/>
            <a:ext cx="1050303" cy="1050303"/>
            <a:chOff x="1979712" y="3723878"/>
            <a:chExt cx="1050303" cy="1050303"/>
          </a:xfrm>
        </p:grpSpPr>
        <p:grpSp>
          <p:nvGrpSpPr>
            <p:cNvPr id="11" name="组合 1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TextBox 7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4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008788" y="2650771"/>
            <a:ext cx="1050303" cy="1050303"/>
            <a:chOff x="1979712" y="3723878"/>
            <a:chExt cx="1050303" cy="1050303"/>
          </a:xfrm>
        </p:grpSpPr>
        <p:grpSp>
          <p:nvGrpSpPr>
            <p:cNvPr id="16" name="组合 1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7" name="TextBox 6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3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95306" y="1630403"/>
            <a:ext cx="1050303" cy="1050303"/>
            <a:chOff x="1979712" y="3723878"/>
            <a:chExt cx="1050303" cy="1050303"/>
          </a:xfrm>
        </p:grpSpPr>
        <p:grpSp>
          <p:nvGrpSpPr>
            <p:cNvPr id="21" name="组合 2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2" name="TextBox 6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2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59332" y="2680706"/>
            <a:ext cx="1050303" cy="1050303"/>
            <a:chOff x="1979712" y="3723878"/>
            <a:chExt cx="1050303" cy="1050303"/>
          </a:xfrm>
        </p:grpSpPr>
        <p:grpSp>
          <p:nvGrpSpPr>
            <p:cNvPr id="26" name="组合 2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TextBox 59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1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476362" y="1903967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 smtClean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  <a:endParaRPr lang="zh-CN" altLang="en-US" sz="20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2060538" y="2904191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3658326" y="1901113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5220072" y="2918132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4" name="TextBox 40"/>
          <p:cNvSpPr txBox="1">
            <a:spLocks noChangeArrowheads="1"/>
          </p:cNvSpPr>
          <p:nvPr/>
        </p:nvSpPr>
        <p:spPr bwMode="auto">
          <a:xfrm>
            <a:off x="6732240" y="1883608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299537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/>
      <p:bldP spid="31" grpId="0"/>
      <p:bldP spid="32" grpId="0"/>
      <p:bldP spid="33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612" y="1100634"/>
            <a:ext cx="2853175" cy="3510453"/>
          </a:xfrm>
          <a:prstGeom prst="rect">
            <a:avLst/>
          </a:prstGeom>
        </p:spPr>
      </p:pic>
      <p:sp>
        <p:nvSpPr>
          <p:cNvPr id="5" name="TextBox 54"/>
          <p:cNvSpPr txBox="1"/>
          <p:nvPr/>
        </p:nvSpPr>
        <p:spPr>
          <a:xfrm>
            <a:off x="3583590" y="2355726"/>
            <a:ext cx="5092866" cy="225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团队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是指拥有共同目标，并且具有不同能力的一小群人有意识的协调行为或力的系统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，这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群人就如同人的五官一样，共同协作维持一个人的生存，缺一不可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我们</a:t>
            </a: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是一支专业的团队。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我们的成员拥有多年的信息安全专业技术背景，来自国内知名安全公司的一线骨干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</a:t>
            </a: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我们</a:t>
            </a: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是一支年轻的团队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。我们的平均年龄仅有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26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岁，充满了朝气和创新精神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</a:t>
            </a: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我们</a:t>
            </a: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是一支专注的团队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。我们坚信，安全的品牌源自客户的信任。只有专注，才能做好安全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</a:t>
            </a: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我们</a:t>
            </a: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是一支有梦想的团队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。我们来自五湖四海，因为一个共同的梦想：做一家真正优秀的信息安全企业，为客户提供最可靠的互联网安全防护。</a:t>
            </a:r>
          </a:p>
        </p:txBody>
      </p:sp>
      <p:sp>
        <p:nvSpPr>
          <p:cNvPr id="6" name="斜纹 5"/>
          <p:cNvSpPr/>
          <p:nvPr/>
        </p:nvSpPr>
        <p:spPr>
          <a:xfrm>
            <a:off x="511612" y="1100634"/>
            <a:ext cx="359773" cy="359773"/>
          </a:xfrm>
          <a:prstGeom prst="diagStrip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斜纹 6"/>
          <p:cNvSpPr/>
          <p:nvPr/>
        </p:nvSpPr>
        <p:spPr>
          <a:xfrm rot="10800000">
            <a:off x="3005014" y="4263457"/>
            <a:ext cx="359773" cy="359773"/>
          </a:xfrm>
          <a:prstGeom prst="diagStrip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51920" y="1164846"/>
            <a:ext cx="1172844" cy="902720"/>
            <a:chOff x="5027106" y="2345385"/>
            <a:chExt cx="1172844" cy="902720"/>
          </a:xfrm>
        </p:grpSpPr>
        <p:grpSp>
          <p:nvGrpSpPr>
            <p:cNvPr id="9" name="组合 8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43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4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" name="TextBox 33"/>
            <p:cNvSpPr>
              <a:spLocks noChangeArrowheads="1"/>
            </p:cNvSpPr>
            <p:nvPr/>
          </p:nvSpPr>
          <p:spPr bwMode="auto">
            <a:xfrm>
              <a:off x="5141166" y="2640364"/>
              <a:ext cx="67882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</a:t>
              </a:r>
              <a:endParaRPr lang="zh-CN" altLang="en-US" sz="2200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44683" y="1147646"/>
            <a:ext cx="1172844" cy="902720"/>
            <a:chOff x="5027106" y="2345385"/>
            <a:chExt cx="1172844" cy="902720"/>
          </a:xfrm>
        </p:grpSpPr>
        <p:grpSp>
          <p:nvGrpSpPr>
            <p:cNvPr id="14" name="组合 13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43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4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Box 33"/>
            <p:cNvSpPr>
              <a:spLocks noChangeArrowheads="1"/>
            </p:cNvSpPr>
            <p:nvPr/>
          </p:nvSpPr>
          <p:spPr bwMode="auto">
            <a:xfrm>
              <a:off x="5141166" y="2640364"/>
              <a:ext cx="67882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</a:t>
              </a:r>
              <a:endParaRPr lang="zh-CN" altLang="en-US" sz="2200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211512" y="1177742"/>
            <a:ext cx="1172844" cy="902720"/>
            <a:chOff x="5027106" y="2345385"/>
            <a:chExt cx="1172844" cy="902720"/>
          </a:xfrm>
        </p:grpSpPr>
        <p:grpSp>
          <p:nvGrpSpPr>
            <p:cNvPr id="19" name="组合 18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43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4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0" name="TextBox 33"/>
            <p:cNvSpPr>
              <a:spLocks noChangeArrowheads="1"/>
            </p:cNvSpPr>
            <p:nvPr/>
          </p:nvSpPr>
          <p:spPr bwMode="auto">
            <a:xfrm>
              <a:off x="5046808" y="2656266"/>
              <a:ext cx="84249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</a:t>
              </a:r>
              <a:endParaRPr lang="zh-CN" altLang="en-US" sz="2200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85411" y="1189305"/>
            <a:ext cx="1172844" cy="902720"/>
            <a:chOff x="5027106" y="2345385"/>
            <a:chExt cx="1172844" cy="902720"/>
          </a:xfrm>
        </p:grpSpPr>
        <p:grpSp>
          <p:nvGrpSpPr>
            <p:cNvPr id="24" name="组合 23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6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7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43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4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5" name="TextBox 33"/>
            <p:cNvSpPr>
              <a:spLocks noChangeArrowheads="1"/>
            </p:cNvSpPr>
            <p:nvPr/>
          </p:nvSpPr>
          <p:spPr bwMode="auto">
            <a:xfrm>
              <a:off x="5125264" y="2525067"/>
              <a:ext cx="6788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标题内容</a:t>
              </a:r>
              <a:endParaRPr lang="zh-CN" altLang="en-US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369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2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 p14:presetBounceEnd="5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 p14:presetBounceEnd="5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7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8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 p14:presetBounceEnd="58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1" dur="1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2" dur="1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 animBg="1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 animBg="1"/>
          <p:bldP spid="7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542614" y="1570310"/>
            <a:ext cx="2864150" cy="3002957"/>
            <a:chOff x="2330673" y="2010009"/>
            <a:chExt cx="1739454" cy="1412819"/>
          </a:xfrm>
        </p:grpSpPr>
        <p:sp>
          <p:nvSpPr>
            <p:cNvPr id="5" name="圆角矩形 4"/>
            <p:cNvSpPr/>
            <p:nvPr/>
          </p:nvSpPr>
          <p:spPr>
            <a:xfrm>
              <a:off x="2330673" y="2010009"/>
              <a:ext cx="1739454" cy="141281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2385774" y="2051987"/>
              <a:ext cx="1629238" cy="1328857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164025" y="1764106"/>
            <a:ext cx="162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884245" y="2062814"/>
            <a:ext cx="2196810" cy="24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58143" y="2347684"/>
            <a:ext cx="489994" cy="1684725"/>
            <a:chOff x="6238875" y="2790826"/>
            <a:chExt cx="1285875" cy="4371967"/>
          </a:xfrm>
          <a:solidFill>
            <a:srgbClr val="E2E2E2"/>
          </a:solidFill>
          <a:effectLst/>
        </p:grpSpPr>
        <p:sp>
          <p:nvSpPr>
            <p:cNvPr id="10" name="矩形 9"/>
            <p:cNvSpPr/>
            <p:nvPr/>
          </p:nvSpPr>
          <p:spPr>
            <a:xfrm>
              <a:off x="6238875" y="27908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238875" y="323850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238875" y="368617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238875" y="413385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238875" y="45815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238875" y="5026025"/>
              <a:ext cx="1285875" cy="3508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238875" y="5470524"/>
              <a:ext cx="1285875" cy="3508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238875" y="5915023"/>
              <a:ext cx="1285875" cy="3508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238875" y="6363489"/>
              <a:ext cx="1285875" cy="3508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238875" y="6811955"/>
              <a:ext cx="1285875" cy="3508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39168" y="2347684"/>
            <a:ext cx="489994" cy="1684725"/>
            <a:chOff x="6238875" y="2790826"/>
            <a:chExt cx="1285875" cy="4371967"/>
          </a:xfrm>
          <a:solidFill>
            <a:srgbClr val="E2E2E2"/>
          </a:solidFill>
          <a:effectLst/>
        </p:grpSpPr>
        <p:sp>
          <p:nvSpPr>
            <p:cNvPr id="21" name="矩形 20"/>
            <p:cNvSpPr/>
            <p:nvPr/>
          </p:nvSpPr>
          <p:spPr>
            <a:xfrm>
              <a:off x="6238875" y="27908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238875" y="323850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238875" y="368617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238875" y="413385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238875" y="45815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238875" y="5026025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238875" y="5470524"/>
              <a:ext cx="1285875" cy="3508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238875" y="5915023"/>
              <a:ext cx="1285875" cy="3508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238875" y="6363489"/>
              <a:ext cx="1285875" cy="3508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238875" y="6811955"/>
              <a:ext cx="1285875" cy="3508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020193" y="2347684"/>
            <a:ext cx="489994" cy="1684725"/>
            <a:chOff x="6238875" y="2790826"/>
            <a:chExt cx="1285875" cy="4371967"/>
          </a:xfrm>
          <a:solidFill>
            <a:srgbClr val="E2E2E2"/>
          </a:solidFill>
          <a:effectLst/>
        </p:grpSpPr>
        <p:sp>
          <p:nvSpPr>
            <p:cNvPr id="32" name="矩形 31"/>
            <p:cNvSpPr/>
            <p:nvPr/>
          </p:nvSpPr>
          <p:spPr>
            <a:xfrm>
              <a:off x="6238875" y="27908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238875" y="323850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6238875" y="368617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238875" y="4133851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238875" y="4581526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238875" y="5026025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238875" y="5470524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238875" y="5915023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6238875" y="6363489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238875" y="6811955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01218" y="2347684"/>
            <a:ext cx="489994" cy="1684725"/>
            <a:chOff x="6238875" y="2790826"/>
            <a:chExt cx="1285875" cy="4371967"/>
          </a:xfrm>
          <a:solidFill>
            <a:schemeClr val="accent4"/>
          </a:solidFill>
          <a:effectLst/>
        </p:grpSpPr>
        <p:sp>
          <p:nvSpPr>
            <p:cNvPr id="43" name="矩形 42"/>
            <p:cNvSpPr/>
            <p:nvPr/>
          </p:nvSpPr>
          <p:spPr>
            <a:xfrm>
              <a:off x="6238875" y="2790826"/>
              <a:ext cx="1285875" cy="350838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238875" y="323850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6238875" y="368617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238875" y="413385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6238875" y="45815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6238875" y="5026025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238875" y="5470524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238875" y="5915023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6238875" y="6363489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238875" y="6811955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1784783" y="4032409"/>
            <a:ext cx="636713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75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01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367661" y="4032409"/>
            <a:ext cx="636713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75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02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950401" y="4032409"/>
            <a:ext cx="636713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75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03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527858" y="4032409"/>
            <a:ext cx="636713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75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04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935715" y="1713060"/>
            <a:ext cx="822743" cy="354595"/>
            <a:chOff x="6225354" y="2411080"/>
            <a:chExt cx="1096990" cy="472793"/>
          </a:xfrm>
        </p:grpSpPr>
        <p:grpSp>
          <p:nvGrpSpPr>
            <p:cNvPr id="58" name="组合 57"/>
            <p:cNvGrpSpPr/>
            <p:nvPr/>
          </p:nvGrpSpPr>
          <p:grpSpPr>
            <a:xfrm>
              <a:off x="6225354" y="2411080"/>
              <a:ext cx="1096990" cy="472793"/>
              <a:chOff x="2207939" y="2018653"/>
              <a:chExt cx="6978844" cy="1220496"/>
            </a:xfrm>
          </p:grpSpPr>
          <p:sp>
            <p:nvSpPr>
              <p:cNvPr id="60" name="圆角矩形 59"/>
              <p:cNvSpPr/>
              <p:nvPr/>
            </p:nvSpPr>
            <p:spPr>
              <a:xfrm>
                <a:off x="2207939" y="2018653"/>
                <a:ext cx="6978844" cy="122049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31750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1" name="圆角矩形 60"/>
              <p:cNvSpPr/>
              <p:nvPr/>
            </p:nvSpPr>
            <p:spPr>
              <a:xfrm>
                <a:off x="2252045" y="2038293"/>
                <a:ext cx="2901718" cy="115141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50800" dist="12700" dir="2700000" algn="tl" rotWithShape="0">
                  <a:schemeClr val="tx1">
                    <a:lumMod val="65000"/>
                    <a:lumOff val="35000"/>
                    <a:alpha val="6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571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9" name="矩形 58"/>
            <p:cNvSpPr/>
            <p:nvPr/>
          </p:nvSpPr>
          <p:spPr>
            <a:xfrm>
              <a:off x="6729715" y="2447877"/>
              <a:ext cx="571096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500" spc="75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15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855253" y="1669854"/>
            <a:ext cx="1762338" cy="605265"/>
            <a:chOff x="2744012" y="4525702"/>
            <a:chExt cx="2349784" cy="807020"/>
          </a:xfrm>
        </p:grpSpPr>
        <p:sp>
          <p:nvSpPr>
            <p:cNvPr id="63" name="文本框 62"/>
            <p:cNvSpPr txBox="1"/>
            <p:nvPr/>
          </p:nvSpPr>
          <p:spPr bwMode="auto">
            <a:xfrm>
              <a:off x="2744012" y="4747946"/>
              <a:ext cx="2253439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整体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65" name="直接连接符 64"/>
          <p:cNvCxnSpPr/>
          <p:nvPr/>
        </p:nvCxnSpPr>
        <p:spPr>
          <a:xfrm>
            <a:off x="5845728" y="1708573"/>
            <a:ext cx="0" cy="491084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组合 65"/>
          <p:cNvGrpSpPr/>
          <p:nvPr/>
        </p:nvGrpSpPr>
        <p:grpSpPr>
          <a:xfrm>
            <a:off x="4935715" y="2446485"/>
            <a:ext cx="822743" cy="354595"/>
            <a:chOff x="6225354" y="2411080"/>
            <a:chExt cx="1096990" cy="472793"/>
          </a:xfrm>
        </p:grpSpPr>
        <p:grpSp>
          <p:nvGrpSpPr>
            <p:cNvPr id="67" name="组合 66"/>
            <p:cNvGrpSpPr/>
            <p:nvPr/>
          </p:nvGrpSpPr>
          <p:grpSpPr>
            <a:xfrm>
              <a:off x="6225354" y="2411080"/>
              <a:ext cx="1096990" cy="472793"/>
              <a:chOff x="2207939" y="2018653"/>
              <a:chExt cx="6978844" cy="1220496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2207939" y="2018653"/>
                <a:ext cx="6978844" cy="1220496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31750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" name="圆角矩形 69"/>
              <p:cNvSpPr/>
              <p:nvPr/>
            </p:nvSpPr>
            <p:spPr>
              <a:xfrm>
                <a:off x="2252045" y="2038293"/>
                <a:ext cx="2901718" cy="115141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50800" dist="12700" dir="2700000" algn="tl" rotWithShape="0">
                  <a:schemeClr val="tx1">
                    <a:lumMod val="65000"/>
                    <a:lumOff val="35000"/>
                    <a:alpha val="6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571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68" name="矩形 67"/>
            <p:cNvSpPr/>
            <p:nvPr/>
          </p:nvSpPr>
          <p:spPr>
            <a:xfrm>
              <a:off x="6729714" y="2447877"/>
              <a:ext cx="571097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500" spc="75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15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855253" y="2403279"/>
            <a:ext cx="1762338" cy="587952"/>
            <a:chOff x="2744012" y="4525702"/>
            <a:chExt cx="2349784" cy="783936"/>
          </a:xfrm>
        </p:grpSpPr>
        <p:sp>
          <p:nvSpPr>
            <p:cNvPr id="72" name="文本框 71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整体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73" name="文本框 72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74" name="直接连接符 73"/>
          <p:cNvCxnSpPr/>
          <p:nvPr/>
        </p:nvCxnSpPr>
        <p:spPr>
          <a:xfrm>
            <a:off x="5845728" y="2441998"/>
            <a:ext cx="0" cy="491084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组合 74"/>
          <p:cNvGrpSpPr/>
          <p:nvPr/>
        </p:nvGrpSpPr>
        <p:grpSpPr>
          <a:xfrm>
            <a:off x="4935715" y="3179910"/>
            <a:ext cx="822743" cy="354595"/>
            <a:chOff x="6225354" y="2411080"/>
            <a:chExt cx="1096990" cy="472793"/>
          </a:xfrm>
        </p:grpSpPr>
        <p:grpSp>
          <p:nvGrpSpPr>
            <p:cNvPr id="76" name="组合 75"/>
            <p:cNvGrpSpPr/>
            <p:nvPr/>
          </p:nvGrpSpPr>
          <p:grpSpPr>
            <a:xfrm>
              <a:off x="6225354" y="2411080"/>
              <a:ext cx="1096990" cy="472793"/>
              <a:chOff x="2207939" y="2018653"/>
              <a:chExt cx="6978844" cy="1220496"/>
            </a:xfrm>
          </p:grpSpPr>
          <p:sp>
            <p:nvSpPr>
              <p:cNvPr id="78" name="圆角矩形 77"/>
              <p:cNvSpPr/>
              <p:nvPr/>
            </p:nvSpPr>
            <p:spPr>
              <a:xfrm>
                <a:off x="2207939" y="2018653"/>
                <a:ext cx="6978844" cy="1220496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9" name="圆角矩形 78"/>
              <p:cNvSpPr/>
              <p:nvPr/>
            </p:nvSpPr>
            <p:spPr>
              <a:xfrm>
                <a:off x="2252045" y="2038293"/>
                <a:ext cx="2901718" cy="115141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50800" dist="12700" dir="2700000" algn="tl" rotWithShape="0">
                  <a:schemeClr val="tx1">
                    <a:lumMod val="65000"/>
                    <a:lumOff val="35000"/>
                    <a:alpha val="6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571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6729712" y="2447877"/>
              <a:ext cx="571097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500" spc="75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15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855253" y="3136704"/>
            <a:ext cx="1762338" cy="587952"/>
            <a:chOff x="2744012" y="4525702"/>
            <a:chExt cx="2349784" cy="783936"/>
          </a:xfrm>
        </p:grpSpPr>
        <p:sp>
          <p:nvSpPr>
            <p:cNvPr id="81" name="文本框 80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整体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83" name="直接连接符 82"/>
          <p:cNvCxnSpPr/>
          <p:nvPr/>
        </p:nvCxnSpPr>
        <p:spPr>
          <a:xfrm>
            <a:off x="5845728" y="3175423"/>
            <a:ext cx="0" cy="491084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组合 83"/>
          <p:cNvGrpSpPr/>
          <p:nvPr/>
        </p:nvGrpSpPr>
        <p:grpSpPr>
          <a:xfrm>
            <a:off x="4935715" y="3913335"/>
            <a:ext cx="822743" cy="354595"/>
            <a:chOff x="6225354" y="2411080"/>
            <a:chExt cx="1096990" cy="472793"/>
          </a:xfrm>
        </p:grpSpPr>
        <p:grpSp>
          <p:nvGrpSpPr>
            <p:cNvPr id="85" name="组合 84"/>
            <p:cNvGrpSpPr/>
            <p:nvPr/>
          </p:nvGrpSpPr>
          <p:grpSpPr>
            <a:xfrm>
              <a:off x="6225354" y="2411080"/>
              <a:ext cx="1096990" cy="472793"/>
              <a:chOff x="2207939" y="2018653"/>
              <a:chExt cx="6978844" cy="1220496"/>
            </a:xfrm>
          </p:grpSpPr>
          <p:sp>
            <p:nvSpPr>
              <p:cNvPr id="89" name="圆角矩形 88"/>
              <p:cNvSpPr/>
              <p:nvPr/>
            </p:nvSpPr>
            <p:spPr>
              <a:xfrm>
                <a:off x="2207939" y="2018653"/>
                <a:ext cx="6978844" cy="1220496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31750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2252045" y="2038293"/>
                <a:ext cx="2901718" cy="115141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50800" dist="12700" dir="2700000" algn="tl" rotWithShape="0">
                  <a:schemeClr val="tx1">
                    <a:lumMod val="65000"/>
                    <a:lumOff val="35000"/>
                    <a:alpha val="6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571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6729714" y="2447877"/>
              <a:ext cx="571097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500" spc="75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15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855253" y="3870129"/>
            <a:ext cx="1762338" cy="587952"/>
            <a:chOff x="2744012" y="4525702"/>
            <a:chExt cx="2349784" cy="783936"/>
          </a:xfrm>
        </p:grpSpPr>
        <p:sp>
          <p:nvSpPr>
            <p:cNvPr id="92" name="文本框 91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整体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93" name="文本框 92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94" name="直接连接符 93"/>
          <p:cNvCxnSpPr/>
          <p:nvPr/>
        </p:nvCxnSpPr>
        <p:spPr>
          <a:xfrm>
            <a:off x="5845728" y="3908848"/>
            <a:ext cx="0" cy="491084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96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2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9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  <p:bldP spid="53" grpId="0"/>
          <p:bldP spid="54" grpId="0"/>
          <p:bldP spid="55" grpId="0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9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  <p:bldP spid="53" grpId="0"/>
          <p:bldP spid="54" grpId="0"/>
          <p:bldP spid="55" grpId="0"/>
          <p:bldP spid="56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835696" y="1394685"/>
            <a:ext cx="1715522" cy="1715522"/>
            <a:chOff x="2193191" y="1899415"/>
            <a:chExt cx="2421376" cy="2421376"/>
          </a:xfrm>
          <a:effectLst/>
        </p:grpSpPr>
        <p:sp>
          <p:nvSpPr>
            <p:cNvPr id="5" name="椭圆 4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4458454" y="2562253"/>
            <a:ext cx="3216350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388788" y="2067780"/>
            <a:ext cx="1981396" cy="500287"/>
            <a:chOff x="7497701" y="1851659"/>
            <a:chExt cx="2177121" cy="667049"/>
          </a:xfrm>
        </p:grpSpPr>
        <p:sp>
          <p:nvSpPr>
            <p:cNvPr id="9" name="文本框 8"/>
            <p:cNvSpPr txBox="1"/>
            <p:nvPr/>
          </p:nvSpPr>
          <p:spPr>
            <a:xfrm>
              <a:off x="7497701" y="1851659"/>
              <a:ext cx="2177121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508478" y="2210932"/>
              <a:ext cx="215556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Add the title here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1" name="文本框 10"/>
          <p:cNvSpPr txBox="1"/>
          <p:nvPr/>
        </p:nvSpPr>
        <p:spPr bwMode="auto">
          <a:xfrm>
            <a:off x="4388788" y="2768257"/>
            <a:ext cx="3381571" cy="768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 smtClean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lang="en-US" altLang="zh-CN" sz="900" dirty="0">
              <a:solidFill>
                <a:srgbClr val="000000"/>
              </a:solidFill>
              <a:latin typeface="+mj-ea"/>
              <a:cs typeface="Lato Light" charset="0"/>
              <a:sym typeface="Lato Light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48439" y="3413319"/>
            <a:ext cx="14900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646471" y="3749845"/>
            <a:ext cx="2168504" cy="520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024055" y="3694722"/>
            <a:ext cx="174256" cy="174256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14300" dist="508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17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04224" y="1817893"/>
            <a:ext cx="1271502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950" dirty="0">
                <a:solidFill>
                  <a:schemeClr val="accent3"/>
                </a:solidFill>
                <a:latin typeface="+mj-ea"/>
                <a:ea typeface="+mj-ea"/>
              </a:rPr>
              <a:t>75</a:t>
            </a:r>
            <a:r>
              <a:rPr lang="en-US" altLang="zh-CN" sz="3000" dirty="0">
                <a:solidFill>
                  <a:schemeClr val="accent3"/>
                </a:solidFill>
                <a:latin typeface="+mj-ea"/>
                <a:ea typeface="+mj-ea"/>
              </a:rPr>
              <a:t>%</a:t>
            </a:r>
            <a:endParaRPr lang="zh-CN" altLang="en-US" sz="825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8315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  <p:bldP spid="13" grpId="0" animBg="1"/>
      <p:bldP spid="14" grpId="0" animBg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72"/>
          <p:cNvCxnSpPr>
            <a:cxnSpLocks noChangeShapeType="1"/>
          </p:cNvCxnSpPr>
          <p:nvPr/>
        </p:nvCxnSpPr>
        <p:spPr bwMode="auto">
          <a:xfrm>
            <a:off x="6908676" y="1945942"/>
            <a:ext cx="559718" cy="184693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20"/>
          <p:cNvCxnSpPr>
            <a:cxnSpLocks noChangeShapeType="1"/>
          </p:cNvCxnSpPr>
          <p:nvPr/>
        </p:nvCxnSpPr>
        <p:spPr bwMode="auto">
          <a:xfrm flipV="1">
            <a:off x="4915214" y="2283260"/>
            <a:ext cx="683924" cy="622217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" name="组合 5"/>
          <p:cNvGrpSpPr/>
          <p:nvPr/>
        </p:nvGrpSpPr>
        <p:grpSpPr>
          <a:xfrm>
            <a:off x="5364309" y="867739"/>
            <a:ext cx="1656509" cy="165650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7" name="椭圆 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66390" y="3924072"/>
            <a:ext cx="515519" cy="51551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10" name="椭圆 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252257" y="1467966"/>
            <a:ext cx="1244798" cy="124479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13" name="椭圆 1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cxnSp>
        <p:nvCxnSpPr>
          <p:cNvPr id="15" name="直接连接符 14"/>
          <p:cNvCxnSpPr>
            <a:cxnSpLocks noChangeShapeType="1"/>
          </p:cNvCxnSpPr>
          <p:nvPr/>
        </p:nvCxnSpPr>
        <p:spPr bwMode="auto">
          <a:xfrm flipV="1">
            <a:off x="2017615" y="2550772"/>
            <a:ext cx="413953" cy="322088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接连接符 17"/>
          <p:cNvCxnSpPr>
            <a:cxnSpLocks noChangeShapeType="1"/>
          </p:cNvCxnSpPr>
          <p:nvPr/>
        </p:nvCxnSpPr>
        <p:spPr bwMode="auto">
          <a:xfrm>
            <a:off x="3407040" y="2413506"/>
            <a:ext cx="681323" cy="491172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接连接符 23"/>
          <p:cNvCxnSpPr>
            <a:cxnSpLocks noChangeShapeType="1"/>
            <a:endCxn id="27" idx="1"/>
          </p:cNvCxnSpPr>
          <p:nvPr/>
        </p:nvCxnSpPr>
        <p:spPr bwMode="auto">
          <a:xfrm>
            <a:off x="1044841" y="2659079"/>
            <a:ext cx="363984" cy="242094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直接连接符 43"/>
          <p:cNvCxnSpPr>
            <a:cxnSpLocks noChangeShapeType="1"/>
          </p:cNvCxnSpPr>
          <p:nvPr/>
        </p:nvCxnSpPr>
        <p:spPr bwMode="auto">
          <a:xfrm flipV="1">
            <a:off x="3786841" y="3733236"/>
            <a:ext cx="301521" cy="278300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9" name="组合 18"/>
          <p:cNvGrpSpPr/>
          <p:nvPr/>
        </p:nvGrpSpPr>
        <p:grpSpPr>
          <a:xfrm>
            <a:off x="7327456" y="1912164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888910" y="2693370"/>
            <a:ext cx="1226559" cy="122655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268453" y="2760801"/>
            <a:ext cx="867139" cy="8671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28" name="文本框 37"/>
          <p:cNvSpPr>
            <a:spLocks noChangeArrowheads="1"/>
          </p:cNvSpPr>
          <p:nvPr/>
        </p:nvSpPr>
        <p:spPr bwMode="auto">
          <a:xfrm>
            <a:off x="5843544" y="1308125"/>
            <a:ext cx="74892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200" b="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2200" b="0" dirty="0" smtClean="0">
              <a:solidFill>
                <a:schemeClr val="bg1">
                  <a:lumMod val="9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200" b="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  <a:endParaRPr lang="zh-CN" altLang="en-US" sz="2200" b="0" dirty="0">
              <a:solidFill>
                <a:schemeClr val="bg1">
                  <a:lumMod val="9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29" name="文本框 37"/>
          <p:cNvSpPr>
            <a:spLocks noChangeArrowheads="1"/>
          </p:cNvSpPr>
          <p:nvPr/>
        </p:nvSpPr>
        <p:spPr bwMode="auto">
          <a:xfrm>
            <a:off x="4166200" y="3000658"/>
            <a:ext cx="67197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00" b="0" dirty="0" smtClean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1900" b="0" dirty="0" smtClean="0">
              <a:solidFill>
                <a:srgbClr val="080808"/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00" b="0" dirty="0" smtClean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  <a:endParaRPr lang="zh-CN" altLang="en-US" sz="1900" b="0" dirty="0">
              <a:solidFill>
                <a:srgbClr val="080808"/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0" name="文本框 37"/>
          <p:cNvSpPr>
            <a:spLocks noChangeArrowheads="1"/>
          </p:cNvSpPr>
          <p:nvPr/>
        </p:nvSpPr>
        <p:spPr bwMode="auto">
          <a:xfrm>
            <a:off x="2535704" y="1792081"/>
            <a:ext cx="67197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00" b="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1900" b="0" dirty="0" smtClean="0">
              <a:solidFill>
                <a:schemeClr val="bg1">
                  <a:lumMod val="9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00" b="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  <a:endParaRPr lang="zh-CN" altLang="en-US" sz="1900" b="0" dirty="0">
              <a:solidFill>
                <a:schemeClr val="bg1">
                  <a:lumMod val="9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1" name="文本框 37"/>
          <p:cNvSpPr>
            <a:spLocks noChangeArrowheads="1"/>
          </p:cNvSpPr>
          <p:nvPr/>
        </p:nvSpPr>
        <p:spPr bwMode="auto">
          <a:xfrm>
            <a:off x="1455801" y="2987501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00" b="0" dirty="0" smtClean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1200" b="0" dirty="0" smtClean="0">
              <a:solidFill>
                <a:srgbClr val="080808"/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00" b="0" dirty="0" smtClean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  <a:endParaRPr lang="zh-CN" altLang="en-US" sz="1200" b="0" dirty="0">
              <a:solidFill>
                <a:srgbClr val="080808"/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2" name="矩形 76"/>
          <p:cNvSpPr>
            <a:spLocks noChangeArrowheads="1"/>
          </p:cNvSpPr>
          <p:nvPr/>
        </p:nvSpPr>
        <p:spPr bwMode="auto">
          <a:xfrm>
            <a:off x="959142" y="3715984"/>
            <a:ext cx="1366485" cy="25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354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 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3" name="矩形 80"/>
          <p:cNvSpPr>
            <a:spLocks noChangeArrowheads="1"/>
          </p:cNvSpPr>
          <p:nvPr/>
        </p:nvSpPr>
        <p:spPr bwMode="auto">
          <a:xfrm>
            <a:off x="2145016" y="2817540"/>
            <a:ext cx="1366485" cy="25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354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 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4" name="矩形 81"/>
          <p:cNvSpPr>
            <a:spLocks noChangeArrowheads="1"/>
          </p:cNvSpPr>
          <p:nvPr/>
        </p:nvSpPr>
        <p:spPr bwMode="auto">
          <a:xfrm>
            <a:off x="3848923" y="3959867"/>
            <a:ext cx="1366485" cy="25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354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 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5" name="矩形 82"/>
          <p:cNvSpPr>
            <a:spLocks noChangeArrowheads="1"/>
          </p:cNvSpPr>
          <p:nvPr/>
        </p:nvSpPr>
        <p:spPr bwMode="auto">
          <a:xfrm>
            <a:off x="5482823" y="2650746"/>
            <a:ext cx="1366485" cy="25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354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6252011" y="3354338"/>
            <a:ext cx="2323291" cy="32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微软雅黑" pitchFamily="34" charset="-122"/>
              </a:rPr>
              <a:t>添加</a:t>
            </a:r>
            <a:r>
              <a:rPr lang="zh-CN" altLang="en-US" sz="1600" b="1" dirty="0" smtClean="0">
                <a:solidFill>
                  <a:schemeClr val="accent1"/>
                </a:solidFill>
                <a:latin typeface="+mj-ea"/>
                <a:ea typeface="+mj-ea"/>
                <a:sym typeface="微软雅黑" pitchFamily="34" charset="-122"/>
              </a:rPr>
              <a:t>主要标题内容</a:t>
            </a:r>
            <a:endParaRPr lang="zh-CN" altLang="en-US" sz="16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7" name="文本框 13"/>
          <p:cNvSpPr txBox="1"/>
          <p:nvPr/>
        </p:nvSpPr>
        <p:spPr>
          <a:xfrm>
            <a:off x="5870768" y="3710837"/>
            <a:ext cx="2740626" cy="805129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665688" y="2327926"/>
            <a:ext cx="420958" cy="42095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878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52000" fill="hold" nodeType="click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6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6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6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7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4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4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9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52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4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4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9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706852" y="1347614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033496" y="2002394"/>
            <a:ext cx="16521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24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目 录</a:t>
            </a:r>
            <a:endParaRPr kumimoji="0" lang="zh-CN" altLang="en-US" sz="50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5731949" y="1480847"/>
            <a:ext cx="1602228" cy="1359398"/>
            <a:chOff x="5553262" y="2638733"/>
            <a:chExt cx="2397222" cy="2093640"/>
          </a:xfrm>
        </p:grpSpPr>
        <p:grpSp>
          <p:nvGrpSpPr>
            <p:cNvPr id="85" name="组合 84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9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90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88" name="Freeform 7"/>
              <p:cNvSpPr>
                <a:spLocks/>
              </p:cNvSpPr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259489" y="3110169"/>
              <a:ext cx="1273333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278088" y="1492091"/>
            <a:ext cx="1602228" cy="1359398"/>
            <a:chOff x="1881842" y="2656049"/>
            <a:chExt cx="2397222" cy="2093640"/>
          </a:xfrm>
        </p:grpSpPr>
        <p:grpSp>
          <p:nvGrpSpPr>
            <p:cNvPr id="92" name="组合 91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95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3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575311" y="3250047"/>
              <a:ext cx="1157729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507954" y="2171789"/>
            <a:ext cx="1602228" cy="1359398"/>
            <a:chOff x="3721944" y="3702869"/>
            <a:chExt cx="2397222" cy="2093640"/>
          </a:xfrm>
        </p:grpSpPr>
        <p:grpSp>
          <p:nvGrpSpPr>
            <p:cNvPr id="98" name="组合 97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2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03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1" name="Freeform 7"/>
              <p:cNvSpPr>
                <a:spLocks/>
              </p:cNvSpPr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4382515" y="4183862"/>
              <a:ext cx="1220570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958451" y="2164982"/>
            <a:ext cx="1602228" cy="1359398"/>
            <a:chOff x="7388330" y="3692384"/>
            <a:chExt cx="2397222" cy="209364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107" name="组合 106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9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10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8048903" y="4173377"/>
              <a:ext cx="1185202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639327" y="2967176"/>
            <a:ext cx="1027882" cy="471555"/>
            <a:chOff x="2328257" y="4927865"/>
            <a:chExt cx="1537897" cy="726254"/>
          </a:xfrm>
        </p:grpSpPr>
        <p:sp>
          <p:nvSpPr>
            <p:cNvPr id="112" name="TextBox 111"/>
            <p:cNvSpPr txBox="1"/>
            <p:nvPr/>
          </p:nvSpPr>
          <p:spPr>
            <a:xfrm>
              <a:off x="2328257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419469" y="5322308"/>
              <a:ext cx="1379770" cy="331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858857" y="1541057"/>
            <a:ext cx="1027882" cy="446865"/>
            <a:chOff x="4246958" y="2731461"/>
            <a:chExt cx="1537897" cy="688227"/>
          </a:xfrm>
        </p:grpSpPr>
        <p:sp>
          <p:nvSpPr>
            <p:cNvPr id="115" name="TextBox 114"/>
            <p:cNvSpPr txBox="1"/>
            <p:nvPr/>
          </p:nvSpPr>
          <p:spPr>
            <a:xfrm>
              <a:off x="4246958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335082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6093849" y="3000164"/>
            <a:ext cx="1027882" cy="466656"/>
            <a:chOff x="5982926" y="4927865"/>
            <a:chExt cx="1537897" cy="718707"/>
          </a:xfrm>
        </p:grpSpPr>
        <p:sp>
          <p:nvSpPr>
            <p:cNvPr id="118" name="TextBox 117"/>
            <p:cNvSpPr txBox="1"/>
            <p:nvPr/>
          </p:nvSpPr>
          <p:spPr>
            <a:xfrm>
              <a:off x="5982926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071050" y="5338463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7259916" y="1541057"/>
            <a:ext cx="1027882" cy="446865"/>
            <a:chOff x="7839376" y="2731461"/>
            <a:chExt cx="1537897" cy="688227"/>
          </a:xfrm>
        </p:grpSpPr>
        <p:sp>
          <p:nvSpPr>
            <p:cNvPr id="121" name="TextBox 120"/>
            <p:cNvSpPr txBox="1"/>
            <p:nvPr/>
          </p:nvSpPr>
          <p:spPr>
            <a:xfrm>
              <a:off x="7839376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947821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569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6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8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9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3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7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1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6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第四部分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4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4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293179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4"/>
                </a:solidFill>
                <a:latin typeface="微软雅黑"/>
                <a:ea typeface="微软雅黑"/>
              </a:rPr>
              <a:t>04</a:t>
            </a:r>
            <a:endParaRPr lang="zh-CN" altLang="en-US" sz="5000" b="1" dirty="0" smtClean="0">
              <a:solidFill>
                <a:schemeClr val="accent4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601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4"/>
          <p:cNvSpPr/>
          <p:nvPr/>
        </p:nvSpPr>
        <p:spPr>
          <a:xfrm rot="5400000" flipV="1">
            <a:off x="6909553" y="3010963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 rot="5400000">
            <a:off x="1231410" y="1071162"/>
            <a:ext cx="1146479" cy="14895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72660" y="1327501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圆角矩形 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08957" y="3179740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2" name="圆角矩形 1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4" name="TextBox 23"/>
          <p:cNvSpPr>
            <a:spLocks noChangeArrowheads="1"/>
          </p:cNvSpPr>
          <p:nvPr/>
        </p:nvSpPr>
        <p:spPr bwMode="auto">
          <a:xfrm>
            <a:off x="3184167" y="1596561"/>
            <a:ext cx="4752975" cy="55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latin typeface="+mj-ea"/>
                <a:ea typeface="+mj-ea"/>
              </a:rPr>
              <a:t>……</a:t>
            </a:r>
            <a:r>
              <a:rPr lang="zh-CN" altLang="en-US" sz="1000" dirty="0">
                <a:latin typeface="+mj-ea"/>
                <a:ea typeface="+mj-ea"/>
              </a:rPr>
              <a:t>。点击输入简要文字内容，文字内容需概括精炼，不用多余的文字修饰，言简意赅的说明分项内容</a:t>
            </a:r>
            <a:r>
              <a:rPr lang="en-US" altLang="zh-CN" sz="1000" dirty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>
              <a:latin typeface="+mj-ea"/>
              <a:ea typeface="+mj-ea"/>
            </a:endParaRPr>
          </a:p>
        </p:txBody>
      </p:sp>
      <p:sp>
        <p:nvSpPr>
          <p:cNvPr id="15" name="TextBox 24"/>
          <p:cNvSpPr>
            <a:spLocks noChangeArrowheads="1"/>
          </p:cNvSpPr>
          <p:nvPr/>
        </p:nvSpPr>
        <p:spPr bwMode="auto">
          <a:xfrm>
            <a:off x="1174964" y="1567801"/>
            <a:ext cx="87471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 smtClean="0">
                <a:latin typeface="+mj-ea"/>
                <a:ea typeface="+mj-ea"/>
              </a:rPr>
              <a:t>标题</a:t>
            </a:r>
            <a:endParaRPr lang="en-US" altLang="zh-CN" b="1" dirty="0" smtClean="0">
              <a:latin typeface="+mj-ea"/>
              <a:ea typeface="+mj-ea"/>
            </a:endParaRPr>
          </a:p>
          <a:p>
            <a:pPr algn="ctr"/>
            <a:r>
              <a:rPr lang="zh-CN" altLang="en-US" b="1" dirty="0" smtClean="0">
                <a:latin typeface="+mj-ea"/>
                <a:ea typeface="+mj-ea"/>
              </a:rPr>
              <a:t>内容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16" name="TextBox 31"/>
          <p:cNvSpPr>
            <a:spLocks noChangeArrowheads="1"/>
          </p:cNvSpPr>
          <p:nvPr/>
        </p:nvSpPr>
        <p:spPr bwMode="auto">
          <a:xfrm>
            <a:off x="7236296" y="3481001"/>
            <a:ext cx="8747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标题</a:t>
            </a:r>
            <a:endParaRPr lang="en-US" altLang="zh-CN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TextBox 25"/>
          <p:cNvSpPr>
            <a:spLocks noChangeArrowheads="1"/>
          </p:cNvSpPr>
          <p:nvPr/>
        </p:nvSpPr>
        <p:spPr bwMode="auto">
          <a:xfrm>
            <a:off x="1165225" y="3373280"/>
            <a:ext cx="4967288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rgbClr val="FCFCFC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rgbClr val="FCFCFC"/>
                </a:solidFill>
                <a:latin typeface="+mj-ea"/>
                <a:ea typeface="+mj-ea"/>
              </a:rPr>
              <a:t>……</a:t>
            </a:r>
            <a:r>
              <a:rPr lang="zh-CN" altLang="en-US" sz="1000" dirty="0">
                <a:solidFill>
                  <a:srgbClr val="FCFCFC"/>
                </a:solidFill>
                <a:latin typeface="+mj-ea"/>
                <a:ea typeface="+mj-ea"/>
              </a:rPr>
              <a:t>。点击输入简要文字内容，文字内容需概括精炼，不用多余的文字修饰，言简意赅的说明分项内容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rgbClr val="FCFCFC"/>
                </a:solidFill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solidFill>
                  <a:srgbClr val="FCFCFC"/>
                </a:solidFill>
                <a:latin typeface="+mj-ea"/>
                <a:ea typeface="+mj-ea"/>
              </a:rPr>
              <a:t>。</a:t>
            </a:r>
            <a:endParaRPr lang="en-US" altLang="zh-CN" sz="1000" dirty="0">
              <a:solidFill>
                <a:srgbClr val="FCFCFC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4731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4" grpId="0" bldLvl="0" autoUpdateAnimBg="0"/>
          <p:bldP spid="15" grpId="0" bldLvl="0" autoUpdateAnimBg="0"/>
          <p:bldP spid="16" grpId="0" bldLvl="0" autoUpdateAnimBg="0"/>
          <p:bldP spid="17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4" grpId="0" bldLvl="0" autoUpdateAnimBg="0"/>
          <p:bldP spid="15" grpId="0" bldLvl="0" autoUpdateAnimBg="0"/>
          <p:bldP spid="16" grpId="0" bldLvl="0" autoUpdateAnimBg="0"/>
          <p:bldP spid="17" grpId="0" bldLvl="0" autoUpdateAnimBg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54"/>
          <p:cNvSpPr/>
          <p:nvPr/>
        </p:nvSpPr>
        <p:spPr>
          <a:xfrm>
            <a:off x="2836047" y="2012284"/>
            <a:ext cx="3477652" cy="1802173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" fmla="*/ 0 w 3487467"/>
              <a:gd name="connsiteY0" fmla="*/ 0 h 1719830"/>
              <a:gd name="connsiteX1" fmla="*/ 3439660 w 3487467"/>
              <a:gd name="connsiteY1" fmla="*/ 0 h 1719830"/>
              <a:gd name="connsiteX2" fmla="*/ 1719830 w 3487467"/>
              <a:gd name="connsiteY2" fmla="*/ 1719830 h 1719830"/>
              <a:gd name="connsiteX3" fmla="*/ 0 w 3487467"/>
              <a:gd name="connsiteY3" fmla="*/ 0 h 1719830"/>
              <a:gd name="connsiteX0" fmla="*/ 6132 w 3493599"/>
              <a:gd name="connsiteY0" fmla="*/ 130018 h 1849848"/>
              <a:gd name="connsiteX1" fmla="*/ 3445792 w 3493599"/>
              <a:gd name="connsiteY1" fmla="*/ 130018 h 1849848"/>
              <a:gd name="connsiteX2" fmla="*/ 1725962 w 3493599"/>
              <a:gd name="connsiteY2" fmla="*/ 1849848 h 1849848"/>
              <a:gd name="connsiteX3" fmla="*/ 6132 w 3493599"/>
              <a:gd name="connsiteY3" fmla="*/ 130018 h 1849848"/>
              <a:gd name="connsiteX0" fmla="*/ 6132 w 3493599"/>
              <a:gd name="connsiteY0" fmla="*/ 35412 h 1755242"/>
              <a:gd name="connsiteX1" fmla="*/ 3445792 w 3493599"/>
              <a:gd name="connsiteY1" fmla="*/ 35412 h 1755242"/>
              <a:gd name="connsiteX2" fmla="*/ 1725962 w 3493599"/>
              <a:gd name="connsiteY2" fmla="*/ 1755242 h 1755242"/>
              <a:gd name="connsiteX3" fmla="*/ 6132 w 3493599"/>
              <a:gd name="connsiteY3" fmla="*/ 35412 h 1755242"/>
              <a:gd name="connsiteX0" fmla="*/ 4377 w 3488420"/>
              <a:gd name="connsiteY0" fmla="*/ 11795 h 1772900"/>
              <a:gd name="connsiteX1" fmla="*/ 3450912 w 3488420"/>
              <a:gd name="connsiteY1" fmla="*/ 53046 h 1772900"/>
              <a:gd name="connsiteX2" fmla="*/ 1731082 w 3488420"/>
              <a:gd name="connsiteY2" fmla="*/ 1772876 h 1772900"/>
              <a:gd name="connsiteX3" fmla="*/ 4377 w 3488420"/>
              <a:gd name="connsiteY3" fmla="*/ 11795 h 1772900"/>
              <a:gd name="connsiteX0" fmla="*/ 39013 w 3522446"/>
              <a:gd name="connsiteY0" fmla="*/ 134148 h 1909003"/>
              <a:gd name="connsiteX1" fmla="*/ 3485548 w 3522446"/>
              <a:gd name="connsiteY1" fmla="*/ 175399 h 1909003"/>
              <a:gd name="connsiteX2" fmla="*/ 1738217 w 3522446"/>
              <a:gd name="connsiteY2" fmla="*/ 1908979 h 1909003"/>
              <a:gd name="connsiteX3" fmla="*/ 39013 w 3522446"/>
              <a:gd name="connsiteY3" fmla="*/ 134148 h 1909003"/>
              <a:gd name="connsiteX0" fmla="*/ 55067 w 3553265"/>
              <a:gd name="connsiteY0" fmla="*/ 134148 h 1909002"/>
              <a:gd name="connsiteX1" fmla="*/ 3501602 w 3553265"/>
              <a:gd name="connsiteY1" fmla="*/ 175399 h 1909002"/>
              <a:gd name="connsiteX2" fmla="*/ 1754271 w 3553265"/>
              <a:gd name="connsiteY2" fmla="*/ 1908979 h 1909002"/>
              <a:gd name="connsiteX3" fmla="*/ 55067 w 3553265"/>
              <a:gd name="connsiteY3" fmla="*/ 134148 h 1909002"/>
              <a:gd name="connsiteX0" fmla="*/ 39426 w 3502160"/>
              <a:gd name="connsiteY0" fmla="*/ 134148 h 1909003"/>
              <a:gd name="connsiteX1" fmla="*/ 3465335 w 3502160"/>
              <a:gd name="connsiteY1" fmla="*/ 175399 h 1909003"/>
              <a:gd name="connsiteX2" fmla="*/ 1718004 w 3502160"/>
              <a:gd name="connsiteY2" fmla="*/ 1908979 h 1909003"/>
              <a:gd name="connsiteX3" fmla="*/ 39426 w 3502160"/>
              <a:gd name="connsiteY3" fmla="*/ 134148 h 1909003"/>
              <a:gd name="connsiteX0" fmla="*/ 8999 w 3471733"/>
              <a:gd name="connsiteY0" fmla="*/ 21578 h 1796433"/>
              <a:gd name="connsiteX1" fmla="*/ 3434908 w 3471733"/>
              <a:gd name="connsiteY1" fmla="*/ 62829 h 1796433"/>
              <a:gd name="connsiteX2" fmla="*/ 1687577 w 3471733"/>
              <a:gd name="connsiteY2" fmla="*/ 1796409 h 1796433"/>
              <a:gd name="connsiteX3" fmla="*/ 8999 w 3471733"/>
              <a:gd name="connsiteY3" fmla="*/ 21578 h 1796433"/>
              <a:gd name="connsiteX0" fmla="*/ 39425 w 3502159"/>
              <a:gd name="connsiteY0" fmla="*/ 135675 h 1931154"/>
              <a:gd name="connsiteX1" fmla="*/ 3465334 w 3502159"/>
              <a:gd name="connsiteY1" fmla="*/ 176926 h 1931154"/>
              <a:gd name="connsiteX2" fmla="*/ 1718003 w 3502159"/>
              <a:gd name="connsiteY2" fmla="*/ 1931131 h 1931154"/>
              <a:gd name="connsiteX3" fmla="*/ 39425 w 3502159"/>
              <a:gd name="connsiteY3" fmla="*/ 135675 h 1931154"/>
              <a:gd name="connsiteX0" fmla="*/ 7276 w 3470010"/>
              <a:gd name="connsiteY0" fmla="*/ 26065 h 1821544"/>
              <a:gd name="connsiteX1" fmla="*/ 3433185 w 3470010"/>
              <a:gd name="connsiteY1" fmla="*/ 67316 h 1821544"/>
              <a:gd name="connsiteX2" fmla="*/ 1685854 w 3470010"/>
              <a:gd name="connsiteY2" fmla="*/ 1821521 h 1821544"/>
              <a:gd name="connsiteX3" fmla="*/ 7276 w 3470010"/>
              <a:gd name="connsiteY3" fmla="*/ 26065 h 1821544"/>
              <a:gd name="connsiteX0" fmla="*/ 12669 w 3492943"/>
              <a:gd name="connsiteY0" fmla="*/ 26065 h 1822469"/>
              <a:gd name="connsiteX1" fmla="*/ 3438578 w 3492943"/>
              <a:gd name="connsiteY1" fmla="*/ 67316 h 1822469"/>
              <a:gd name="connsiteX2" fmla="*/ 1691247 w 3492943"/>
              <a:gd name="connsiteY2" fmla="*/ 1821521 h 1822469"/>
              <a:gd name="connsiteX3" fmla="*/ 12669 w 3492943"/>
              <a:gd name="connsiteY3" fmla="*/ 26065 h 1822469"/>
              <a:gd name="connsiteX0" fmla="*/ 48756 w 3529030"/>
              <a:gd name="connsiteY0" fmla="*/ 3139 h 1799516"/>
              <a:gd name="connsiteX1" fmla="*/ 3474665 w 3529030"/>
              <a:gd name="connsiteY1" fmla="*/ 44390 h 1799516"/>
              <a:gd name="connsiteX2" fmla="*/ 1727334 w 3529030"/>
              <a:gd name="connsiteY2" fmla="*/ 1798595 h 1799516"/>
              <a:gd name="connsiteX3" fmla="*/ 48756 w 3529030"/>
              <a:gd name="connsiteY3" fmla="*/ 3139 h 1799516"/>
              <a:gd name="connsiteX0" fmla="*/ 48756 w 3529030"/>
              <a:gd name="connsiteY0" fmla="*/ 5796 h 1802173"/>
              <a:gd name="connsiteX1" fmla="*/ 3474665 w 3529030"/>
              <a:gd name="connsiteY1" fmla="*/ 47047 h 1802173"/>
              <a:gd name="connsiteX2" fmla="*/ 1727334 w 3529030"/>
              <a:gd name="connsiteY2" fmla="*/ 1801252 h 1802173"/>
              <a:gd name="connsiteX3" fmla="*/ 48756 w 3529030"/>
              <a:gd name="connsiteY3" fmla="*/ 5796 h 1802173"/>
              <a:gd name="connsiteX0" fmla="*/ 48756 w 3477652"/>
              <a:gd name="connsiteY0" fmla="*/ 5796 h 1802173"/>
              <a:gd name="connsiteX1" fmla="*/ 3474665 w 3477652"/>
              <a:gd name="connsiteY1" fmla="*/ 47047 h 1802173"/>
              <a:gd name="connsiteX2" fmla="*/ 1727334 w 3477652"/>
              <a:gd name="connsiteY2" fmla="*/ 1801252 h 1802173"/>
              <a:gd name="connsiteX3" fmla="*/ 48756 w 3477652"/>
              <a:gd name="connsiteY3" fmla="*/ 5796 h 180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1680840" y="1832016"/>
            <a:ext cx="543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  <a:endParaRPr lang="zh-CN" altLang="en-US" sz="14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3053802" y="2008303"/>
            <a:ext cx="1499148" cy="10543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926638" y="2008304"/>
            <a:ext cx="626312" cy="17794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 flipV="1">
            <a:off x="4552951" y="2008304"/>
            <a:ext cx="670571" cy="17171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 flipV="1">
            <a:off x="4552950" y="2008303"/>
            <a:ext cx="1465240" cy="10543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854407" y="2664829"/>
            <a:ext cx="660132" cy="6601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635896" y="3395389"/>
            <a:ext cx="660132" cy="66013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888236" y="3361650"/>
            <a:ext cx="660132" cy="66013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641678" y="2567970"/>
            <a:ext cx="660132" cy="66013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940152" y="1700255"/>
            <a:ext cx="660132" cy="6601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573690" y="1688852"/>
            <a:ext cx="660132" cy="66013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6" name="TextBox 34"/>
          <p:cNvSpPr txBox="1"/>
          <p:nvPr/>
        </p:nvSpPr>
        <p:spPr>
          <a:xfrm>
            <a:off x="35496" y="2111305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17" name="TextBox 35"/>
          <p:cNvSpPr txBox="1"/>
          <p:nvPr/>
        </p:nvSpPr>
        <p:spPr>
          <a:xfrm>
            <a:off x="2184896" y="298414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</a:p>
        </p:txBody>
      </p:sp>
      <p:sp>
        <p:nvSpPr>
          <p:cNvPr id="18" name="TextBox 36"/>
          <p:cNvSpPr txBox="1"/>
          <p:nvPr/>
        </p:nvSpPr>
        <p:spPr>
          <a:xfrm>
            <a:off x="539552" y="3263433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19" name="TextBox 37"/>
          <p:cNvSpPr txBox="1"/>
          <p:nvPr/>
        </p:nvSpPr>
        <p:spPr>
          <a:xfrm>
            <a:off x="3097652" y="392024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</a:p>
        </p:txBody>
      </p:sp>
      <p:sp>
        <p:nvSpPr>
          <p:cNvPr id="20" name="TextBox 38"/>
          <p:cNvSpPr txBox="1"/>
          <p:nvPr/>
        </p:nvSpPr>
        <p:spPr>
          <a:xfrm>
            <a:off x="1452308" y="4199537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21" name="TextBox 39"/>
          <p:cNvSpPr txBox="1"/>
          <p:nvPr/>
        </p:nvSpPr>
        <p:spPr>
          <a:xfrm>
            <a:off x="5525864" y="393990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</a:p>
        </p:txBody>
      </p:sp>
      <p:sp>
        <p:nvSpPr>
          <p:cNvPr id="22" name="TextBox 40"/>
          <p:cNvSpPr txBox="1"/>
          <p:nvPr/>
        </p:nvSpPr>
        <p:spPr>
          <a:xfrm>
            <a:off x="5184068" y="4219816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23" name="TextBox 41"/>
          <p:cNvSpPr txBox="1"/>
          <p:nvPr/>
        </p:nvSpPr>
        <p:spPr>
          <a:xfrm>
            <a:off x="6353956" y="300493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</a:p>
        </p:txBody>
      </p:sp>
      <p:sp>
        <p:nvSpPr>
          <p:cNvPr id="24" name="TextBox 42"/>
          <p:cNvSpPr txBox="1"/>
          <p:nvPr/>
        </p:nvSpPr>
        <p:spPr>
          <a:xfrm>
            <a:off x="6012160" y="3284849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25" name="TextBox 43"/>
          <p:cNvSpPr txBox="1"/>
          <p:nvPr/>
        </p:nvSpPr>
        <p:spPr>
          <a:xfrm>
            <a:off x="6822008" y="198168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</a:p>
        </p:txBody>
      </p:sp>
      <p:sp>
        <p:nvSpPr>
          <p:cNvPr id="26" name="TextBox 44"/>
          <p:cNvSpPr txBox="1"/>
          <p:nvPr/>
        </p:nvSpPr>
        <p:spPr>
          <a:xfrm>
            <a:off x="6480212" y="2261599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851771" y="1307123"/>
            <a:ext cx="1402358" cy="1402358"/>
            <a:chOff x="3851771" y="1163107"/>
            <a:chExt cx="1402358" cy="1402358"/>
          </a:xfrm>
        </p:grpSpPr>
        <p:grpSp>
          <p:nvGrpSpPr>
            <p:cNvPr id="28" name="组合 27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0" name="同心圆 2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9" name="TextBox 21"/>
            <p:cNvSpPr txBox="1"/>
            <p:nvPr/>
          </p:nvSpPr>
          <p:spPr>
            <a:xfrm>
              <a:off x="4229212" y="1491630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</a:t>
              </a:r>
              <a:endParaRPr lang="en-US" altLang="zh-CN" sz="2000" b="1" dirty="0" smtClean="0">
                <a:solidFill>
                  <a:schemeClr val="accent1"/>
                </a:solidFill>
                <a:latin typeface="+mj-ea"/>
                <a:ea typeface="+mj-ea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内容</a:t>
              </a:r>
              <a:endParaRPr lang="zh-CN" altLang="en-US" sz="2000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778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5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6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6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8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10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5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6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6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8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10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66"/>
          <p:cNvGrpSpPr>
            <a:grpSpLocks/>
          </p:cNvGrpSpPr>
          <p:nvPr/>
        </p:nvGrpSpPr>
        <p:grpSpPr bwMode="auto">
          <a:xfrm>
            <a:off x="755576" y="1347614"/>
            <a:ext cx="3821656" cy="3215431"/>
            <a:chOff x="720" y="839"/>
            <a:chExt cx="3740" cy="3146"/>
          </a:xfrm>
          <a:solidFill>
            <a:srgbClr val="F8F8F8"/>
          </a:solidFill>
        </p:grpSpPr>
        <p:sp>
          <p:nvSpPr>
            <p:cNvPr id="5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7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8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9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2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5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5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41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44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48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49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0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1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2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3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8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9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0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1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2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3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4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5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6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67" name="直接连接符 66"/>
          <p:cNvCxnSpPr/>
          <p:nvPr/>
        </p:nvCxnSpPr>
        <p:spPr>
          <a:xfrm>
            <a:off x="3965135" y="2435557"/>
            <a:ext cx="252413" cy="24850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4217547" y="2684058"/>
            <a:ext cx="1230648" cy="757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3293788" y="2912264"/>
            <a:ext cx="252413" cy="2485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V="1">
            <a:off x="3546202" y="3152589"/>
            <a:ext cx="1901993" cy="817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V="1">
            <a:off x="3854852" y="3627503"/>
            <a:ext cx="316249" cy="20483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4171102" y="3627503"/>
            <a:ext cx="127672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3241303" y="4103556"/>
            <a:ext cx="252413" cy="24850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3493716" y="4352057"/>
            <a:ext cx="195410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矩形 74"/>
          <p:cNvSpPr/>
          <p:nvPr/>
        </p:nvSpPr>
        <p:spPr>
          <a:xfrm>
            <a:off x="4422015" y="2426806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点击添加文本</a:t>
            </a:r>
          </a:p>
        </p:txBody>
      </p:sp>
      <p:sp>
        <p:nvSpPr>
          <p:cNvPr id="76" name="矩形 75"/>
          <p:cNvSpPr/>
          <p:nvPr/>
        </p:nvSpPr>
        <p:spPr>
          <a:xfrm>
            <a:off x="4422015" y="2892430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点击添加文本</a:t>
            </a:r>
          </a:p>
        </p:txBody>
      </p:sp>
      <p:sp>
        <p:nvSpPr>
          <p:cNvPr id="77" name="矩形 76"/>
          <p:cNvSpPr/>
          <p:nvPr/>
        </p:nvSpPr>
        <p:spPr>
          <a:xfrm>
            <a:off x="4422015" y="3369102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点击添加文本</a:t>
            </a:r>
          </a:p>
        </p:txBody>
      </p:sp>
      <p:sp>
        <p:nvSpPr>
          <p:cNvPr id="78" name="矩形 77"/>
          <p:cNvSpPr/>
          <p:nvPr/>
        </p:nvSpPr>
        <p:spPr>
          <a:xfrm>
            <a:off x="4422015" y="4088467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点击添加文本</a:t>
            </a:r>
          </a:p>
        </p:txBody>
      </p:sp>
      <p:sp>
        <p:nvSpPr>
          <p:cNvPr id="79" name="TextBox 81"/>
          <p:cNvSpPr txBox="1"/>
          <p:nvPr/>
        </p:nvSpPr>
        <p:spPr>
          <a:xfrm>
            <a:off x="6087519" y="1995686"/>
            <a:ext cx="2228971" cy="2051491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      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      您的内容打在这里，或者通过复制您的文本后，在此框中选择粘贴，并选择只保留文字。</a:t>
            </a:r>
          </a:p>
        </p:txBody>
      </p:sp>
      <p:sp>
        <p:nvSpPr>
          <p:cNvPr id="80" name="圆角矩形 79"/>
          <p:cNvSpPr/>
          <p:nvPr/>
        </p:nvSpPr>
        <p:spPr>
          <a:xfrm>
            <a:off x="5983035" y="1621840"/>
            <a:ext cx="2448272" cy="2973672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6490815" y="1427160"/>
            <a:ext cx="1356392" cy="432536"/>
            <a:chOff x="814328" y="3219334"/>
            <a:chExt cx="1356392" cy="432536"/>
          </a:xfrm>
        </p:grpSpPr>
        <p:grpSp>
          <p:nvGrpSpPr>
            <p:cNvPr id="82" name="组合 81"/>
            <p:cNvGrpSpPr/>
            <p:nvPr/>
          </p:nvGrpSpPr>
          <p:grpSpPr>
            <a:xfrm>
              <a:off x="814328" y="3219334"/>
              <a:ext cx="1356392" cy="432536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84" name="圆角矩形 8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5" name="圆角矩形 84"/>
              <p:cNvSpPr/>
              <p:nvPr/>
            </p:nvSpPr>
            <p:spPr>
              <a:xfrm>
                <a:off x="4351927" y="1373342"/>
                <a:ext cx="3742173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83" name="TextBox 102"/>
            <p:cNvSpPr txBox="1"/>
            <p:nvPr/>
          </p:nvSpPr>
          <p:spPr>
            <a:xfrm>
              <a:off x="831252" y="3331792"/>
              <a:ext cx="132254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080808"/>
                  </a:solidFill>
                  <a:latin typeface="+mj-ea"/>
                  <a:ea typeface="+mj-ea"/>
                </a:rPr>
                <a:t>标题内容</a:t>
              </a:r>
              <a:endParaRPr lang="zh-CN" altLang="en-US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798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3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76" grpId="0"/>
          <p:bldP spid="77" grpId="0"/>
          <p:bldP spid="78" grpId="0"/>
          <p:bldP spid="79" grpId="0"/>
          <p:bldP spid="79" grpId="1"/>
          <p:bldP spid="8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3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76" grpId="0"/>
          <p:bldP spid="77" grpId="0"/>
          <p:bldP spid="78" grpId="0"/>
          <p:bldP spid="79" grpId="0"/>
          <p:bldP spid="79" grpId="1"/>
          <p:bldP spid="80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761938" y="3096823"/>
            <a:ext cx="513288" cy="513288"/>
            <a:chOff x="3237545" y="4561747"/>
            <a:chExt cx="1146960" cy="1146960"/>
          </a:xfrm>
        </p:grpSpPr>
        <p:sp>
          <p:nvSpPr>
            <p:cNvPr id="5" name="圆角矩形 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25583"/>
              </a:avLst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351013" y="4675215"/>
              <a:ext cx="920023" cy="920023"/>
            </a:xfrm>
            <a:prstGeom prst="roundRect">
              <a:avLst>
                <a:gd name="adj" fmla="val 23205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62584" y="3051378"/>
            <a:ext cx="1762338" cy="587952"/>
            <a:chOff x="2744012" y="4525702"/>
            <a:chExt cx="2349784" cy="783936"/>
          </a:xfrm>
        </p:grpSpPr>
        <p:sp>
          <p:nvSpPr>
            <p:cNvPr id="8" name="文本框 7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61938" y="3951685"/>
            <a:ext cx="513288" cy="513288"/>
            <a:chOff x="3237545" y="4561747"/>
            <a:chExt cx="1146960" cy="1146960"/>
          </a:xfrm>
        </p:grpSpPr>
        <p:sp>
          <p:nvSpPr>
            <p:cNvPr id="11" name="圆角矩形 1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25583"/>
              </a:avLst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351013" y="4675215"/>
              <a:ext cx="920023" cy="920023"/>
            </a:xfrm>
            <a:prstGeom prst="roundRect">
              <a:avLst>
                <a:gd name="adj" fmla="val 23205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362584" y="3906240"/>
            <a:ext cx="1762338" cy="587952"/>
            <a:chOff x="2744012" y="4525702"/>
            <a:chExt cx="2349784" cy="783936"/>
          </a:xfrm>
        </p:grpSpPr>
        <p:sp>
          <p:nvSpPr>
            <p:cNvPr id="14" name="文本框 13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26656" y="3096823"/>
            <a:ext cx="513288" cy="513288"/>
            <a:chOff x="3237545" y="4561747"/>
            <a:chExt cx="1146960" cy="1146960"/>
          </a:xfrm>
        </p:grpSpPr>
        <p:sp>
          <p:nvSpPr>
            <p:cNvPr id="17" name="圆角矩形 1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25583"/>
              </a:avLst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351013" y="4675215"/>
              <a:ext cx="920023" cy="920023"/>
            </a:xfrm>
            <a:prstGeom prst="roundRect">
              <a:avLst>
                <a:gd name="adj" fmla="val 23205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827303" y="3051378"/>
            <a:ext cx="1762338" cy="587952"/>
            <a:chOff x="2744012" y="4525702"/>
            <a:chExt cx="2349784" cy="783936"/>
          </a:xfrm>
        </p:grpSpPr>
        <p:sp>
          <p:nvSpPr>
            <p:cNvPr id="20" name="文本框 19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26656" y="3951685"/>
            <a:ext cx="513288" cy="513288"/>
            <a:chOff x="3237545" y="4561747"/>
            <a:chExt cx="1146960" cy="1146960"/>
          </a:xfrm>
        </p:grpSpPr>
        <p:sp>
          <p:nvSpPr>
            <p:cNvPr id="23" name="圆角矩形 2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25583"/>
              </a:avLst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3351013" y="4675215"/>
              <a:ext cx="920023" cy="920023"/>
            </a:xfrm>
            <a:prstGeom prst="roundRect">
              <a:avLst>
                <a:gd name="adj" fmla="val 23205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827303" y="3906240"/>
            <a:ext cx="1762338" cy="587952"/>
            <a:chOff x="2744012" y="4525702"/>
            <a:chExt cx="2349784" cy="783936"/>
          </a:xfrm>
        </p:grpSpPr>
        <p:sp>
          <p:nvSpPr>
            <p:cNvPr id="26" name="文本框 25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918129" y="3248677"/>
            <a:ext cx="204212" cy="203471"/>
            <a:chOff x="3618897" y="2279040"/>
            <a:chExt cx="706229" cy="703668"/>
          </a:xfrm>
          <a:solidFill>
            <a:schemeClr val="accent1"/>
          </a:solidFill>
        </p:grpSpPr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0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919185" y="4102912"/>
            <a:ext cx="203260" cy="204635"/>
            <a:chOff x="5042691" y="2273920"/>
            <a:chExt cx="702937" cy="707692"/>
          </a:xfrm>
          <a:solidFill>
            <a:schemeClr val="accent2"/>
          </a:solidFill>
        </p:grpSpPr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4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406946" y="3244989"/>
            <a:ext cx="152708" cy="203154"/>
            <a:chOff x="7976594" y="2279040"/>
            <a:chExt cx="528116" cy="702571"/>
          </a:xfrm>
          <a:solidFill>
            <a:schemeClr val="accent3"/>
          </a:solidFill>
        </p:grpSpPr>
        <p:sp>
          <p:nvSpPr>
            <p:cNvPr id="36" name="Freeform 23"/>
            <p:cNvSpPr>
              <a:spLocks noEditPoints="1"/>
            </p:cNvSpPr>
            <p:nvPr/>
          </p:nvSpPr>
          <p:spPr bwMode="auto">
            <a:xfrm>
              <a:off x="7976594" y="2279040"/>
              <a:ext cx="519705" cy="702571"/>
            </a:xfrm>
            <a:custGeom>
              <a:avLst/>
              <a:gdLst>
                <a:gd name="T0" fmla="*/ 592 w 601"/>
                <a:gd name="T1" fmla="*/ 600 h 813"/>
                <a:gd name="T2" fmla="*/ 374 w 601"/>
                <a:gd name="T3" fmla="*/ 589 h 813"/>
                <a:gd name="T4" fmla="*/ 374 w 601"/>
                <a:gd name="T5" fmla="*/ 423 h 813"/>
                <a:gd name="T6" fmla="*/ 601 w 601"/>
                <a:gd name="T7" fmla="*/ 435 h 813"/>
                <a:gd name="T8" fmla="*/ 533 w 601"/>
                <a:gd name="T9" fmla="*/ 514 h 813"/>
                <a:gd name="T10" fmla="*/ 592 w 601"/>
                <a:gd name="T11" fmla="*/ 600 h 813"/>
                <a:gd name="T12" fmla="*/ 253 w 601"/>
                <a:gd name="T13" fmla="*/ 44 h 813"/>
                <a:gd name="T14" fmla="*/ 298 w 601"/>
                <a:gd name="T15" fmla="*/ 0 h 813"/>
                <a:gd name="T16" fmla="*/ 342 w 601"/>
                <a:gd name="T17" fmla="*/ 44 h 813"/>
                <a:gd name="T18" fmla="*/ 342 w 601"/>
                <a:gd name="T19" fmla="*/ 103 h 813"/>
                <a:gd name="T20" fmla="*/ 253 w 601"/>
                <a:gd name="T21" fmla="*/ 108 h 813"/>
                <a:gd name="T22" fmla="*/ 253 w 601"/>
                <a:gd name="T23" fmla="*/ 44 h 813"/>
                <a:gd name="T24" fmla="*/ 342 w 601"/>
                <a:gd name="T25" fmla="*/ 332 h 813"/>
                <a:gd name="T26" fmla="*/ 342 w 601"/>
                <a:gd name="T27" fmla="*/ 737 h 813"/>
                <a:gd name="T28" fmla="*/ 355 w 601"/>
                <a:gd name="T29" fmla="*/ 750 h 813"/>
                <a:gd name="T30" fmla="*/ 380 w 601"/>
                <a:gd name="T31" fmla="*/ 750 h 813"/>
                <a:gd name="T32" fmla="*/ 415 w 601"/>
                <a:gd name="T33" fmla="*/ 786 h 813"/>
                <a:gd name="T34" fmla="*/ 415 w 601"/>
                <a:gd name="T35" fmla="*/ 813 h 813"/>
                <a:gd name="T36" fmla="*/ 180 w 601"/>
                <a:gd name="T37" fmla="*/ 813 h 813"/>
                <a:gd name="T38" fmla="*/ 180 w 601"/>
                <a:gd name="T39" fmla="*/ 786 h 813"/>
                <a:gd name="T40" fmla="*/ 216 w 601"/>
                <a:gd name="T41" fmla="*/ 750 h 813"/>
                <a:gd name="T42" fmla="*/ 240 w 601"/>
                <a:gd name="T43" fmla="*/ 750 h 813"/>
                <a:gd name="T44" fmla="*/ 253 w 601"/>
                <a:gd name="T45" fmla="*/ 737 h 813"/>
                <a:gd name="T46" fmla="*/ 253 w 601"/>
                <a:gd name="T47" fmla="*/ 337 h 813"/>
                <a:gd name="T48" fmla="*/ 342 w 601"/>
                <a:gd name="T49" fmla="*/ 332 h 813"/>
                <a:gd name="T50" fmla="*/ 221 w 601"/>
                <a:gd name="T51" fmla="*/ 581 h 813"/>
                <a:gd name="T52" fmla="*/ 59 w 601"/>
                <a:gd name="T53" fmla="*/ 572 h 813"/>
                <a:gd name="T54" fmla="*/ 0 w 601"/>
                <a:gd name="T55" fmla="*/ 486 h 813"/>
                <a:gd name="T56" fmla="*/ 68 w 601"/>
                <a:gd name="T57" fmla="*/ 407 h 813"/>
                <a:gd name="T58" fmla="*/ 221 w 601"/>
                <a:gd name="T59" fmla="*/ 415 h 813"/>
                <a:gd name="T60" fmla="*/ 221 w 601"/>
                <a:gd name="T61" fmla="*/ 58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1" h="813">
                  <a:moveTo>
                    <a:pt x="592" y="600"/>
                  </a:moveTo>
                  <a:cubicBezTo>
                    <a:pt x="374" y="589"/>
                    <a:pt x="374" y="589"/>
                    <a:pt x="374" y="589"/>
                  </a:cubicBezTo>
                  <a:cubicBezTo>
                    <a:pt x="374" y="423"/>
                    <a:pt x="374" y="423"/>
                    <a:pt x="374" y="423"/>
                  </a:cubicBezTo>
                  <a:cubicBezTo>
                    <a:pt x="601" y="435"/>
                    <a:pt x="601" y="435"/>
                    <a:pt x="601" y="435"/>
                  </a:cubicBezTo>
                  <a:cubicBezTo>
                    <a:pt x="533" y="514"/>
                    <a:pt x="533" y="514"/>
                    <a:pt x="533" y="514"/>
                  </a:cubicBezTo>
                  <a:cubicBezTo>
                    <a:pt x="592" y="600"/>
                    <a:pt x="592" y="600"/>
                    <a:pt x="592" y="600"/>
                  </a:cubicBezTo>
                  <a:close/>
                  <a:moveTo>
                    <a:pt x="253" y="44"/>
                  </a:moveTo>
                  <a:cubicBezTo>
                    <a:pt x="253" y="20"/>
                    <a:pt x="273" y="0"/>
                    <a:pt x="298" y="0"/>
                  </a:cubicBezTo>
                  <a:cubicBezTo>
                    <a:pt x="322" y="0"/>
                    <a:pt x="342" y="20"/>
                    <a:pt x="342" y="44"/>
                  </a:cubicBezTo>
                  <a:cubicBezTo>
                    <a:pt x="342" y="103"/>
                    <a:pt x="342" y="103"/>
                    <a:pt x="342" y="103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3" y="44"/>
                    <a:pt x="253" y="44"/>
                    <a:pt x="253" y="44"/>
                  </a:cubicBezTo>
                  <a:close/>
                  <a:moveTo>
                    <a:pt x="342" y="332"/>
                  </a:moveTo>
                  <a:cubicBezTo>
                    <a:pt x="342" y="737"/>
                    <a:pt x="342" y="737"/>
                    <a:pt x="342" y="737"/>
                  </a:cubicBezTo>
                  <a:cubicBezTo>
                    <a:pt x="342" y="744"/>
                    <a:pt x="348" y="750"/>
                    <a:pt x="355" y="750"/>
                  </a:cubicBezTo>
                  <a:cubicBezTo>
                    <a:pt x="380" y="750"/>
                    <a:pt x="380" y="750"/>
                    <a:pt x="380" y="750"/>
                  </a:cubicBezTo>
                  <a:cubicBezTo>
                    <a:pt x="399" y="750"/>
                    <a:pt x="415" y="766"/>
                    <a:pt x="415" y="786"/>
                  </a:cubicBezTo>
                  <a:cubicBezTo>
                    <a:pt x="415" y="813"/>
                    <a:pt x="415" y="813"/>
                    <a:pt x="415" y="813"/>
                  </a:cubicBezTo>
                  <a:cubicBezTo>
                    <a:pt x="180" y="813"/>
                    <a:pt x="180" y="813"/>
                    <a:pt x="180" y="813"/>
                  </a:cubicBezTo>
                  <a:cubicBezTo>
                    <a:pt x="180" y="786"/>
                    <a:pt x="180" y="786"/>
                    <a:pt x="180" y="786"/>
                  </a:cubicBezTo>
                  <a:cubicBezTo>
                    <a:pt x="180" y="766"/>
                    <a:pt x="196" y="750"/>
                    <a:pt x="216" y="750"/>
                  </a:cubicBezTo>
                  <a:cubicBezTo>
                    <a:pt x="240" y="750"/>
                    <a:pt x="240" y="750"/>
                    <a:pt x="240" y="750"/>
                  </a:cubicBezTo>
                  <a:cubicBezTo>
                    <a:pt x="247" y="750"/>
                    <a:pt x="253" y="744"/>
                    <a:pt x="253" y="737"/>
                  </a:cubicBezTo>
                  <a:cubicBezTo>
                    <a:pt x="253" y="337"/>
                    <a:pt x="253" y="337"/>
                    <a:pt x="253" y="337"/>
                  </a:cubicBezTo>
                  <a:cubicBezTo>
                    <a:pt x="342" y="332"/>
                    <a:pt x="342" y="332"/>
                    <a:pt x="342" y="332"/>
                  </a:cubicBezTo>
                  <a:close/>
                  <a:moveTo>
                    <a:pt x="221" y="581"/>
                  </a:moveTo>
                  <a:cubicBezTo>
                    <a:pt x="59" y="572"/>
                    <a:pt x="59" y="572"/>
                    <a:pt x="59" y="572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221" y="415"/>
                    <a:pt x="221" y="415"/>
                    <a:pt x="221" y="415"/>
                  </a:cubicBezTo>
                  <a:cubicBezTo>
                    <a:pt x="221" y="581"/>
                    <a:pt x="221" y="581"/>
                    <a:pt x="221" y="5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7985371" y="2386200"/>
              <a:ext cx="519339" cy="166774"/>
            </a:xfrm>
            <a:custGeom>
              <a:avLst/>
              <a:gdLst>
                <a:gd name="T0" fmla="*/ 0 w 1420"/>
                <a:gd name="T1" fmla="*/ 66 h 456"/>
                <a:gd name="T2" fmla="*/ 631 w 1420"/>
                <a:gd name="T3" fmla="*/ 33 h 456"/>
                <a:gd name="T4" fmla="*/ 1259 w 1420"/>
                <a:gd name="T5" fmla="*/ 0 h 456"/>
                <a:gd name="T6" fmla="*/ 1420 w 1420"/>
                <a:gd name="T7" fmla="*/ 189 h 456"/>
                <a:gd name="T8" fmla="*/ 1281 w 1420"/>
                <a:gd name="T9" fmla="*/ 390 h 456"/>
                <a:gd name="T10" fmla="*/ 650 w 1420"/>
                <a:gd name="T11" fmla="*/ 423 h 456"/>
                <a:gd name="T12" fmla="*/ 21 w 1420"/>
                <a:gd name="T13" fmla="*/ 456 h 456"/>
                <a:gd name="T14" fmla="*/ 160 w 1420"/>
                <a:gd name="T15" fmla="*/ 253 h 456"/>
                <a:gd name="T16" fmla="*/ 0 w 1420"/>
                <a:gd name="T17" fmla="*/ 66 h 456"/>
                <a:gd name="T18" fmla="*/ 0 w 1420"/>
                <a:gd name="T19" fmla="*/ 6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0" h="456">
                  <a:moveTo>
                    <a:pt x="0" y="66"/>
                  </a:moveTo>
                  <a:lnTo>
                    <a:pt x="631" y="33"/>
                  </a:lnTo>
                  <a:lnTo>
                    <a:pt x="1259" y="0"/>
                  </a:lnTo>
                  <a:lnTo>
                    <a:pt x="1420" y="189"/>
                  </a:lnTo>
                  <a:lnTo>
                    <a:pt x="1281" y="390"/>
                  </a:lnTo>
                  <a:lnTo>
                    <a:pt x="650" y="423"/>
                  </a:lnTo>
                  <a:lnTo>
                    <a:pt x="21" y="456"/>
                  </a:lnTo>
                  <a:lnTo>
                    <a:pt x="160" y="253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380930" y="4102913"/>
            <a:ext cx="204740" cy="203365"/>
            <a:chOff x="6463926" y="2278309"/>
            <a:chExt cx="708057" cy="703302"/>
          </a:xfrm>
          <a:solidFill>
            <a:schemeClr val="accent4"/>
          </a:solidFill>
        </p:grpSpPr>
        <p:sp>
          <p:nvSpPr>
            <p:cNvPr id="39" name="Freeform 30"/>
            <p:cNvSpPr>
              <a:spLocks noEditPoints="1"/>
            </p:cNvSpPr>
            <p:nvPr/>
          </p:nvSpPr>
          <p:spPr bwMode="auto">
            <a:xfrm>
              <a:off x="6687023" y="2278309"/>
              <a:ext cx="261864" cy="305752"/>
            </a:xfrm>
            <a:custGeom>
              <a:avLst/>
              <a:gdLst>
                <a:gd name="T0" fmla="*/ 150 w 303"/>
                <a:gd name="T1" fmla="*/ 1 h 354"/>
                <a:gd name="T2" fmla="*/ 81 w 303"/>
                <a:gd name="T3" fmla="*/ 76 h 354"/>
                <a:gd name="T4" fmla="*/ 153 w 303"/>
                <a:gd name="T5" fmla="*/ 165 h 354"/>
                <a:gd name="T6" fmla="*/ 222 w 303"/>
                <a:gd name="T7" fmla="*/ 74 h 354"/>
                <a:gd name="T8" fmla="*/ 150 w 303"/>
                <a:gd name="T9" fmla="*/ 1 h 354"/>
                <a:gd name="T10" fmla="*/ 151 w 303"/>
                <a:gd name="T11" fmla="*/ 261 h 354"/>
                <a:gd name="T12" fmla="*/ 198 w 303"/>
                <a:gd name="T13" fmla="*/ 196 h 354"/>
                <a:gd name="T14" fmla="*/ 210 w 303"/>
                <a:gd name="T15" fmla="*/ 190 h 354"/>
                <a:gd name="T16" fmla="*/ 260 w 303"/>
                <a:gd name="T17" fmla="*/ 199 h 354"/>
                <a:gd name="T18" fmla="*/ 290 w 303"/>
                <a:gd name="T19" fmla="*/ 225 h 354"/>
                <a:gd name="T20" fmla="*/ 303 w 303"/>
                <a:gd name="T21" fmla="*/ 330 h 354"/>
                <a:gd name="T22" fmla="*/ 297 w 303"/>
                <a:gd name="T23" fmla="*/ 347 h 354"/>
                <a:gd name="T24" fmla="*/ 280 w 303"/>
                <a:gd name="T25" fmla="*/ 354 h 354"/>
                <a:gd name="T26" fmla="*/ 23 w 303"/>
                <a:gd name="T27" fmla="*/ 354 h 354"/>
                <a:gd name="T28" fmla="*/ 6 w 303"/>
                <a:gd name="T29" fmla="*/ 347 h 354"/>
                <a:gd name="T30" fmla="*/ 0 w 303"/>
                <a:gd name="T31" fmla="*/ 330 h 354"/>
                <a:gd name="T32" fmla="*/ 13 w 303"/>
                <a:gd name="T33" fmla="*/ 225 h 354"/>
                <a:gd name="T34" fmla="*/ 43 w 303"/>
                <a:gd name="T35" fmla="*/ 199 h 354"/>
                <a:gd name="T36" fmla="*/ 93 w 303"/>
                <a:gd name="T37" fmla="*/ 190 h 354"/>
                <a:gd name="T38" fmla="*/ 105 w 303"/>
                <a:gd name="T39" fmla="*/ 196 h 354"/>
                <a:gd name="T40" fmla="*/ 151 w 303"/>
                <a:gd name="T41" fmla="*/ 2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" h="354">
                  <a:moveTo>
                    <a:pt x="150" y="1"/>
                  </a:moveTo>
                  <a:cubicBezTo>
                    <a:pt x="111" y="2"/>
                    <a:pt x="80" y="36"/>
                    <a:pt x="81" y="76"/>
                  </a:cubicBezTo>
                  <a:cubicBezTo>
                    <a:pt x="82" y="117"/>
                    <a:pt x="114" y="166"/>
                    <a:pt x="153" y="165"/>
                  </a:cubicBezTo>
                  <a:cubicBezTo>
                    <a:pt x="192" y="165"/>
                    <a:pt x="223" y="114"/>
                    <a:pt x="222" y="74"/>
                  </a:cubicBezTo>
                  <a:cubicBezTo>
                    <a:pt x="221" y="33"/>
                    <a:pt x="189" y="0"/>
                    <a:pt x="150" y="1"/>
                  </a:cubicBezTo>
                  <a:close/>
                  <a:moveTo>
                    <a:pt x="151" y="261"/>
                  </a:moveTo>
                  <a:cubicBezTo>
                    <a:pt x="198" y="196"/>
                    <a:pt x="198" y="196"/>
                    <a:pt x="198" y="196"/>
                  </a:cubicBezTo>
                  <a:cubicBezTo>
                    <a:pt x="201" y="192"/>
                    <a:pt x="206" y="190"/>
                    <a:pt x="210" y="190"/>
                  </a:cubicBezTo>
                  <a:cubicBezTo>
                    <a:pt x="260" y="199"/>
                    <a:pt x="260" y="199"/>
                    <a:pt x="260" y="199"/>
                  </a:cubicBezTo>
                  <a:cubicBezTo>
                    <a:pt x="278" y="202"/>
                    <a:pt x="288" y="217"/>
                    <a:pt x="290" y="225"/>
                  </a:cubicBezTo>
                  <a:cubicBezTo>
                    <a:pt x="297" y="274"/>
                    <a:pt x="301" y="304"/>
                    <a:pt x="303" y="330"/>
                  </a:cubicBezTo>
                  <a:cubicBezTo>
                    <a:pt x="303" y="336"/>
                    <a:pt x="301" y="342"/>
                    <a:pt x="297" y="347"/>
                  </a:cubicBezTo>
                  <a:cubicBezTo>
                    <a:pt x="292" y="351"/>
                    <a:pt x="287" y="354"/>
                    <a:pt x="280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16" y="354"/>
                    <a:pt x="11" y="351"/>
                    <a:pt x="6" y="347"/>
                  </a:cubicBezTo>
                  <a:cubicBezTo>
                    <a:pt x="2" y="342"/>
                    <a:pt x="0" y="336"/>
                    <a:pt x="0" y="330"/>
                  </a:cubicBezTo>
                  <a:cubicBezTo>
                    <a:pt x="2" y="304"/>
                    <a:pt x="6" y="274"/>
                    <a:pt x="13" y="225"/>
                  </a:cubicBezTo>
                  <a:cubicBezTo>
                    <a:pt x="15" y="217"/>
                    <a:pt x="25" y="202"/>
                    <a:pt x="43" y="199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7" y="190"/>
                    <a:pt x="102" y="192"/>
                    <a:pt x="105" y="196"/>
                  </a:cubicBezTo>
                  <a:cubicBezTo>
                    <a:pt x="151" y="261"/>
                    <a:pt x="151" y="261"/>
                    <a:pt x="151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0" name="Freeform 31"/>
            <p:cNvSpPr>
              <a:spLocks noEditPoints="1"/>
            </p:cNvSpPr>
            <p:nvPr/>
          </p:nvSpPr>
          <p:spPr bwMode="auto">
            <a:xfrm>
              <a:off x="6463926" y="2632337"/>
              <a:ext cx="268082" cy="349274"/>
            </a:xfrm>
            <a:custGeom>
              <a:avLst/>
              <a:gdLst>
                <a:gd name="T0" fmla="*/ 153 w 310"/>
                <a:gd name="T1" fmla="*/ 1 h 404"/>
                <a:gd name="T2" fmla="*/ 84 w 310"/>
                <a:gd name="T3" fmla="*/ 76 h 404"/>
                <a:gd name="T4" fmla="*/ 156 w 310"/>
                <a:gd name="T5" fmla="*/ 165 h 404"/>
                <a:gd name="T6" fmla="*/ 225 w 310"/>
                <a:gd name="T7" fmla="*/ 73 h 404"/>
                <a:gd name="T8" fmla="*/ 153 w 310"/>
                <a:gd name="T9" fmla="*/ 1 h 404"/>
                <a:gd name="T10" fmla="*/ 155 w 310"/>
                <a:gd name="T11" fmla="*/ 261 h 404"/>
                <a:gd name="T12" fmla="*/ 201 w 310"/>
                <a:gd name="T13" fmla="*/ 195 h 404"/>
                <a:gd name="T14" fmla="*/ 213 w 310"/>
                <a:gd name="T15" fmla="*/ 190 h 404"/>
                <a:gd name="T16" fmla="*/ 263 w 310"/>
                <a:gd name="T17" fmla="*/ 199 h 404"/>
                <a:gd name="T18" fmla="*/ 293 w 310"/>
                <a:gd name="T19" fmla="*/ 225 h 404"/>
                <a:gd name="T20" fmla="*/ 304 w 310"/>
                <a:gd name="T21" fmla="*/ 385 h 404"/>
                <a:gd name="T22" fmla="*/ 282 w 310"/>
                <a:gd name="T23" fmla="*/ 404 h 404"/>
                <a:gd name="T24" fmla="*/ 27 w 310"/>
                <a:gd name="T25" fmla="*/ 404 h 404"/>
                <a:gd name="T26" fmla="*/ 5 w 310"/>
                <a:gd name="T27" fmla="*/ 385 h 404"/>
                <a:gd name="T28" fmla="*/ 16 w 310"/>
                <a:gd name="T29" fmla="*/ 225 h 404"/>
                <a:gd name="T30" fmla="*/ 46 w 310"/>
                <a:gd name="T31" fmla="*/ 199 h 404"/>
                <a:gd name="T32" fmla="*/ 96 w 310"/>
                <a:gd name="T33" fmla="*/ 190 h 404"/>
                <a:gd name="T34" fmla="*/ 108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3" y="1"/>
                  </a:moveTo>
                  <a:cubicBezTo>
                    <a:pt x="114" y="1"/>
                    <a:pt x="83" y="35"/>
                    <a:pt x="84" y="76"/>
                  </a:cubicBezTo>
                  <a:cubicBezTo>
                    <a:pt x="85" y="117"/>
                    <a:pt x="117" y="166"/>
                    <a:pt x="156" y="165"/>
                  </a:cubicBezTo>
                  <a:cubicBezTo>
                    <a:pt x="195" y="164"/>
                    <a:pt x="226" y="114"/>
                    <a:pt x="225" y="73"/>
                  </a:cubicBezTo>
                  <a:cubicBezTo>
                    <a:pt x="224" y="32"/>
                    <a:pt x="192" y="0"/>
                    <a:pt x="153" y="1"/>
                  </a:cubicBezTo>
                  <a:close/>
                  <a:moveTo>
                    <a:pt x="155" y="261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4" y="191"/>
                    <a:pt x="209" y="189"/>
                    <a:pt x="213" y="190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81" y="202"/>
                    <a:pt x="291" y="216"/>
                    <a:pt x="293" y="225"/>
                  </a:cubicBezTo>
                  <a:cubicBezTo>
                    <a:pt x="304" y="309"/>
                    <a:pt x="310" y="336"/>
                    <a:pt x="304" y="385"/>
                  </a:cubicBezTo>
                  <a:cubicBezTo>
                    <a:pt x="303" y="396"/>
                    <a:pt x="294" y="404"/>
                    <a:pt x="282" y="404"/>
                  </a:cubicBezTo>
                  <a:cubicBezTo>
                    <a:pt x="27" y="404"/>
                    <a:pt x="27" y="404"/>
                    <a:pt x="27" y="404"/>
                  </a:cubicBezTo>
                  <a:cubicBezTo>
                    <a:pt x="15" y="404"/>
                    <a:pt x="6" y="396"/>
                    <a:pt x="5" y="385"/>
                  </a:cubicBezTo>
                  <a:cubicBezTo>
                    <a:pt x="0" y="336"/>
                    <a:pt x="5" y="309"/>
                    <a:pt x="16" y="225"/>
                  </a:cubicBezTo>
                  <a:cubicBezTo>
                    <a:pt x="18" y="216"/>
                    <a:pt x="28" y="202"/>
                    <a:pt x="46" y="199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100" y="189"/>
                    <a:pt x="105" y="191"/>
                    <a:pt x="108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6727619" y="2616977"/>
              <a:ext cx="180672" cy="154705"/>
            </a:xfrm>
            <a:custGeom>
              <a:avLst/>
              <a:gdLst>
                <a:gd name="T0" fmla="*/ 85 w 209"/>
                <a:gd name="T1" fmla="*/ 19 h 179"/>
                <a:gd name="T2" fmla="*/ 104 w 209"/>
                <a:gd name="T3" fmla="*/ 0 h 179"/>
                <a:gd name="T4" fmla="*/ 124 w 209"/>
                <a:gd name="T5" fmla="*/ 19 h 179"/>
                <a:gd name="T6" fmla="*/ 124 w 209"/>
                <a:gd name="T7" fmla="*/ 98 h 179"/>
                <a:gd name="T8" fmla="*/ 197 w 209"/>
                <a:gd name="T9" fmla="*/ 141 h 179"/>
                <a:gd name="T10" fmla="*/ 204 w 209"/>
                <a:gd name="T11" fmla="*/ 167 h 179"/>
                <a:gd name="T12" fmla="*/ 178 w 209"/>
                <a:gd name="T13" fmla="*/ 174 h 179"/>
                <a:gd name="T14" fmla="*/ 104 w 209"/>
                <a:gd name="T15" fmla="*/ 131 h 179"/>
                <a:gd name="T16" fmla="*/ 31 w 209"/>
                <a:gd name="T17" fmla="*/ 174 h 179"/>
                <a:gd name="T18" fmla="*/ 5 w 209"/>
                <a:gd name="T19" fmla="*/ 167 h 179"/>
                <a:gd name="T20" fmla="*/ 12 w 209"/>
                <a:gd name="T21" fmla="*/ 141 h 179"/>
                <a:gd name="T22" fmla="*/ 85 w 209"/>
                <a:gd name="T23" fmla="*/ 98 h 179"/>
                <a:gd name="T24" fmla="*/ 85 w 209"/>
                <a:gd name="T25" fmla="*/ 1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79">
                  <a:moveTo>
                    <a:pt x="85" y="19"/>
                  </a:moveTo>
                  <a:cubicBezTo>
                    <a:pt x="85" y="8"/>
                    <a:pt x="94" y="0"/>
                    <a:pt x="104" y="0"/>
                  </a:cubicBezTo>
                  <a:cubicBezTo>
                    <a:pt x="115" y="0"/>
                    <a:pt x="124" y="8"/>
                    <a:pt x="124" y="1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206" y="146"/>
                    <a:pt x="209" y="158"/>
                    <a:pt x="204" y="167"/>
                  </a:cubicBezTo>
                  <a:cubicBezTo>
                    <a:pt x="198" y="176"/>
                    <a:pt x="187" y="179"/>
                    <a:pt x="178" y="17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22" y="179"/>
                    <a:pt x="11" y="176"/>
                    <a:pt x="5" y="167"/>
                  </a:cubicBezTo>
                  <a:cubicBezTo>
                    <a:pt x="0" y="158"/>
                    <a:pt x="3" y="146"/>
                    <a:pt x="12" y="141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19"/>
                    <a:pt x="85" y="19"/>
                    <a:pt x="8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2" name="Freeform 33"/>
            <p:cNvSpPr>
              <a:spLocks noEditPoints="1"/>
            </p:cNvSpPr>
            <p:nvPr/>
          </p:nvSpPr>
          <p:spPr bwMode="auto">
            <a:xfrm>
              <a:off x="6903901" y="2632337"/>
              <a:ext cx="268082" cy="349274"/>
            </a:xfrm>
            <a:custGeom>
              <a:avLst/>
              <a:gdLst>
                <a:gd name="T0" fmla="*/ 154 w 310"/>
                <a:gd name="T1" fmla="*/ 1 h 404"/>
                <a:gd name="T2" fmla="*/ 85 w 310"/>
                <a:gd name="T3" fmla="*/ 76 h 404"/>
                <a:gd name="T4" fmla="*/ 157 w 310"/>
                <a:gd name="T5" fmla="*/ 165 h 404"/>
                <a:gd name="T6" fmla="*/ 226 w 310"/>
                <a:gd name="T7" fmla="*/ 73 h 404"/>
                <a:gd name="T8" fmla="*/ 154 w 310"/>
                <a:gd name="T9" fmla="*/ 1 h 404"/>
                <a:gd name="T10" fmla="*/ 155 w 310"/>
                <a:gd name="T11" fmla="*/ 261 h 404"/>
                <a:gd name="T12" fmla="*/ 202 w 310"/>
                <a:gd name="T13" fmla="*/ 195 h 404"/>
                <a:gd name="T14" fmla="*/ 214 w 310"/>
                <a:gd name="T15" fmla="*/ 190 h 404"/>
                <a:gd name="T16" fmla="*/ 264 w 310"/>
                <a:gd name="T17" fmla="*/ 199 h 404"/>
                <a:gd name="T18" fmla="*/ 294 w 310"/>
                <a:gd name="T19" fmla="*/ 225 h 404"/>
                <a:gd name="T20" fmla="*/ 305 w 310"/>
                <a:gd name="T21" fmla="*/ 385 h 404"/>
                <a:gd name="T22" fmla="*/ 283 w 310"/>
                <a:gd name="T23" fmla="*/ 404 h 404"/>
                <a:gd name="T24" fmla="*/ 28 w 310"/>
                <a:gd name="T25" fmla="*/ 404 h 404"/>
                <a:gd name="T26" fmla="*/ 6 w 310"/>
                <a:gd name="T27" fmla="*/ 385 h 404"/>
                <a:gd name="T28" fmla="*/ 17 w 310"/>
                <a:gd name="T29" fmla="*/ 225 h 404"/>
                <a:gd name="T30" fmla="*/ 47 w 310"/>
                <a:gd name="T31" fmla="*/ 199 h 404"/>
                <a:gd name="T32" fmla="*/ 97 w 310"/>
                <a:gd name="T33" fmla="*/ 190 h 404"/>
                <a:gd name="T34" fmla="*/ 109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4" y="1"/>
                  </a:moveTo>
                  <a:cubicBezTo>
                    <a:pt x="115" y="1"/>
                    <a:pt x="84" y="35"/>
                    <a:pt x="85" y="76"/>
                  </a:cubicBezTo>
                  <a:cubicBezTo>
                    <a:pt x="86" y="117"/>
                    <a:pt x="118" y="166"/>
                    <a:pt x="157" y="165"/>
                  </a:cubicBezTo>
                  <a:cubicBezTo>
                    <a:pt x="196" y="164"/>
                    <a:pt x="227" y="114"/>
                    <a:pt x="226" y="73"/>
                  </a:cubicBezTo>
                  <a:cubicBezTo>
                    <a:pt x="225" y="32"/>
                    <a:pt x="193" y="0"/>
                    <a:pt x="154" y="1"/>
                  </a:cubicBezTo>
                  <a:close/>
                  <a:moveTo>
                    <a:pt x="155" y="261"/>
                  </a:moveTo>
                  <a:cubicBezTo>
                    <a:pt x="202" y="195"/>
                    <a:pt x="202" y="195"/>
                    <a:pt x="202" y="195"/>
                  </a:cubicBezTo>
                  <a:cubicBezTo>
                    <a:pt x="205" y="191"/>
                    <a:pt x="209" y="189"/>
                    <a:pt x="214" y="190"/>
                  </a:cubicBezTo>
                  <a:cubicBezTo>
                    <a:pt x="264" y="199"/>
                    <a:pt x="264" y="199"/>
                    <a:pt x="264" y="199"/>
                  </a:cubicBezTo>
                  <a:cubicBezTo>
                    <a:pt x="282" y="202"/>
                    <a:pt x="292" y="216"/>
                    <a:pt x="294" y="225"/>
                  </a:cubicBezTo>
                  <a:cubicBezTo>
                    <a:pt x="305" y="309"/>
                    <a:pt x="310" y="336"/>
                    <a:pt x="305" y="385"/>
                  </a:cubicBezTo>
                  <a:cubicBezTo>
                    <a:pt x="304" y="396"/>
                    <a:pt x="295" y="404"/>
                    <a:pt x="283" y="404"/>
                  </a:cubicBezTo>
                  <a:cubicBezTo>
                    <a:pt x="28" y="404"/>
                    <a:pt x="28" y="404"/>
                    <a:pt x="28" y="404"/>
                  </a:cubicBezTo>
                  <a:cubicBezTo>
                    <a:pt x="16" y="404"/>
                    <a:pt x="7" y="396"/>
                    <a:pt x="6" y="385"/>
                  </a:cubicBezTo>
                  <a:cubicBezTo>
                    <a:pt x="0" y="336"/>
                    <a:pt x="6" y="309"/>
                    <a:pt x="17" y="225"/>
                  </a:cubicBezTo>
                  <a:cubicBezTo>
                    <a:pt x="19" y="216"/>
                    <a:pt x="29" y="202"/>
                    <a:pt x="47" y="199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101" y="189"/>
                    <a:pt x="106" y="191"/>
                    <a:pt x="109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090744" y="394388"/>
            <a:ext cx="5316539" cy="2378255"/>
            <a:chOff x="3650968" y="2196025"/>
            <a:chExt cx="4890106" cy="2457106"/>
          </a:xfrm>
        </p:grpSpPr>
        <p:grpSp>
          <p:nvGrpSpPr>
            <p:cNvPr id="44" name="组合 43"/>
            <p:cNvGrpSpPr/>
            <p:nvPr/>
          </p:nvGrpSpPr>
          <p:grpSpPr>
            <a:xfrm rot="16200000">
              <a:off x="4867468" y="979525"/>
              <a:ext cx="2457106" cy="4890106"/>
              <a:chOff x="1910354" y="1548938"/>
              <a:chExt cx="1697887" cy="3379127"/>
            </a:xfrm>
          </p:grpSpPr>
          <p:sp>
            <p:nvSpPr>
              <p:cNvPr id="46" name="圆角矩形 45"/>
              <p:cNvSpPr/>
              <p:nvPr/>
            </p:nvSpPr>
            <p:spPr>
              <a:xfrm>
                <a:off x="3577013" y="2171625"/>
                <a:ext cx="31228" cy="26589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  <a:alpha val="9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+mj-ea"/>
                  <a:ea typeface="+mj-ea"/>
                </a:endParaRPr>
              </a:p>
            </p:txBody>
          </p:sp>
          <p:sp>
            <p:nvSpPr>
              <p:cNvPr id="47" name="圆角矩形 46"/>
              <p:cNvSpPr/>
              <p:nvPr/>
            </p:nvSpPr>
            <p:spPr>
              <a:xfrm>
                <a:off x="1910364" y="2318762"/>
                <a:ext cx="23463" cy="21975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+mj-ea"/>
                  <a:ea typeface="+mj-ea"/>
                </a:endParaRPr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1910354" y="2054578"/>
                <a:ext cx="23463" cy="21975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+mj-ea"/>
                  <a:ea typeface="+mj-ea"/>
                </a:endParaRPr>
              </a:p>
            </p:txBody>
          </p:sp>
          <p:grpSp>
            <p:nvGrpSpPr>
              <p:cNvPr id="49" name="组合 48"/>
              <p:cNvGrpSpPr/>
              <p:nvPr/>
            </p:nvGrpSpPr>
            <p:grpSpPr>
              <a:xfrm>
                <a:off x="1958085" y="1548938"/>
                <a:ext cx="1617852" cy="3379127"/>
                <a:chOff x="1958085" y="1548938"/>
                <a:chExt cx="1617852" cy="337912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>
                  <a:off x="1958085" y="1548938"/>
                  <a:ext cx="1617852" cy="3379127"/>
                </a:xfrm>
                <a:prstGeom prst="roundRect">
                  <a:avLst>
                    <a:gd name="adj" fmla="val 17218"/>
                  </a:avLst>
                </a:prstGeom>
                <a:gradFill>
                  <a:gsLst>
                    <a:gs pos="0">
                      <a:schemeClr val="bg1"/>
                    </a:gs>
                    <a:gs pos="100000">
                      <a:srgbClr val="E8E8E8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blurRad="571500" dist="444500" dir="5400000" algn="t" rotWithShape="0">
                    <a:prstClr val="black">
                      <a:alpha val="13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+mj-ea"/>
                    <a:ea typeface="+mj-ea"/>
                  </a:endParaRPr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>
                  <a:off x="1962728" y="1548938"/>
                  <a:ext cx="1608572" cy="3379127"/>
                </a:xfrm>
                <a:prstGeom prst="roundRect">
                  <a:avLst>
                    <a:gd name="adj" fmla="val 16021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softEdge rad="381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50" name="矩形 49"/>
              <p:cNvSpPr/>
              <p:nvPr/>
            </p:nvSpPr>
            <p:spPr>
              <a:xfrm>
                <a:off x="2047874" y="1933575"/>
                <a:ext cx="1438275" cy="2609850"/>
              </a:xfrm>
              <a:prstGeom prst="rect">
                <a:avLst/>
              </a:prstGeom>
              <a:solidFill>
                <a:srgbClr val="F2F2F2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+mj-ea"/>
                  <a:ea typeface="+mj-ea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2575729" y="1717911"/>
                <a:ext cx="382562" cy="3999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+mj-ea"/>
                  <a:ea typeface="+mj-ea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018677" y="1708183"/>
                <a:ext cx="57765" cy="5776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+mj-ea"/>
                  <a:ea typeface="+mj-ea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2648931" y="4620359"/>
                <a:ext cx="236160" cy="236160"/>
              </a:xfrm>
              <a:prstGeom prst="ellipse">
                <a:avLst/>
              </a:prstGeom>
              <a:solidFill>
                <a:srgbClr val="FAFAFA"/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+mj-ea"/>
                  <a:ea typeface="+mj-ea"/>
                </a:endParaRPr>
              </a:p>
            </p:txBody>
          </p:sp>
        </p:grp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83470" y="2353443"/>
              <a:ext cx="3225059" cy="2151114"/>
            </a:xfrm>
            <a:prstGeom prst="rect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34516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60" name="TextBox 24"/>
          <p:cNvSpPr txBox="1"/>
          <p:nvPr/>
        </p:nvSpPr>
        <p:spPr>
          <a:xfrm>
            <a:off x="2339752" y="1675874"/>
            <a:ext cx="3152127" cy="792515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47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r>
              <a:rPr lang="zh-CN" altLang="en-US" sz="47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谢观看！</a:t>
            </a:r>
            <a:endParaRPr lang="zh-CN" altLang="en-US" sz="47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116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0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83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第一部分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1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1"/>
                </a:solidFill>
                <a:latin typeface="+mj-ea"/>
                <a:ea typeface="+mj-ea"/>
              </a:rPr>
              <a:t>01</a:t>
            </a:r>
            <a:endParaRPr lang="zh-CN" altLang="en-US" sz="50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7720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五角星 3"/>
          <p:cNvSpPr/>
          <p:nvPr/>
        </p:nvSpPr>
        <p:spPr>
          <a:xfrm>
            <a:off x="2051581" y="1738257"/>
            <a:ext cx="2165350" cy="2165350"/>
          </a:xfrm>
          <a:prstGeom prst="star5">
            <a:avLst/>
          </a:prstGeom>
          <a:noFill/>
          <a:ln w="76200"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24904" y="2354207"/>
            <a:ext cx="1218704" cy="1218704"/>
            <a:chOff x="3962648" y="2819400"/>
            <a:chExt cx="1218704" cy="1218704"/>
          </a:xfrm>
        </p:grpSpPr>
        <p:grpSp>
          <p:nvGrpSpPr>
            <p:cNvPr id="6" name="组合 5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5"/>
            <p:cNvSpPr txBox="1"/>
            <p:nvPr/>
          </p:nvSpPr>
          <p:spPr>
            <a:xfrm>
              <a:off x="4126543" y="3108951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利益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最大化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1548834" y="2218743"/>
            <a:ext cx="710139" cy="71013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ea"/>
              <a:ea typeface="+mj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79187" y="1221793"/>
            <a:ext cx="710139" cy="71013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023786" y="2218743"/>
            <a:ext cx="710139" cy="71013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ea"/>
              <a:ea typeface="+mj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532192" y="3661811"/>
            <a:ext cx="710139" cy="71013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ea"/>
              <a:ea typeface="+mj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038835" y="3649111"/>
            <a:ext cx="710139" cy="71013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ea"/>
              <a:ea typeface="+mj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782167" y="140161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标题内容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4"/>
          <p:cNvSpPr txBox="1"/>
          <p:nvPr/>
        </p:nvSpPr>
        <p:spPr>
          <a:xfrm>
            <a:off x="4844876" y="241812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7" name="TextBox 15"/>
          <p:cNvSpPr txBox="1"/>
          <p:nvPr/>
        </p:nvSpPr>
        <p:spPr>
          <a:xfrm>
            <a:off x="4338218" y="392015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499348" y="245160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1009878" y="387031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标题内容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161692" y="1275118"/>
            <a:ext cx="2077200" cy="432536"/>
            <a:chOff x="814328" y="3219334"/>
            <a:chExt cx="2077200" cy="432536"/>
          </a:xfrm>
        </p:grpSpPr>
        <p:grpSp>
          <p:nvGrpSpPr>
            <p:cNvPr id="21" name="组合 20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圆角矩形 22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2" name="TextBox 20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+mj-ea"/>
                  <a:ea typeface="+mj-ea"/>
                </a:rPr>
                <a:t>点击输入标题文本</a:t>
              </a:r>
            </a:p>
          </p:txBody>
        </p:sp>
      </p:grpSp>
      <p:sp>
        <p:nvSpPr>
          <p:cNvPr id="25" name="TextBox 23"/>
          <p:cNvSpPr txBox="1"/>
          <p:nvPr/>
        </p:nvSpPr>
        <p:spPr>
          <a:xfrm>
            <a:off x="5940152" y="2004549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latin typeface="+mj-ea"/>
                <a:ea typeface="+mj-ea"/>
              </a:rPr>
              <a:t>01</a:t>
            </a:r>
            <a:r>
              <a:rPr lang="zh-CN" altLang="en-US" sz="1100" dirty="0">
                <a:latin typeface="+mj-ea"/>
                <a:ea typeface="+mj-ea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latin typeface="+mj-ea"/>
                <a:ea typeface="+mj-ea"/>
              </a:rPr>
              <a:t>……</a:t>
            </a:r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5940152" y="2827348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latin typeface="+mj-ea"/>
                <a:ea typeface="+mj-ea"/>
              </a:rPr>
              <a:t>02</a:t>
            </a:r>
            <a:r>
              <a:rPr lang="zh-CN" altLang="en-US" sz="1100" dirty="0">
                <a:latin typeface="+mj-ea"/>
                <a:ea typeface="+mj-ea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latin typeface="+mj-ea"/>
                <a:ea typeface="+mj-ea"/>
              </a:rPr>
              <a:t>……</a:t>
            </a:r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5940152" y="3691444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latin typeface="+mj-ea"/>
                <a:ea typeface="+mj-ea"/>
              </a:rPr>
              <a:t>03</a:t>
            </a:r>
            <a:r>
              <a:rPr lang="zh-CN" altLang="en-US" sz="1100" dirty="0">
                <a:latin typeface="+mj-ea"/>
                <a:ea typeface="+mj-ea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latin typeface="+mj-ea"/>
                <a:ea typeface="+mj-ea"/>
              </a:rPr>
              <a:t>……</a:t>
            </a:r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28" name="TextBox 26"/>
          <p:cNvSpPr txBox="1"/>
          <p:nvPr/>
        </p:nvSpPr>
        <p:spPr>
          <a:xfrm>
            <a:off x="2799460" y="1451298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+mj-ea"/>
                <a:ea typeface="+mj-ea"/>
              </a:rPr>
              <a:t>20%</a:t>
            </a:r>
            <a:endParaRPr lang="zh-CN" altLang="en-US" sz="1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62212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+mj-ea"/>
                <a:ea typeface="+mj-ea"/>
              </a:rPr>
              <a:t>15%</a:t>
            </a:r>
            <a:endParaRPr lang="zh-CN" altLang="en-US" sz="1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4043175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en-US" altLang="zh-CN" sz="1600" b="1" dirty="0" smtClean="0">
                <a:solidFill>
                  <a:schemeClr val="bg1"/>
                </a:solidFill>
                <a:latin typeface="+mj-ea"/>
                <a:ea typeface="+mj-ea"/>
              </a:rPr>
              <a:t>0%</a:t>
            </a:r>
            <a:endParaRPr lang="zh-CN" altLang="en-US" sz="1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2058224" y="389376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+mj-ea"/>
                <a:ea typeface="+mj-ea"/>
              </a:rPr>
              <a:t>35%</a:t>
            </a:r>
            <a:endParaRPr lang="zh-CN" altLang="en-US" sz="1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2" name="TextBox 30"/>
          <p:cNvSpPr txBox="1"/>
          <p:nvPr/>
        </p:nvSpPr>
        <p:spPr>
          <a:xfrm>
            <a:off x="3545572" y="3901091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+mj-ea"/>
                <a:ea typeface="+mj-ea"/>
              </a:rPr>
              <a:t>20%</a:t>
            </a:r>
            <a:endParaRPr lang="zh-CN" altLang="en-US" sz="1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6798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8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8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 rot="5400000">
            <a:off x="2570636" y="2903009"/>
            <a:ext cx="2093533" cy="116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84393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58466" y="1864187"/>
            <a:ext cx="1161081" cy="2666129"/>
            <a:chOff x="4013612" y="985436"/>
            <a:chExt cx="1443428" cy="3314468"/>
          </a:xfrm>
        </p:grpSpPr>
        <p:sp>
          <p:nvSpPr>
            <p:cNvPr id="9" name="圆角矩形 8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696948" y="3568355"/>
            <a:ext cx="899981" cy="8999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2" name="圆角矩形 11"/>
          <p:cNvSpPr/>
          <p:nvPr/>
        </p:nvSpPr>
        <p:spPr>
          <a:xfrm rot="5400000">
            <a:off x="5286529" y="2662110"/>
            <a:ext cx="2575331" cy="116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45946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15258" y="1864187"/>
            <a:ext cx="1161081" cy="2666129"/>
            <a:chOff x="4013612" y="985436"/>
            <a:chExt cx="1443428" cy="3314468"/>
          </a:xfrm>
        </p:grpSpPr>
        <p:sp>
          <p:nvSpPr>
            <p:cNvPr id="17" name="圆角矩形 16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4658502" y="3568355"/>
            <a:ext cx="899981" cy="8999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20" name="TextBox 123"/>
          <p:cNvSpPr txBox="1"/>
          <p:nvPr/>
        </p:nvSpPr>
        <p:spPr>
          <a:xfrm>
            <a:off x="4703573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1" name="TextBox 124"/>
          <p:cNvSpPr txBox="1"/>
          <p:nvPr/>
        </p:nvSpPr>
        <p:spPr>
          <a:xfrm>
            <a:off x="1712519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2" name="TextBox 127"/>
          <p:cNvSpPr txBox="1"/>
          <p:nvPr/>
        </p:nvSpPr>
        <p:spPr>
          <a:xfrm>
            <a:off x="3184393" y="27832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15%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TextBox 128"/>
          <p:cNvSpPr txBox="1"/>
          <p:nvPr/>
        </p:nvSpPr>
        <p:spPr>
          <a:xfrm>
            <a:off x="6165297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25%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TextBox 131"/>
          <p:cNvSpPr txBox="1"/>
          <p:nvPr/>
        </p:nvSpPr>
        <p:spPr>
          <a:xfrm>
            <a:off x="1691680" y="8282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TextBox 132"/>
          <p:cNvSpPr txBox="1"/>
          <p:nvPr/>
        </p:nvSpPr>
        <p:spPr>
          <a:xfrm>
            <a:off x="1691680" y="987574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563059" y="838247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32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任意多边形 3"/>
          <p:cNvSpPr/>
          <p:nvPr/>
        </p:nvSpPr>
        <p:spPr>
          <a:xfrm>
            <a:off x="1071563" y="1685446"/>
            <a:ext cx="6800850" cy="2115029"/>
          </a:xfrm>
          <a:custGeom>
            <a:avLst/>
            <a:gdLst>
              <a:gd name="connsiteX0" fmla="*/ 0 w 6800850"/>
              <a:gd name="connsiteY0" fmla="*/ 2115029 h 2115029"/>
              <a:gd name="connsiteX1" fmla="*/ 971550 w 6800850"/>
              <a:gd name="connsiteY1" fmla="*/ 914879 h 2115029"/>
              <a:gd name="connsiteX2" fmla="*/ 1943100 w 6800850"/>
              <a:gd name="connsiteY2" fmla="*/ 1600679 h 2115029"/>
              <a:gd name="connsiteX3" fmla="*/ 2857500 w 6800850"/>
              <a:gd name="connsiteY3" fmla="*/ 479 h 2115029"/>
              <a:gd name="connsiteX4" fmla="*/ 3857625 w 6800850"/>
              <a:gd name="connsiteY4" fmla="*/ 1786417 h 2115029"/>
              <a:gd name="connsiteX5" fmla="*/ 4800600 w 6800850"/>
              <a:gd name="connsiteY5" fmla="*/ 829154 h 2115029"/>
              <a:gd name="connsiteX6" fmla="*/ 5786437 w 6800850"/>
              <a:gd name="connsiteY6" fmla="*/ 1157767 h 2115029"/>
              <a:gd name="connsiteX7" fmla="*/ 6800850 w 6800850"/>
              <a:gd name="connsiteY7" fmla="*/ 479 h 2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00850" h="2115029">
                <a:moveTo>
                  <a:pt x="0" y="2115029"/>
                </a:moveTo>
                <a:cubicBezTo>
                  <a:pt x="323850" y="1557816"/>
                  <a:pt x="647700" y="1000604"/>
                  <a:pt x="971550" y="914879"/>
                </a:cubicBezTo>
                <a:cubicBezTo>
                  <a:pt x="1295400" y="829154"/>
                  <a:pt x="1628775" y="1753079"/>
                  <a:pt x="1943100" y="1600679"/>
                </a:cubicBezTo>
                <a:cubicBezTo>
                  <a:pt x="2257425" y="1448279"/>
                  <a:pt x="2538413" y="-30477"/>
                  <a:pt x="2857500" y="479"/>
                </a:cubicBezTo>
                <a:cubicBezTo>
                  <a:pt x="3176587" y="31435"/>
                  <a:pt x="3533775" y="1648305"/>
                  <a:pt x="3857625" y="1786417"/>
                </a:cubicBezTo>
                <a:cubicBezTo>
                  <a:pt x="4181475" y="1924529"/>
                  <a:pt x="4479131" y="933929"/>
                  <a:pt x="4800600" y="829154"/>
                </a:cubicBezTo>
                <a:cubicBezTo>
                  <a:pt x="5122069" y="724379"/>
                  <a:pt x="5453062" y="1295879"/>
                  <a:pt x="5786437" y="1157767"/>
                </a:cubicBezTo>
                <a:cubicBezTo>
                  <a:pt x="6119812" y="1019655"/>
                  <a:pt x="6622256" y="205266"/>
                  <a:pt x="6800850" y="479"/>
                </a:cubicBezTo>
              </a:path>
            </a:pathLst>
          </a:custGeom>
          <a:ln w="76200">
            <a:solidFill>
              <a:srgbClr val="5F5F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57497" y="2304367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784268" y="3454524"/>
            <a:ext cx="618574" cy="6185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694790" y="139897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2721561" y="2936446"/>
            <a:ext cx="618574" cy="61857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58854" y="3139631"/>
            <a:ext cx="618574" cy="61857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632083" y="2235155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6596147" y="2533358"/>
            <a:ext cx="618574" cy="61857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569379" y="136165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TextBox 53"/>
          <p:cNvSpPr txBox="1"/>
          <p:nvPr/>
        </p:nvSpPr>
        <p:spPr>
          <a:xfrm>
            <a:off x="539557" y="425149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2" name="TextBox 54"/>
          <p:cNvSpPr txBox="1"/>
          <p:nvPr/>
        </p:nvSpPr>
        <p:spPr>
          <a:xfrm>
            <a:off x="1508203" y="18698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3" name="TextBox 55"/>
          <p:cNvSpPr txBox="1"/>
          <p:nvPr/>
        </p:nvSpPr>
        <p:spPr>
          <a:xfrm>
            <a:off x="2535507" y="375820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4" name="TextBox 59"/>
          <p:cNvSpPr txBox="1"/>
          <p:nvPr/>
        </p:nvSpPr>
        <p:spPr>
          <a:xfrm>
            <a:off x="3421144" y="95785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TextBox 60"/>
          <p:cNvSpPr txBox="1"/>
          <p:nvPr/>
        </p:nvSpPr>
        <p:spPr>
          <a:xfrm>
            <a:off x="4393505" y="392965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61"/>
          <p:cNvSpPr txBox="1"/>
          <p:nvPr/>
        </p:nvSpPr>
        <p:spPr>
          <a:xfrm>
            <a:off x="5382790" y="176210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7" name="TextBox 62"/>
          <p:cNvSpPr txBox="1"/>
          <p:nvPr/>
        </p:nvSpPr>
        <p:spPr>
          <a:xfrm>
            <a:off x="6351436" y="333899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8" name="TextBox 65"/>
          <p:cNvSpPr txBox="1"/>
          <p:nvPr/>
        </p:nvSpPr>
        <p:spPr>
          <a:xfrm>
            <a:off x="7320086" y="91499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0784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4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4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4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8" grpId="0" animBg="1"/>
          <p:bldP spid="12" grpId="0" animBg="1"/>
          <p:bldP spid="13" grpId="0" animBg="1"/>
          <p:bldP spid="17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8" grpId="0" animBg="1"/>
          <p:bldP spid="12" grpId="0" animBg="1"/>
          <p:bldP spid="13" grpId="0" animBg="1"/>
          <p:bldP spid="17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542614" y="1570310"/>
            <a:ext cx="2864150" cy="3002957"/>
            <a:chOff x="2330673" y="2010009"/>
            <a:chExt cx="1739454" cy="1412819"/>
          </a:xfrm>
        </p:grpSpPr>
        <p:sp>
          <p:nvSpPr>
            <p:cNvPr id="5" name="圆角矩形 4"/>
            <p:cNvSpPr/>
            <p:nvPr/>
          </p:nvSpPr>
          <p:spPr>
            <a:xfrm>
              <a:off x="2330673" y="2010009"/>
              <a:ext cx="1739454" cy="141281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2385774" y="2051987"/>
              <a:ext cx="1629238" cy="1328857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164025" y="1764106"/>
            <a:ext cx="162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884245" y="2062814"/>
            <a:ext cx="2196810" cy="24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58143" y="2347684"/>
            <a:ext cx="489994" cy="1684725"/>
            <a:chOff x="6238875" y="2790826"/>
            <a:chExt cx="1285875" cy="4371967"/>
          </a:xfrm>
          <a:solidFill>
            <a:srgbClr val="E2E2E2"/>
          </a:solidFill>
          <a:effectLst/>
        </p:grpSpPr>
        <p:sp>
          <p:nvSpPr>
            <p:cNvPr id="10" name="矩形 9"/>
            <p:cNvSpPr/>
            <p:nvPr/>
          </p:nvSpPr>
          <p:spPr>
            <a:xfrm>
              <a:off x="6238875" y="27908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238875" y="323850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238875" y="368617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238875" y="413385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238875" y="45815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238875" y="5026025"/>
              <a:ext cx="1285875" cy="3508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238875" y="5470524"/>
              <a:ext cx="1285875" cy="3508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238875" y="5915023"/>
              <a:ext cx="1285875" cy="3508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238875" y="6363489"/>
              <a:ext cx="1285875" cy="3508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238875" y="6811955"/>
              <a:ext cx="1285875" cy="3508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39168" y="2347684"/>
            <a:ext cx="489994" cy="1684725"/>
            <a:chOff x="6238875" y="2790826"/>
            <a:chExt cx="1285875" cy="4371967"/>
          </a:xfrm>
          <a:solidFill>
            <a:srgbClr val="E2E2E2"/>
          </a:solidFill>
          <a:effectLst/>
        </p:grpSpPr>
        <p:sp>
          <p:nvSpPr>
            <p:cNvPr id="21" name="矩形 20"/>
            <p:cNvSpPr/>
            <p:nvPr/>
          </p:nvSpPr>
          <p:spPr>
            <a:xfrm>
              <a:off x="6238875" y="27908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238875" y="323850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238875" y="368617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238875" y="413385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238875" y="45815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238875" y="5026025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238875" y="5470524"/>
              <a:ext cx="1285875" cy="3508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238875" y="5915023"/>
              <a:ext cx="1285875" cy="3508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238875" y="6363489"/>
              <a:ext cx="1285875" cy="3508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238875" y="6811955"/>
              <a:ext cx="1285875" cy="3508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020193" y="2347684"/>
            <a:ext cx="489994" cy="1684725"/>
            <a:chOff x="6238875" y="2790826"/>
            <a:chExt cx="1285875" cy="4371967"/>
          </a:xfrm>
          <a:solidFill>
            <a:srgbClr val="E2E2E2"/>
          </a:solidFill>
          <a:effectLst/>
        </p:grpSpPr>
        <p:sp>
          <p:nvSpPr>
            <p:cNvPr id="32" name="矩形 31"/>
            <p:cNvSpPr/>
            <p:nvPr/>
          </p:nvSpPr>
          <p:spPr>
            <a:xfrm>
              <a:off x="6238875" y="27908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238875" y="323850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6238875" y="368617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238875" y="4133851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238875" y="4581526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238875" y="5026025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238875" y="5470524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238875" y="5915023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6238875" y="6363489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238875" y="6811955"/>
              <a:ext cx="1285875" cy="350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01218" y="2347684"/>
            <a:ext cx="489994" cy="1684725"/>
            <a:chOff x="6238875" y="2790826"/>
            <a:chExt cx="1285875" cy="4371967"/>
          </a:xfrm>
          <a:solidFill>
            <a:schemeClr val="accent4"/>
          </a:solidFill>
          <a:effectLst/>
        </p:grpSpPr>
        <p:sp>
          <p:nvSpPr>
            <p:cNvPr id="43" name="矩形 42"/>
            <p:cNvSpPr/>
            <p:nvPr/>
          </p:nvSpPr>
          <p:spPr>
            <a:xfrm>
              <a:off x="6238875" y="2790826"/>
              <a:ext cx="1285875" cy="350838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238875" y="323850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6238875" y="368617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238875" y="4133851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6238875" y="4581526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6238875" y="5026025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238875" y="5470524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238875" y="5915023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6238875" y="6363489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238875" y="6811955"/>
              <a:ext cx="1285875" cy="3508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ea"/>
                <a:ea typeface="+mj-ea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1784783" y="4032409"/>
            <a:ext cx="636713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75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01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367661" y="4032409"/>
            <a:ext cx="636713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75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02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950401" y="4032409"/>
            <a:ext cx="636713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75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03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527858" y="4032409"/>
            <a:ext cx="636713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75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PART 04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935715" y="1713060"/>
            <a:ext cx="822743" cy="354595"/>
            <a:chOff x="6225354" y="2411080"/>
            <a:chExt cx="1096990" cy="472793"/>
          </a:xfrm>
        </p:grpSpPr>
        <p:grpSp>
          <p:nvGrpSpPr>
            <p:cNvPr id="58" name="组合 57"/>
            <p:cNvGrpSpPr/>
            <p:nvPr/>
          </p:nvGrpSpPr>
          <p:grpSpPr>
            <a:xfrm>
              <a:off x="6225354" y="2411080"/>
              <a:ext cx="1096990" cy="472793"/>
              <a:chOff x="2207939" y="2018653"/>
              <a:chExt cx="6978844" cy="1220496"/>
            </a:xfrm>
          </p:grpSpPr>
          <p:sp>
            <p:nvSpPr>
              <p:cNvPr id="60" name="圆角矩形 59"/>
              <p:cNvSpPr/>
              <p:nvPr/>
            </p:nvSpPr>
            <p:spPr>
              <a:xfrm>
                <a:off x="2207939" y="2018653"/>
                <a:ext cx="6978844" cy="122049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31750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1" name="圆角矩形 60"/>
              <p:cNvSpPr/>
              <p:nvPr/>
            </p:nvSpPr>
            <p:spPr>
              <a:xfrm>
                <a:off x="2252045" y="2038293"/>
                <a:ext cx="2901718" cy="115141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50800" dist="12700" dir="2700000" algn="tl" rotWithShape="0">
                  <a:schemeClr val="tx1">
                    <a:lumMod val="65000"/>
                    <a:lumOff val="35000"/>
                    <a:alpha val="6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571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9" name="矩形 58"/>
            <p:cNvSpPr/>
            <p:nvPr/>
          </p:nvSpPr>
          <p:spPr>
            <a:xfrm>
              <a:off x="6729715" y="2447877"/>
              <a:ext cx="571096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500" spc="75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15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855253" y="1669854"/>
            <a:ext cx="1762338" cy="605265"/>
            <a:chOff x="2744012" y="4525702"/>
            <a:chExt cx="2349784" cy="807020"/>
          </a:xfrm>
        </p:grpSpPr>
        <p:sp>
          <p:nvSpPr>
            <p:cNvPr id="63" name="文本框 62"/>
            <p:cNvSpPr txBox="1"/>
            <p:nvPr/>
          </p:nvSpPr>
          <p:spPr bwMode="auto">
            <a:xfrm>
              <a:off x="2744012" y="4747946"/>
              <a:ext cx="2253439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整体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65" name="直接连接符 64"/>
          <p:cNvCxnSpPr/>
          <p:nvPr/>
        </p:nvCxnSpPr>
        <p:spPr>
          <a:xfrm>
            <a:off x="5845728" y="1708573"/>
            <a:ext cx="0" cy="491084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组合 65"/>
          <p:cNvGrpSpPr/>
          <p:nvPr/>
        </p:nvGrpSpPr>
        <p:grpSpPr>
          <a:xfrm>
            <a:off x="4935715" y="2446485"/>
            <a:ext cx="822743" cy="354595"/>
            <a:chOff x="6225354" y="2411080"/>
            <a:chExt cx="1096990" cy="472793"/>
          </a:xfrm>
        </p:grpSpPr>
        <p:grpSp>
          <p:nvGrpSpPr>
            <p:cNvPr id="67" name="组合 66"/>
            <p:cNvGrpSpPr/>
            <p:nvPr/>
          </p:nvGrpSpPr>
          <p:grpSpPr>
            <a:xfrm>
              <a:off x="6225354" y="2411080"/>
              <a:ext cx="1096990" cy="472793"/>
              <a:chOff x="2207939" y="2018653"/>
              <a:chExt cx="6978844" cy="1220496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2207939" y="2018653"/>
                <a:ext cx="6978844" cy="1220496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31750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" name="圆角矩形 69"/>
              <p:cNvSpPr/>
              <p:nvPr/>
            </p:nvSpPr>
            <p:spPr>
              <a:xfrm>
                <a:off x="2252045" y="2038293"/>
                <a:ext cx="2901718" cy="115141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50800" dist="12700" dir="2700000" algn="tl" rotWithShape="0">
                  <a:schemeClr val="tx1">
                    <a:lumMod val="65000"/>
                    <a:lumOff val="35000"/>
                    <a:alpha val="6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571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68" name="矩形 67"/>
            <p:cNvSpPr/>
            <p:nvPr/>
          </p:nvSpPr>
          <p:spPr>
            <a:xfrm>
              <a:off x="6729714" y="2447877"/>
              <a:ext cx="571097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500" spc="75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15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855253" y="2403279"/>
            <a:ext cx="1762338" cy="587952"/>
            <a:chOff x="2744012" y="4525702"/>
            <a:chExt cx="2349784" cy="783936"/>
          </a:xfrm>
        </p:grpSpPr>
        <p:sp>
          <p:nvSpPr>
            <p:cNvPr id="72" name="文本框 71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整体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73" name="文本框 72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74" name="直接连接符 73"/>
          <p:cNvCxnSpPr/>
          <p:nvPr/>
        </p:nvCxnSpPr>
        <p:spPr>
          <a:xfrm>
            <a:off x="5845728" y="2441998"/>
            <a:ext cx="0" cy="491084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组合 74"/>
          <p:cNvGrpSpPr/>
          <p:nvPr/>
        </p:nvGrpSpPr>
        <p:grpSpPr>
          <a:xfrm>
            <a:off x="4935715" y="3179910"/>
            <a:ext cx="822743" cy="354595"/>
            <a:chOff x="6225354" y="2411080"/>
            <a:chExt cx="1096990" cy="472793"/>
          </a:xfrm>
        </p:grpSpPr>
        <p:grpSp>
          <p:nvGrpSpPr>
            <p:cNvPr id="76" name="组合 75"/>
            <p:cNvGrpSpPr/>
            <p:nvPr/>
          </p:nvGrpSpPr>
          <p:grpSpPr>
            <a:xfrm>
              <a:off x="6225354" y="2411080"/>
              <a:ext cx="1096990" cy="472793"/>
              <a:chOff x="2207939" y="2018653"/>
              <a:chExt cx="6978844" cy="1220496"/>
            </a:xfrm>
          </p:grpSpPr>
          <p:sp>
            <p:nvSpPr>
              <p:cNvPr id="78" name="圆角矩形 77"/>
              <p:cNvSpPr/>
              <p:nvPr/>
            </p:nvSpPr>
            <p:spPr>
              <a:xfrm>
                <a:off x="2207939" y="2018653"/>
                <a:ext cx="6978844" cy="1220496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9" name="圆角矩形 78"/>
              <p:cNvSpPr/>
              <p:nvPr/>
            </p:nvSpPr>
            <p:spPr>
              <a:xfrm>
                <a:off x="2252045" y="2038293"/>
                <a:ext cx="2901718" cy="115141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50800" dist="12700" dir="2700000" algn="tl" rotWithShape="0">
                  <a:schemeClr val="tx1">
                    <a:lumMod val="65000"/>
                    <a:lumOff val="35000"/>
                    <a:alpha val="6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571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6729712" y="2447877"/>
              <a:ext cx="571097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500" spc="75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15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855253" y="3136704"/>
            <a:ext cx="1762338" cy="587952"/>
            <a:chOff x="2744012" y="4525702"/>
            <a:chExt cx="2349784" cy="783936"/>
          </a:xfrm>
        </p:grpSpPr>
        <p:sp>
          <p:nvSpPr>
            <p:cNvPr id="81" name="文本框 80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整体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83" name="直接连接符 82"/>
          <p:cNvCxnSpPr/>
          <p:nvPr/>
        </p:nvCxnSpPr>
        <p:spPr>
          <a:xfrm>
            <a:off x="5845728" y="3175423"/>
            <a:ext cx="0" cy="491084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组合 83"/>
          <p:cNvGrpSpPr/>
          <p:nvPr/>
        </p:nvGrpSpPr>
        <p:grpSpPr>
          <a:xfrm>
            <a:off x="4935715" y="3913335"/>
            <a:ext cx="822743" cy="354595"/>
            <a:chOff x="6225354" y="2411080"/>
            <a:chExt cx="1096990" cy="472793"/>
          </a:xfrm>
        </p:grpSpPr>
        <p:grpSp>
          <p:nvGrpSpPr>
            <p:cNvPr id="85" name="组合 84"/>
            <p:cNvGrpSpPr/>
            <p:nvPr/>
          </p:nvGrpSpPr>
          <p:grpSpPr>
            <a:xfrm>
              <a:off x="6225354" y="2411080"/>
              <a:ext cx="1096990" cy="472793"/>
              <a:chOff x="2207939" y="2018653"/>
              <a:chExt cx="6978844" cy="1220496"/>
            </a:xfrm>
          </p:grpSpPr>
          <p:sp>
            <p:nvSpPr>
              <p:cNvPr id="89" name="圆角矩形 88"/>
              <p:cNvSpPr/>
              <p:nvPr/>
            </p:nvSpPr>
            <p:spPr>
              <a:xfrm>
                <a:off x="2207939" y="2018653"/>
                <a:ext cx="6978844" cy="1220496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31750">
                <a:gradFill flip="none" rotWithShape="1">
                  <a:gsLst>
                    <a:gs pos="0">
                      <a:srgbClr val="CDCDCD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2252045" y="2038293"/>
                <a:ext cx="2901718" cy="115141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50800" dist="12700" dir="2700000" algn="tl" rotWithShape="0">
                  <a:schemeClr val="tx1">
                    <a:lumMod val="65000"/>
                    <a:lumOff val="35000"/>
                    <a:alpha val="6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571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6729714" y="2447877"/>
              <a:ext cx="571097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500" spc="75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15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855253" y="3870129"/>
            <a:ext cx="1762338" cy="587952"/>
            <a:chOff x="2744012" y="4525702"/>
            <a:chExt cx="2349784" cy="783936"/>
          </a:xfrm>
        </p:grpSpPr>
        <p:sp>
          <p:nvSpPr>
            <p:cNvPr id="92" name="文本框 91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整体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93" name="文本框 92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94" name="直接连接符 93"/>
          <p:cNvCxnSpPr/>
          <p:nvPr/>
        </p:nvCxnSpPr>
        <p:spPr>
          <a:xfrm>
            <a:off x="5845728" y="3908848"/>
            <a:ext cx="0" cy="491084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44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2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9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  <p:bldP spid="53" grpId="0"/>
          <p:bldP spid="54" grpId="0"/>
          <p:bldP spid="55" grpId="0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9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  <p:bldP spid="53" grpId="0"/>
          <p:bldP spid="54" grpId="0"/>
          <p:bldP spid="55" grpId="0"/>
          <p:bldP spid="5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空心弧 3"/>
          <p:cNvSpPr/>
          <p:nvPr/>
        </p:nvSpPr>
        <p:spPr>
          <a:xfrm rot="5400000">
            <a:off x="386026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89">
              <a:solidFill>
                <a:prstClr val="black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2566927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>
            <a:off x="2616574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 bwMode="auto">
          <a:xfrm>
            <a:off x="3438546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34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1382" y="113673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4932040" y="1369458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600323" y="1737476"/>
            <a:ext cx="2259643" cy="2259643"/>
            <a:chOff x="1103084" y="2155824"/>
            <a:chExt cx="3176815" cy="3176815"/>
          </a:xfrm>
        </p:grpSpPr>
        <p:sp>
          <p:nvSpPr>
            <p:cNvPr id="12" name="椭圆 11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CCD0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2339752" y="1275606"/>
            <a:ext cx="373310" cy="37331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31840" y="2236528"/>
            <a:ext cx="373310" cy="37331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110900" y="3218921"/>
            <a:ext cx="373310" cy="37331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339752" y="4069127"/>
            <a:ext cx="373310" cy="37331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89630" y="1064722"/>
            <a:ext cx="858956" cy="858956"/>
            <a:chOff x="3989630" y="984316"/>
            <a:chExt cx="858956" cy="858956"/>
          </a:xfrm>
        </p:grpSpPr>
        <p:grpSp>
          <p:nvGrpSpPr>
            <p:cNvPr id="19" name="组合 18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2" y="760412"/>
                <a:ext cx="3825876" cy="3825876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0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21" name="Freeform 846"/>
              <p:cNvSpPr>
                <a:spLocks/>
              </p:cNvSpPr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89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847"/>
              <p:cNvSpPr>
                <a:spLocks/>
              </p:cNvSpPr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89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684712" y="1948340"/>
            <a:ext cx="858956" cy="858956"/>
            <a:chOff x="4684712" y="1948340"/>
            <a:chExt cx="858956" cy="858956"/>
          </a:xfrm>
        </p:grpSpPr>
        <p:grpSp>
          <p:nvGrpSpPr>
            <p:cNvPr id="26" name="组合 25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31" name="组合 30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2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96846" y="3864636"/>
            <a:ext cx="858956" cy="858956"/>
            <a:chOff x="3996846" y="3864636"/>
            <a:chExt cx="858956" cy="858956"/>
          </a:xfrm>
        </p:grpSpPr>
        <p:grpSp>
          <p:nvGrpSpPr>
            <p:cNvPr id="36" name="组合 35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7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609454" y="1997065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5580112" y="2229793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684012" y="302804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654670" y="3260768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009017" y="3972459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4979675" y="4205187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3564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4" grpId="0" animBg="1"/>
          <p:bldP spid="15" grpId="0" animBg="1"/>
          <p:bldP spid="16" grpId="0" animBg="1"/>
          <p:bldP spid="1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4" grpId="0" animBg="1"/>
          <p:bldP spid="15" grpId="0" animBg="1"/>
          <p:bldP spid="16" grpId="0" animBg="1"/>
          <p:bldP spid="1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第二部分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003798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02</a:t>
            </a:r>
            <a:endParaRPr lang="zh-CN" altLang="en-US" sz="5000" b="1" dirty="0" smtClean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2385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RESOURCE_PATHS_HASH_PRESENTER" val="1e23aa3dfefa2dda7d344b154acf39862a589a"/>
  <p:tag name="ISPRING_ULTRA_SCORM_COURSE_ID" val="19D12169-10B6-4984-8CE8-8968B0B22BA0"/>
  <p:tag name="ISPRING_SCORM_RATE_SLIDES" val="1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LAYERS_CUSTOMIZATION" val="UEsDBBQAAgAIANOodE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TqHRJ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NOodEm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06h0SS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06h0SW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06h0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06h0SZ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06h0Sb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1Kh0Sd92xIjVDAAA2h0AABcAAAB1bml2ZXJzYWwvdW5pdmVyc2FsLnBuZ+2Za1QTV7vHB21fKypITxGUm8JapVVuXrgjqFw9PQIiFwEBeRFQkQSEcAsBW1uwCqQUD7FqSFEqhEsCAolOIEGpib4UkBISJASQNEQmEsA4CbmRM9i+53x41/lw1jof+TC/mdkzs/fzPLOf/37W2t+HhwZvM9xlCADAtuMhAREAsJEMABuUn/wNaTnvsPEKcjLIiQg+BlCGLOeRm4/Sj544CgAd+C3a5I+R+81ZIbE5AGDUv3YYcNBN5wDACn084GhkQeKC8ETLQVjHWZbuVwFqYNIw4Sbq14QvF5odv/iCdi3v5KX63Y4h0n/cC7lhYVLv1DV+7IntMRMyqufrb0A5xVGltNCzWlgZFLRsyPMF7LnsumTr+dNP/5H2490/iD/dzUlx3UYqUc9Dvcqp+F75kHcGmqn6HLHoDHnk7hhprF6edTDCb2Xmal4a0ujxABrZ32oHi/B+KPuPAODKqSanhGDILKl4JBR5DDRG4oruVxnIgjYAQN+XUaSpAmkbfaIaeZL172ON7qDJ2pX9tUjk9Pd1rnOd61znOte5znWuc53rXOc617nO/19OrrztHI5Grn440rABALb7/x8pOlatfmFPak0seP3d2L+F+XQUvR8JjvFTj+BnuQvNghh6JwpNtwaAvgu/bRvpLWU5QQrCtH5VuQkTdCJeXqFiSJlIk01np1EV19hPmwW/9DfudneLEk6BQqEasYsDyxiLbNkkWAFVxNFRxHTXQUxGE46LA4fVNtBMCE493yiwuEVB5dN9CfBkznAbRlRrXTDz9Zj3Yk+OQFyqHiVFs7RiZ36JRjA95VYnKhRVuqNQGrOk4uXabLkuYnRQlIYhVc6vqoZLpw6gzjAXdeD8/sumA+OuwhT8YRrmsHPG6vv3exMbLB0NAL7/goMX54hVifzOdJf0cMsFsHD4qJAe0+u/NBPSSyEB3AUZT3IAGlxNyBd2l4imK5PARaYGxWjdQHei7t6bP41TqnM9rTgnBczZLppKydLr7tTH7fGQ3Xg3iC7JEW3a6ppE5PW4Cs1j8DcMWbvch4bleSDneZRDiiC3m4LRwacpy/LiGPF48FkuxjtuA/COu+kF3m+1QKPGhYIYEkZ+twbEUy83PnlSPSFskt6LJ91ododNt2Di0GrGhTRTj4Qj3LpOz60QqHjs60SlaSyLu806nnYNOftTfH9o0jQP8TdtEflaVHs/aOH0j3cmjrgvwlq2O3OkTNaORGYkletVIRc8aMFY4yUpgdCXVX0evJFPgb5nYyZhQqni8TwPxxvMQUFMGU9nGwB9XNlvq6z8x/W7nofcOuzhXMg3dirfNAcDapd+HsL33jX90e7TfQr2oVQf670AARsolWQqFx5wngcSTkqk2WAGaNIiT41Z+Cz4rKXo/GZgZhZiXBdmKDwhXumHYXrHo3B+UQ2Jv39ShppsVUQOYh96mQaloK04fGG+XQThSbSEUB/Dft//aAilTjB5hLjwKvWtt5AiyN8plC+bg6kbgcaY8pI6uTKcAGa6SOc8gzHjaPpq+adkwqFv6i3c44Oetj5tYG/hjkIyhvdOshA2qwZZqFdA3zxRbmMI5QrOIpZQoOm3uYKZ7bbwj0EuuaIyr29zRg+ZNsEJfTLGNcsYq4fepS4upfbdTjbl72tV3uTO2yWWTvFsZaD0YXZCP22xAYWtOJO3UxNqH2FwpWVpIoPaTR2VtAqMOlF1OQq1lEoXJCflO0QQ+pkip/vxpIEJ+4h9R9x1GXhD0vKmjLJUnyzLbuI+Hht3Svnsk5HrfWAS5P/t8tGn13heVvvdh0/xD3KSvnvtM3zgs3SGtZ1ZbNBhJ+PHjheq1b9/5dxNQGuILx0tAA9iij5QHymk3UImUufAquTj6qLjcFlpj2r6XGGT2MVInjCBwZ0hTvAwHpk7T3qxo8yrsruVl8/46l83mLSngCqmxdFYAn+eBrRqehk9Z3J3Yoh2xcrHjoJjqoegRPQ5/NWCjX6Fw5asPhj4in4JmMl1ki+mQRuhXxrriqC5lSLqATx2VSWJYanHqNF+etVwfmJY4dxP6ajEYCJJ8iUmwZUSShDlzdOetd5JJ4CO3VXyVJEbr4g73G0N5zSy+YoWuTzPAdOLKexdvC2JBZ/TzJ3kushqQ8sEZfFbrvPTMD/dez1JRdcn3grzFj40uDLatGibRx3WTByqCG9Rbr5T5j5dnCOBueUzriU9/NOyZZxep+QT8IBPAP1wmtCHUZFs9MyQo3q4/KTEnbtiuLLrIpGjjm7nudA4tPramNEz3EAWaW/E1/eldfh+WrKnsHhivnYbYDm9pn6KbtV214qsvaaN8lS7CElW88/aFREe6f5RazKz7hfWKkyVXpjrvemK3mbaLO/SQLQXa57u56orB9wCIfPpnXJuUUxTVUgSe2WcKaAJA7kp9wWfC65FzrxBItyeaS5ijIauhXaFMktV8dq3NnTkdw7lV8clFor/ExbbTV4c3xGXsjhr2WB3jdF/RTmSWRPrPuwkd+GpbKvj2HmWo870ZM/oBt7/1i3IF/uPhe+P6ogMKubVsXb5BUcGRseGHqQ0Wsy5WGCTOMrY4F8djQ2mYugn1sLFDZfG0dt4VEUx6jpX3L510GTO9TdsWjrnOvf3zJrMAGgHmqVTQHzEdbXB/paBi2fcjbMYMpXHJQv2iqxrdG1iMmUYVfidsuXg0qCAyr7W+tk2Jj5ucUQiJQ/so6XJE383oWPi5Lzw8v6q5fK/QrYLysPDFHjyM7K8qDaOqgLn+osztD6o7WR9t6XCChEAde7eI9In6t5FHBoeJa3mwjeStLM78D7vnkPe06qhol0dhgzMMCdZ4MLObySu5fzyYfWb+wsZ8j0XbykbqrZbINYcvmc3Xns0up/y8rb+55ce3HyVWZbxX0F1rYDNp++3kTLMBWlan2E+ua8t+aNVLW4y+dJ0SxW36FKu4JxFNbg0EmzTVrJ01abVv8u66Y6P6o8a6YWLE7cbGU4z+4Ty7HE3h8Y7f05WEVYlJgj4c/7cdscfapH/lQwOsGSMsPOD2HPuVhsYVNSd38DCPHJyK6fHvqvM37ZbsZsfPjqU7WuEsa4yJcPjb2gv3Gwx9YqbU6V6XeatvP8Zp+Ogr4lVvw9K6xP6Z2IUzH5vP8GX4MaQscAQq3KI5/K0rUyWNS3G4A83uToo2dbNAmtEohIu3kLndHPMa6u9qKJwkzhBIy2QLHcdPr1oqM0Wis2r4/Dfo7BvbSPs0T3LbLXLVOo12bsFdCkWLvfTJsN0lq4yY+5VOinBhjeYBm+hYJmW97C+qAjWbo79d8KVEwTCWvAvFL97YW+22u//y+z5eAce9sfbaSqzgn0g9M6EiimpKWRep2WrPnl0A6JxPohDwsDCyXIdT5zifL7SRtoeOcp1I8sH+rEcOHKgYoCt6L3UbgyfbuIgaZ1nQq5RXw2Brbip3/KIGqiFShlTiVdI2j/sW8ptSh5V7n6HSWa3gZKBPUg2uMFftZUczxPRdKFvkMS+OxSlZXGlTYIda2qt/KDWf7dB1HrxWxQubVony+djs+eAtjCr2pOnCIOjXNRbNE4aTz/BgV8G7qRDdc7lb+rwnA8K3GaWWFCPI/qmC/M+iHAjqQQUGmk+JddokGKodsUhgXtTnKuczAnztlKBX4iihXLx9v9eyZSIlNCpY5Jmwd/WTIkqHVTeK1cZ2WJsI1h1//r263KbREhD5p+gb0MSVQIJ86cz6U/2BEAN3pN05lWw4rZYGWElw/ZiTv7pe+iybdTAmsuTO2HirzJXjSVG6re2ZlJ7FXGMtUWzRh1zQGgTqhbZ6AsOnoe0l4t1rxvUMYdyVrJwuX/1AmE3C3Pe7U1QMIyBvjHvZ9grHwnBYbBwaDCKaebtEUGVojQ4xUMtUpQlsvYkBb1xUk5hF6F8libB4sg5zUDS6uX4H7JbbFaXyhcQfzi+fzRSGLUjSPgedTpp9KdGx/JdGHDd2CFhj2T2nt4YU3PVDgZLdj1Ev1rbtmsJti5sqBwJRYrQXP7H2jCc32tz5wgMMWZZuAmY8RjSaciaXLbn4klf9tA3yJdevs+NXmUt9iqn1Ayy3+oyXvCFVR0yFeFDrpmDowlmALA0Vj4mMW/W5LEflxW1je7P22FpSRafxgZUvbbFxu71kmrImFspRKeNcLqf5pXa5fku+3AD4Cxdyt2u8eg6yJRJS69tCYT4zwacWT1Fbzs4PP3ttGjC2CMUUj4DTqH/WnqzJaTSqSpgbbux2bd3WUxIotkZAMDMzeYwtFbip78Q/M/txtO6/HZ3U+RFbzLYVYZp4C1RS3UtxO3It1Xkotyt7nbdZaV6zXSLM3PlHnEz0kyJgNMxb/RlY5AemLye3lSMgy+v7WQeDwwNoBw7+81/AVBLAwQUAAIACADUqHRJcD84SUoAAABqAAAAGwAAAHVuaXZlcnNhbC91bml2ZXJzYWwucG5nLnhtbLOxr8jNUShLLSrOzM+zVTLUM1Cyt+PlsikoSi3LTC1XqACKGekZQICSQiUqtzwzpSTDVsnS0BghlpGamZ5RYqtkZmEKF9QHGgkAUEsBAgAAFAACAAgA06h0SRUOrShkBAAABxEAAB0AAAAAAAAAAQAAAAAAAAAAAHVuaXZlcnNhbC9jb21tb25fbWVzc2FnZXMubG5nUEsBAgAAFAACAAgA06h0SQh+CyMpAwAAhgwAACcAAAAAAAAAAQAAAAAAnwQAAHVuaXZlcnNhbC9mbGFzaF9wdWJsaXNoaW5nX3NldHRpbmdzLnhtbFBLAQIAABQAAgAIANOodEm1/AlkugIAAFUKAAAhAAAAAAAAAAEAAAAAAA0IAAB1bml2ZXJzYWwvZmxhc2hfc2tpbl9zZXR0aW5ncy54bWxQSwECAAAUAAIACADTqHRJKpYPZ/4CAACXCwAAJgAAAAAAAAABAAAAAAAGCwAAdW5pdmVyc2FsL2h0bWxfcHVibGlzaGluZ19zZXR0aW5ncy54bWxQSwECAAAUAAIACADTqHRJaHFSkZoBAAAfBgAAHwAAAAAAAAABAAAAAABIDgAAdW5pdmVyc2FsL2h0bWxfc2tpbl9zZXR0aW5ncy5qc1BLAQIAABQAAgAIANOodEk9PC/RwQAAAOUBAAAaAAAAAAAAAAEAAAAAAB8QAAB1bml2ZXJzYWwvaTE4bl9wcmVzZXRzLnhtbFBLAQIAABQAAgAIANOodEma+ZZkawAAAGsAAAAcAAAAAAAAAAEAAAAAABgRAAB1bml2ZXJzYWwvbG9jYWxfc2V0dGluZ3MueG1sUEsBAgAAFAACAAgARJRXRyO0Tvv7AgAAsAgAABQAAAAAAAAAAQAAAAAAvREAAHVuaXZlcnNhbC9wbGF5ZXIueG1sUEsBAgAAFAACAAgA06h0SbCHI/RsAQAA9wIAACkAAAAAAAAAAQAAAAAA6hQAAHVuaXZlcnNhbC9za2luX2N1c3RvbWl6YXRpb25fc2V0dGluZ3MueG1sUEsBAgAAFAACAAgA1Kh0Sd92xIjVDAAA2h0AABcAAAAAAAAAAAAAAAAAnRYAAHVuaXZlcnNhbC91bml2ZXJzYWwucG5nUEsBAgAAFAACAAgA1Kh0SXA/OElKAAAAagAAABsAAAAAAAAAAQAAAAAApyMAAHVuaXZlcnNhbC91bml2ZXJzYWwucG5nLnhtbFBLBQYAAAAACwALAEkDAAAqJAAAAAA="/>
  <p:tag name="ISPRING_OUTPUT_FOLDER" val="F:\"/>
  <p:tag name="ISPRING_PRESENTATION_TITLE" val="1221-20"/>
</p:tagLst>
</file>

<file path=ppt/theme/theme1.xml><?xml version="1.0" encoding="utf-8"?>
<a:theme xmlns:a="http://schemas.openxmlformats.org/drawingml/2006/main" name="第一PPT，www.1ppt.com">
  <a:themeElements>
    <a:clrScheme name="自定义 274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C00002"/>
      </a:accent1>
      <a:accent2>
        <a:srgbClr val="C00002"/>
      </a:accent2>
      <a:accent3>
        <a:srgbClr val="C00002"/>
      </a:accent3>
      <a:accent4>
        <a:srgbClr val="C00002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8275</TotalTime>
  <Words>3280</Words>
  <Application>Microsoft Office PowerPoint</Application>
  <PresentationFormat>全屏显示(16:9)</PresentationFormat>
  <Paragraphs>335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消防知识</dc:title>
  <dc:creator>第一PPT</dc:creator>
  <cp:keywords>www.1ppt.com</cp:keywords>
  <cp:lastModifiedBy>Windows User</cp:lastModifiedBy>
  <cp:revision>973</cp:revision>
  <dcterms:created xsi:type="dcterms:W3CDTF">2015-04-24T01:01:13Z</dcterms:created>
  <dcterms:modified xsi:type="dcterms:W3CDTF">2019-04-25T02:10:57Z</dcterms:modified>
  <cp:category>www.1ppt.com</cp:category>
</cp:coreProperties>
</file>