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84" r:id="rId4"/>
    <p:sldId id="285" r:id="rId5"/>
    <p:sldId id="289" r:id="rId6"/>
    <p:sldId id="260" r:id="rId7"/>
    <p:sldId id="290" r:id="rId8"/>
    <p:sldId id="259" r:id="rId9"/>
    <p:sldId id="286" r:id="rId10"/>
    <p:sldId id="263" r:id="rId11"/>
    <p:sldId id="291" r:id="rId12"/>
    <p:sldId id="292" r:id="rId13"/>
    <p:sldId id="262" r:id="rId14"/>
    <p:sldId id="287" r:id="rId15"/>
    <p:sldId id="265" r:id="rId16"/>
    <p:sldId id="293" r:id="rId17"/>
    <p:sldId id="276" r:id="rId18"/>
    <p:sldId id="269" r:id="rId19"/>
    <p:sldId id="288" r:id="rId20"/>
    <p:sldId id="266" r:id="rId21"/>
    <p:sldId id="294" r:id="rId22"/>
    <p:sldId id="295" r:id="rId23"/>
    <p:sldId id="296" r:id="rId24"/>
    <p:sldId id="297" r:id="rId25"/>
    <p:sldId id="298" r:id="rId26"/>
    <p:sldId id="29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261D"/>
    <a:srgbClr val="D66660"/>
    <a:srgbClr val="272E41"/>
    <a:srgbClr val="A48D91"/>
    <a:srgbClr val="EDDACC"/>
    <a:srgbClr val="DAC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E29FD-5CB0-43B2-8DE4-7A81EECF5A0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2CAD8-F91A-409A-B778-AA7411176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3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052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653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886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BF86-B16E-409D-93BF-A798590ECF8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289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9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5ACFF-8DFF-4D68-A19A-95D22CE0DA1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892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8132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349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BF86-B16E-409D-93BF-A798590ECF8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38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898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5ACFF-8DFF-4D68-A19A-95D22CE0DA1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677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946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4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7DFF7-41B1-4438-8CF1-B1DC93AD28B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921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727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7DFF7-41B1-4438-8CF1-B1DC93AD28B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0596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342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1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865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5ACFF-8DFF-4D68-A19A-95D22CE0DA1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101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542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926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289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7DFF7-41B1-4438-8CF1-B1DC93AD28B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935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9E6307-B339-4BB6-917D-3C2347327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2072071-EDC3-4497-9CF5-D380D82635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60F51E2-6110-42B6-AD1C-2A061E700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FB077BF-E70D-46F2-806A-019D5E9D8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190F3DE-A7B7-4C33-862E-179405C3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DF56CA-60B2-41D2-9BC1-9F491180B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D036413-0D1F-49C6-ABC3-E88B00AA9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0967AC-5B2E-4CE5-B02B-28F41E919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E7432D6-B28E-4415-90A8-1491910D2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FD1B169-DE41-4C59-B264-6376E14F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72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F2B3E7E-5BF0-4A59-8E75-85A611782C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8194D29-58BB-4975-B376-EF1A5BC29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808C711-39DA-4EF0-8F62-5B958554A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334A974-65FE-4464-B01A-02E8F7EF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120632-8296-4676-AD40-600AE63B5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38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82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61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2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17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43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451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44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37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EF77EB-7B1C-4797-B807-1B765A216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F7EB334-C061-42FA-A5AE-07BFA3537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147535A-CA5C-4FEB-8741-595DAEBF8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E5168A3-DC42-4431-B2A4-33DDF8F94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8EB0B5-8941-4C75-B707-5940D44ED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546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6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18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0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05127F-20D8-4068-878F-48890575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B98F518-0D22-4132-8C68-ED1D54680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A1F2D2F-B897-46FD-A83C-A03ED06B7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E6671F4-D60B-47B4-BB35-3100C4743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E45399D-A2E8-4CAD-B3BB-26E911D8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92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94A8BC-975A-4B24-8DA5-BFD4085B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1B4331B-1258-49A7-A448-BA619BD2C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A832F10-E7A1-4918-9586-614F89310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315400-E657-44A6-9431-0775D133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94BE32A-A4EE-4002-9DA3-2E867BA79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905ECE8-9536-4F2A-A2C6-F24A7E3A8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98769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549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728D4C-61C7-4860-85A6-A3F6A9C47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5DC5404-67DA-47BC-BDC7-CFE0371E0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DC7319B-9EFD-4F2B-AFB4-6F8FF9B70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BA08BC7-5813-4F8F-A400-9C517B3D3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2A17C35-FA6D-40CF-817E-CED56FC474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C908C43-40B8-47E0-BEE5-4D569B395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B9C5204-5B7E-43D5-BD5A-EE4E20494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9D37292-8C9A-410B-BA66-F18700020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56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D604C9-D928-41DE-A839-3EAEC1FA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5DAC134-AFFB-4EBC-8577-3763C7715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5D0B644-513C-4606-84A6-087331DB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AF4FFAE-F259-4982-A5E1-51E87518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27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B8FB671-D110-4C75-BC20-D71012F4A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4D5A602-2A66-4B9D-AC99-DCA045FC3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AFDC037-E85D-4B1C-AAF2-707E20037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1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68E56B-88A9-4A63-AA39-EEC66F4BB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DAD1967-9EA4-49D8-B47A-A4928B9BD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B30B7C7-9F69-405B-A724-A56FFE8CF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5A3FB0E-9CF1-484B-B4E7-EDED727E8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058464-C1D5-4E69-91AB-FEEADBE5E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FD4698F-D47F-464C-8A82-581E076C7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77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ACE7E5-5001-424A-AA19-22C73E292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37281FE-6EDA-43D6-9015-553BF16ED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30C39A6-BBC0-4016-B558-EF17FDE34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C7275C6-0447-48E4-871A-D2274E6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EAF0A44-B67C-432B-AF7A-A261D75E7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54500BC-68D8-47FB-87BF-3CAD99BF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53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8F7264FB-0618-4E18-959B-77CB113B8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6F56141-EDC8-4561-B210-A15B1651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2B7860-1501-44BF-BDA2-4ECAC48F4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456EF-EDA7-466D-90A9-97D47B7037CB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21586E5-F721-4A39-860D-941C9E93E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3DB4B5-A198-4FFC-8349-20B0234F0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73ED-7EBB-4E11-B60B-79773C5177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81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2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BF258-7BF1-42A1-B363-300BE7CB3B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760" y="2830390"/>
            <a:ext cx="10415239" cy="402761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05F3632-7820-4CFD-82A5-BE09EC264590}"/>
              </a:ext>
            </a:extLst>
          </p:cNvPr>
          <p:cNvSpPr txBox="1"/>
          <p:nvPr/>
        </p:nvSpPr>
        <p:spPr>
          <a:xfrm>
            <a:off x="1875931" y="1017422"/>
            <a:ext cx="8440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五一劳动节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A6EDAB6-D3EB-4E80-9C29-7C0E1D073743}"/>
              </a:ext>
            </a:extLst>
          </p:cNvPr>
          <p:cNvSpPr/>
          <p:nvPr/>
        </p:nvSpPr>
        <p:spPr>
          <a:xfrm>
            <a:off x="2859684" y="2419148"/>
            <a:ext cx="6472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This template is designed for FEI ER SHE JI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5261D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54635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0C3169-E155-4419-BBDC-0388466756C1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47EAA8B4-A325-4453-8D17-C14799FD7A95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A570CBDB-569E-4686-B51A-48E2A81D85E8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5111A1B4-20FE-41AB-A563-EF65B4ED0EE0}"/>
              </a:ext>
            </a:extLst>
          </p:cNvPr>
          <p:cNvSpPr>
            <a:spLocks/>
          </p:cNvSpPr>
          <p:nvPr/>
        </p:nvSpPr>
        <p:spPr bwMode="auto">
          <a:xfrm>
            <a:off x="3384550" y="2084556"/>
            <a:ext cx="1257300" cy="1397000"/>
          </a:xfrm>
          <a:custGeom>
            <a:avLst/>
            <a:gdLst>
              <a:gd name="T0" fmla="*/ 669925 w 3168"/>
              <a:gd name="T1" fmla="*/ 1587 h 3521"/>
              <a:gd name="T2" fmla="*/ 750491 w 3168"/>
              <a:gd name="T3" fmla="*/ 11903 h 3521"/>
              <a:gd name="T4" fmla="*/ 827088 w 3168"/>
              <a:gd name="T5" fmla="*/ 32535 h 3521"/>
              <a:gd name="T6" fmla="*/ 899716 w 3168"/>
              <a:gd name="T7" fmla="*/ 62292 h 3521"/>
              <a:gd name="T8" fmla="*/ 967978 w 3168"/>
              <a:gd name="T9" fmla="*/ 99984 h 3521"/>
              <a:gd name="T10" fmla="*/ 1030288 w 3168"/>
              <a:gd name="T11" fmla="*/ 146009 h 3521"/>
              <a:gd name="T12" fmla="*/ 1086644 w 3168"/>
              <a:gd name="T13" fmla="*/ 199175 h 3521"/>
              <a:gd name="T14" fmla="*/ 1135856 w 3168"/>
              <a:gd name="T15" fmla="*/ 259086 h 3521"/>
              <a:gd name="T16" fmla="*/ 1177528 w 3168"/>
              <a:gd name="T17" fmla="*/ 324155 h 3521"/>
              <a:gd name="T18" fmla="*/ 1211659 w 3168"/>
              <a:gd name="T19" fmla="*/ 395175 h 3521"/>
              <a:gd name="T20" fmla="*/ 1236266 w 3168"/>
              <a:gd name="T21" fmla="*/ 470163 h 3521"/>
              <a:gd name="T22" fmla="*/ 1251744 w 3168"/>
              <a:gd name="T23" fmla="*/ 549516 h 3521"/>
              <a:gd name="T24" fmla="*/ 1257300 w 3168"/>
              <a:gd name="T25" fmla="*/ 631646 h 3521"/>
              <a:gd name="T26" fmla="*/ 1252141 w 3168"/>
              <a:gd name="T27" fmla="*/ 712188 h 3521"/>
              <a:gd name="T28" fmla="*/ 1236663 w 3168"/>
              <a:gd name="T29" fmla="*/ 790350 h 3521"/>
              <a:gd name="T30" fmla="*/ 1212850 w 3168"/>
              <a:gd name="T31" fmla="*/ 864148 h 3521"/>
              <a:gd name="T32" fmla="*/ 1180306 w 3168"/>
              <a:gd name="T33" fmla="*/ 934375 h 3521"/>
              <a:gd name="T34" fmla="*/ 1139825 w 3168"/>
              <a:gd name="T35" fmla="*/ 999047 h 3521"/>
              <a:gd name="T36" fmla="*/ 1092200 w 3168"/>
              <a:gd name="T37" fmla="*/ 1058165 h 3521"/>
              <a:gd name="T38" fmla="*/ 1037431 w 3168"/>
              <a:gd name="T39" fmla="*/ 1110934 h 3521"/>
              <a:gd name="T40" fmla="*/ 976709 w 3168"/>
              <a:gd name="T41" fmla="*/ 1156959 h 3521"/>
              <a:gd name="T42" fmla="*/ 910828 w 3168"/>
              <a:gd name="T43" fmla="*/ 1195445 h 3521"/>
              <a:gd name="T44" fmla="*/ 840184 w 3168"/>
              <a:gd name="T45" fmla="*/ 1225995 h 3521"/>
              <a:gd name="T46" fmla="*/ 765175 w 3168"/>
              <a:gd name="T47" fmla="*/ 1247817 h 3521"/>
              <a:gd name="T48" fmla="*/ 491331 w 3168"/>
              <a:gd name="T49" fmla="*/ 1247817 h 3521"/>
              <a:gd name="T50" fmla="*/ 416719 w 3168"/>
              <a:gd name="T51" fmla="*/ 1225995 h 3521"/>
              <a:gd name="T52" fmla="*/ 346075 w 3168"/>
              <a:gd name="T53" fmla="*/ 1195445 h 3521"/>
              <a:gd name="T54" fmla="*/ 280194 w 3168"/>
              <a:gd name="T55" fmla="*/ 1156959 h 3521"/>
              <a:gd name="T56" fmla="*/ 219472 w 3168"/>
              <a:gd name="T57" fmla="*/ 1110934 h 3521"/>
              <a:gd name="T58" fmla="*/ 165100 w 3168"/>
              <a:gd name="T59" fmla="*/ 1058165 h 3521"/>
              <a:gd name="T60" fmla="*/ 117475 w 3168"/>
              <a:gd name="T61" fmla="*/ 999047 h 3521"/>
              <a:gd name="T62" fmla="*/ 76994 w 3168"/>
              <a:gd name="T63" fmla="*/ 934375 h 3521"/>
              <a:gd name="T64" fmla="*/ 44053 w 3168"/>
              <a:gd name="T65" fmla="*/ 864148 h 3521"/>
              <a:gd name="T66" fmla="*/ 19844 w 3168"/>
              <a:gd name="T67" fmla="*/ 790350 h 3521"/>
              <a:gd name="T68" fmla="*/ 5159 w 3168"/>
              <a:gd name="T69" fmla="*/ 712188 h 3521"/>
              <a:gd name="T70" fmla="*/ 0 w 3168"/>
              <a:gd name="T71" fmla="*/ 631646 h 3521"/>
              <a:gd name="T72" fmla="*/ 5556 w 3168"/>
              <a:gd name="T73" fmla="*/ 549516 h 3521"/>
              <a:gd name="T74" fmla="*/ 20638 w 3168"/>
              <a:gd name="T75" fmla="*/ 470163 h 3521"/>
              <a:gd name="T76" fmla="*/ 45641 w 3168"/>
              <a:gd name="T77" fmla="*/ 395175 h 3521"/>
              <a:gd name="T78" fmla="*/ 79375 w 3168"/>
              <a:gd name="T79" fmla="*/ 324155 h 3521"/>
              <a:gd name="T80" fmla="*/ 121047 w 3168"/>
              <a:gd name="T81" fmla="*/ 259086 h 3521"/>
              <a:gd name="T82" fmla="*/ 170656 w 3168"/>
              <a:gd name="T83" fmla="*/ 199175 h 3521"/>
              <a:gd name="T84" fmla="*/ 226616 w 3168"/>
              <a:gd name="T85" fmla="*/ 146009 h 3521"/>
              <a:gd name="T86" fmla="*/ 289322 w 3168"/>
              <a:gd name="T87" fmla="*/ 99984 h 3521"/>
              <a:gd name="T88" fmla="*/ 357188 w 3168"/>
              <a:gd name="T89" fmla="*/ 62292 h 3521"/>
              <a:gd name="T90" fmla="*/ 429816 w 3168"/>
              <a:gd name="T91" fmla="*/ 32535 h 3521"/>
              <a:gd name="T92" fmla="*/ 506809 w 3168"/>
              <a:gd name="T93" fmla="*/ 11903 h 3521"/>
              <a:gd name="T94" fmla="*/ 587375 w 3168"/>
              <a:gd name="T95" fmla="*/ 1587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B3D18163-16C2-4CBA-ACEF-959AA12D59D1}"/>
              </a:ext>
            </a:extLst>
          </p:cNvPr>
          <p:cNvSpPr>
            <a:spLocks/>
          </p:cNvSpPr>
          <p:nvPr/>
        </p:nvSpPr>
        <p:spPr bwMode="auto">
          <a:xfrm>
            <a:off x="4533900" y="1746420"/>
            <a:ext cx="1562100" cy="1735137"/>
          </a:xfrm>
          <a:custGeom>
            <a:avLst/>
            <a:gdLst>
              <a:gd name="T0" fmla="*/ 832331 w 3168"/>
              <a:gd name="T1" fmla="*/ 1971 h 3521"/>
              <a:gd name="T2" fmla="*/ 932428 w 3168"/>
              <a:gd name="T3" fmla="*/ 14784 h 3521"/>
              <a:gd name="T4" fmla="*/ 1027594 w 3168"/>
              <a:gd name="T5" fmla="*/ 40409 h 3521"/>
              <a:gd name="T6" fmla="*/ 1117829 w 3168"/>
              <a:gd name="T7" fmla="*/ 77369 h 3521"/>
              <a:gd name="T8" fmla="*/ 1202639 w 3168"/>
              <a:gd name="T9" fmla="*/ 124185 h 3521"/>
              <a:gd name="T10" fmla="*/ 1280054 w 3168"/>
              <a:gd name="T11" fmla="*/ 181349 h 3521"/>
              <a:gd name="T12" fmla="*/ 1350073 w 3168"/>
              <a:gd name="T13" fmla="*/ 247384 h 3521"/>
              <a:gd name="T14" fmla="*/ 1411215 w 3168"/>
              <a:gd name="T15" fmla="*/ 321796 h 3521"/>
              <a:gd name="T16" fmla="*/ 1462989 w 3168"/>
              <a:gd name="T17" fmla="*/ 402615 h 3521"/>
              <a:gd name="T18" fmla="*/ 1505395 w 3168"/>
              <a:gd name="T19" fmla="*/ 490825 h 3521"/>
              <a:gd name="T20" fmla="*/ 1535966 w 3168"/>
              <a:gd name="T21" fmla="*/ 583964 h 3521"/>
              <a:gd name="T22" fmla="*/ 1555197 w 3168"/>
              <a:gd name="T23" fmla="*/ 682523 h 3521"/>
              <a:gd name="T24" fmla="*/ 1562100 w 3168"/>
              <a:gd name="T25" fmla="*/ 784532 h 3521"/>
              <a:gd name="T26" fmla="*/ 1555690 w 3168"/>
              <a:gd name="T27" fmla="*/ 884570 h 3521"/>
              <a:gd name="T28" fmla="*/ 1536459 w 3168"/>
              <a:gd name="T29" fmla="*/ 981651 h 3521"/>
              <a:gd name="T30" fmla="*/ 1506874 w 3168"/>
              <a:gd name="T31" fmla="*/ 1073311 h 3521"/>
              <a:gd name="T32" fmla="*/ 1466441 w 3168"/>
              <a:gd name="T33" fmla="*/ 1160536 h 3521"/>
              <a:gd name="T34" fmla="*/ 1416146 w 3168"/>
              <a:gd name="T35" fmla="*/ 1240862 h 3521"/>
              <a:gd name="T36" fmla="*/ 1356976 w 3168"/>
              <a:gd name="T37" fmla="*/ 1314289 h 3521"/>
              <a:gd name="T38" fmla="*/ 1288930 w 3168"/>
              <a:gd name="T39" fmla="*/ 1379831 h 3521"/>
              <a:gd name="T40" fmla="*/ 1213487 w 3168"/>
              <a:gd name="T41" fmla="*/ 1436995 h 3521"/>
              <a:gd name="T42" fmla="*/ 1131635 w 3168"/>
              <a:gd name="T43" fmla="*/ 1484796 h 3521"/>
              <a:gd name="T44" fmla="*/ 1043865 w 3168"/>
              <a:gd name="T45" fmla="*/ 1522742 h 3521"/>
              <a:gd name="T46" fmla="*/ 950672 w 3168"/>
              <a:gd name="T47" fmla="*/ 1549845 h 3521"/>
              <a:gd name="T48" fmla="*/ 610442 w 3168"/>
              <a:gd name="T49" fmla="*/ 1549845 h 3521"/>
              <a:gd name="T50" fmla="*/ 517741 w 3168"/>
              <a:gd name="T51" fmla="*/ 1522742 h 3521"/>
              <a:gd name="T52" fmla="*/ 429972 w 3168"/>
              <a:gd name="T53" fmla="*/ 1484796 h 3521"/>
              <a:gd name="T54" fmla="*/ 348120 w 3168"/>
              <a:gd name="T55" fmla="*/ 1436995 h 3521"/>
              <a:gd name="T56" fmla="*/ 272677 w 3168"/>
              <a:gd name="T57" fmla="*/ 1379831 h 3521"/>
              <a:gd name="T58" fmla="*/ 205124 w 3168"/>
              <a:gd name="T59" fmla="*/ 1314289 h 3521"/>
              <a:gd name="T60" fmla="*/ 145954 w 3168"/>
              <a:gd name="T61" fmla="*/ 1240862 h 3521"/>
              <a:gd name="T62" fmla="*/ 95659 w 3168"/>
              <a:gd name="T63" fmla="*/ 1160536 h 3521"/>
              <a:gd name="T64" fmla="*/ 54733 w 3168"/>
              <a:gd name="T65" fmla="*/ 1073311 h 3521"/>
              <a:gd name="T66" fmla="*/ 24654 w 3168"/>
              <a:gd name="T67" fmla="*/ 981651 h 3521"/>
              <a:gd name="T68" fmla="*/ 6410 w 3168"/>
              <a:gd name="T69" fmla="*/ 884570 h 3521"/>
              <a:gd name="T70" fmla="*/ 0 w 3168"/>
              <a:gd name="T71" fmla="*/ 784532 h 3521"/>
              <a:gd name="T72" fmla="*/ 6903 w 3168"/>
              <a:gd name="T73" fmla="*/ 682523 h 3521"/>
              <a:gd name="T74" fmla="*/ 25641 w 3168"/>
              <a:gd name="T75" fmla="*/ 583964 h 3521"/>
              <a:gd name="T76" fmla="*/ 56705 w 3168"/>
              <a:gd name="T77" fmla="*/ 490825 h 3521"/>
              <a:gd name="T78" fmla="*/ 98617 w 3168"/>
              <a:gd name="T79" fmla="*/ 402615 h 3521"/>
              <a:gd name="T80" fmla="*/ 150392 w 3168"/>
              <a:gd name="T81" fmla="*/ 321796 h 3521"/>
              <a:gd name="T82" fmla="*/ 212027 w 3168"/>
              <a:gd name="T83" fmla="*/ 247384 h 3521"/>
              <a:gd name="T84" fmla="*/ 281553 w 3168"/>
              <a:gd name="T85" fmla="*/ 181349 h 3521"/>
              <a:gd name="T86" fmla="*/ 359461 w 3168"/>
              <a:gd name="T87" fmla="*/ 124185 h 3521"/>
              <a:gd name="T88" fmla="*/ 443778 w 3168"/>
              <a:gd name="T89" fmla="*/ 77369 h 3521"/>
              <a:gd name="T90" fmla="*/ 534013 w 3168"/>
              <a:gd name="T91" fmla="*/ 40409 h 3521"/>
              <a:gd name="T92" fmla="*/ 629672 w 3168"/>
              <a:gd name="T93" fmla="*/ 14784 h 3521"/>
              <a:gd name="T94" fmla="*/ 729769 w 3168"/>
              <a:gd name="T95" fmla="*/ 1971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C7B6F384-F34A-4377-8794-7758459610CB}"/>
              </a:ext>
            </a:extLst>
          </p:cNvPr>
          <p:cNvSpPr>
            <a:spLocks/>
          </p:cNvSpPr>
          <p:nvPr/>
        </p:nvSpPr>
        <p:spPr bwMode="auto">
          <a:xfrm>
            <a:off x="5986462" y="1957556"/>
            <a:ext cx="1371600" cy="1524000"/>
          </a:xfrm>
          <a:custGeom>
            <a:avLst/>
            <a:gdLst>
              <a:gd name="T0" fmla="*/ 730827 w 3168"/>
              <a:gd name="T1" fmla="*/ 1731 h 3521"/>
              <a:gd name="T2" fmla="*/ 818717 w 3168"/>
              <a:gd name="T3" fmla="*/ 12985 h 3521"/>
              <a:gd name="T4" fmla="*/ 902277 w 3168"/>
              <a:gd name="T5" fmla="*/ 35492 h 3521"/>
              <a:gd name="T6" fmla="*/ 981508 w 3168"/>
              <a:gd name="T7" fmla="*/ 67955 h 3521"/>
              <a:gd name="T8" fmla="*/ 1055976 w 3168"/>
              <a:gd name="T9" fmla="*/ 109074 h 3521"/>
              <a:gd name="T10" fmla="*/ 1123950 w 3168"/>
              <a:gd name="T11" fmla="*/ 159282 h 3521"/>
              <a:gd name="T12" fmla="*/ 1185430 w 3168"/>
              <a:gd name="T13" fmla="*/ 217281 h 3521"/>
              <a:gd name="T14" fmla="*/ 1239116 w 3168"/>
              <a:gd name="T15" fmla="*/ 282639 h 3521"/>
              <a:gd name="T16" fmla="*/ 1284576 w 3168"/>
              <a:gd name="T17" fmla="*/ 353623 h 3521"/>
              <a:gd name="T18" fmla="*/ 1321810 w 3168"/>
              <a:gd name="T19" fmla="*/ 431100 h 3521"/>
              <a:gd name="T20" fmla="*/ 1348653 w 3168"/>
              <a:gd name="T21" fmla="*/ 512905 h 3521"/>
              <a:gd name="T22" fmla="*/ 1365539 w 3168"/>
              <a:gd name="T23" fmla="*/ 599472 h 3521"/>
              <a:gd name="T24" fmla="*/ 1371600 w 3168"/>
              <a:gd name="T25" fmla="*/ 689068 h 3521"/>
              <a:gd name="T26" fmla="*/ 1365972 w 3168"/>
              <a:gd name="T27" fmla="*/ 776933 h 3521"/>
              <a:gd name="T28" fmla="*/ 1349086 w 3168"/>
              <a:gd name="T29" fmla="*/ 862201 h 3521"/>
              <a:gd name="T30" fmla="*/ 1323109 w 3168"/>
              <a:gd name="T31" fmla="*/ 942707 h 3521"/>
              <a:gd name="T32" fmla="*/ 1287607 w 3168"/>
              <a:gd name="T33" fmla="*/ 1019318 h 3521"/>
              <a:gd name="T34" fmla="*/ 1243445 w 3168"/>
              <a:gd name="T35" fmla="*/ 1089870 h 3521"/>
              <a:gd name="T36" fmla="*/ 1191491 w 3168"/>
              <a:gd name="T37" fmla="*/ 1154362 h 3521"/>
              <a:gd name="T38" fmla="*/ 1131743 w 3168"/>
              <a:gd name="T39" fmla="*/ 1211928 h 3521"/>
              <a:gd name="T40" fmla="*/ 1065501 w 3168"/>
              <a:gd name="T41" fmla="*/ 1262137 h 3521"/>
              <a:gd name="T42" fmla="*/ 993631 w 3168"/>
              <a:gd name="T43" fmla="*/ 1304122 h 3521"/>
              <a:gd name="T44" fmla="*/ 916565 w 3168"/>
              <a:gd name="T45" fmla="*/ 1337450 h 3521"/>
              <a:gd name="T46" fmla="*/ 834736 w 3168"/>
              <a:gd name="T47" fmla="*/ 1361255 h 3521"/>
              <a:gd name="T48" fmla="*/ 535998 w 3168"/>
              <a:gd name="T49" fmla="*/ 1361255 h 3521"/>
              <a:gd name="T50" fmla="*/ 454602 w 3168"/>
              <a:gd name="T51" fmla="*/ 1337450 h 3521"/>
              <a:gd name="T52" fmla="*/ 377536 w 3168"/>
              <a:gd name="T53" fmla="*/ 1304122 h 3521"/>
              <a:gd name="T54" fmla="*/ 305666 w 3168"/>
              <a:gd name="T55" fmla="*/ 1262137 h 3521"/>
              <a:gd name="T56" fmla="*/ 239424 w 3168"/>
              <a:gd name="T57" fmla="*/ 1211928 h 3521"/>
              <a:gd name="T58" fmla="*/ 180109 w 3168"/>
              <a:gd name="T59" fmla="*/ 1154362 h 3521"/>
              <a:gd name="T60" fmla="*/ 128155 w 3168"/>
              <a:gd name="T61" fmla="*/ 1089870 h 3521"/>
              <a:gd name="T62" fmla="*/ 83993 w 3168"/>
              <a:gd name="T63" fmla="*/ 1019318 h 3521"/>
              <a:gd name="T64" fmla="*/ 48058 w 3168"/>
              <a:gd name="T65" fmla="*/ 942707 h 3521"/>
              <a:gd name="T66" fmla="*/ 21648 w 3168"/>
              <a:gd name="T67" fmla="*/ 862201 h 3521"/>
              <a:gd name="T68" fmla="*/ 5628 w 3168"/>
              <a:gd name="T69" fmla="*/ 776933 h 3521"/>
              <a:gd name="T70" fmla="*/ 0 w 3168"/>
              <a:gd name="T71" fmla="*/ 689068 h 3521"/>
              <a:gd name="T72" fmla="*/ 6061 w 3168"/>
              <a:gd name="T73" fmla="*/ 599472 h 3521"/>
              <a:gd name="T74" fmla="*/ 22514 w 3168"/>
              <a:gd name="T75" fmla="*/ 512905 h 3521"/>
              <a:gd name="T76" fmla="*/ 49790 w 3168"/>
              <a:gd name="T77" fmla="*/ 431100 h 3521"/>
              <a:gd name="T78" fmla="*/ 86591 w 3168"/>
              <a:gd name="T79" fmla="*/ 353623 h 3521"/>
              <a:gd name="T80" fmla="*/ 132051 w 3168"/>
              <a:gd name="T81" fmla="*/ 282639 h 3521"/>
              <a:gd name="T82" fmla="*/ 186170 w 3168"/>
              <a:gd name="T83" fmla="*/ 217281 h 3521"/>
              <a:gd name="T84" fmla="*/ 247217 w 3168"/>
              <a:gd name="T85" fmla="*/ 159282 h 3521"/>
              <a:gd name="T86" fmla="*/ 315624 w 3168"/>
              <a:gd name="T87" fmla="*/ 109074 h 3521"/>
              <a:gd name="T88" fmla="*/ 389659 w 3168"/>
              <a:gd name="T89" fmla="*/ 67955 h 3521"/>
              <a:gd name="T90" fmla="*/ 468890 w 3168"/>
              <a:gd name="T91" fmla="*/ 35492 h 3521"/>
              <a:gd name="T92" fmla="*/ 552883 w 3168"/>
              <a:gd name="T93" fmla="*/ 12985 h 3521"/>
              <a:gd name="T94" fmla="*/ 640773 w 3168"/>
              <a:gd name="T95" fmla="*/ 1731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xmlns="" id="{F95FAF35-5E85-49E7-AECF-B63DEEC0345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32100" y="3656181"/>
            <a:ext cx="6400800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Oval 12">
            <a:extLst>
              <a:ext uri="{FF2B5EF4-FFF2-40B4-BE49-F238E27FC236}">
                <a16:creationId xmlns:a16="http://schemas.microsoft.com/office/drawing/2014/main" xmlns="" id="{13D63D2D-FA6E-4A88-8022-5BB692618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501" y="3608556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3" name="Oval 14">
            <a:extLst>
              <a:ext uri="{FF2B5EF4-FFF2-40B4-BE49-F238E27FC236}">
                <a16:creationId xmlns:a16="http://schemas.microsoft.com/office/drawing/2014/main" xmlns="" id="{46309DE7-D650-44AF-B87E-EC7ADB55D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6" y="3608556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4" name="Oval 16">
            <a:extLst>
              <a:ext uri="{FF2B5EF4-FFF2-40B4-BE49-F238E27FC236}">
                <a16:creationId xmlns:a16="http://schemas.microsoft.com/office/drawing/2014/main" xmlns="" id="{5DA9296A-30FF-4489-8FDE-987EEC616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6862" y="3608556"/>
            <a:ext cx="96838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xmlns="" id="{D383084B-CFAE-4F1B-99F4-94F6AB1902CA}"/>
              </a:ext>
            </a:extLst>
          </p:cNvPr>
          <p:cNvSpPr>
            <a:spLocks/>
          </p:cNvSpPr>
          <p:nvPr/>
        </p:nvSpPr>
        <p:spPr bwMode="auto">
          <a:xfrm>
            <a:off x="7248526" y="1889294"/>
            <a:ext cx="1431925" cy="1592262"/>
          </a:xfrm>
          <a:custGeom>
            <a:avLst/>
            <a:gdLst>
              <a:gd name="T0" fmla="*/ 762970 w 3168"/>
              <a:gd name="T1" fmla="*/ 1809 h 3521"/>
              <a:gd name="T2" fmla="*/ 854725 w 3168"/>
              <a:gd name="T3" fmla="*/ 13567 h 3521"/>
              <a:gd name="T4" fmla="*/ 941961 w 3168"/>
              <a:gd name="T5" fmla="*/ 37082 h 3521"/>
              <a:gd name="T6" fmla="*/ 1024676 w 3168"/>
              <a:gd name="T7" fmla="*/ 70998 h 3521"/>
              <a:gd name="T8" fmla="*/ 1102420 w 3168"/>
              <a:gd name="T9" fmla="*/ 113959 h 3521"/>
              <a:gd name="T10" fmla="*/ 1173383 w 3168"/>
              <a:gd name="T11" fmla="*/ 166416 h 3521"/>
              <a:gd name="T12" fmla="*/ 1237566 w 3168"/>
              <a:gd name="T13" fmla="*/ 227014 h 3521"/>
              <a:gd name="T14" fmla="*/ 1293614 w 3168"/>
              <a:gd name="T15" fmla="*/ 295299 h 3521"/>
              <a:gd name="T16" fmla="*/ 1341074 w 3168"/>
              <a:gd name="T17" fmla="*/ 369463 h 3521"/>
              <a:gd name="T18" fmla="*/ 1379945 w 3168"/>
              <a:gd name="T19" fmla="*/ 450410 h 3521"/>
              <a:gd name="T20" fmla="*/ 1407969 w 3168"/>
              <a:gd name="T21" fmla="*/ 535879 h 3521"/>
              <a:gd name="T22" fmla="*/ 1425597 w 3168"/>
              <a:gd name="T23" fmla="*/ 626323 h 3521"/>
              <a:gd name="T24" fmla="*/ 1431925 w 3168"/>
              <a:gd name="T25" fmla="*/ 719932 h 3521"/>
              <a:gd name="T26" fmla="*/ 1426049 w 3168"/>
              <a:gd name="T27" fmla="*/ 811733 h 3521"/>
              <a:gd name="T28" fmla="*/ 1408421 w 3168"/>
              <a:gd name="T29" fmla="*/ 900820 h 3521"/>
              <a:gd name="T30" fmla="*/ 1381301 w 3168"/>
              <a:gd name="T31" fmla="*/ 984932 h 3521"/>
              <a:gd name="T32" fmla="*/ 1344238 w 3168"/>
              <a:gd name="T33" fmla="*/ 1064975 h 3521"/>
              <a:gd name="T34" fmla="*/ 1298134 w 3168"/>
              <a:gd name="T35" fmla="*/ 1138687 h 3521"/>
              <a:gd name="T36" fmla="*/ 1243894 w 3168"/>
              <a:gd name="T37" fmla="*/ 1206067 h 3521"/>
              <a:gd name="T38" fmla="*/ 1181519 w 3168"/>
              <a:gd name="T39" fmla="*/ 1266212 h 3521"/>
              <a:gd name="T40" fmla="*/ 1112363 w 3168"/>
              <a:gd name="T41" fmla="*/ 1318670 h 3521"/>
              <a:gd name="T42" fmla="*/ 1037332 w 3168"/>
              <a:gd name="T43" fmla="*/ 1362535 h 3521"/>
              <a:gd name="T44" fmla="*/ 956877 w 3168"/>
              <a:gd name="T45" fmla="*/ 1397356 h 3521"/>
              <a:gd name="T46" fmla="*/ 871449 w 3168"/>
              <a:gd name="T47" fmla="*/ 1422228 h 3521"/>
              <a:gd name="T48" fmla="*/ 559572 w 3168"/>
              <a:gd name="T49" fmla="*/ 1422228 h 3521"/>
              <a:gd name="T50" fmla="*/ 474596 w 3168"/>
              <a:gd name="T51" fmla="*/ 1397356 h 3521"/>
              <a:gd name="T52" fmla="*/ 394141 w 3168"/>
              <a:gd name="T53" fmla="*/ 1362535 h 3521"/>
              <a:gd name="T54" fmla="*/ 319110 w 3168"/>
              <a:gd name="T55" fmla="*/ 1318670 h 3521"/>
              <a:gd name="T56" fmla="*/ 249954 w 3168"/>
              <a:gd name="T57" fmla="*/ 1266212 h 3521"/>
              <a:gd name="T58" fmla="*/ 188031 w 3168"/>
              <a:gd name="T59" fmla="*/ 1206067 h 3521"/>
              <a:gd name="T60" fmla="*/ 133791 w 3168"/>
              <a:gd name="T61" fmla="*/ 1138687 h 3521"/>
              <a:gd name="T62" fmla="*/ 87687 w 3168"/>
              <a:gd name="T63" fmla="*/ 1064975 h 3521"/>
              <a:gd name="T64" fmla="*/ 50172 w 3168"/>
              <a:gd name="T65" fmla="*/ 984932 h 3521"/>
              <a:gd name="T66" fmla="*/ 22600 w 3168"/>
              <a:gd name="T67" fmla="*/ 900820 h 3521"/>
              <a:gd name="T68" fmla="*/ 5876 w 3168"/>
              <a:gd name="T69" fmla="*/ 811733 h 3521"/>
              <a:gd name="T70" fmla="*/ 0 w 3168"/>
              <a:gd name="T71" fmla="*/ 719932 h 3521"/>
              <a:gd name="T72" fmla="*/ 6328 w 3168"/>
              <a:gd name="T73" fmla="*/ 626323 h 3521"/>
              <a:gd name="T74" fmla="*/ 23504 w 3168"/>
              <a:gd name="T75" fmla="*/ 535879 h 3521"/>
              <a:gd name="T76" fmla="*/ 51980 w 3168"/>
              <a:gd name="T77" fmla="*/ 450410 h 3521"/>
              <a:gd name="T78" fmla="*/ 90399 w 3168"/>
              <a:gd name="T79" fmla="*/ 369463 h 3521"/>
              <a:gd name="T80" fmla="*/ 137859 w 3168"/>
              <a:gd name="T81" fmla="*/ 295299 h 3521"/>
              <a:gd name="T82" fmla="*/ 194359 w 3168"/>
              <a:gd name="T83" fmla="*/ 227014 h 3521"/>
              <a:gd name="T84" fmla="*/ 258090 w 3168"/>
              <a:gd name="T85" fmla="*/ 166416 h 3521"/>
              <a:gd name="T86" fmla="*/ 329505 w 3168"/>
              <a:gd name="T87" fmla="*/ 113959 h 3521"/>
              <a:gd name="T88" fmla="*/ 406797 w 3168"/>
              <a:gd name="T89" fmla="*/ 70998 h 3521"/>
              <a:gd name="T90" fmla="*/ 489512 w 3168"/>
              <a:gd name="T91" fmla="*/ 37082 h 3521"/>
              <a:gd name="T92" fmla="*/ 577200 w 3168"/>
              <a:gd name="T93" fmla="*/ 13567 h 3521"/>
              <a:gd name="T94" fmla="*/ 668955 w 3168"/>
              <a:gd name="T95" fmla="*/ 1809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" name="Oval 19">
            <a:extLst>
              <a:ext uri="{FF2B5EF4-FFF2-40B4-BE49-F238E27FC236}">
                <a16:creationId xmlns:a16="http://schemas.microsoft.com/office/drawing/2014/main" xmlns="" id="{C9EB9E57-F09B-4F08-820B-A3623C01E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637" y="3608556"/>
            <a:ext cx="95250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xmlns="" id="{0F8871DF-CB76-4474-9A20-2E64F9430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187" y="3862556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2019</a:t>
            </a:r>
          </a:p>
        </p:txBody>
      </p:sp>
      <p:sp>
        <p:nvSpPr>
          <p:cNvPr id="18" name="TextBox 22">
            <a:extLst>
              <a:ext uri="{FF2B5EF4-FFF2-40B4-BE49-F238E27FC236}">
                <a16:creationId xmlns:a16="http://schemas.microsoft.com/office/drawing/2014/main" xmlns="" id="{BC76E49F-1478-4B74-A2D8-A18023913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2" y="3862556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2018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xmlns="" id="{3A1D08AE-6589-4712-B843-0CAD7A4FA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2825" y="3862556"/>
            <a:ext cx="990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2017</a:t>
            </a:r>
          </a:p>
        </p:txBody>
      </p:sp>
      <p:sp>
        <p:nvSpPr>
          <p:cNvPr id="20" name="TextBox 24">
            <a:extLst>
              <a:ext uri="{FF2B5EF4-FFF2-40B4-BE49-F238E27FC236}">
                <a16:creationId xmlns:a16="http://schemas.microsoft.com/office/drawing/2014/main" xmlns="" id="{A1241B21-B93E-4388-806F-1FB91AE85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7" y="3862556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2016</a:t>
            </a: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xmlns="" id="{33BBF18E-8D98-48DC-8637-1B04632B9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187" y="2259181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96%</a:t>
            </a: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xmlns="" id="{21A24CC0-F966-4F0D-B2EF-7C7A8A500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2" y="2365545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23" name="TextBox 27">
            <a:extLst>
              <a:ext uri="{FF2B5EF4-FFF2-40B4-BE49-F238E27FC236}">
                <a16:creationId xmlns:a16="http://schemas.microsoft.com/office/drawing/2014/main" xmlns="" id="{0D3FD02F-71A0-4E32-A188-42037CB85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2259181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83%</a:t>
            </a:r>
          </a:p>
        </p:txBody>
      </p:sp>
      <p:sp>
        <p:nvSpPr>
          <p:cNvPr id="24" name="TextBox 28">
            <a:extLst>
              <a:ext uri="{FF2B5EF4-FFF2-40B4-BE49-F238E27FC236}">
                <a16:creationId xmlns:a16="http://schemas.microsoft.com/office/drawing/2014/main" xmlns="" id="{107B6983-A870-49B6-918E-9334531AF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29045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58%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456AF56-9001-4519-9509-876A951E8099}"/>
              </a:ext>
            </a:extLst>
          </p:cNvPr>
          <p:cNvSpPr txBox="1"/>
          <p:nvPr/>
        </p:nvSpPr>
        <p:spPr>
          <a:xfrm>
            <a:off x="5460255" y="4837429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79F29B4-A55D-462F-8678-94DA9238A790}"/>
              </a:ext>
            </a:extLst>
          </p:cNvPr>
          <p:cNvSpPr/>
          <p:nvPr/>
        </p:nvSpPr>
        <p:spPr>
          <a:xfrm>
            <a:off x="1659964" y="5407459"/>
            <a:ext cx="887207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5449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2dcc875-40c2-494f-b553-d4bd3f5d3435">
            <a:extLst>
              <a:ext uri="{FF2B5EF4-FFF2-40B4-BE49-F238E27FC236}">
                <a16:creationId xmlns:a16="http://schemas.microsoft.com/office/drawing/2014/main" xmlns="" id="{E3B7F017-F2D6-4100-B834-F7673D63FE66}"/>
              </a:ext>
            </a:extLst>
          </p:cNvPr>
          <p:cNvGrpSpPr>
            <a:grpSpLocks noChangeAspect="1"/>
          </p:cNvGrpSpPr>
          <p:nvPr/>
        </p:nvGrpSpPr>
        <p:grpSpPr>
          <a:xfrm>
            <a:off x="1289466" y="1591838"/>
            <a:ext cx="9613068" cy="4343398"/>
            <a:chOff x="1307468" y="1257301"/>
            <a:chExt cx="9613068" cy="4343398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xmlns="" id="{FF0B57F8-11B6-4ACC-9A1B-E27BFA902F68}"/>
                </a:ext>
              </a:extLst>
            </p:cNvPr>
            <p:cNvGrpSpPr/>
            <p:nvPr/>
          </p:nvGrpSpPr>
          <p:grpSpPr>
            <a:xfrm>
              <a:off x="3924301" y="1257301"/>
              <a:ext cx="4343399" cy="4343398"/>
              <a:chOff x="7145919" y="1828801"/>
              <a:chExt cx="4343399" cy="4343398"/>
            </a:xfrm>
          </p:grpSpPr>
          <p:sp>
            <p:nvSpPr>
              <p:cNvPr id="22" name="Freeform: Shape 2">
                <a:extLst>
                  <a:ext uri="{FF2B5EF4-FFF2-40B4-BE49-F238E27FC236}">
                    <a16:creationId xmlns:a16="http://schemas.microsoft.com/office/drawing/2014/main" xmlns="" id="{26F45AC2-69CF-4F80-BBBB-AAC436A68DCC}"/>
                  </a:ext>
                </a:extLst>
              </p:cNvPr>
              <p:cNvSpPr/>
              <p:nvPr/>
            </p:nvSpPr>
            <p:spPr>
              <a:xfrm rot="16200000" flipH="1">
                <a:off x="7145919" y="1828801"/>
                <a:ext cx="2114858" cy="2114857"/>
              </a:xfrm>
              <a:custGeom>
                <a:avLst/>
                <a:gdLst>
                  <a:gd name="connsiteX0" fmla="*/ 0 w 1701029"/>
                  <a:gd name="connsiteY0" fmla="*/ 1701028 h 1701028"/>
                  <a:gd name="connsiteX1" fmla="*/ 591471 w 1701029"/>
                  <a:gd name="connsiteY1" fmla="*/ 1701028 h 1701028"/>
                  <a:gd name="connsiteX2" fmla="*/ 599788 w 1701029"/>
                  <a:gd name="connsiteY2" fmla="*/ 1604677 h 1701028"/>
                  <a:gd name="connsiteX3" fmla="*/ 636580 w 1701029"/>
                  <a:gd name="connsiteY3" fmla="*/ 1465242 h 1701028"/>
                  <a:gd name="connsiteX4" fmla="*/ 770912 w 1701029"/>
                  <a:gd name="connsiteY4" fmla="*/ 1217700 h 1701028"/>
                  <a:gd name="connsiteX5" fmla="*/ 985253 w 1701029"/>
                  <a:gd name="connsiteY5" fmla="*/ 1041103 h 1701028"/>
                  <a:gd name="connsiteX6" fmla="*/ 1263737 w 1701029"/>
                  <a:gd name="connsiteY6" fmla="*/ 973931 h 1701028"/>
                  <a:gd name="connsiteX7" fmla="*/ 1668258 w 1701029"/>
                  <a:gd name="connsiteY7" fmla="*/ 1129407 h 1701028"/>
                  <a:gd name="connsiteX8" fmla="*/ 1701029 w 1701029"/>
                  <a:gd name="connsiteY8" fmla="*/ 1158547 h 1701028"/>
                  <a:gd name="connsiteX9" fmla="*/ 1701029 w 1701029"/>
                  <a:gd name="connsiteY9" fmla="*/ 0 h 1701028"/>
                  <a:gd name="connsiteX10" fmla="*/ 1567916 w 1701029"/>
                  <a:gd name="connsiteY10" fmla="*/ 6722 h 1701028"/>
                  <a:gd name="connsiteX11" fmla="*/ 6721 w 1701029"/>
                  <a:gd name="connsiteY11" fmla="*/ 1567917 h 1701028"/>
                  <a:gd name="connsiteX12" fmla="*/ 0 w 1701029"/>
                  <a:gd name="connsiteY12" fmla="*/ 1701028 h 170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01029" h="1701028">
                    <a:moveTo>
                      <a:pt x="0" y="1701028"/>
                    </a:moveTo>
                    <a:lnTo>
                      <a:pt x="591471" y="1701028"/>
                    </a:lnTo>
                    <a:lnTo>
                      <a:pt x="599788" y="1604677"/>
                    </a:lnTo>
                    <a:cubicBezTo>
                      <a:pt x="607964" y="1557759"/>
                      <a:pt x="620228" y="1511281"/>
                      <a:pt x="636580" y="1465242"/>
                    </a:cubicBezTo>
                    <a:cubicBezTo>
                      <a:pt x="669284" y="1373175"/>
                      <a:pt x="714057" y="1290657"/>
                      <a:pt x="770912" y="1217700"/>
                    </a:cubicBezTo>
                    <a:cubicBezTo>
                      <a:pt x="827765" y="1144754"/>
                      <a:pt x="899209" y="1085876"/>
                      <a:pt x="985253" y="1041103"/>
                    </a:cubicBezTo>
                    <a:cubicBezTo>
                      <a:pt x="1071285" y="996317"/>
                      <a:pt x="1164109" y="973931"/>
                      <a:pt x="1263737" y="973931"/>
                    </a:cubicBezTo>
                    <a:cubicBezTo>
                      <a:pt x="1419709" y="973931"/>
                      <a:pt x="1554550" y="1025757"/>
                      <a:pt x="1668258" y="1129407"/>
                    </a:cubicBezTo>
                    <a:lnTo>
                      <a:pt x="1701029" y="1158547"/>
                    </a:lnTo>
                    <a:lnTo>
                      <a:pt x="1701029" y="0"/>
                    </a:lnTo>
                    <a:lnTo>
                      <a:pt x="1567916" y="6722"/>
                    </a:lnTo>
                    <a:cubicBezTo>
                      <a:pt x="744743" y="90320"/>
                      <a:pt x="90319" y="744743"/>
                      <a:pt x="6721" y="1567917"/>
                    </a:cubicBezTo>
                    <a:lnTo>
                      <a:pt x="0" y="1701028"/>
                    </a:lnTo>
                    <a:close/>
                  </a:path>
                </a:pathLst>
              </a:cu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3" name="Freeform: Shape 3">
                <a:extLst>
                  <a:ext uri="{FF2B5EF4-FFF2-40B4-BE49-F238E27FC236}">
                    <a16:creationId xmlns:a16="http://schemas.microsoft.com/office/drawing/2014/main" xmlns="" id="{1FA46101-9570-4D99-A4CD-B8BF6153BB52}"/>
                  </a:ext>
                </a:extLst>
              </p:cNvPr>
              <p:cNvSpPr/>
              <p:nvPr/>
            </p:nvSpPr>
            <p:spPr>
              <a:xfrm rot="16200000" flipH="1">
                <a:off x="9374461" y="1828802"/>
                <a:ext cx="2114858" cy="2114856"/>
              </a:xfrm>
              <a:custGeom>
                <a:avLst/>
                <a:gdLst>
                  <a:gd name="connsiteX0" fmla="*/ 0 w 1701029"/>
                  <a:gd name="connsiteY0" fmla="*/ 0 h 1701027"/>
                  <a:gd name="connsiteX1" fmla="*/ 6721 w 1701029"/>
                  <a:gd name="connsiteY1" fmla="*/ 133111 h 1701027"/>
                  <a:gd name="connsiteX2" fmla="*/ 1567916 w 1701029"/>
                  <a:gd name="connsiteY2" fmla="*/ 1694306 h 1701027"/>
                  <a:gd name="connsiteX3" fmla="*/ 1701029 w 1701029"/>
                  <a:gd name="connsiteY3" fmla="*/ 1701027 h 1701027"/>
                  <a:gd name="connsiteX4" fmla="*/ 1701029 w 1701029"/>
                  <a:gd name="connsiteY4" fmla="*/ 542485 h 1701027"/>
                  <a:gd name="connsiteX5" fmla="*/ 1668258 w 1701029"/>
                  <a:gd name="connsiteY5" fmla="*/ 571623 h 1701027"/>
                  <a:gd name="connsiteX6" fmla="*/ 1263737 w 1701029"/>
                  <a:gd name="connsiteY6" fmla="*/ 727099 h 1701027"/>
                  <a:gd name="connsiteX7" fmla="*/ 985253 w 1701029"/>
                  <a:gd name="connsiteY7" fmla="*/ 659927 h 1701027"/>
                  <a:gd name="connsiteX8" fmla="*/ 770912 w 1701029"/>
                  <a:gd name="connsiteY8" fmla="*/ 483331 h 1701027"/>
                  <a:gd name="connsiteX9" fmla="*/ 636580 w 1701029"/>
                  <a:gd name="connsiteY9" fmla="*/ 235788 h 1701027"/>
                  <a:gd name="connsiteX10" fmla="*/ 599788 w 1701029"/>
                  <a:gd name="connsiteY10" fmla="*/ 96356 h 1701027"/>
                  <a:gd name="connsiteX11" fmla="*/ 591470 w 1701029"/>
                  <a:gd name="connsiteY11" fmla="*/ 0 h 1701027"/>
                  <a:gd name="connsiteX12" fmla="*/ 0 w 1701029"/>
                  <a:gd name="connsiteY12" fmla="*/ 0 h 170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01029" h="1701027">
                    <a:moveTo>
                      <a:pt x="0" y="0"/>
                    </a:moveTo>
                    <a:lnTo>
                      <a:pt x="6721" y="133111"/>
                    </a:lnTo>
                    <a:cubicBezTo>
                      <a:pt x="90319" y="956285"/>
                      <a:pt x="744743" y="1610708"/>
                      <a:pt x="1567916" y="1694306"/>
                    </a:cubicBezTo>
                    <a:lnTo>
                      <a:pt x="1701029" y="1701027"/>
                    </a:lnTo>
                    <a:lnTo>
                      <a:pt x="1701029" y="542485"/>
                    </a:lnTo>
                    <a:lnTo>
                      <a:pt x="1668258" y="571623"/>
                    </a:lnTo>
                    <a:cubicBezTo>
                      <a:pt x="1554550" y="675274"/>
                      <a:pt x="1419709" y="727099"/>
                      <a:pt x="1263737" y="727099"/>
                    </a:cubicBezTo>
                    <a:cubicBezTo>
                      <a:pt x="1164109" y="727099"/>
                      <a:pt x="1071285" y="704712"/>
                      <a:pt x="985253" y="659927"/>
                    </a:cubicBezTo>
                    <a:cubicBezTo>
                      <a:pt x="899209" y="615153"/>
                      <a:pt x="827765" y="556277"/>
                      <a:pt x="770912" y="483331"/>
                    </a:cubicBezTo>
                    <a:cubicBezTo>
                      <a:pt x="714057" y="410372"/>
                      <a:pt x="669284" y="327855"/>
                      <a:pt x="636580" y="235788"/>
                    </a:cubicBezTo>
                    <a:cubicBezTo>
                      <a:pt x="620228" y="189749"/>
                      <a:pt x="607964" y="143272"/>
                      <a:pt x="599788" y="96356"/>
                    </a:cubicBezTo>
                    <a:lnTo>
                      <a:pt x="5914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4">
                <a:extLst>
                  <a:ext uri="{FF2B5EF4-FFF2-40B4-BE49-F238E27FC236}">
                    <a16:creationId xmlns:a16="http://schemas.microsoft.com/office/drawing/2014/main" xmlns="" id="{F106EDA9-2A19-4D2E-89FF-5742C2589649}"/>
                  </a:ext>
                </a:extLst>
              </p:cNvPr>
              <p:cNvSpPr/>
              <p:nvPr/>
            </p:nvSpPr>
            <p:spPr>
              <a:xfrm rot="16200000" flipH="1">
                <a:off x="7145920" y="4057343"/>
                <a:ext cx="2114855" cy="2114857"/>
              </a:xfrm>
              <a:custGeom>
                <a:avLst/>
                <a:gdLst>
                  <a:gd name="connsiteX0" fmla="*/ 0 w 1701026"/>
                  <a:gd name="connsiteY0" fmla="*/ 0 h 1701028"/>
                  <a:gd name="connsiteX1" fmla="*/ 0 w 1701026"/>
                  <a:gd name="connsiteY1" fmla="*/ 1236031 h 1701028"/>
                  <a:gd name="connsiteX2" fmla="*/ 7104 w 1701026"/>
                  <a:gd name="connsiteY2" fmla="*/ 1241849 h 1701028"/>
                  <a:gd name="connsiteX3" fmla="*/ 151256 w 1701026"/>
                  <a:gd name="connsiteY3" fmla="*/ 1331668 h 1701028"/>
                  <a:gd name="connsiteX4" fmla="*/ 313512 w 1701026"/>
                  <a:gd name="connsiteY4" fmla="*/ 1382984 h 1701028"/>
                  <a:gd name="connsiteX5" fmla="*/ 437289 w 1701026"/>
                  <a:gd name="connsiteY5" fmla="*/ 1312038 h 1701028"/>
                  <a:gd name="connsiteX6" fmla="*/ 533888 w 1701026"/>
                  <a:gd name="connsiteY6" fmla="*/ 1349771 h 1701028"/>
                  <a:gd name="connsiteX7" fmla="*/ 630487 w 1701026"/>
                  <a:gd name="connsiteY7" fmla="*/ 1312038 h 1701028"/>
                  <a:gd name="connsiteX8" fmla="*/ 752750 w 1701026"/>
                  <a:gd name="connsiteY8" fmla="*/ 1379967 h 1701028"/>
                  <a:gd name="connsiteX9" fmla="*/ 823696 w 1701026"/>
                  <a:gd name="connsiteY9" fmla="*/ 1360338 h 1701028"/>
                  <a:gd name="connsiteX10" fmla="*/ 930860 w 1701026"/>
                  <a:gd name="connsiteY10" fmla="*/ 1407891 h 1701028"/>
                  <a:gd name="connsiteX11" fmla="*/ 968594 w 1701026"/>
                  <a:gd name="connsiteY11" fmla="*/ 1524864 h 1701028"/>
                  <a:gd name="connsiteX12" fmla="*/ 1074256 w 1701026"/>
                  <a:gd name="connsiteY12" fmla="*/ 1615429 h 1701028"/>
                  <a:gd name="connsiteX13" fmla="*/ 1103690 w 1701026"/>
                  <a:gd name="connsiteY13" fmla="*/ 1678447 h 1701028"/>
                  <a:gd name="connsiteX14" fmla="*/ 1106934 w 1701026"/>
                  <a:gd name="connsiteY14" fmla="*/ 1701028 h 1701028"/>
                  <a:gd name="connsiteX15" fmla="*/ 1701026 w 1701026"/>
                  <a:gd name="connsiteY15" fmla="*/ 1701028 h 1701028"/>
                  <a:gd name="connsiteX16" fmla="*/ 1694305 w 1701026"/>
                  <a:gd name="connsiteY16" fmla="*/ 1567917 h 1701028"/>
                  <a:gd name="connsiteX17" fmla="*/ 133110 w 1701026"/>
                  <a:gd name="connsiteY17" fmla="*/ 6722 h 1701028"/>
                  <a:gd name="connsiteX18" fmla="*/ 0 w 1701026"/>
                  <a:gd name="connsiteY18" fmla="*/ 0 h 170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01026" h="1701028">
                    <a:moveTo>
                      <a:pt x="0" y="0"/>
                    </a:moveTo>
                    <a:lnTo>
                      <a:pt x="0" y="1236031"/>
                    </a:lnTo>
                    <a:lnTo>
                      <a:pt x="7104" y="1241849"/>
                    </a:lnTo>
                    <a:cubicBezTo>
                      <a:pt x="45346" y="1271537"/>
                      <a:pt x="93397" y="1301472"/>
                      <a:pt x="151256" y="1331668"/>
                    </a:cubicBezTo>
                    <a:cubicBezTo>
                      <a:pt x="209117" y="1361852"/>
                      <a:pt x="263202" y="1378961"/>
                      <a:pt x="313512" y="1382984"/>
                    </a:cubicBezTo>
                    <a:cubicBezTo>
                      <a:pt x="341685" y="1335690"/>
                      <a:pt x="382944" y="1312038"/>
                      <a:pt x="437289" y="1312038"/>
                    </a:cubicBezTo>
                    <a:cubicBezTo>
                      <a:pt x="474514" y="1312038"/>
                      <a:pt x="506722" y="1324616"/>
                      <a:pt x="533888" y="1349771"/>
                    </a:cubicBezTo>
                    <a:cubicBezTo>
                      <a:pt x="561056" y="1324616"/>
                      <a:pt x="593263" y="1312038"/>
                      <a:pt x="630487" y="1312038"/>
                    </a:cubicBezTo>
                    <a:cubicBezTo>
                      <a:pt x="682821" y="1312038"/>
                      <a:pt x="723571" y="1334685"/>
                      <a:pt x="752750" y="1379967"/>
                    </a:cubicBezTo>
                    <a:cubicBezTo>
                      <a:pt x="775894" y="1366881"/>
                      <a:pt x="799546" y="1360338"/>
                      <a:pt x="823696" y="1360338"/>
                    </a:cubicBezTo>
                    <a:cubicBezTo>
                      <a:pt x="869983" y="1360338"/>
                      <a:pt x="905705" y="1376192"/>
                      <a:pt x="930860" y="1407891"/>
                    </a:cubicBezTo>
                    <a:cubicBezTo>
                      <a:pt x="956015" y="1439590"/>
                      <a:pt x="968594" y="1478577"/>
                      <a:pt x="968594" y="1524864"/>
                    </a:cubicBezTo>
                    <a:cubicBezTo>
                      <a:pt x="1012870" y="1544991"/>
                      <a:pt x="1048095" y="1575176"/>
                      <a:pt x="1074256" y="1615429"/>
                    </a:cubicBezTo>
                    <a:cubicBezTo>
                      <a:pt x="1087336" y="1635555"/>
                      <a:pt x="1097148" y="1656560"/>
                      <a:pt x="1103690" y="1678447"/>
                    </a:cubicBezTo>
                    <a:lnTo>
                      <a:pt x="1106934" y="1701028"/>
                    </a:lnTo>
                    <a:lnTo>
                      <a:pt x="1701026" y="1701028"/>
                    </a:lnTo>
                    <a:lnTo>
                      <a:pt x="1694305" y="1567917"/>
                    </a:lnTo>
                    <a:cubicBezTo>
                      <a:pt x="1610707" y="744743"/>
                      <a:pt x="956284" y="90320"/>
                      <a:pt x="133110" y="67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5">
                <a:extLst>
                  <a:ext uri="{FF2B5EF4-FFF2-40B4-BE49-F238E27FC236}">
                    <a16:creationId xmlns:a16="http://schemas.microsoft.com/office/drawing/2014/main" xmlns="" id="{9A5C0A42-F9C7-4B0C-9EB8-4CF3744101A0}"/>
                  </a:ext>
                </a:extLst>
              </p:cNvPr>
              <p:cNvSpPr/>
              <p:nvPr/>
            </p:nvSpPr>
            <p:spPr>
              <a:xfrm rot="16200000" flipH="1">
                <a:off x="9374462" y="4057344"/>
                <a:ext cx="2114855" cy="2114856"/>
              </a:xfrm>
              <a:custGeom>
                <a:avLst/>
                <a:gdLst>
                  <a:gd name="connsiteX0" fmla="*/ 0 w 1701026"/>
                  <a:gd name="connsiteY0" fmla="*/ 464999 h 1701027"/>
                  <a:gd name="connsiteX1" fmla="*/ 0 w 1701026"/>
                  <a:gd name="connsiteY1" fmla="*/ 1701027 h 1701027"/>
                  <a:gd name="connsiteX2" fmla="*/ 133110 w 1701026"/>
                  <a:gd name="connsiteY2" fmla="*/ 1694306 h 1701027"/>
                  <a:gd name="connsiteX3" fmla="*/ 1694305 w 1701026"/>
                  <a:gd name="connsiteY3" fmla="*/ 133111 h 1701027"/>
                  <a:gd name="connsiteX4" fmla="*/ 1701026 w 1701026"/>
                  <a:gd name="connsiteY4" fmla="*/ 0 h 1701027"/>
                  <a:gd name="connsiteX5" fmla="*/ 1106935 w 1701026"/>
                  <a:gd name="connsiteY5" fmla="*/ 0 h 1701027"/>
                  <a:gd name="connsiteX6" fmla="*/ 1103690 w 1701026"/>
                  <a:gd name="connsiteY6" fmla="*/ 22585 h 1701027"/>
                  <a:gd name="connsiteX7" fmla="*/ 1074256 w 1701026"/>
                  <a:gd name="connsiteY7" fmla="*/ 85602 h 1701027"/>
                  <a:gd name="connsiteX8" fmla="*/ 968594 w 1701026"/>
                  <a:gd name="connsiteY8" fmla="*/ 176165 h 1701027"/>
                  <a:gd name="connsiteX9" fmla="*/ 930860 w 1701026"/>
                  <a:gd name="connsiteY9" fmla="*/ 293139 h 1701027"/>
                  <a:gd name="connsiteX10" fmla="*/ 823696 w 1701026"/>
                  <a:gd name="connsiteY10" fmla="*/ 340693 h 1701027"/>
                  <a:gd name="connsiteX11" fmla="*/ 752750 w 1701026"/>
                  <a:gd name="connsiteY11" fmla="*/ 321063 h 1701027"/>
                  <a:gd name="connsiteX12" fmla="*/ 630487 w 1701026"/>
                  <a:gd name="connsiteY12" fmla="*/ 388992 h 1701027"/>
                  <a:gd name="connsiteX13" fmla="*/ 533888 w 1701026"/>
                  <a:gd name="connsiteY13" fmla="*/ 351259 h 1701027"/>
                  <a:gd name="connsiteX14" fmla="*/ 437289 w 1701026"/>
                  <a:gd name="connsiteY14" fmla="*/ 388992 h 1701027"/>
                  <a:gd name="connsiteX15" fmla="*/ 313512 w 1701026"/>
                  <a:gd name="connsiteY15" fmla="*/ 318046 h 1701027"/>
                  <a:gd name="connsiteX16" fmla="*/ 151256 w 1701026"/>
                  <a:gd name="connsiteY16" fmla="*/ 369363 h 1701027"/>
                  <a:gd name="connsiteX17" fmla="*/ 7104 w 1701026"/>
                  <a:gd name="connsiteY17" fmla="*/ 459181 h 1701027"/>
                  <a:gd name="connsiteX18" fmla="*/ 0 w 1701026"/>
                  <a:gd name="connsiteY18" fmla="*/ 464999 h 170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01026" h="1701027">
                    <a:moveTo>
                      <a:pt x="0" y="464999"/>
                    </a:moveTo>
                    <a:lnTo>
                      <a:pt x="0" y="1701027"/>
                    </a:lnTo>
                    <a:lnTo>
                      <a:pt x="133110" y="1694306"/>
                    </a:lnTo>
                    <a:cubicBezTo>
                      <a:pt x="956284" y="1610708"/>
                      <a:pt x="1610707" y="956285"/>
                      <a:pt x="1694305" y="133111"/>
                    </a:cubicBezTo>
                    <a:lnTo>
                      <a:pt x="1701026" y="0"/>
                    </a:lnTo>
                    <a:lnTo>
                      <a:pt x="1106935" y="0"/>
                    </a:lnTo>
                    <a:lnTo>
                      <a:pt x="1103690" y="22585"/>
                    </a:lnTo>
                    <a:cubicBezTo>
                      <a:pt x="1097148" y="44470"/>
                      <a:pt x="1087336" y="65475"/>
                      <a:pt x="1074256" y="85602"/>
                    </a:cubicBezTo>
                    <a:cubicBezTo>
                      <a:pt x="1048095" y="125855"/>
                      <a:pt x="1012870" y="156039"/>
                      <a:pt x="968594" y="176165"/>
                    </a:cubicBezTo>
                    <a:cubicBezTo>
                      <a:pt x="968594" y="222454"/>
                      <a:pt x="956015" y="261440"/>
                      <a:pt x="930860" y="293139"/>
                    </a:cubicBezTo>
                    <a:cubicBezTo>
                      <a:pt x="905705" y="324837"/>
                      <a:pt x="869983" y="340693"/>
                      <a:pt x="823696" y="340693"/>
                    </a:cubicBezTo>
                    <a:cubicBezTo>
                      <a:pt x="799546" y="340693"/>
                      <a:pt x="775894" y="334150"/>
                      <a:pt x="752750" y="321063"/>
                    </a:cubicBezTo>
                    <a:cubicBezTo>
                      <a:pt x="723571" y="366345"/>
                      <a:pt x="682821" y="388992"/>
                      <a:pt x="630487" y="388992"/>
                    </a:cubicBezTo>
                    <a:cubicBezTo>
                      <a:pt x="593263" y="388992"/>
                      <a:pt x="561056" y="376415"/>
                      <a:pt x="533888" y="351259"/>
                    </a:cubicBezTo>
                    <a:cubicBezTo>
                      <a:pt x="506722" y="376415"/>
                      <a:pt x="474514" y="388992"/>
                      <a:pt x="437289" y="388992"/>
                    </a:cubicBezTo>
                    <a:cubicBezTo>
                      <a:pt x="382944" y="388992"/>
                      <a:pt x="341685" y="365339"/>
                      <a:pt x="313512" y="318046"/>
                    </a:cubicBezTo>
                    <a:cubicBezTo>
                      <a:pt x="263202" y="322068"/>
                      <a:pt x="209117" y="339179"/>
                      <a:pt x="151256" y="369363"/>
                    </a:cubicBezTo>
                    <a:cubicBezTo>
                      <a:pt x="93397" y="399559"/>
                      <a:pt x="45346" y="429494"/>
                      <a:pt x="7104" y="459181"/>
                    </a:cubicBezTo>
                    <a:lnTo>
                      <a:pt x="0" y="464999"/>
                    </a:lnTo>
                    <a:close/>
                  </a:path>
                </a:pathLst>
              </a:cu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 7">
                <a:extLst>
                  <a:ext uri="{FF2B5EF4-FFF2-40B4-BE49-F238E27FC236}">
                    <a16:creationId xmlns:a16="http://schemas.microsoft.com/office/drawing/2014/main" xmlns="" id="{86830FE7-237F-4813-9726-97A31CB9AD61}"/>
                  </a:ext>
                </a:extLst>
              </p:cNvPr>
              <p:cNvSpPr/>
              <p:nvPr/>
            </p:nvSpPr>
            <p:spPr>
              <a:xfrm>
                <a:off x="8897038" y="3574326"/>
                <a:ext cx="877163" cy="369332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dirty="0"/>
                  <a:t>关键词</a:t>
                </a:r>
              </a:p>
            </p:txBody>
          </p:sp>
          <p:sp>
            <p:nvSpPr>
              <p:cNvPr id="28" name="TextBox 8">
                <a:extLst>
                  <a:ext uri="{FF2B5EF4-FFF2-40B4-BE49-F238E27FC236}">
                    <a16:creationId xmlns:a16="http://schemas.microsoft.com/office/drawing/2014/main" xmlns="" id="{D8AE4D39-4719-44EB-8EF9-2A1AAE571DA0}"/>
                  </a:ext>
                </a:extLst>
              </p:cNvPr>
              <p:cNvSpPr txBox="1"/>
              <p:nvPr/>
            </p:nvSpPr>
            <p:spPr>
              <a:xfrm>
                <a:off x="7564118" y="3297328"/>
                <a:ext cx="697627" cy="64633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01</a:t>
                </a:r>
              </a:p>
            </p:txBody>
          </p:sp>
          <p:sp>
            <p:nvSpPr>
              <p:cNvPr id="29" name="TextBox 9">
                <a:extLst>
                  <a:ext uri="{FF2B5EF4-FFF2-40B4-BE49-F238E27FC236}">
                    <a16:creationId xmlns:a16="http://schemas.microsoft.com/office/drawing/2014/main" xmlns="" id="{DF50B1C5-0E03-49A6-8F41-EC8D72E06F1C}"/>
                  </a:ext>
                </a:extLst>
              </p:cNvPr>
              <p:cNvSpPr txBox="1"/>
              <p:nvPr/>
            </p:nvSpPr>
            <p:spPr>
              <a:xfrm>
                <a:off x="10357463" y="3297327"/>
                <a:ext cx="697627" cy="64633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02</a:t>
                </a:r>
              </a:p>
            </p:txBody>
          </p:sp>
          <p:sp>
            <p:nvSpPr>
              <p:cNvPr id="30" name="TextBox 10">
                <a:extLst>
                  <a:ext uri="{FF2B5EF4-FFF2-40B4-BE49-F238E27FC236}">
                    <a16:creationId xmlns:a16="http://schemas.microsoft.com/office/drawing/2014/main" xmlns="" id="{5E051981-8235-449A-BCD1-AB5EF665CBB0}"/>
                  </a:ext>
                </a:extLst>
              </p:cNvPr>
              <p:cNvSpPr txBox="1"/>
              <p:nvPr/>
            </p:nvSpPr>
            <p:spPr>
              <a:xfrm>
                <a:off x="7564118" y="4057343"/>
                <a:ext cx="697627" cy="64633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04</a:t>
                </a:r>
              </a:p>
            </p:txBody>
          </p:sp>
          <p:sp>
            <p:nvSpPr>
              <p:cNvPr id="31" name="TextBox 11">
                <a:extLst>
                  <a:ext uri="{FF2B5EF4-FFF2-40B4-BE49-F238E27FC236}">
                    <a16:creationId xmlns:a16="http://schemas.microsoft.com/office/drawing/2014/main" xmlns="" id="{2BCD850E-77D6-417F-98D7-C87BEEFD0FC3}"/>
                  </a:ext>
                </a:extLst>
              </p:cNvPr>
              <p:cNvSpPr txBox="1"/>
              <p:nvPr/>
            </p:nvSpPr>
            <p:spPr>
              <a:xfrm>
                <a:off x="10357463" y="4057343"/>
                <a:ext cx="697627" cy="64633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03</a:t>
                </a: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0388B56A-7B63-4585-BEB3-507A968B96D0}"/>
                </a:ext>
              </a:extLst>
            </p:cNvPr>
            <p:cNvCxnSpPr/>
            <p:nvPr/>
          </p:nvCxnSpPr>
          <p:spPr>
            <a:xfrm>
              <a:off x="8472264" y="3428913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3">
              <a:extLst>
                <a:ext uri="{FF2B5EF4-FFF2-40B4-BE49-F238E27FC236}">
                  <a16:creationId xmlns:a16="http://schemas.microsoft.com/office/drawing/2014/main" xmlns="" id="{5184D247-49DA-4D72-8EA5-1204ABEC5C27}"/>
                </a:ext>
              </a:extLst>
            </p:cNvPr>
            <p:cNvCxnSpPr/>
            <p:nvPr/>
          </p:nvCxnSpPr>
          <p:spPr>
            <a:xfrm>
              <a:off x="1307468" y="3428913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D62DDA77-6282-4DC7-BD2F-440568C4B3E9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C0CA9E22-DF0A-43C4-8738-49E1D1639C10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8B48AF74-DFC1-4E49-98A2-38E72AF8158F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0AAD3CE1-52B6-4692-9FF0-5E5BA410C3CE}"/>
              </a:ext>
            </a:extLst>
          </p:cNvPr>
          <p:cNvSpPr txBox="1"/>
          <p:nvPr/>
        </p:nvSpPr>
        <p:spPr>
          <a:xfrm>
            <a:off x="1613887" y="2493220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7AC84B6B-9152-426A-BE4F-66A3033B1D5B}"/>
              </a:ext>
            </a:extLst>
          </p:cNvPr>
          <p:cNvSpPr/>
          <p:nvPr/>
        </p:nvSpPr>
        <p:spPr>
          <a:xfrm>
            <a:off x="717190" y="2903109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DCDEBB30-17BC-4CD7-B2BD-C036868BB123}"/>
              </a:ext>
            </a:extLst>
          </p:cNvPr>
          <p:cNvSpPr txBox="1"/>
          <p:nvPr/>
        </p:nvSpPr>
        <p:spPr>
          <a:xfrm>
            <a:off x="1630629" y="4056822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32A15B8A-4257-442D-8FA5-65879DBB769E}"/>
              </a:ext>
            </a:extLst>
          </p:cNvPr>
          <p:cNvSpPr/>
          <p:nvPr/>
        </p:nvSpPr>
        <p:spPr>
          <a:xfrm>
            <a:off x="733932" y="4466711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A653C8AB-E317-45DF-A1BC-BEEAB2EF6EC4}"/>
              </a:ext>
            </a:extLst>
          </p:cNvPr>
          <p:cNvSpPr txBox="1"/>
          <p:nvPr/>
        </p:nvSpPr>
        <p:spPr>
          <a:xfrm>
            <a:off x="9146395" y="2493220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13586396-11F5-4567-923E-907F4E01BCFE}"/>
              </a:ext>
            </a:extLst>
          </p:cNvPr>
          <p:cNvSpPr/>
          <p:nvPr/>
        </p:nvSpPr>
        <p:spPr>
          <a:xfrm>
            <a:off x="8249698" y="2903109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BD3D720F-A991-42E6-B10A-9DE0A0E37241}"/>
              </a:ext>
            </a:extLst>
          </p:cNvPr>
          <p:cNvSpPr txBox="1"/>
          <p:nvPr/>
        </p:nvSpPr>
        <p:spPr>
          <a:xfrm>
            <a:off x="9163137" y="4056822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EFC98BDC-B59C-43CC-8456-BEFE04B8EE18}"/>
              </a:ext>
            </a:extLst>
          </p:cNvPr>
          <p:cNvSpPr/>
          <p:nvPr/>
        </p:nvSpPr>
        <p:spPr>
          <a:xfrm>
            <a:off x="8266440" y="4466711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188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E9ABD89-46F0-449E-B3C0-8C22DA441D42}"/>
              </a:ext>
            </a:extLst>
          </p:cNvPr>
          <p:cNvGrpSpPr/>
          <p:nvPr/>
        </p:nvGrpSpPr>
        <p:grpSpPr>
          <a:xfrm>
            <a:off x="761366" y="2309256"/>
            <a:ext cx="10197531" cy="1427345"/>
            <a:chOff x="691271" y="1653648"/>
            <a:chExt cx="7761454" cy="1086368"/>
          </a:xfrm>
        </p:grpSpPr>
        <p:sp>
          <p:nvSpPr>
            <p:cNvPr id="24" name="Freeform: Shape 2">
              <a:extLst>
                <a:ext uri="{FF2B5EF4-FFF2-40B4-BE49-F238E27FC236}">
                  <a16:creationId xmlns:a16="http://schemas.microsoft.com/office/drawing/2014/main" xmlns="" id="{BF6E82B8-CFD4-4AE1-9D84-D54F4B838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71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1061"/>
                    <a:pt x="2881" y="3185"/>
                  </a:cubicBezTo>
                  <a:cubicBezTo>
                    <a:pt x="-961" y="7433"/>
                    <a:pt x="-961" y="14319"/>
                    <a:pt x="2881" y="18566"/>
                  </a:cubicBezTo>
                  <a:cubicBezTo>
                    <a:pt x="4162" y="19983"/>
                    <a:pt x="5714" y="20915"/>
                    <a:pt x="7349" y="21387"/>
                  </a:cubicBezTo>
                  <a:cubicBezTo>
                    <a:pt x="7502" y="20105"/>
                    <a:pt x="7606" y="18839"/>
                    <a:pt x="7040" y="17627"/>
                  </a:cubicBezTo>
                  <a:cubicBezTo>
                    <a:pt x="6734" y="16971"/>
                    <a:pt x="6508" y="15994"/>
                    <a:pt x="6456" y="15252"/>
                  </a:cubicBezTo>
                  <a:cubicBezTo>
                    <a:pt x="6401" y="14476"/>
                    <a:pt x="6337" y="13689"/>
                    <a:pt x="6443" y="12919"/>
                  </a:cubicBezTo>
                  <a:cubicBezTo>
                    <a:pt x="6519" y="12364"/>
                    <a:pt x="6597" y="11933"/>
                    <a:pt x="7092" y="11661"/>
                  </a:cubicBezTo>
                  <a:cubicBezTo>
                    <a:pt x="7371" y="11509"/>
                    <a:pt x="7879" y="11601"/>
                    <a:pt x="7981" y="11271"/>
                  </a:cubicBezTo>
                  <a:cubicBezTo>
                    <a:pt x="8218" y="10496"/>
                    <a:pt x="8931" y="10470"/>
                    <a:pt x="9550" y="10696"/>
                  </a:cubicBezTo>
                  <a:cubicBezTo>
                    <a:pt x="9537" y="9892"/>
                    <a:pt x="10640" y="9462"/>
                    <a:pt x="11187" y="9814"/>
                  </a:cubicBezTo>
                  <a:cubicBezTo>
                    <a:pt x="11217" y="8792"/>
                    <a:pt x="11241" y="7794"/>
                    <a:pt x="11299" y="6770"/>
                  </a:cubicBezTo>
                  <a:cubicBezTo>
                    <a:pt x="11331" y="6199"/>
                    <a:pt x="11040" y="4873"/>
                    <a:pt x="11691" y="4630"/>
                  </a:cubicBezTo>
                  <a:cubicBezTo>
                    <a:pt x="12334" y="4389"/>
                    <a:pt x="12636" y="5057"/>
                    <a:pt x="12665" y="5661"/>
                  </a:cubicBezTo>
                  <a:cubicBezTo>
                    <a:pt x="12687" y="6109"/>
                    <a:pt x="12630" y="6559"/>
                    <a:pt x="12621" y="7008"/>
                  </a:cubicBezTo>
                  <a:cubicBezTo>
                    <a:pt x="12615" y="7348"/>
                    <a:pt x="12656" y="7708"/>
                    <a:pt x="12632" y="8051"/>
                  </a:cubicBezTo>
                  <a:cubicBezTo>
                    <a:pt x="12567" y="8966"/>
                    <a:pt x="12574" y="9833"/>
                    <a:pt x="12541" y="10751"/>
                  </a:cubicBezTo>
                  <a:cubicBezTo>
                    <a:pt x="12523" y="11234"/>
                    <a:pt x="12603" y="11706"/>
                    <a:pt x="12603" y="12187"/>
                  </a:cubicBezTo>
                  <a:cubicBezTo>
                    <a:pt x="12603" y="12720"/>
                    <a:pt x="12787" y="12862"/>
                    <a:pt x="13052" y="13278"/>
                  </a:cubicBezTo>
                  <a:cubicBezTo>
                    <a:pt x="13598" y="14135"/>
                    <a:pt x="13067" y="14687"/>
                    <a:pt x="12834" y="15484"/>
                  </a:cubicBezTo>
                  <a:cubicBezTo>
                    <a:pt x="12622" y="16211"/>
                    <a:pt x="12162" y="16649"/>
                    <a:pt x="11725" y="17205"/>
                  </a:cubicBezTo>
                  <a:cubicBezTo>
                    <a:pt x="11085" y="18018"/>
                    <a:pt x="11420" y="19826"/>
                    <a:pt x="11447" y="20807"/>
                  </a:cubicBezTo>
                  <a:cubicBezTo>
                    <a:pt x="11454" y="21060"/>
                    <a:pt x="11442" y="21335"/>
                    <a:pt x="11436" y="21600"/>
                  </a:cubicBezTo>
                  <a:cubicBezTo>
                    <a:pt x="13398" y="21244"/>
                    <a:pt x="15284" y="20239"/>
                    <a:pt x="16796" y="18566"/>
                  </a:cubicBezTo>
                  <a:cubicBezTo>
                    <a:pt x="20638" y="14319"/>
                    <a:pt x="20638" y="7433"/>
                    <a:pt x="16796" y="3185"/>
                  </a:cubicBezTo>
                  <a:cubicBezTo>
                    <a:pt x="14875" y="1061"/>
                    <a:pt x="12356" y="0"/>
                    <a:pt x="9838" y="0"/>
                  </a:cubicBezTo>
                  <a:close/>
                </a:path>
              </a:pathLst>
            </a:custGeom>
            <a:solidFill>
              <a:srgbClr val="C5261D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365" dirty="0"/>
            </a:p>
          </p:txBody>
        </p:sp>
        <p:sp>
          <p:nvSpPr>
            <p:cNvPr id="20" name="Freeform: Shape 5">
              <a:extLst>
                <a:ext uri="{FF2B5EF4-FFF2-40B4-BE49-F238E27FC236}">
                  <a16:creationId xmlns:a16="http://schemas.microsoft.com/office/drawing/2014/main" xmlns="" id="{99CC2BA9-C647-4DFB-BB66-138408C28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647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5"/>
                  </a:cubicBezTo>
                  <a:cubicBezTo>
                    <a:pt x="-961" y="7432"/>
                    <a:pt x="-961" y="14317"/>
                    <a:pt x="2881" y="18564"/>
                  </a:cubicBezTo>
                  <a:cubicBezTo>
                    <a:pt x="4403" y="20245"/>
                    <a:pt x="6299" y="21250"/>
                    <a:pt x="8273" y="21599"/>
                  </a:cubicBezTo>
                  <a:cubicBezTo>
                    <a:pt x="8280" y="21196"/>
                    <a:pt x="8288" y="20786"/>
                    <a:pt x="8291" y="20399"/>
                  </a:cubicBezTo>
                  <a:cubicBezTo>
                    <a:pt x="8298" y="19449"/>
                    <a:pt x="7895" y="18952"/>
                    <a:pt x="7454" y="18205"/>
                  </a:cubicBezTo>
                  <a:cubicBezTo>
                    <a:pt x="7100" y="17604"/>
                    <a:pt x="7030" y="16970"/>
                    <a:pt x="6909" y="16284"/>
                  </a:cubicBezTo>
                  <a:cubicBezTo>
                    <a:pt x="6776" y="15533"/>
                    <a:pt x="6599" y="14888"/>
                    <a:pt x="6753" y="14112"/>
                  </a:cubicBezTo>
                  <a:cubicBezTo>
                    <a:pt x="6887" y="13434"/>
                    <a:pt x="7281" y="13322"/>
                    <a:pt x="7787" y="13110"/>
                  </a:cubicBezTo>
                  <a:cubicBezTo>
                    <a:pt x="7554" y="12673"/>
                    <a:pt x="7406" y="12140"/>
                    <a:pt x="7790" y="11734"/>
                  </a:cubicBezTo>
                  <a:cubicBezTo>
                    <a:pt x="8060" y="11449"/>
                    <a:pt x="8680" y="11481"/>
                    <a:pt x="8951" y="11734"/>
                  </a:cubicBezTo>
                  <a:cubicBezTo>
                    <a:pt x="8952" y="10799"/>
                    <a:pt x="8650" y="9866"/>
                    <a:pt x="8398" y="8977"/>
                  </a:cubicBezTo>
                  <a:cubicBezTo>
                    <a:pt x="8241" y="8425"/>
                    <a:pt x="8213" y="7832"/>
                    <a:pt x="8068" y="7277"/>
                  </a:cubicBezTo>
                  <a:cubicBezTo>
                    <a:pt x="7963" y="6878"/>
                    <a:pt x="7786" y="6442"/>
                    <a:pt x="7764" y="6025"/>
                  </a:cubicBezTo>
                  <a:cubicBezTo>
                    <a:pt x="7707" y="4971"/>
                    <a:pt x="8821" y="5095"/>
                    <a:pt x="9034" y="6016"/>
                  </a:cubicBezTo>
                  <a:cubicBezTo>
                    <a:pt x="9248" y="6940"/>
                    <a:pt x="9675" y="8095"/>
                    <a:pt x="9790" y="9038"/>
                  </a:cubicBezTo>
                  <a:cubicBezTo>
                    <a:pt x="9832" y="9377"/>
                    <a:pt x="10225" y="11269"/>
                    <a:pt x="10518" y="11269"/>
                  </a:cubicBezTo>
                  <a:cubicBezTo>
                    <a:pt x="11000" y="11269"/>
                    <a:pt x="11177" y="9653"/>
                    <a:pt x="11285" y="9325"/>
                  </a:cubicBezTo>
                  <a:cubicBezTo>
                    <a:pt x="11460" y="8791"/>
                    <a:pt x="11555" y="8186"/>
                    <a:pt x="11596" y="7616"/>
                  </a:cubicBezTo>
                  <a:cubicBezTo>
                    <a:pt x="11626" y="7204"/>
                    <a:pt x="11663" y="6834"/>
                    <a:pt x="11804" y="6450"/>
                  </a:cubicBezTo>
                  <a:cubicBezTo>
                    <a:pt x="12132" y="5554"/>
                    <a:pt x="12881" y="5794"/>
                    <a:pt x="12976" y="6728"/>
                  </a:cubicBezTo>
                  <a:cubicBezTo>
                    <a:pt x="13032" y="7273"/>
                    <a:pt x="12812" y="7796"/>
                    <a:pt x="12776" y="8337"/>
                  </a:cubicBezTo>
                  <a:cubicBezTo>
                    <a:pt x="12740" y="8882"/>
                    <a:pt x="12629" y="9500"/>
                    <a:pt x="12459" y="10026"/>
                  </a:cubicBezTo>
                  <a:cubicBezTo>
                    <a:pt x="12320" y="10457"/>
                    <a:pt x="12422" y="10912"/>
                    <a:pt x="12334" y="11364"/>
                  </a:cubicBezTo>
                  <a:cubicBezTo>
                    <a:pt x="12243" y="11837"/>
                    <a:pt x="12155" y="12146"/>
                    <a:pt x="12267" y="12628"/>
                  </a:cubicBezTo>
                  <a:cubicBezTo>
                    <a:pt x="12513" y="13688"/>
                    <a:pt x="12427" y="14900"/>
                    <a:pt x="12454" y="15850"/>
                  </a:cubicBezTo>
                  <a:cubicBezTo>
                    <a:pt x="12478" y="16701"/>
                    <a:pt x="12402" y="17232"/>
                    <a:pt x="12215" y="18058"/>
                  </a:cubicBezTo>
                  <a:cubicBezTo>
                    <a:pt x="11974" y="19124"/>
                    <a:pt x="12145" y="20145"/>
                    <a:pt x="12111" y="21258"/>
                  </a:cubicBezTo>
                  <a:cubicBezTo>
                    <a:pt x="12109" y="21322"/>
                    <a:pt x="12110" y="21381"/>
                    <a:pt x="12108" y="21444"/>
                  </a:cubicBezTo>
                  <a:cubicBezTo>
                    <a:pt x="13826" y="20996"/>
                    <a:pt x="15456" y="20044"/>
                    <a:pt x="16796" y="18564"/>
                  </a:cubicBezTo>
                  <a:cubicBezTo>
                    <a:pt x="20638" y="14317"/>
                    <a:pt x="20639" y="7432"/>
                    <a:pt x="16796" y="3185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365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xmlns="" id="{A91054A7-0184-449A-8AE9-04B500C7A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6644" y="1653648"/>
              <a:ext cx="1091329" cy="108202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3"/>
                    <a:pt x="2881" y="3190"/>
                  </a:cubicBezTo>
                  <a:cubicBezTo>
                    <a:pt x="-961" y="7445"/>
                    <a:pt x="-961" y="14344"/>
                    <a:pt x="2881" y="18598"/>
                  </a:cubicBezTo>
                  <a:cubicBezTo>
                    <a:pt x="4337" y="20210"/>
                    <a:pt x="6134" y="21209"/>
                    <a:pt x="8016" y="21600"/>
                  </a:cubicBezTo>
                  <a:cubicBezTo>
                    <a:pt x="8154" y="20857"/>
                    <a:pt x="8137" y="20064"/>
                    <a:pt x="8049" y="19309"/>
                  </a:cubicBezTo>
                  <a:cubicBezTo>
                    <a:pt x="7981" y="18720"/>
                    <a:pt x="7552" y="18189"/>
                    <a:pt x="7389" y="17614"/>
                  </a:cubicBezTo>
                  <a:cubicBezTo>
                    <a:pt x="7066" y="16467"/>
                    <a:pt x="6898" y="15510"/>
                    <a:pt x="6898" y="14297"/>
                  </a:cubicBezTo>
                  <a:cubicBezTo>
                    <a:pt x="6898" y="13719"/>
                    <a:pt x="6390" y="12905"/>
                    <a:pt x="7171" y="12234"/>
                  </a:cubicBezTo>
                  <a:cubicBezTo>
                    <a:pt x="7405" y="12033"/>
                    <a:pt x="7717" y="12156"/>
                    <a:pt x="7748" y="11802"/>
                  </a:cubicBezTo>
                  <a:cubicBezTo>
                    <a:pt x="7766" y="11598"/>
                    <a:pt x="7754" y="11382"/>
                    <a:pt x="7709" y="11184"/>
                  </a:cubicBezTo>
                  <a:cubicBezTo>
                    <a:pt x="7551" y="10484"/>
                    <a:pt x="7369" y="9823"/>
                    <a:pt x="7288" y="9106"/>
                  </a:cubicBezTo>
                  <a:cubicBezTo>
                    <a:pt x="7219" y="8496"/>
                    <a:pt x="7152" y="7823"/>
                    <a:pt x="7018" y="7227"/>
                  </a:cubicBezTo>
                  <a:cubicBezTo>
                    <a:pt x="6929" y="6833"/>
                    <a:pt x="6938" y="5868"/>
                    <a:pt x="7574" y="6099"/>
                  </a:cubicBezTo>
                  <a:cubicBezTo>
                    <a:pt x="8112" y="6295"/>
                    <a:pt x="8202" y="7091"/>
                    <a:pt x="8237" y="7613"/>
                  </a:cubicBezTo>
                  <a:cubicBezTo>
                    <a:pt x="8321" y="8873"/>
                    <a:pt x="8637" y="10157"/>
                    <a:pt x="9011" y="11356"/>
                  </a:cubicBezTo>
                  <a:cubicBezTo>
                    <a:pt x="9365" y="11088"/>
                    <a:pt x="9136" y="10567"/>
                    <a:pt x="9154" y="10200"/>
                  </a:cubicBezTo>
                  <a:cubicBezTo>
                    <a:pt x="9177" y="9704"/>
                    <a:pt x="9200" y="9216"/>
                    <a:pt x="9232" y="8724"/>
                  </a:cubicBezTo>
                  <a:cubicBezTo>
                    <a:pt x="9272" y="8096"/>
                    <a:pt x="9103" y="7497"/>
                    <a:pt x="9193" y="6859"/>
                  </a:cubicBezTo>
                  <a:cubicBezTo>
                    <a:pt x="9254" y="6428"/>
                    <a:pt x="9119" y="5797"/>
                    <a:pt x="9432" y="5449"/>
                  </a:cubicBezTo>
                  <a:cubicBezTo>
                    <a:pt x="9728" y="5121"/>
                    <a:pt x="10265" y="5332"/>
                    <a:pt x="10372" y="5757"/>
                  </a:cubicBezTo>
                  <a:cubicBezTo>
                    <a:pt x="10522" y="6349"/>
                    <a:pt x="10388" y="7074"/>
                    <a:pt x="10370" y="7676"/>
                  </a:cubicBezTo>
                  <a:cubicBezTo>
                    <a:pt x="10349" y="8368"/>
                    <a:pt x="10560" y="9005"/>
                    <a:pt x="10560" y="9696"/>
                  </a:cubicBezTo>
                  <a:cubicBezTo>
                    <a:pt x="10560" y="10149"/>
                    <a:pt x="10351" y="10721"/>
                    <a:pt x="10609" y="11135"/>
                  </a:cubicBezTo>
                  <a:cubicBezTo>
                    <a:pt x="11006" y="10952"/>
                    <a:pt x="10975" y="10063"/>
                    <a:pt x="11079" y="9653"/>
                  </a:cubicBezTo>
                  <a:cubicBezTo>
                    <a:pt x="11169" y="9299"/>
                    <a:pt x="11287" y="9000"/>
                    <a:pt x="11337" y="8629"/>
                  </a:cubicBezTo>
                  <a:cubicBezTo>
                    <a:pt x="11370" y="8376"/>
                    <a:pt x="11464" y="8074"/>
                    <a:pt x="11464" y="7791"/>
                  </a:cubicBezTo>
                  <a:cubicBezTo>
                    <a:pt x="11464" y="7264"/>
                    <a:pt x="11488" y="6489"/>
                    <a:pt x="11843" y="6071"/>
                  </a:cubicBezTo>
                  <a:cubicBezTo>
                    <a:pt x="12136" y="5726"/>
                    <a:pt x="12824" y="5844"/>
                    <a:pt x="12916" y="6347"/>
                  </a:cubicBezTo>
                  <a:cubicBezTo>
                    <a:pt x="13046" y="7049"/>
                    <a:pt x="12637" y="7834"/>
                    <a:pt x="12597" y="8539"/>
                  </a:cubicBezTo>
                  <a:cubicBezTo>
                    <a:pt x="12556" y="9246"/>
                    <a:pt x="12525" y="9868"/>
                    <a:pt x="12308" y="10551"/>
                  </a:cubicBezTo>
                  <a:cubicBezTo>
                    <a:pt x="11919" y="11778"/>
                    <a:pt x="12431" y="13033"/>
                    <a:pt x="12225" y="14280"/>
                  </a:cubicBezTo>
                  <a:cubicBezTo>
                    <a:pt x="12091" y="15095"/>
                    <a:pt x="12382" y="15825"/>
                    <a:pt x="12256" y="16699"/>
                  </a:cubicBezTo>
                  <a:cubicBezTo>
                    <a:pt x="12204" y="17063"/>
                    <a:pt x="12041" y="17402"/>
                    <a:pt x="11916" y="17744"/>
                  </a:cubicBezTo>
                  <a:cubicBezTo>
                    <a:pt x="11833" y="17969"/>
                    <a:pt x="11607" y="18118"/>
                    <a:pt x="11607" y="18363"/>
                  </a:cubicBezTo>
                  <a:cubicBezTo>
                    <a:pt x="11607" y="19161"/>
                    <a:pt x="11789" y="19938"/>
                    <a:pt x="11781" y="20728"/>
                  </a:cubicBezTo>
                  <a:cubicBezTo>
                    <a:pt x="11778" y="21016"/>
                    <a:pt x="11753" y="21300"/>
                    <a:pt x="11734" y="21585"/>
                  </a:cubicBezTo>
                  <a:cubicBezTo>
                    <a:pt x="13589" y="21184"/>
                    <a:pt x="15359" y="20189"/>
                    <a:pt x="16796" y="18598"/>
                  </a:cubicBezTo>
                  <a:cubicBezTo>
                    <a:pt x="20638" y="14344"/>
                    <a:pt x="20638" y="7445"/>
                    <a:pt x="16796" y="3190"/>
                  </a:cubicBezTo>
                  <a:cubicBezTo>
                    <a:pt x="14875" y="1063"/>
                    <a:pt x="12358" y="0"/>
                    <a:pt x="9840" y="0"/>
                  </a:cubicBezTo>
                  <a:close/>
                </a:path>
              </a:pathLst>
            </a:custGeom>
            <a:solidFill>
              <a:srgbClr val="C5261D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365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513D13A-3227-458D-BBEE-D0EABEB11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4020" y="1653648"/>
              <a:ext cx="1091329" cy="108326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6"/>
                  </a:cubicBezTo>
                  <a:cubicBezTo>
                    <a:pt x="-961" y="7434"/>
                    <a:pt x="-961" y="14323"/>
                    <a:pt x="2881" y="18571"/>
                  </a:cubicBezTo>
                  <a:cubicBezTo>
                    <a:pt x="4240" y="20074"/>
                    <a:pt x="5899" y="21033"/>
                    <a:pt x="7644" y="21473"/>
                  </a:cubicBezTo>
                  <a:cubicBezTo>
                    <a:pt x="7648" y="21252"/>
                    <a:pt x="7643" y="21031"/>
                    <a:pt x="7605" y="20818"/>
                  </a:cubicBezTo>
                  <a:cubicBezTo>
                    <a:pt x="7431" y="19848"/>
                    <a:pt x="7313" y="18994"/>
                    <a:pt x="7026" y="18045"/>
                  </a:cubicBezTo>
                  <a:cubicBezTo>
                    <a:pt x="6736" y="17091"/>
                    <a:pt x="6626" y="16134"/>
                    <a:pt x="6475" y="15147"/>
                  </a:cubicBezTo>
                  <a:cubicBezTo>
                    <a:pt x="6317" y="14118"/>
                    <a:pt x="6608" y="13106"/>
                    <a:pt x="6306" y="12092"/>
                  </a:cubicBezTo>
                  <a:cubicBezTo>
                    <a:pt x="6068" y="11295"/>
                    <a:pt x="5814" y="10409"/>
                    <a:pt x="5698" y="9570"/>
                  </a:cubicBezTo>
                  <a:cubicBezTo>
                    <a:pt x="5650" y="9227"/>
                    <a:pt x="5530" y="8463"/>
                    <a:pt x="5937" y="8323"/>
                  </a:cubicBezTo>
                  <a:cubicBezTo>
                    <a:pt x="6319" y="8202"/>
                    <a:pt x="6444" y="8426"/>
                    <a:pt x="6597" y="8694"/>
                  </a:cubicBezTo>
                  <a:cubicBezTo>
                    <a:pt x="6826" y="9095"/>
                    <a:pt x="6874" y="9335"/>
                    <a:pt x="6896" y="9794"/>
                  </a:cubicBezTo>
                  <a:cubicBezTo>
                    <a:pt x="6922" y="10356"/>
                    <a:pt x="7199" y="10966"/>
                    <a:pt x="7353" y="11498"/>
                  </a:cubicBezTo>
                  <a:cubicBezTo>
                    <a:pt x="7384" y="11604"/>
                    <a:pt x="7694" y="12372"/>
                    <a:pt x="7829" y="11989"/>
                  </a:cubicBezTo>
                  <a:cubicBezTo>
                    <a:pt x="7961" y="11613"/>
                    <a:pt x="7889" y="11440"/>
                    <a:pt x="7826" y="11032"/>
                  </a:cubicBezTo>
                  <a:cubicBezTo>
                    <a:pt x="7748" y="10528"/>
                    <a:pt x="7879" y="9965"/>
                    <a:pt x="7771" y="9461"/>
                  </a:cubicBezTo>
                  <a:cubicBezTo>
                    <a:pt x="7657" y="8925"/>
                    <a:pt x="7685" y="8198"/>
                    <a:pt x="7717" y="7645"/>
                  </a:cubicBezTo>
                  <a:cubicBezTo>
                    <a:pt x="7743" y="7191"/>
                    <a:pt x="7556" y="5321"/>
                    <a:pt x="8665" y="5823"/>
                  </a:cubicBezTo>
                  <a:cubicBezTo>
                    <a:pt x="8943" y="5949"/>
                    <a:pt x="8934" y="8058"/>
                    <a:pt x="8925" y="8734"/>
                  </a:cubicBezTo>
                  <a:cubicBezTo>
                    <a:pt x="8915" y="9462"/>
                    <a:pt x="8950" y="11499"/>
                    <a:pt x="9333" y="11495"/>
                  </a:cubicBezTo>
                  <a:cubicBezTo>
                    <a:pt x="9470" y="11428"/>
                    <a:pt x="9451" y="10067"/>
                    <a:pt x="9505" y="9814"/>
                  </a:cubicBezTo>
                  <a:cubicBezTo>
                    <a:pt x="9643" y="9155"/>
                    <a:pt x="9656" y="8384"/>
                    <a:pt x="9723" y="7705"/>
                  </a:cubicBezTo>
                  <a:cubicBezTo>
                    <a:pt x="9784" y="7081"/>
                    <a:pt x="9730" y="5332"/>
                    <a:pt x="10476" y="5280"/>
                  </a:cubicBezTo>
                  <a:cubicBezTo>
                    <a:pt x="11885" y="5280"/>
                    <a:pt x="10909" y="7410"/>
                    <a:pt x="10983" y="8191"/>
                  </a:cubicBezTo>
                  <a:cubicBezTo>
                    <a:pt x="11053" y="8931"/>
                    <a:pt x="10797" y="9574"/>
                    <a:pt x="10786" y="10311"/>
                  </a:cubicBezTo>
                  <a:cubicBezTo>
                    <a:pt x="10781" y="10633"/>
                    <a:pt x="10668" y="11163"/>
                    <a:pt x="10773" y="11406"/>
                  </a:cubicBezTo>
                  <a:cubicBezTo>
                    <a:pt x="11150" y="12020"/>
                    <a:pt x="11510" y="10640"/>
                    <a:pt x="11591" y="10417"/>
                  </a:cubicBezTo>
                  <a:cubicBezTo>
                    <a:pt x="11820" y="9795"/>
                    <a:pt x="12032" y="9181"/>
                    <a:pt x="12308" y="8581"/>
                  </a:cubicBezTo>
                  <a:cubicBezTo>
                    <a:pt x="12584" y="7983"/>
                    <a:pt x="12566" y="7077"/>
                    <a:pt x="13077" y="6633"/>
                  </a:cubicBezTo>
                  <a:cubicBezTo>
                    <a:pt x="13359" y="6509"/>
                    <a:pt x="13569" y="6509"/>
                    <a:pt x="13860" y="6771"/>
                  </a:cubicBezTo>
                  <a:cubicBezTo>
                    <a:pt x="14268" y="7257"/>
                    <a:pt x="13853" y="8101"/>
                    <a:pt x="13706" y="8619"/>
                  </a:cubicBezTo>
                  <a:cubicBezTo>
                    <a:pt x="13529" y="9246"/>
                    <a:pt x="13374" y="9862"/>
                    <a:pt x="13181" y="10483"/>
                  </a:cubicBezTo>
                  <a:cubicBezTo>
                    <a:pt x="12911" y="11356"/>
                    <a:pt x="12661" y="12302"/>
                    <a:pt x="12316" y="13135"/>
                  </a:cubicBezTo>
                  <a:cubicBezTo>
                    <a:pt x="12284" y="13214"/>
                    <a:pt x="12205" y="14203"/>
                    <a:pt x="12197" y="14463"/>
                  </a:cubicBezTo>
                  <a:cubicBezTo>
                    <a:pt x="12183" y="14897"/>
                    <a:pt x="12230" y="15346"/>
                    <a:pt x="12116" y="15770"/>
                  </a:cubicBezTo>
                  <a:cubicBezTo>
                    <a:pt x="12055" y="15997"/>
                    <a:pt x="12220" y="16247"/>
                    <a:pt x="12230" y="16505"/>
                  </a:cubicBezTo>
                  <a:cubicBezTo>
                    <a:pt x="12258" y="17188"/>
                    <a:pt x="11798" y="17805"/>
                    <a:pt x="11487" y="18359"/>
                  </a:cubicBezTo>
                  <a:cubicBezTo>
                    <a:pt x="11343" y="19093"/>
                    <a:pt x="11444" y="20004"/>
                    <a:pt x="11448" y="20755"/>
                  </a:cubicBezTo>
                  <a:cubicBezTo>
                    <a:pt x="11450" y="21036"/>
                    <a:pt x="11459" y="21317"/>
                    <a:pt x="11466" y="21599"/>
                  </a:cubicBezTo>
                  <a:cubicBezTo>
                    <a:pt x="13418" y="21239"/>
                    <a:pt x="15290" y="20236"/>
                    <a:pt x="16796" y="18571"/>
                  </a:cubicBezTo>
                  <a:cubicBezTo>
                    <a:pt x="20638" y="14323"/>
                    <a:pt x="20638" y="7434"/>
                    <a:pt x="16796" y="3186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365" dirty="0"/>
            </a:p>
          </p:txBody>
        </p:sp>
        <p:sp>
          <p:nvSpPr>
            <p:cNvPr id="8" name="Freeform: Shape 14">
              <a:extLst>
                <a:ext uri="{FF2B5EF4-FFF2-40B4-BE49-F238E27FC236}">
                  <a16:creationId xmlns:a16="http://schemas.microsoft.com/office/drawing/2014/main" xmlns="" id="{945ED282-CDE9-45B5-A17C-8BA7FEFB2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396" y="1653648"/>
              <a:ext cx="1091329" cy="108636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9" y="0"/>
                  </a:moveTo>
                  <a:cubicBezTo>
                    <a:pt x="7321" y="0"/>
                    <a:pt x="4802" y="1058"/>
                    <a:pt x="2881" y="3176"/>
                  </a:cubicBezTo>
                  <a:cubicBezTo>
                    <a:pt x="-961" y="7412"/>
                    <a:pt x="-961" y="14279"/>
                    <a:pt x="2881" y="18515"/>
                  </a:cubicBezTo>
                  <a:cubicBezTo>
                    <a:pt x="4148" y="19912"/>
                    <a:pt x="5679" y="20838"/>
                    <a:pt x="7295" y="21313"/>
                  </a:cubicBezTo>
                  <a:cubicBezTo>
                    <a:pt x="7306" y="21185"/>
                    <a:pt x="7325" y="21050"/>
                    <a:pt x="7334" y="20924"/>
                  </a:cubicBezTo>
                  <a:cubicBezTo>
                    <a:pt x="7433" y="19560"/>
                    <a:pt x="6825" y="18431"/>
                    <a:pt x="6445" y="17197"/>
                  </a:cubicBezTo>
                  <a:cubicBezTo>
                    <a:pt x="5874" y="15777"/>
                    <a:pt x="5675" y="14138"/>
                    <a:pt x="5687" y="12597"/>
                  </a:cubicBezTo>
                  <a:cubicBezTo>
                    <a:pt x="5692" y="11883"/>
                    <a:pt x="5275" y="11146"/>
                    <a:pt x="5102" y="10474"/>
                  </a:cubicBezTo>
                  <a:cubicBezTo>
                    <a:pt x="4891" y="10084"/>
                    <a:pt x="4845" y="9244"/>
                    <a:pt x="4785" y="8802"/>
                  </a:cubicBezTo>
                  <a:cubicBezTo>
                    <a:pt x="4670" y="7958"/>
                    <a:pt x="5327" y="7746"/>
                    <a:pt x="5684" y="8426"/>
                  </a:cubicBezTo>
                  <a:cubicBezTo>
                    <a:pt x="6037" y="9100"/>
                    <a:pt x="6096" y="9902"/>
                    <a:pt x="6409" y="10595"/>
                  </a:cubicBezTo>
                  <a:cubicBezTo>
                    <a:pt x="6559" y="10926"/>
                    <a:pt x="6656" y="11804"/>
                    <a:pt x="7058" y="11709"/>
                  </a:cubicBezTo>
                  <a:cubicBezTo>
                    <a:pt x="7366" y="11676"/>
                    <a:pt x="7023" y="10959"/>
                    <a:pt x="7014" y="10764"/>
                  </a:cubicBezTo>
                  <a:cubicBezTo>
                    <a:pt x="6994" y="10326"/>
                    <a:pt x="6870" y="9942"/>
                    <a:pt x="6890" y="9489"/>
                  </a:cubicBezTo>
                  <a:cubicBezTo>
                    <a:pt x="6902" y="9215"/>
                    <a:pt x="6900" y="8945"/>
                    <a:pt x="6864" y="8673"/>
                  </a:cubicBezTo>
                  <a:cubicBezTo>
                    <a:pt x="6676" y="8156"/>
                    <a:pt x="6772" y="7446"/>
                    <a:pt x="6700" y="6897"/>
                  </a:cubicBezTo>
                  <a:cubicBezTo>
                    <a:pt x="6653" y="6538"/>
                    <a:pt x="6630" y="6138"/>
                    <a:pt x="6757" y="5794"/>
                  </a:cubicBezTo>
                  <a:cubicBezTo>
                    <a:pt x="6870" y="5490"/>
                    <a:pt x="7223" y="5183"/>
                    <a:pt x="7539" y="5321"/>
                  </a:cubicBezTo>
                  <a:cubicBezTo>
                    <a:pt x="8013" y="5529"/>
                    <a:pt x="7872" y="6038"/>
                    <a:pt x="7885" y="6470"/>
                  </a:cubicBezTo>
                  <a:cubicBezTo>
                    <a:pt x="7898" y="6905"/>
                    <a:pt x="7949" y="7242"/>
                    <a:pt x="8022" y="7662"/>
                  </a:cubicBezTo>
                  <a:cubicBezTo>
                    <a:pt x="8083" y="8010"/>
                    <a:pt x="8257" y="8637"/>
                    <a:pt x="8194" y="8988"/>
                  </a:cubicBezTo>
                  <a:cubicBezTo>
                    <a:pt x="8243" y="9288"/>
                    <a:pt x="8365" y="11410"/>
                    <a:pt x="8773" y="10830"/>
                  </a:cubicBezTo>
                  <a:cubicBezTo>
                    <a:pt x="8897" y="10144"/>
                    <a:pt x="8726" y="8719"/>
                    <a:pt x="8695" y="7590"/>
                  </a:cubicBezTo>
                  <a:cubicBezTo>
                    <a:pt x="8671" y="6723"/>
                    <a:pt x="8388" y="5506"/>
                    <a:pt x="8914" y="4771"/>
                  </a:cubicBezTo>
                  <a:cubicBezTo>
                    <a:pt x="9231" y="4327"/>
                    <a:pt x="9761" y="4710"/>
                    <a:pt x="9880" y="5127"/>
                  </a:cubicBezTo>
                  <a:cubicBezTo>
                    <a:pt x="9987" y="5503"/>
                    <a:pt x="9933" y="5938"/>
                    <a:pt x="9927" y="6327"/>
                  </a:cubicBezTo>
                  <a:cubicBezTo>
                    <a:pt x="9911" y="7281"/>
                    <a:pt x="10254" y="8239"/>
                    <a:pt x="10117" y="9188"/>
                  </a:cubicBezTo>
                  <a:cubicBezTo>
                    <a:pt x="10072" y="9496"/>
                    <a:pt x="10223" y="11643"/>
                    <a:pt x="10821" y="10735"/>
                  </a:cubicBezTo>
                  <a:cubicBezTo>
                    <a:pt x="11048" y="10390"/>
                    <a:pt x="11044" y="9818"/>
                    <a:pt x="11177" y="9417"/>
                  </a:cubicBezTo>
                  <a:cubicBezTo>
                    <a:pt x="11348" y="8899"/>
                    <a:pt x="11477" y="8376"/>
                    <a:pt x="11686" y="7874"/>
                  </a:cubicBezTo>
                  <a:cubicBezTo>
                    <a:pt x="11930" y="7285"/>
                    <a:pt x="12234" y="5353"/>
                    <a:pt x="13177" y="5757"/>
                  </a:cubicBezTo>
                  <a:cubicBezTo>
                    <a:pt x="13823" y="6033"/>
                    <a:pt x="13102" y="7797"/>
                    <a:pt x="13011" y="8292"/>
                  </a:cubicBezTo>
                  <a:cubicBezTo>
                    <a:pt x="12788" y="9497"/>
                    <a:pt x="12376" y="10680"/>
                    <a:pt x="12182" y="11884"/>
                  </a:cubicBezTo>
                  <a:cubicBezTo>
                    <a:pt x="12110" y="12329"/>
                    <a:pt x="12410" y="12760"/>
                    <a:pt x="12257" y="13210"/>
                  </a:cubicBezTo>
                  <a:cubicBezTo>
                    <a:pt x="12171" y="13463"/>
                    <a:pt x="12396" y="14159"/>
                    <a:pt x="12645" y="14273"/>
                  </a:cubicBezTo>
                  <a:cubicBezTo>
                    <a:pt x="13755" y="14781"/>
                    <a:pt x="14069" y="13871"/>
                    <a:pt x="14957" y="13382"/>
                  </a:cubicBezTo>
                  <a:cubicBezTo>
                    <a:pt x="15330" y="13176"/>
                    <a:pt x="16717" y="12212"/>
                    <a:pt x="16911" y="13173"/>
                  </a:cubicBezTo>
                  <a:cubicBezTo>
                    <a:pt x="17046" y="13840"/>
                    <a:pt x="16325" y="14235"/>
                    <a:pt x="15918" y="14562"/>
                  </a:cubicBezTo>
                  <a:cubicBezTo>
                    <a:pt x="15429" y="14955"/>
                    <a:pt x="15007" y="15315"/>
                    <a:pt x="14658" y="15854"/>
                  </a:cubicBezTo>
                  <a:cubicBezTo>
                    <a:pt x="13893" y="17034"/>
                    <a:pt x="12512" y="18156"/>
                    <a:pt x="11317" y="18987"/>
                  </a:cubicBezTo>
                  <a:cubicBezTo>
                    <a:pt x="10833" y="19324"/>
                    <a:pt x="11018" y="20913"/>
                    <a:pt x="11047" y="21599"/>
                  </a:cubicBezTo>
                  <a:cubicBezTo>
                    <a:pt x="13148" y="21314"/>
                    <a:pt x="15184" y="20293"/>
                    <a:pt x="16796" y="18515"/>
                  </a:cubicBezTo>
                  <a:cubicBezTo>
                    <a:pt x="20639" y="14279"/>
                    <a:pt x="20638" y="7412"/>
                    <a:pt x="16796" y="3176"/>
                  </a:cubicBezTo>
                  <a:cubicBezTo>
                    <a:pt x="14875" y="1058"/>
                    <a:pt x="12356" y="0"/>
                    <a:pt x="9839" y="0"/>
                  </a:cubicBezTo>
                  <a:close/>
                </a:path>
              </a:pathLst>
            </a:custGeom>
            <a:solidFill>
              <a:srgbClr val="C5261D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365"/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C68F0069-2E92-4535-BA24-06ECE76998DE}"/>
              </a:ext>
            </a:extLst>
          </p:cNvPr>
          <p:cNvSpPr/>
          <p:nvPr/>
        </p:nvSpPr>
        <p:spPr>
          <a:xfrm>
            <a:off x="323385" y="4554872"/>
            <a:ext cx="2285400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A45AE7CD-92B1-4751-9C96-9F6156EAB1FC}"/>
              </a:ext>
            </a:extLst>
          </p:cNvPr>
          <p:cNvSpPr txBox="1"/>
          <p:nvPr/>
        </p:nvSpPr>
        <p:spPr>
          <a:xfrm>
            <a:off x="985162" y="4150494"/>
            <a:ext cx="121006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FFC36C2F-88C1-4800-B8B4-79E9AB59A988}"/>
              </a:ext>
            </a:extLst>
          </p:cNvPr>
          <p:cNvSpPr/>
          <p:nvPr/>
        </p:nvSpPr>
        <p:spPr>
          <a:xfrm>
            <a:off x="2360560" y="4554872"/>
            <a:ext cx="2285400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05B3A935-DF9F-4C78-8C0A-5403AADF5D1C}"/>
              </a:ext>
            </a:extLst>
          </p:cNvPr>
          <p:cNvSpPr txBox="1"/>
          <p:nvPr/>
        </p:nvSpPr>
        <p:spPr>
          <a:xfrm>
            <a:off x="3022337" y="4150494"/>
            <a:ext cx="121006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19C73AB-203D-4CCF-BA9D-C7C1105D17D9}"/>
              </a:ext>
            </a:extLst>
          </p:cNvPr>
          <p:cNvSpPr/>
          <p:nvPr/>
        </p:nvSpPr>
        <p:spPr>
          <a:xfrm>
            <a:off x="4538733" y="4525853"/>
            <a:ext cx="2285400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FFF4DB1B-7694-4DBA-BAC7-ACA0DC95B251}"/>
              </a:ext>
            </a:extLst>
          </p:cNvPr>
          <p:cNvSpPr txBox="1"/>
          <p:nvPr/>
        </p:nvSpPr>
        <p:spPr>
          <a:xfrm>
            <a:off x="5200510" y="4121475"/>
            <a:ext cx="121006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7583AA39-4670-49F6-A41A-7EE9F8D48BE9}"/>
              </a:ext>
            </a:extLst>
          </p:cNvPr>
          <p:cNvSpPr/>
          <p:nvPr/>
        </p:nvSpPr>
        <p:spPr>
          <a:xfrm>
            <a:off x="6716906" y="4496834"/>
            <a:ext cx="2285400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707F99B2-63FE-453B-8D5F-A770256DB0EE}"/>
              </a:ext>
            </a:extLst>
          </p:cNvPr>
          <p:cNvSpPr txBox="1"/>
          <p:nvPr/>
        </p:nvSpPr>
        <p:spPr>
          <a:xfrm>
            <a:off x="7378683" y="4092456"/>
            <a:ext cx="121006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BB9153DF-6B5E-477E-A921-A390C09835CF}"/>
              </a:ext>
            </a:extLst>
          </p:cNvPr>
          <p:cNvSpPr/>
          <p:nvPr/>
        </p:nvSpPr>
        <p:spPr>
          <a:xfrm>
            <a:off x="9002306" y="4496834"/>
            <a:ext cx="2285400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BCF80B05-8E76-4041-8FDC-1E3D9B32B73B}"/>
              </a:ext>
            </a:extLst>
          </p:cNvPr>
          <p:cNvSpPr txBox="1"/>
          <p:nvPr/>
        </p:nvSpPr>
        <p:spPr>
          <a:xfrm>
            <a:off x="9664083" y="4092456"/>
            <a:ext cx="121006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DB6D1798-2008-4A80-A459-F20E44FD62B2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0468F436-D505-4E39-BC0A-F3DF06D8B34C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739AD797-9500-4D4F-AA98-CB9F3EC893C9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67205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6AFE42-EB73-4E5E-91ED-8EEB3169D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24667"/>
            <a:ext cx="12192000" cy="5333333"/>
          </a:xfrm>
          <a:prstGeom prst="rect">
            <a:avLst/>
          </a:prstGeom>
        </p:spPr>
      </p:pic>
      <p:sp>
        <p:nvSpPr>
          <p:cNvPr id="3" name="圆角矩形 6">
            <a:extLst>
              <a:ext uri="{FF2B5EF4-FFF2-40B4-BE49-F238E27FC236}">
                <a16:creationId xmlns:a16="http://schemas.microsoft.com/office/drawing/2014/main" xmlns="" id="{7E58B8D6-6A0B-4EC0-A348-33A30480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5630" y="1423528"/>
            <a:ext cx="3376613" cy="1706562"/>
          </a:xfrm>
          <a:prstGeom prst="roundRect">
            <a:avLst>
              <a:gd name="adj" fmla="val 16667"/>
            </a:avLst>
          </a:prstGeom>
          <a:solidFill>
            <a:srgbClr val="C5261D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7200" dirty="0">
                <a:solidFill>
                  <a:srgbClr val="FFFFFF"/>
                </a:solidFill>
              </a:rPr>
              <a:t>03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  <p:sp>
        <p:nvSpPr>
          <p:cNvPr id="4" name="文本框 15">
            <a:extLst>
              <a:ext uri="{FF2B5EF4-FFF2-40B4-BE49-F238E27FC236}">
                <a16:creationId xmlns:a16="http://schemas.microsoft.com/office/drawing/2014/main" xmlns="" id="{9A42877F-696F-4F3A-955A-87A0D41F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18" y="3231229"/>
            <a:ext cx="5358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B00A2BB4-F508-4175-9982-EA0190569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192" y="4278855"/>
            <a:ext cx="4027488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2412378-A6C7-4F47-9A7F-CEBB6A1E06B4}"/>
              </a:ext>
            </a:extLst>
          </p:cNvPr>
          <p:cNvSpPr/>
          <p:nvPr/>
        </p:nvSpPr>
        <p:spPr>
          <a:xfrm>
            <a:off x="9288966" y="5129561"/>
            <a:ext cx="2709746" cy="4906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73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97CE543C-4F20-4535-86D4-91A832F49896}"/>
              </a:ext>
            </a:extLst>
          </p:cNvPr>
          <p:cNvGrpSpPr/>
          <p:nvPr/>
        </p:nvGrpSpPr>
        <p:grpSpPr>
          <a:xfrm>
            <a:off x="5022232" y="1490913"/>
            <a:ext cx="5349875" cy="4286117"/>
            <a:chOff x="3754743" y="1134750"/>
            <a:chExt cx="4071849" cy="326221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7EAD09B5-EAC2-435D-9804-70BE2B8FB1D4}"/>
                </a:ext>
              </a:extLst>
            </p:cNvPr>
            <p:cNvGrpSpPr/>
            <p:nvPr/>
          </p:nvGrpSpPr>
          <p:grpSpPr>
            <a:xfrm>
              <a:off x="6938842" y="1134750"/>
              <a:ext cx="887750" cy="3262211"/>
              <a:chOff x="5949153" y="1038775"/>
              <a:chExt cx="887750" cy="3262211"/>
            </a:xfrm>
          </p:grpSpPr>
          <p:sp>
            <p:nvSpPr>
              <p:cNvPr id="8" name="Arrow: Pentagon 5">
                <a:extLst>
                  <a:ext uri="{FF2B5EF4-FFF2-40B4-BE49-F238E27FC236}">
                    <a16:creationId xmlns:a16="http://schemas.microsoft.com/office/drawing/2014/main" xmlns="" id="{EA9F5599-E317-42FD-B1C8-18194EBB84D6}"/>
                  </a:ext>
                </a:extLst>
              </p:cNvPr>
              <p:cNvSpPr/>
              <p:nvPr/>
            </p:nvSpPr>
            <p:spPr>
              <a:xfrm rot="16200000">
                <a:off x="4839831" y="2148097"/>
                <a:ext cx="3106390" cy="887746"/>
              </a:xfrm>
              <a:prstGeom prst="homePlat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9" name="Arrow: Pentagon 6">
                <a:extLst>
                  <a:ext uri="{FF2B5EF4-FFF2-40B4-BE49-F238E27FC236}">
                    <a16:creationId xmlns:a16="http://schemas.microsoft.com/office/drawing/2014/main" xmlns="" id="{75A624E7-592A-4051-A1A6-B4ADE6D907E8}"/>
                  </a:ext>
                </a:extLst>
              </p:cNvPr>
              <p:cNvSpPr/>
              <p:nvPr/>
            </p:nvSpPr>
            <p:spPr>
              <a:xfrm rot="16200000">
                <a:off x="5629794" y="2396085"/>
                <a:ext cx="1526464" cy="887746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/>
              </a:p>
            </p:txBody>
          </p:sp>
          <p:sp>
            <p:nvSpPr>
              <p:cNvPr id="10" name="Arrow: Pentagon 7">
                <a:extLst>
                  <a:ext uri="{FF2B5EF4-FFF2-40B4-BE49-F238E27FC236}">
                    <a16:creationId xmlns:a16="http://schemas.microsoft.com/office/drawing/2014/main" xmlns="" id="{07737C48-AC7A-44B2-A2A5-79A415FCF08F}"/>
                  </a:ext>
                </a:extLst>
              </p:cNvPr>
              <p:cNvSpPr/>
              <p:nvPr/>
            </p:nvSpPr>
            <p:spPr>
              <a:xfrm rot="16200000">
                <a:off x="5748854" y="3212938"/>
                <a:ext cx="1288347" cy="887750"/>
              </a:xfrm>
              <a:prstGeom prst="homePlate">
                <a:avLst/>
              </a:pr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11" name="TextBox 8">
                <a:extLst>
                  <a:ext uri="{FF2B5EF4-FFF2-40B4-BE49-F238E27FC236}">
                    <a16:creationId xmlns:a16="http://schemas.microsoft.com/office/drawing/2014/main" xmlns="" id="{E03317F2-0FFF-42C1-8E5D-EF12E5446D1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153777" y="1623783"/>
                <a:ext cx="478496" cy="3323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 fontScale="77500" lnSpcReduction="20000"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 eaLnBrk="1" hangingPunct="1">
                  <a:defRPr/>
                </a:pPr>
                <a:r>
                  <a:rPr lang="en-US" altLang="ko-KR" sz="4204">
                    <a:solidFill>
                      <a:schemeClr val="bg1"/>
                    </a:solidFill>
                  </a:rPr>
                  <a:t>90%</a:t>
                </a:r>
              </a:p>
            </p:txBody>
          </p:sp>
          <p:sp>
            <p:nvSpPr>
              <p:cNvPr id="12" name="TextBox 9">
                <a:extLst>
                  <a:ext uri="{FF2B5EF4-FFF2-40B4-BE49-F238E27FC236}">
                    <a16:creationId xmlns:a16="http://schemas.microsoft.com/office/drawing/2014/main" xmlns="" id="{EDDF1EC6-D513-4BA7-8652-13270987400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153777" y="2591970"/>
                <a:ext cx="478496" cy="3323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 fontScale="77500" lnSpcReduction="20000"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 eaLnBrk="1" hangingPunct="1">
                  <a:defRPr/>
                </a:pPr>
                <a:r>
                  <a:rPr lang="en-US" altLang="ko-KR" sz="4204" dirty="0"/>
                  <a:t>60%</a:t>
                </a:r>
              </a:p>
            </p:txBody>
          </p:sp>
          <p:sp>
            <p:nvSpPr>
              <p:cNvPr id="13" name="TextBox 10">
                <a:extLst>
                  <a:ext uri="{FF2B5EF4-FFF2-40B4-BE49-F238E27FC236}">
                    <a16:creationId xmlns:a16="http://schemas.microsoft.com/office/drawing/2014/main" xmlns="" id="{C580609E-46D2-4A8B-92D0-E6F00BC56E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153777" y="3603189"/>
                <a:ext cx="478496" cy="3323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 fontScale="77500" lnSpcReduction="20000"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 eaLnBrk="1" hangingPunct="1">
                  <a:defRPr/>
                </a:pPr>
                <a:r>
                  <a:rPr lang="en-US" altLang="ko-KR" sz="4204">
                    <a:solidFill>
                      <a:schemeClr val="bg1"/>
                    </a:solidFill>
                  </a:rPr>
                  <a:t>30%</a:t>
                </a:r>
              </a:p>
            </p:txBody>
          </p:sp>
        </p:grpSp>
        <p:cxnSp>
          <p:nvCxnSpPr>
            <p:cNvPr id="14" name="Straight Connector 975">
              <a:extLst>
                <a:ext uri="{FF2B5EF4-FFF2-40B4-BE49-F238E27FC236}">
                  <a16:creationId xmlns:a16="http://schemas.microsoft.com/office/drawing/2014/main" xmlns="" id="{D6445AFB-DED0-40D5-BC20-437C941F34C9}"/>
                </a:ext>
              </a:extLst>
            </p:cNvPr>
            <p:cNvCxnSpPr/>
            <p:nvPr/>
          </p:nvCxnSpPr>
          <p:spPr>
            <a:xfrm>
              <a:off x="3754743" y="4056146"/>
              <a:ext cx="180920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974">
              <a:extLst>
                <a:ext uri="{FF2B5EF4-FFF2-40B4-BE49-F238E27FC236}">
                  <a16:creationId xmlns:a16="http://schemas.microsoft.com/office/drawing/2014/main" xmlns="" id="{0E7E45C8-AD6F-43AE-BC7E-57C022AF41FC}"/>
                </a:ext>
              </a:extLst>
            </p:cNvPr>
            <p:cNvCxnSpPr/>
            <p:nvPr/>
          </p:nvCxnSpPr>
          <p:spPr>
            <a:xfrm>
              <a:off x="3754743" y="2935839"/>
              <a:ext cx="180920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3760">
              <a:extLst>
                <a:ext uri="{FF2B5EF4-FFF2-40B4-BE49-F238E27FC236}">
                  <a16:creationId xmlns:a16="http://schemas.microsoft.com/office/drawing/2014/main" xmlns="" id="{AD534A0D-2BC2-498C-927F-5BC792047F5D}"/>
                </a:ext>
              </a:extLst>
            </p:cNvPr>
            <p:cNvCxnSpPr/>
            <p:nvPr/>
          </p:nvCxnSpPr>
          <p:spPr>
            <a:xfrm>
              <a:off x="3754743" y="1815716"/>
              <a:ext cx="180920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1">
              <a:extLst>
                <a:ext uri="{FF2B5EF4-FFF2-40B4-BE49-F238E27FC236}">
                  <a16:creationId xmlns:a16="http://schemas.microsoft.com/office/drawing/2014/main" xmlns="" id="{59F2247E-7A78-4450-84FD-AA5610B1C5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8749" y="1649517"/>
              <a:ext cx="682879" cy="332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eaLnBrk="1" hangingPunct="1">
                <a:defRPr/>
              </a:pPr>
              <a:r>
                <a:rPr lang="en-US" altLang="ko-KR" sz="2102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2014</a:t>
              </a:r>
            </a:p>
          </p:txBody>
        </p:sp>
        <p:sp>
          <p:nvSpPr>
            <p:cNvPr id="18" name="TextBox 19">
              <a:extLst>
                <a:ext uri="{FF2B5EF4-FFF2-40B4-BE49-F238E27FC236}">
                  <a16:creationId xmlns:a16="http://schemas.microsoft.com/office/drawing/2014/main" xmlns="" id="{A3493A3C-8769-4053-95A0-849C332BD12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8749" y="3889947"/>
              <a:ext cx="682879" cy="332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eaLnBrk="1" hangingPunct="1">
                <a:defRPr/>
              </a:pPr>
              <a:r>
                <a:rPr lang="en-US" altLang="ko-KR" sz="2102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201</a:t>
              </a:r>
              <a:r>
                <a:rPr lang="en-US" altLang="zh-CN" sz="2102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9</a:t>
              </a:r>
              <a:endParaRPr lang="en-US" altLang="ko-KR" sz="2102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xmlns="" id="{914B32A5-1756-435A-9B12-7CECC023C8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8749" y="2769732"/>
              <a:ext cx="682879" cy="332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eaLnBrk="1" hangingPunct="1">
                <a:defRPr/>
              </a:pPr>
              <a:r>
                <a:rPr lang="en-US" altLang="ko-KR" sz="2102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2013</a:t>
              </a:r>
            </a:p>
          </p:txBody>
        </p:sp>
        <p:grpSp>
          <p:nvGrpSpPr>
            <p:cNvPr id="20" name="Group 14">
              <a:extLst>
                <a:ext uri="{FF2B5EF4-FFF2-40B4-BE49-F238E27FC236}">
                  <a16:creationId xmlns:a16="http://schemas.microsoft.com/office/drawing/2014/main" xmlns="" id="{C554044A-22F4-4923-952C-EA677AC34224}"/>
                </a:ext>
              </a:extLst>
            </p:cNvPr>
            <p:cNvGrpSpPr/>
            <p:nvPr/>
          </p:nvGrpSpPr>
          <p:grpSpPr>
            <a:xfrm>
              <a:off x="4423813" y="3792740"/>
              <a:ext cx="526811" cy="526812"/>
              <a:chOff x="4095331" y="4649611"/>
              <a:chExt cx="1195678" cy="1195678"/>
            </a:xfrm>
          </p:grpSpPr>
          <p:grpSp>
            <p:nvGrpSpPr>
              <p:cNvPr id="21" name="Group 3755">
                <a:extLst>
                  <a:ext uri="{FF2B5EF4-FFF2-40B4-BE49-F238E27FC236}">
                    <a16:creationId xmlns:a16="http://schemas.microsoft.com/office/drawing/2014/main" xmlns="" id="{80B9996C-906B-46B2-A388-29228DBADAFF}"/>
                  </a:ext>
                </a:extLst>
              </p:cNvPr>
              <p:cNvGrpSpPr/>
              <p:nvPr/>
            </p:nvGrpSpPr>
            <p:grpSpPr>
              <a:xfrm>
                <a:off x="4095331" y="4649611"/>
                <a:ext cx="1195678" cy="1195678"/>
                <a:chOff x="3932105" y="4801886"/>
                <a:chExt cx="1195678" cy="1195678"/>
              </a:xfrm>
            </p:grpSpPr>
            <p:sp>
              <p:nvSpPr>
                <p:cNvPr id="23" name="Oval 944">
                  <a:extLst>
                    <a:ext uri="{FF2B5EF4-FFF2-40B4-BE49-F238E27FC236}">
                      <a16:creationId xmlns:a16="http://schemas.microsoft.com/office/drawing/2014/main" xmlns="" id="{2F8C442C-8FF4-4315-8E6E-8AF9076C79DA}"/>
                    </a:ext>
                  </a:extLst>
                </p:cNvPr>
                <p:cNvSpPr/>
                <p:nvPr/>
              </p:nvSpPr>
              <p:spPr>
                <a:xfrm>
                  <a:off x="3932105" y="4801886"/>
                  <a:ext cx="1195678" cy="1195678"/>
                </a:xfrm>
                <a:prstGeom prst="ellipse">
                  <a:avLst/>
                </a:prstGeom>
                <a:solidFill>
                  <a:srgbClr val="C5261D">
                    <a:alpha val="69804"/>
                  </a:srgbClr>
                </a:solidFill>
                <a:ln>
                  <a:solidFill>
                    <a:srgbClr val="C5261D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365" dirty="0"/>
                </a:p>
              </p:txBody>
            </p:sp>
            <p:sp>
              <p:nvSpPr>
                <p:cNvPr id="24" name="Oval 945">
                  <a:extLst>
                    <a:ext uri="{FF2B5EF4-FFF2-40B4-BE49-F238E27FC236}">
                      <a16:creationId xmlns:a16="http://schemas.microsoft.com/office/drawing/2014/main" xmlns="" id="{8DDC596B-675E-4A28-9652-64EEFB6B6370}"/>
                    </a:ext>
                  </a:extLst>
                </p:cNvPr>
                <p:cNvSpPr/>
                <p:nvPr/>
              </p:nvSpPr>
              <p:spPr>
                <a:xfrm>
                  <a:off x="4015514" y="4885295"/>
                  <a:ext cx="1028859" cy="1028860"/>
                </a:xfrm>
                <a:prstGeom prst="ellipse">
                  <a:avLst/>
                </a:prstGeom>
                <a:solidFill>
                  <a:srgbClr val="C5261D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365" dirty="0"/>
                </a:p>
              </p:txBody>
            </p:sp>
          </p:grpSp>
          <p:sp>
            <p:nvSpPr>
              <p:cNvPr id="22" name="Freeform: Shape 971">
                <a:extLst>
                  <a:ext uri="{FF2B5EF4-FFF2-40B4-BE49-F238E27FC236}">
                    <a16:creationId xmlns:a16="http://schemas.microsoft.com/office/drawing/2014/main" xmlns="" id="{F26A7098-0154-4C55-AF60-8BF581391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541" y="4875750"/>
                <a:ext cx="633204" cy="633204"/>
              </a:xfrm>
              <a:custGeom>
                <a:avLst/>
                <a:gdLst>
                  <a:gd name="T0" fmla="*/ 184 w 260"/>
                  <a:gd name="T1" fmla="*/ 106 h 260"/>
                  <a:gd name="T2" fmla="*/ 193 w 260"/>
                  <a:gd name="T3" fmla="*/ 143 h 260"/>
                  <a:gd name="T4" fmla="*/ 117 w 260"/>
                  <a:gd name="T5" fmla="*/ 219 h 260"/>
                  <a:gd name="T6" fmla="*/ 42 w 260"/>
                  <a:gd name="T7" fmla="*/ 143 h 260"/>
                  <a:gd name="T8" fmla="*/ 117 w 260"/>
                  <a:gd name="T9" fmla="*/ 66 h 260"/>
                  <a:gd name="T10" fmla="*/ 154 w 260"/>
                  <a:gd name="T11" fmla="*/ 76 h 260"/>
                  <a:gd name="T12" fmla="*/ 183 w 260"/>
                  <a:gd name="T13" fmla="*/ 46 h 260"/>
                  <a:gd name="T14" fmla="*/ 117 w 260"/>
                  <a:gd name="T15" fmla="*/ 25 h 260"/>
                  <a:gd name="T16" fmla="*/ 0 w 260"/>
                  <a:gd name="T17" fmla="*/ 143 h 260"/>
                  <a:gd name="T18" fmla="*/ 117 w 260"/>
                  <a:gd name="T19" fmla="*/ 260 h 260"/>
                  <a:gd name="T20" fmla="*/ 233 w 260"/>
                  <a:gd name="T21" fmla="*/ 143 h 260"/>
                  <a:gd name="T22" fmla="*/ 213 w 260"/>
                  <a:gd name="T23" fmla="*/ 77 h 260"/>
                  <a:gd name="T24" fmla="*/ 184 w 260"/>
                  <a:gd name="T25" fmla="*/ 106 h 260"/>
                  <a:gd name="T26" fmla="*/ 225 w 260"/>
                  <a:gd name="T27" fmla="*/ 35 h 260"/>
                  <a:gd name="T28" fmla="*/ 225 w 260"/>
                  <a:gd name="T29" fmla="*/ 35 h 260"/>
                  <a:gd name="T30" fmla="*/ 225 w 260"/>
                  <a:gd name="T31" fmla="*/ 0 h 260"/>
                  <a:gd name="T32" fmla="*/ 203 w 260"/>
                  <a:gd name="T33" fmla="*/ 23 h 260"/>
                  <a:gd name="T34" fmla="*/ 203 w 260"/>
                  <a:gd name="T35" fmla="*/ 46 h 260"/>
                  <a:gd name="T36" fmla="*/ 139 w 260"/>
                  <a:gd name="T37" fmla="*/ 111 h 260"/>
                  <a:gd name="T38" fmla="*/ 117 w 260"/>
                  <a:gd name="T39" fmla="*/ 104 h 260"/>
                  <a:gd name="T40" fmla="*/ 79 w 260"/>
                  <a:gd name="T41" fmla="*/ 143 h 260"/>
                  <a:gd name="T42" fmla="*/ 117 w 260"/>
                  <a:gd name="T43" fmla="*/ 181 h 260"/>
                  <a:gd name="T44" fmla="*/ 155 w 260"/>
                  <a:gd name="T45" fmla="*/ 143 h 260"/>
                  <a:gd name="T46" fmla="*/ 150 w 260"/>
                  <a:gd name="T47" fmla="*/ 123 h 260"/>
                  <a:gd name="T48" fmla="*/ 215 w 260"/>
                  <a:gd name="T49" fmla="*/ 58 h 260"/>
                  <a:gd name="T50" fmla="*/ 237 w 260"/>
                  <a:gd name="T51" fmla="*/ 58 h 260"/>
                  <a:gd name="T52" fmla="*/ 260 w 260"/>
                  <a:gd name="T53" fmla="*/ 35 h 260"/>
                  <a:gd name="T54" fmla="*/ 225 w 260"/>
                  <a:gd name="T55" fmla="*/ 3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0" h="260">
                    <a:moveTo>
                      <a:pt x="184" y="106"/>
                    </a:moveTo>
                    <a:cubicBezTo>
                      <a:pt x="190" y="117"/>
                      <a:pt x="193" y="129"/>
                      <a:pt x="193" y="143"/>
                    </a:cubicBezTo>
                    <a:cubicBezTo>
                      <a:pt x="193" y="185"/>
                      <a:pt x="159" y="219"/>
                      <a:pt x="117" y="219"/>
                    </a:cubicBezTo>
                    <a:cubicBezTo>
                      <a:pt x="76" y="219"/>
                      <a:pt x="42" y="185"/>
                      <a:pt x="42" y="143"/>
                    </a:cubicBezTo>
                    <a:cubicBezTo>
                      <a:pt x="42" y="100"/>
                      <a:pt x="76" y="66"/>
                      <a:pt x="117" y="66"/>
                    </a:cubicBezTo>
                    <a:cubicBezTo>
                      <a:pt x="131" y="66"/>
                      <a:pt x="143" y="70"/>
                      <a:pt x="154" y="76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65" y="33"/>
                      <a:pt x="141" y="25"/>
                      <a:pt x="117" y="25"/>
                    </a:cubicBezTo>
                    <a:cubicBezTo>
                      <a:pt x="52" y="25"/>
                      <a:pt x="0" y="78"/>
                      <a:pt x="0" y="143"/>
                    </a:cubicBezTo>
                    <a:cubicBezTo>
                      <a:pt x="0" y="207"/>
                      <a:pt x="52" y="260"/>
                      <a:pt x="117" y="260"/>
                    </a:cubicBezTo>
                    <a:cubicBezTo>
                      <a:pt x="181" y="260"/>
                      <a:pt x="233" y="207"/>
                      <a:pt x="233" y="143"/>
                    </a:cubicBezTo>
                    <a:cubicBezTo>
                      <a:pt x="233" y="118"/>
                      <a:pt x="226" y="96"/>
                      <a:pt x="213" y="77"/>
                    </a:cubicBezTo>
                    <a:cubicBezTo>
                      <a:pt x="184" y="106"/>
                      <a:pt x="184" y="106"/>
                      <a:pt x="184" y="106"/>
                    </a:cubicBezTo>
                    <a:close/>
                    <a:moveTo>
                      <a:pt x="225" y="35"/>
                    </a:move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03" y="46"/>
                      <a:pt x="203" y="46"/>
                      <a:pt x="203" y="46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3" y="106"/>
                      <a:pt x="125" y="104"/>
                      <a:pt x="117" y="104"/>
                    </a:cubicBezTo>
                    <a:cubicBezTo>
                      <a:pt x="96" y="104"/>
                      <a:pt x="79" y="121"/>
                      <a:pt x="79" y="143"/>
                    </a:cubicBezTo>
                    <a:cubicBezTo>
                      <a:pt x="79" y="164"/>
                      <a:pt x="96" y="181"/>
                      <a:pt x="117" y="181"/>
                    </a:cubicBezTo>
                    <a:cubicBezTo>
                      <a:pt x="138" y="181"/>
                      <a:pt x="155" y="164"/>
                      <a:pt x="155" y="143"/>
                    </a:cubicBezTo>
                    <a:cubicBezTo>
                      <a:pt x="155" y="136"/>
                      <a:pt x="154" y="129"/>
                      <a:pt x="150" y="123"/>
                    </a:cubicBezTo>
                    <a:cubicBezTo>
                      <a:pt x="215" y="58"/>
                      <a:pt x="215" y="58"/>
                      <a:pt x="215" y="58"/>
                    </a:cubicBezTo>
                    <a:cubicBezTo>
                      <a:pt x="237" y="58"/>
                      <a:pt x="237" y="58"/>
                      <a:pt x="237" y="58"/>
                    </a:cubicBezTo>
                    <a:cubicBezTo>
                      <a:pt x="260" y="35"/>
                      <a:pt x="260" y="35"/>
                      <a:pt x="260" y="35"/>
                    </a:cubicBezTo>
                    <a:cubicBezTo>
                      <a:pt x="225" y="35"/>
                      <a:pt x="225" y="35"/>
                      <a:pt x="225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365"/>
              </a:p>
            </p:txBody>
          </p:sp>
        </p:grpSp>
        <p:grpSp>
          <p:nvGrpSpPr>
            <p:cNvPr id="25" name="Group 2">
              <a:extLst>
                <a:ext uri="{FF2B5EF4-FFF2-40B4-BE49-F238E27FC236}">
                  <a16:creationId xmlns:a16="http://schemas.microsoft.com/office/drawing/2014/main" xmlns="" id="{CBC810DB-5D81-4165-A2B3-D6777564E727}"/>
                </a:ext>
              </a:extLst>
            </p:cNvPr>
            <p:cNvGrpSpPr/>
            <p:nvPr/>
          </p:nvGrpSpPr>
          <p:grpSpPr>
            <a:xfrm>
              <a:off x="4444150" y="1552310"/>
              <a:ext cx="526811" cy="526812"/>
              <a:chOff x="4122447" y="1662371"/>
              <a:chExt cx="1195678" cy="1195678"/>
            </a:xfrm>
          </p:grpSpPr>
          <p:sp>
            <p:nvSpPr>
              <p:cNvPr id="26" name="Oval 939">
                <a:extLst>
                  <a:ext uri="{FF2B5EF4-FFF2-40B4-BE49-F238E27FC236}">
                    <a16:creationId xmlns:a16="http://schemas.microsoft.com/office/drawing/2014/main" xmlns="" id="{AE9A3287-E5BF-4469-8992-D5323BB6EA57}"/>
                  </a:ext>
                </a:extLst>
              </p:cNvPr>
              <p:cNvSpPr/>
              <p:nvPr/>
            </p:nvSpPr>
            <p:spPr>
              <a:xfrm>
                <a:off x="4122447" y="1662371"/>
                <a:ext cx="1195678" cy="1195678"/>
              </a:xfrm>
              <a:prstGeom prst="ellipse">
                <a:avLst/>
              </a:prstGeom>
              <a:solidFill>
                <a:srgbClr val="C5261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27" name="Oval 940">
                <a:extLst>
                  <a:ext uri="{FF2B5EF4-FFF2-40B4-BE49-F238E27FC236}">
                    <a16:creationId xmlns:a16="http://schemas.microsoft.com/office/drawing/2014/main" xmlns="" id="{33CC49BF-3726-4490-84A7-C8BAA77D3BC4}"/>
                  </a:ext>
                </a:extLst>
              </p:cNvPr>
              <p:cNvSpPr/>
              <p:nvPr/>
            </p:nvSpPr>
            <p:spPr>
              <a:xfrm>
                <a:off x="4205856" y="1745780"/>
                <a:ext cx="1028859" cy="1028860"/>
              </a:xfrm>
              <a:prstGeom prst="ellipse">
                <a:avLst/>
              </a:prstGeom>
              <a:solidFill>
                <a:srgbClr val="C5261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28" name="Freeform: Shape 972">
                <a:extLst>
                  <a:ext uri="{FF2B5EF4-FFF2-40B4-BE49-F238E27FC236}">
                    <a16:creationId xmlns:a16="http://schemas.microsoft.com/office/drawing/2014/main" xmlns="" id="{2EDACC56-D930-4C39-BDCD-462FDAD26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0024" y="1925803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365"/>
              </a:p>
            </p:txBody>
          </p:sp>
        </p:grpSp>
        <p:grpSp>
          <p:nvGrpSpPr>
            <p:cNvPr id="29" name="Group 12">
              <a:extLst>
                <a:ext uri="{FF2B5EF4-FFF2-40B4-BE49-F238E27FC236}">
                  <a16:creationId xmlns:a16="http://schemas.microsoft.com/office/drawing/2014/main" xmlns="" id="{8B03BAD0-7D89-499C-868D-B20A31A13F0B}"/>
                </a:ext>
              </a:extLst>
            </p:cNvPr>
            <p:cNvGrpSpPr/>
            <p:nvPr/>
          </p:nvGrpSpPr>
          <p:grpSpPr>
            <a:xfrm>
              <a:off x="4423812" y="2672525"/>
              <a:ext cx="526811" cy="526812"/>
              <a:chOff x="4095330" y="3155991"/>
              <a:chExt cx="1195678" cy="1195678"/>
            </a:xfrm>
          </p:grpSpPr>
          <p:sp>
            <p:nvSpPr>
              <p:cNvPr id="30" name="Oval 949">
                <a:extLst>
                  <a:ext uri="{FF2B5EF4-FFF2-40B4-BE49-F238E27FC236}">
                    <a16:creationId xmlns:a16="http://schemas.microsoft.com/office/drawing/2014/main" xmlns="" id="{9C296294-640B-483D-A519-0FE4BDB7CB56}"/>
                  </a:ext>
                </a:extLst>
              </p:cNvPr>
              <p:cNvSpPr/>
              <p:nvPr/>
            </p:nvSpPr>
            <p:spPr>
              <a:xfrm>
                <a:off x="4095330" y="3155991"/>
                <a:ext cx="1195678" cy="11956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31" name="Oval 950">
                <a:extLst>
                  <a:ext uri="{FF2B5EF4-FFF2-40B4-BE49-F238E27FC236}">
                    <a16:creationId xmlns:a16="http://schemas.microsoft.com/office/drawing/2014/main" xmlns="" id="{98CA7B0C-480F-4A18-8CE6-69DD30B0E270}"/>
                  </a:ext>
                </a:extLst>
              </p:cNvPr>
              <p:cNvSpPr/>
              <p:nvPr/>
            </p:nvSpPr>
            <p:spPr>
              <a:xfrm>
                <a:off x="4178740" y="3239400"/>
                <a:ext cx="1028859" cy="102886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/>
              </a:p>
            </p:txBody>
          </p:sp>
          <p:sp>
            <p:nvSpPr>
              <p:cNvPr id="32" name="Freeform: Shape 973">
                <a:extLst>
                  <a:ext uri="{FF2B5EF4-FFF2-40B4-BE49-F238E27FC236}">
                    <a16:creationId xmlns:a16="http://schemas.microsoft.com/office/drawing/2014/main" xmlns="" id="{DF890044-CB2F-4A91-BE84-A588EDE0B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756" y="3437105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365"/>
              </a:p>
            </p:txBody>
          </p:sp>
        </p:grp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1417E90E-ADC0-47B5-A204-C932E8289738}"/>
              </a:ext>
            </a:extLst>
          </p:cNvPr>
          <p:cNvSpPr txBox="1"/>
          <p:nvPr/>
        </p:nvSpPr>
        <p:spPr>
          <a:xfrm>
            <a:off x="1825719" y="2090700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CAD2C7D6-E63A-4915-B123-16DEBF4FB487}"/>
              </a:ext>
            </a:extLst>
          </p:cNvPr>
          <p:cNvSpPr/>
          <p:nvPr/>
        </p:nvSpPr>
        <p:spPr>
          <a:xfrm>
            <a:off x="535259" y="2514209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26F59C96-19CC-4675-B0F9-CC497DDD091D}"/>
              </a:ext>
            </a:extLst>
          </p:cNvPr>
          <p:cNvSpPr txBox="1"/>
          <p:nvPr/>
        </p:nvSpPr>
        <p:spPr>
          <a:xfrm>
            <a:off x="1814655" y="3433799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0084C2EC-11B7-4D86-9B17-D48DC65926C6}"/>
              </a:ext>
            </a:extLst>
          </p:cNvPr>
          <p:cNvSpPr/>
          <p:nvPr/>
        </p:nvSpPr>
        <p:spPr>
          <a:xfrm>
            <a:off x="524194" y="3857307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0C2CF042-E710-42A8-BC90-33D71EA17618}"/>
              </a:ext>
            </a:extLst>
          </p:cNvPr>
          <p:cNvSpPr txBox="1"/>
          <p:nvPr/>
        </p:nvSpPr>
        <p:spPr>
          <a:xfrm>
            <a:off x="1867787" y="4687371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BABF80B3-0F12-4CFF-816D-78C3B99A68EE}"/>
              </a:ext>
            </a:extLst>
          </p:cNvPr>
          <p:cNvSpPr/>
          <p:nvPr/>
        </p:nvSpPr>
        <p:spPr>
          <a:xfrm>
            <a:off x="577327" y="5110880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DEC153F6-98C7-4A5F-A7D6-CAEBF17D7547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16E20DA6-8C66-4F32-B1BC-C5CF2CC97745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0B4A26BC-A3D1-4033-8055-30C6F405691A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893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7F818D2-A49D-4BA3-AD9D-365DBDCD41E9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6C38AB4A-E2F7-485C-96CE-852644138B39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4FA893C3-AAA3-48EF-A48A-04B284FA2E66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D421AE3-24AB-4A04-8109-0DAE8A004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187" y="1782726"/>
            <a:ext cx="5475202" cy="573319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F02EBBC-4131-405C-82CF-0842D421A0FF}"/>
              </a:ext>
            </a:extLst>
          </p:cNvPr>
          <p:cNvSpPr txBox="1"/>
          <p:nvPr/>
        </p:nvSpPr>
        <p:spPr>
          <a:xfrm>
            <a:off x="7386460" y="1782726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3899F40-4E42-4A7C-81B6-126F6CEEEEAD}"/>
              </a:ext>
            </a:extLst>
          </p:cNvPr>
          <p:cNvSpPr/>
          <p:nvPr/>
        </p:nvSpPr>
        <p:spPr>
          <a:xfrm>
            <a:off x="6096000" y="2206235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F0E68E4-4DBD-4AB8-BE18-531B2C0FFE59}"/>
              </a:ext>
            </a:extLst>
          </p:cNvPr>
          <p:cNvSpPr txBox="1"/>
          <p:nvPr/>
        </p:nvSpPr>
        <p:spPr>
          <a:xfrm>
            <a:off x="7386460" y="3602445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B5A6A13-9A81-403D-92B9-CD966A0D127B}"/>
              </a:ext>
            </a:extLst>
          </p:cNvPr>
          <p:cNvSpPr/>
          <p:nvPr/>
        </p:nvSpPr>
        <p:spPr>
          <a:xfrm>
            <a:off x="6096000" y="4025954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5CFAC30-BFED-4E86-821D-25466C3A2517}"/>
              </a:ext>
            </a:extLst>
          </p:cNvPr>
          <p:cNvSpPr txBox="1"/>
          <p:nvPr/>
        </p:nvSpPr>
        <p:spPr>
          <a:xfrm>
            <a:off x="7386460" y="5165684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96D3497-1F57-41B5-B7D5-6BA9FF03CB4F}"/>
              </a:ext>
            </a:extLst>
          </p:cNvPr>
          <p:cNvSpPr/>
          <p:nvPr/>
        </p:nvSpPr>
        <p:spPr>
          <a:xfrm>
            <a:off x="6096000" y="5589193"/>
            <a:ext cx="423215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0499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5748E98-28B2-4A57-98A5-C1431EE797A6}"/>
              </a:ext>
            </a:extLst>
          </p:cNvPr>
          <p:cNvGrpSpPr/>
          <p:nvPr/>
        </p:nvGrpSpPr>
        <p:grpSpPr>
          <a:xfrm>
            <a:off x="1695053" y="2111446"/>
            <a:ext cx="9097313" cy="2256756"/>
            <a:chOff x="1204635" y="1873375"/>
            <a:chExt cx="6924066" cy="171764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8CA8A7EE-960A-4ACD-87B3-C73214515F80}"/>
                </a:ext>
              </a:extLst>
            </p:cNvPr>
            <p:cNvGrpSpPr/>
            <p:nvPr/>
          </p:nvGrpSpPr>
          <p:grpSpPr>
            <a:xfrm>
              <a:off x="1204635" y="1873375"/>
              <a:ext cx="6924066" cy="1028706"/>
              <a:chOff x="1518512" y="2827198"/>
              <a:chExt cx="9232087" cy="1371606"/>
            </a:xfrm>
          </p:grpSpPr>
          <p:sp>
            <p:nvSpPr>
              <p:cNvPr id="8" name="Freeform: Shape 8">
                <a:extLst>
                  <a:ext uri="{FF2B5EF4-FFF2-40B4-BE49-F238E27FC236}">
                    <a16:creationId xmlns:a16="http://schemas.microsoft.com/office/drawing/2014/main" xmlns="" id="{E62457A9-4D30-436A-BA8F-F639C3B40CE6}"/>
                  </a:ext>
                </a:extLst>
              </p:cNvPr>
              <p:cNvSpPr/>
              <p:nvPr/>
            </p:nvSpPr>
            <p:spPr>
              <a:xfrm rot="2702816">
                <a:off x="1518513" y="2827201"/>
                <a:ext cx="1371599" cy="1371601"/>
              </a:xfrm>
              <a:custGeom>
                <a:avLst/>
                <a:gdLst>
                  <a:gd name="connsiteX0" fmla="*/ 66957 w 1371601"/>
                  <a:gd name="connsiteY0" fmla="*/ 66957 h 1371601"/>
                  <a:gd name="connsiteX1" fmla="*/ 228605 w 1371601"/>
                  <a:gd name="connsiteY1" fmla="*/ 0 h 1371601"/>
                  <a:gd name="connsiteX2" fmla="*/ 1142995 w 1371601"/>
                  <a:gd name="connsiteY2" fmla="*/ 0 h 1371601"/>
                  <a:gd name="connsiteX3" fmla="*/ 1371601 w 1371601"/>
                  <a:gd name="connsiteY3" fmla="*/ 228605 h 1371601"/>
                  <a:gd name="connsiteX4" fmla="*/ 1371601 w 1371601"/>
                  <a:gd name="connsiteY4" fmla="*/ 1142995 h 1371601"/>
                  <a:gd name="connsiteX5" fmla="*/ 1142995 w 1371601"/>
                  <a:gd name="connsiteY5" fmla="*/ 1371601 h 1371601"/>
                  <a:gd name="connsiteX6" fmla="*/ 228605 w 1371601"/>
                  <a:gd name="connsiteY6" fmla="*/ 1371600 h 1371601"/>
                  <a:gd name="connsiteX7" fmla="*/ 182533 w 1371601"/>
                  <a:gd name="connsiteY7" fmla="*/ 1366956 h 1371601"/>
                  <a:gd name="connsiteX8" fmla="*/ 160847 w 1371601"/>
                  <a:gd name="connsiteY8" fmla="*/ 1360224 h 1371601"/>
                  <a:gd name="connsiteX9" fmla="*/ 707768 w 1371601"/>
                  <a:gd name="connsiteY9" fmla="*/ 812406 h 1371601"/>
                  <a:gd name="connsiteX10" fmla="*/ 782073 w 1371601"/>
                  <a:gd name="connsiteY10" fmla="*/ 886588 h 1371601"/>
                  <a:gd name="connsiteX11" fmla="*/ 781829 w 1371601"/>
                  <a:gd name="connsiteY11" fmla="*/ 589614 h 1371601"/>
                  <a:gd name="connsiteX12" fmla="*/ 484854 w 1371601"/>
                  <a:gd name="connsiteY12" fmla="*/ 589857 h 1371601"/>
                  <a:gd name="connsiteX13" fmla="*/ 559160 w 1371601"/>
                  <a:gd name="connsiteY13" fmla="*/ 664040 h 1371601"/>
                  <a:gd name="connsiteX14" fmla="*/ 11843 w 1371601"/>
                  <a:gd name="connsiteY14" fmla="*/ 1212254 h 1371601"/>
                  <a:gd name="connsiteX15" fmla="*/ 4645 w 1371601"/>
                  <a:gd name="connsiteY15" fmla="*/ 1189067 h 1371601"/>
                  <a:gd name="connsiteX16" fmla="*/ 0 w 1371601"/>
                  <a:gd name="connsiteY16" fmla="*/ 1142995 h 1371601"/>
                  <a:gd name="connsiteX17" fmla="*/ 0 w 1371601"/>
                  <a:gd name="connsiteY17" fmla="*/ 228604 h 1371601"/>
                  <a:gd name="connsiteX18" fmla="*/ 66957 w 1371601"/>
                  <a:gd name="connsiteY18" fmla="*/ 66957 h 1371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71601" h="1371601">
                    <a:moveTo>
                      <a:pt x="66957" y="66957"/>
                    </a:moveTo>
                    <a:cubicBezTo>
                      <a:pt x="108326" y="25588"/>
                      <a:pt x="165477" y="0"/>
                      <a:pt x="228605" y="0"/>
                    </a:cubicBezTo>
                    <a:lnTo>
                      <a:pt x="1142995" y="0"/>
                    </a:lnTo>
                    <a:cubicBezTo>
                      <a:pt x="1269250" y="0"/>
                      <a:pt x="1371600" y="102351"/>
                      <a:pt x="1371601" y="228605"/>
                    </a:cubicBezTo>
                    <a:lnTo>
                      <a:pt x="1371601" y="1142995"/>
                    </a:lnTo>
                    <a:cubicBezTo>
                      <a:pt x="1371600" y="1269250"/>
                      <a:pt x="1269250" y="1371600"/>
                      <a:pt x="1142995" y="1371601"/>
                    </a:cubicBezTo>
                    <a:lnTo>
                      <a:pt x="228605" y="1371600"/>
                    </a:lnTo>
                    <a:cubicBezTo>
                      <a:pt x="212823" y="1371599"/>
                      <a:pt x="197416" y="1370001"/>
                      <a:pt x="182533" y="1366956"/>
                    </a:cubicBezTo>
                    <a:lnTo>
                      <a:pt x="160847" y="1360224"/>
                    </a:lnTo>
                    <a:lnTo>
                      <a:pt x="707768" y="812406"/>
                    </a:lnTo>
                    <a:lnTo>
                      <a:pt x="782073" y="886588"/>
                    </a:lnTo>
                    <a:lnTo>
                      <a:pt x="781829" y="589614"/>
                    </a:lnTo>
                    <a:lnTo>
                      <a:pt x="484854" y="589857"/>
                    </a:lnTo>
                    <a:lnTo>
                      <a:pt x="559160" y="664040"/>
                    </a:lnTo>
                    <a:lnTo>
                      <a:pt x="11843" y="1212254"/>
                    </a:lnTo>
                    <a:lnTo>
                      <a:pt x="4645" y="1189067"/>
                    </a:lnTo>
                    <a:cubicBezTo>
                      <a:pt x="1599" y="1174185"/>
                      <a:pt x="0" y="1158777"/>
                      <a:pt x="0" y="1142995"/>
                    </a:cubicBezTo>
                    <a:lnTo>
                      <a:pt x="0" y="228604"/>
                    </a:lnTo>
                    <a:cubicBezTo>
                      <a:pt x="0" y="165477"/>
                      <a:pt x="25588" y="108326"/>
                      <a:pt x="66957" y="66957"/>
                    </a:cubicBezTo>
                    <a:close/>
                  </a:path>
                </a:pathLst>
              </a:cu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>
                  <a:cs typeface="+mn-ea"/>
                  <a:sym typeface="+mn-lt"/>
                </a:endParaRPr>
              </a:p>
            </p:txBody>
          </p:sp>
          <p:sp>
            <p:nvSpPr>
              <p:cNvPr id="9" name="TextBox 9">
                <a:extLst>
                  <a:ext uri="{FF2B5EF4-FFF2-40B4-BE49-F238E27FC236}">
                    <a16:creationId xmlns:a16="http://schemas.microsoft.com/office/drawing/2014/main" xmlns="" id="{9E92A2B6-0301-431E-A13F-EE0B6E20C6AC}"/>
                  </a:ext>
                </a:extLst>
              </p:cNvPr>
              <p:cNvSpPr txBox="1"/>
              <p:nvPr/>
            </p:nvSpPr>
            <p:spPr>
              <a:xfrm>
                <a:off x="2475920" y="3282168"/>
                <a:ext cx="527709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3153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10" name="Freeform: Shape 10">
                <a:extLst>
                  <a:ext uri="{FF2B5EF4-FFF2-40B4-BE49-F238E27FC236}">
                    <a16:creationId xmlns:a16="http://schemas.microsoft.com/office/drawing/2014/main" xmlns="" id="{BEE49A8B-3A78-4AA0-97A7-15F1E4F87B29}"/>
                  </a:ext>
                </a:extLst>
              </p:cNvPr>
              <p:cNvSpPr/>
              <p:nvPr/>
            </p:nvSpPr>
            <p:spPr>
              <a:xfrm rot="2702816">
                <a:off x="3458250" y="2827202"/>
                <a:ext cx="1371599" cy="1371601"/>
              </a:xfrm>
              <a:custGeom>
                <a:avLst/>
                <a:gdLst>
                  <a:gd name="connsiteX0" fmla="*/ 66957 w 1371601"/>
                  <a:gd name="connsiteY0" fmla="*/ 66957 h 1371601"/>
                  <a:gd name="connsiteX1" fmla="*/ 228605 w 1371601"/>
                  <a:gd name="connsiteY1" fmla="*/ 0 h 1371601"/>
                  <a:gd name="connsiteX2" fmla="*/ 1142995 w 1371601"/>
                  <a:gd name="connsiteY2" fmla="*/ 0 h 1371601"/>
                  <a:gd name="connsiteX3" fmla="*/ 1371601 w 1371601"/>
                  <a:gd name="connsiteY3" fmla="*/ 228605 h 1371601"/>
                  <a:gd name="connsiteX4" fmla="*/ 1371601 w 1371601"/>
                  <a:gd name="connsiteY4" fmla="*/ 1142995 h 1371601"/>
                  <a:gd name="connsiteX5" fmla="*/ 1142995 w 1371601"/>
                  <a:gd name="connsiteY5" fmla="*/ 1371601 h 1371601"/>
                  <a:gd name="connsiteX6" fmla="*/ 228605 w 1371601"/>
                  <a:gd name="connsiteY6" fmla="*/ 1371600 h 1371601"/>
                  <a:gd name="connsiteX7" fmla="*/ 182533 w 1371601"/>
                  <a:gd name="connsiteY7" fmla="*/ 1366956 h 1371601"/>
                  <a:gd name="connsiteX8" fmla="*/ 160847 w 1371601"/>
                  <a:gd name="connsiteY8" fmla="*/ 1360224 h 1371601"/>
                  <a:gd name="connsiteX9" fmla="*/ 707768 w 1371601"/>
                  <a:gd name="connsiteY9" fmla="*/ 812406 h 1371601"/>
                  <a:gd name="connsiteX10" fmla="*/ 782073 w 1371601"/>
                  <a:gd name="connsiteY10" fmla="*/ 886588 h 1371601"/>
                  <a:gd name="connsiteX11" fmla="*/ 781829 w 1371601"/>
                  <a:gd name="connsiteY11" fmla="*/ 589614 h 1371601"/>
                  <a:gd name="connsiteX12" fmla="*/ 484854 w 1371601"/>
                  <a:gd name="connsiteY12" fmla="*/ 589857 h 1371601"/>
                  <a:gd name="connsiteX13" fmla="*/ 559160 w 1371601"/>
                  <a:gd name="connsiteY13" fmla="*/ 664040 h 1371601"/>
                  <a:gd name="connsiteX14" fmla="*/ 11843 w 1371601"/>
                  <a:gd name="connsiteY14" fmla="*/ 1212254 h 1371601"/>
                  <a:gd name="connsiteX15" fmla="*/ 4645 w 1371601"/>
                  <a:gd name="connsiteY15" fmla="*/ 1189067 h 1371601"/>
                  <a:gd name="connsiteX16" fmla="*/ 0 w 1371601"/>
                  <a:gd name="connsiteY16" fmla="*/ 1142995 h 1371601"/>
                  <a:gd name="connsiteX17" fmla="*/ 0 w 1371601"/>
                  <a:gd name="connsiteY17" fmla="*/ 228604 h 1371601"/>
                  <a:gd name="connsiteX18" fmla="*/ 66957 w 1371601"/>
                  <a:gd name="connsiteY18" fmla="*/ 66957 h 1371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71601" h="1371601">
                    <a:moveTo>
                      <a:pt x="66957" y="66957"/>
                    </a:moveTo>
                    <a:cubicBezTo>
                      <a:pt x="108326" y="25588"/>
                      <a:pt x="165477" y="0"/>
                      <a:pt x="228605" y="0"/>
                    </a:cubicBezTo>
                    <a:lnTo>
                      <a:pt x="1142995" y="0"/>
                    </a:lnTo>
                    <a:cubicBezTo>
                      <a:pt x="1269250" y="0"/>
                      <a:pt x="1371600" y="102351"/>
                      <a:pt x="1371601" y="228605"/>
                    </a:cubicBezTo>
                    <a:lnTo>
                      <a:pt x="1371601" y="1142995"/>
                    </a:lnTo>
                    <a:cubicBezTo>
                      <a:pt x="1371600" y="1269250"/>
                      <a:pt x="1269250" y="1371600"/>
                      <a:pt x="1142995" y="1371601"/>
                    </a:cubicBezTo>
                    <a:lnTo>
                      <a:pt x="228605" y="1371600"/>
                    </a:lnTo>
                    <a:cubicBezTo>
                      <a:pt x="212823" y="1371599"/>
                      <a:pt x="197416" y="1370001"/>
                      <a:pt x="182533" y="1366956"/>
                    </a:cubicBezTo>
                    <a:lnTo>
                      <a:pt x="160847" y="1360224"/>
                    </a:lnTo>
                    <a:lnTo>
                      <a:pt x="707768" y="812406"/>
                    </a:lnTo>
                    <a:lnTo>
                      <a:pt x="782073" y="886588"/>
                    </a:lnTo>
                    <a:lnTo>
                      <a:pt x="781829" y="589614"/>
                    </a:lnTo>
                    <a:lnTo>
                      <a:pt x="484854" y="589857"/>
                    </a:lnTo>
                    <a:lnTo>
                      <a:pt x="559160" y="664040"/>
                    </a:lnTo>
                    <a:lnTo>
                      <a:pt x="11843" y="1212254"/>
                    </a:lnTo>
                    <a:lnTo>
                      <a:pt x="4645" y="1189067"/>
                    </a:lnTo>
                    <a:cubicBezTo>
                      <a:pt x="1599" y="1174185"/>
                      <a:pt x="0" y="1158777"/>
                      <a:pt x="0" y="1142995"/>
                    </a:cubicBezTo>
                    <a:lnTo>
                      <a:pt x="0" y="228604"/>
                    </a:lnTo>
                    <a:cubicBezTo>
                      <a:pt x="0" y="165477"/>
                      <a:pt x="25588" y="108326"/>
                      <a:pt x="66957" y="66957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>
                  <a:cs typeface="+mn-ea"/>
                  <a:sym typeface="+mn-lt"/>
                </a:endParaRPr>
              </a:p>
            </p:txBody>
          </p:sp>
          <p:sp>
            <p:nvSpPr>
              <p:cNvPr id="11" name="TextBox 11">
                <a:extLst>
                  <a:ext uri="{FF2B5EF4-FFF2-40B4-BE49-F238E27FC236}">
                    <a16:creationId xmlns:a16="http://schemas.microsoft.com/office/drawing/2014/main" xmlns="" id="{956CDA22-C40E-4CEE-A6B9-D2F46F408B83}"/>
                  </a:ext>
                </a:extLst>
              </p:cNvPr>
              <p:cNvSpPr txBox="1"/>
              <p:nvPr/>
            </p:nvSpPr>
            <p:spPr>
              <a:xfrm>
                <a:off x="4415657" y="3282169"/>
                <a:ext cx="527709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3153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12" name="Freeform: Shape 12">
                <a:extLst>
                  <a:ext uri="{FF2B5EF4-FFF2-40B4-BE49-F238E27FC236}">
                    <a16:creationId xmlns:a16="http://schemas.microsoft.com/office/drawing/2014/main" xmlns="" id="{4B8AF986-DB7D-483B-8C6E-84D34ECD3047}"/>
                  </a:ext>
                </a:extLst>
              </p:cNvPr>
              <p:cNvSpPr/>
              <p:nvPr/>
            </p:nvSpPr>
            <p:spPr>
              <a:xfrm rot="2702816">
                <a:off x="5397986" y="2827203"/>
                <a:ext cx="1371600" cy="1371601"/>
              </a:xfrm>
              <a:custGeom>
                <a:avLst/>
                <a:gdLst>
                  <a:gd name="connsiteX0" fmla="*/ 66957 w 1371601"/>
                  <a:gd name="connsiteY0" fmla="*/ 66957 h 1371601"/>
                  <a:gd name="connsiteX1" fmla="*/ 228605 w 1371601"/>
                  <a:gd name="connsiteY1" fmla="*/ 0 h 1371601"/>
                  <a:gd name="connsiteX2" fmla="*/ 1142995 w 1371601"/>
                  <a:gd name="connsiteY2" fmla="*/ 0 h 1371601"/>
                  <a:gd name="connsiteX3" fmla="*/ 1371601 w 1371601"/>
                  <a:gd name="connsiteY3" fmla="*/ 228605 h 1371601"/>
                  <a:gd name="connsiteX4" fmla="*/ 1371601 w 1371601"/>
                  <a:gd name="connsiteY4" fmla="*/ 1142995 h 1371601"/>
                  <a:gd name="connsiteX5" fmla="*/ 1142995 w 1371601"/>
                  <a:gd name="connsiteY5" fmla="*/ 1371601 h 1371601"/>
                  <a:gd name="connsiteX6" fmla="*/ 228605 w 1371601"/>
                  <a:gd name="connsiteY6" fmla="*/ 1371600 h 1371601"/>
                  <a:gd name="connsiteX7" fmla="*/ 182533 w 1371601"/>
                  <a:gd name="connsiteY7" fmla="*/ 1366956 h 1371601"/>
                  <a:gd name="connsiteX8" fmla="*/ 160847 w 1371601"/>
                  <a:gd name="connsiteY8" fmla="*/ 1360224 h 1371601"/>
                  <a:gd name="connsiteX9" fmla="*/ 707768 w 1371601"/>
                  <a:gd name="connsiteY9" fmla="*/ 812406 h 1371601"/>
                  <a:gd name="connsiteX10" fmla="*/ 782073 w 1371601"/>
                  <a:gd name="connsiteY10" fmla="*/ 886588 h 1371601"/>
                  <a:gd name="connsiteX11" fmla="*/ 781829 w 1371601"/>
                  <a:gd name="connsiteY11" fmla="*/ 589614 h 1371601"/>
                  <a:gd name="connsiteX12" fmla="*/ 484854 w 1371601"/>
                  <a:gd name="connsiteY12" fmla="*/ 589857 h 1371601"/>
                  <a:gd name="connsiteX13" fmla="*/ 559160 w 1371601"/>
                  <a:gd name="connsiteY13" fmla="*/ 664040 h 1371601"/>
                  <a:gd name="connsiteX14" fmla="*/ 11843 w 1371601"/>
                  <a:gd name="connsiteY14" fmla="*/ 1212254 h 1371601"/>
                  <a:gd name="connsiteX15" fmla="*/ 4645 w 1371601"/>
                  <a:gd name="connsiteY15" fmla="*/ 1189067 h 1371601"/>
                  <a:gd name="connsiteX16" fmla="*/ 0 w 1371601"/>
                  <a:gd name="connsiteY16" fmla="*/ 1142995 h 1371601"/>
                  <a:gd name="connsiteX17" fmla="*/ 0 w 1371601"/>
                  <a:gd name="connsiteY17" fmla="*/ 228604 h 1371601"/>
                  <a:gd name="connsiteX18" fmla="*/ 66957 w 1371601"/>
                  <a:gd name="connsiteY18" fmla="*/ 66957 h 1371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71601" h="1371601">
                    <a:moveTo>
                      <a:pt x="66957" y="66957"/>
                    </a:moveTo>
                    <a:cubicBezTo>
                      <a:pt x="108326" y="25588"/>
                      <a:pt x="165477" y="0"/>
                      <a:pt x="228605" y="0"/>
                    </a:cubicBezTo>
                    <a:lnTo>
                      <a:pt x="1142995" y="0"/>
                    </a:lnTo>
                    <a:cubicBezTo>
                      <a:pt x="1269250" y="0"/>
                      <a:pt x="1371600" y="102351"/>
                      <a:pt x="1371601" y="228605"/>
                    </a:cubicBezTo>
                    <a:lnTo>
                      <a:pt x="1371601" y="1142995"/>
                    </a:lnTo>
                    <a:cubicBezTo>
                      <a:pt x="1371600" y="1269250"/>
                      <a:pt x="1269250" y="1371600"/>
                      <a:pt x="1142995" y="1371601"/>
                    </a:cubicBezTo>
                    <a:lnTo>
                      <a:pt x="228605" y="1371600"/>
                    </a:lnTo>
                    <a:cubicBezTo>
                      <a:pt x="212823" y="1371599"/>
                      <a:pt x="197416" y="1370001"/>
                      <a:pt x="182533" y="1366956"/>
                    </a:cubicBezTo>
                    <a:lnTo>
                      <a:pt x="160847" y="1360224"/>
                    </a:lnTo>
                    <a:lnTo>
                      <a:pt x="707768" y="812406"/>
                    </a:lnTo>
                    <a:lnTo>
                      <a:pt x="782073" y="886588"/>
                    </a:lnTo>
                    <a:lnTo>
                      <a:pt x="781829" y="589614"/>
                    </a:lnTo>
                    <a:lnTo>
                      <a:pt x="484854" y="589857"/>
                    </a:lnTo>
                    <a:lnTo>
                      <a:pt x="559160" y="664040"/>
                    </a:lnTo>
                    <a:lnTo>
                      <a:pt x="11843" y="1212254"/>
                    </a:lnTo>
                    <a:lnTo>
                      <a:pt x="4645" y="1189067"/>
                    </a:lnTo>
                    <a:cubicBezTo>
                      <a:pt x="1599" y="1174185"/>
                      <a:pt x="0" y="1158777"/>
                      <a:pt x="0" y="1142995"/>
                    </a:cubicBezTo>
                    <a:lnTo>
                      <a:pt x="0" y="228604"/>
                    </a:lnTo>
                    <a:cubicBezTo>
                      <a:pt x="0" y="165477"/>
                      <a:pt x="25588" y="108326"/>
                      <a:pt x="66957" y="66957"/>
                    </a:cubicBezTo>
                    <a:close/>
                  </a:path>
                </a:pathLst>
              </a:cu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>
                  <a:cs typeface="+mn-ea"/>
                  <a:sym typeface="+mn-lt"/>
                </a:endParaRPr>
              </a:p>
            </p:txBody>
          </p:sp>
          <p:sp>
            <p:nvSpPr>
              <p:cNvPr id="13" name="TextBox 13">
                <a:extLst>
                  <a:ext uri="{FF2B5EF4-FFF2-40B4-BE49-F238E27FC236}">
                    <a16:creationId xmlns:a16="http://schemas.microsoft.com/office/drawing/2014/main" xmlns="" id="{A23F1A1D-0F20-439A-8F9E-5DA0DAF7625F}"/>
                  </a:ext>
                </a:extLst>
              </p:cNvPr>
              <p:cNvSpPr txBox="1"/>
              <p:nvPr/>
            </p:nvSpPr>
            <p:spPr>
              <a:xfrm>
                <a:off x="6355392" y="3282169"/>
                <a:ext cx="527709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3153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14" name="Freeform: Shape 14">
                <a:extLst>
                  <a:ext uri="{FF2B5EF4-FFF2-40B4-BE49-F238E27FC236}">
                    <a16:creationId xmlns:a16="http://schemas.microsoft.com/office/drawing/2014/main" xmlns="" id="{02C80BA0-0E36-47CF-AD85-812B59B226D6}"/>
                  </a:ext>
                </a:extLst>
              </p:cNvPr>
              <p:cNvSpPr/>
              <p:nvPr/>
            </p:nvSpPr>
            <p:spPr>
              <a:xfrm rot="2702816">
                <a:off x="7337721" y="2827202"/>
                <a:ext cx="1371600" cy="1371601"/>
              </a:xfrm>
              <a:custGeom>
                <a:avLst/>
                <a:gdLst>
                  <a:gd name="connsiteX0" fmla="*/ 66957 w 1371601"/>
                  <a:gd name="connsiteY0" fmla="*/ 66957 h 1371601"/>
                  <a:gd name="connsiteX1" fmla="*/ 228605 w 1371601"/>
                  <a:gd name="connsiteY1" fmla="*/ 0 h 1371601"/>
                  <a:gd name="connsiteX2" fmla="*/ 1142995 w 1371601"/>
                  <a:gd name="connsiteY2" fmla="*/ 0 h 1371601"/>
                  <a:gd name="connsiteX3" fmla="*/ 1371601 w 1371601"/>
                  <a:gd name="connsiteY3" fmla="*/ 228605 h 1371601"/>
                  <a:gd name="connsiteX4" fmla="*/ 1371601 w 1371601"/>
                  <a:gd name="connsiteY4" fmla="*/ 1142995 h 1371601"/>
                  <a:gd name="connsiteX5" fmla="*/ 1142995 w 1371601"/>
                  <a:gd name="connsiteY5" fmla="*/ 1371601 h 1371601"/>
                  <a:gd name="connsiteX6" fmla="*/ 228605 w 1371601"/>
                  <a:gd name="connsiteY6" fmla="*/ 1371600 h 1371601"/>
                  <a:gd name="connsiteX7" fmla="*/ 182533 w 1371601"/>
                  <a:gd name="connsiteY7" fmla="*/ 1366956 h 1371601"/>
                  <a:gd name="connsiteX8" fmla="*/ 160847 w 1371601"/>
                  <a:gd name="connsiteY8" fmla="*/ 1360224 h 1371601"/>
                  <a:gd name="connsiteX9" fmla="*/ 707768 w 1371601"/>
                  <a:gd name="connsiteY9" fmla="*/ 812406 h 1371601"/>
                  <a:gd name="connsiteX10" fmla="*/ 782073 w 1371601"/>
                  <a:gd name="connsiteY10" fmla="*/ 886588 h 1371601"/>
                  <a:gd name="connsiteX11" fmla="*/ 781829 w 1371601"/>
                  <a:gd name="connsiteY11" fmla="*/ 589614 h 1371601"/>
                  <a:gd name="connsiteX12" fmla="*/ 484854 w 1371601"/>
                  <a:gd name="connsiteY12" fmla="*/ 589857 h 1371601"/>
                  <a:gd name="connsiteX13" fmla="*/ 559160 w 1371601"/>
                  <a:gd name="connsiteY13" fmla="*/ 664040 h 1371601"/>
                  <a:gd name="connsiteX14" fmla="*/ 11843 w 1371601"/>
                  <a:gd name="connsiteY14" fmla="*/ 1212254 h 1371601"/>
                  <a:gd name="connsiteX15" fmla="*/ 4645 w 1371601"/>
                  <a:gd name="connsiteY15" fmla="*/ 1189067 h 1371601"/>
                  <a:gd name="connsiteX16" fmla="*/ 0 w 1371601"/>
                  <a:gd name="connsiteY16" fmla="*/ 1142995 h 1371601"/>
                  <a:gd name="connsiteX17" fmla="*/ 0 w 1371601"/>
                  <a:gd name="connsiteY17" fmla="*/ 228604 h 1371601"/>
                  <a:gd name="connsiteX18" fmla="*/ 66957 w 1371601"/>
                  <a:gd name="connsiteY18" fmla="*/ 66957 h 1371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71601" h="1371601">
                    <a:moveTo>
                      <a:pt x="66957" y="66957"/>
                    </a:moveTo>
                    <a:cubicBezTo>
                      <a:pt x="108326" y="25588"/>
                      <a:pt x="165477" y="0"/>
                      <a:pt x="228605" y="0"/>
                    </a:cubicBezTo>
                    <a:lnTo>
                      <a:pt x="1142995" y="0"/>
                    </a:lnTo>
                    <a:cubicBezTo>
                      <a:pt x="1269250" y="0"/>
                      <a:pt x="1371600" y="102351"/>
                      <a:pt x="1371601" y="228605"/>
                    </a:cubicBezTo>
                    <a:lnTo>
                      <a:pt x="1371601" y="1142995"/>
                    </a:lnTo>
                    <a:cubicBezTo>
                      <a:pt x="1371600" y="1269250"/>
                      <a:pt x="1269250" y="1371600"/>
                      <a:pt x="1142995" y="1371601"/>
                    </a:cubicBezTo>
                    <a:lnTo>
                      <a:pt x="228605" y="1371600"/>
                    </a:lnTo>
                    <a:cubicBezTo>
                      <a:pt x="212823" y="1371599"/>
                      <a:pt x="197416" y="1370001"/>
                      <a:pt x="182533" y="1366956"/>
                    </a:cubicBezTo>
                    <a:lnTo>
                      <a:pt x="160847" y="1360224"/>
                    </a:lnTo>
                    <a:lnTo>
                      <a:pt x="707768" y="812406"/>
                    </a:lnTo>
                    <a:lnTo>
                      <a:pt x="782073" y="886588"/>
                    </a:lnTo>
                    <a:lnTo>
                      <a:pt x="781829" y="589614"/>
                    </a:lnTo>
                    <a:lnTo>
                      <a:pt x="484854" y="589857"/>
                    </a:lnTo>
                    <a:lnTo>
                      <a:pt x="559160" y="664040"/>
                    </a:lnTo>
                    <a:lnTo>
                      <a:pt x="11843" y="1212254"/>
                    </a:lnTo>
                    <a:lnTo>
                      <a:pt x="4645" y="1189067"/>
                    </a:lnTo>
                    <a:cubicBezTo>
                      <a:pt x="1599" y="1174185"/>
                      <a:pt x="0" y="1158777"/>
                      <a:pt x="0" y="1142995"/>
                    </a:cubicBezTo>
                    <a:lnTo>
                      <a:pt x="0" y="228604"/>
                    </a:lnTo>
                    <a:cubicBezTo>
                      <a:pt x="0" y="165477"/>
                      <a:pt x="25588" y="108326"/>
                      <a:pt x="66957" y="66957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>
                  <a:cs typeface="+mn-ea"/>
                  <a:sym typeface="+mn-lt"/>
                </a:endParaRPr>
              </a:p>
            </p:txBody>
          </p:sp>
          <p:sp>
            <p:nvSpPr>
              <p:cNvPr id="15" name="TextBox 15">
                <a:extLst>
                  <a:ext uri="{FF2B5EF4-FFF2-40B4-BE49-F238E27FC236}">
                    <a16:creationId xmlns:a16="http://schemas.microsoft.com/office/drawing/2014/main" xmlns="" id="{9AB403C1-23D5-4D43-81CD-96D41539CD60}"/>
                  </a:ext>
                </a:extLst>
              </p:cNvPr>
              <p:cNvSpPr txBox="1"/>
              <p:nvPr/>
            </p:nvSpPr>
            <p:spPr>
              <a:xfrm>
                <a:off x="8295128" y="3282168"/>
                <a:ext cx="527709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3153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16" name="Freeform: Shape 16">
                <a:extLst>
                  <a:ext uri="{FF2B5EF4-FFF2-40B4-BE49-F238E27FC236}">
                    <a16:creationId xmlns:a16="http://schemas.microsoft.com/office/drawing/2014/main" xmlns="" id="{356133E6-365A-4535-8A0C-8665F5FB82CE}"/>
                  </a:ext>
                </a:extLst>
              </p:cNvPr>
              <p:cNvSpPr/>
              <p:nvPr/>
            </p:nvSpPr>
            <p:spPr>
              <a:xfrm rot="2702816">
                <a:off x="9265477" y="2827198"/>
                <a:ext cx="1371600" cy="1371600"/>
              </a:xfrm>
              <a:custGeom>
                <a:avLst/>
                <a:gdLst>
                  <a:gd name="connsiteX0" fmla="*/ 66957 w 1371601"/>
                  <a:gd name="connsiteY0" fmla="*/ 66957 h 1371601"/>
                  <a:gd name="connsiteX1" fmla="*/ 228605 w 1371601"/>
                  <a:gd name="connsiteY1" fmla="*/ 0 h 1371601"/>
                  <a:gd name="connsiteX2" fmla="*/ 1142995 w 1371601"/>
                  <a:gd name="connsiteY2" fmla="*/ 0 h 1371601"/>
                  <a:gd name="connsiteX3" fmla="*/ 1371601 w 1371601"/>
                  <a:gd name="connsiteY3" fmla="*/ 228605 h 1371601"/>
                  <a:gd name="connsiteX4" fmla="*/ 1371601 w 1371601"/>
                  <a:gd name="connsiteY4" fmla="*/ 1142995 h 1371601"/>
                  <a:gd name="connsiteX5" fmla="*/ 1142995 w 1371601"/>
                  <a:gd name="connsiteY5" fmla="*/ 1371601 h 1371601"/>
                  <a:gd name="connsiteX6" fmla="*/ 228605 w 1371601"/>
                  <a:gd name="connsiteY6" fmla="*/ 1371600 h 1371601"/>
                  <a:gd name="connsiteX7" fmla="*/ 182533 w 1371601"/>
                  <a:gd name="connsiteY7" fmla="*/ 1366956 h 1371601"/>
                  <a:gd name="connsiteX8" fmla="*/ 160847 w 1371601"/>
                  <a:gd name="connsiteY8" fmla="*/ 1360224 h 1371601"/>
                  <a:gd name="connsiteX9" fmla="*/ 707768 w 1371601"/>
                  <a:gd name="connsiteY9" fmla="*/ 812406 h 1371601"/>
                  <a:gd name="connsiteX10" fmla="*/ 782073 w 1371601"/>
                  <a:gd name="connsiteY10" fmla="*/ 886588 h 1371601"/>
                  <a:gd name="connsiteX11" fmla="*/ 781829 w 1371601"/>
                  <a:gd name="connsiteY11" fmla="*/ 589614 h 1371601"/>
                  <a:gd name="connsiteX12" fmla="*/ 484854 w 1371601"/>
                  <a:gd name="connsiteY12" fmla="*/ 589857 h 1371601"/>
                  <a:gd name="connsiteX13" fmla="*/ 559160 w 1371601"/>
                  <a:gd name="connsiteY13" fmla="*/ 664040 h 1371601"/>
                  <a:gd name="connsiteX14" fmla="*/ 11843 w 1371601"/>
                  <a:gd name="connsiteY14" fmla="*/ 1212254 h 1371601"/>
                  <a:gd name="connsiteX15" fmla="*/ 4645 w 1371601"/>
                  <a:gd name="connsiteY15" fmla="*/ 1189067 h 1371601"/>
                  <a:gd name="connsiteX16" fmla="*/ 0 w 1371601"/>
                  <a:gd name="connsiteY16" fmla="*/ 1142995 h 1371601"/>
                  <a:gd name="connsiteX17" fmla="*/ 0 w 1371601"/>
                  <a:gd name="connsiteY17" fmla="*/ 228604 h 1371601"/>
                  <a:gd name="connsiteX18" fmla="*/ 66957 w 1371601"/>
                  <a:gd name="connsiteY18" fmla="*/ 66957 h 1371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71601" h="1371601">
                    <a:moveTo>
                      <a:pt x="66957" y="66957"/>
                    </a:moveTo>
                    <a:cubicBezTo>
                      <a:pt x="108326" y="25588"/>
                      <a:pt x="165477" y="0"/>
                      <a:pt x="228605" y="0"/>
                    </a:cubicBezTo>
                    <a:lnTo>
                      <a:pt x="1142995" y="0"/>
                    </a:lnTo>
                    <a:cubicBezTo>
                      <a:pt x="1269250" y="0"/>
                      <a:pt x="1371600" y="102351"/>
                      <a:pt x="1371601" y="228605"/>
                    </a:cubicBezTo>
                    <a:lnTo>
                      <a:pt x="1371601" y="1142995"/>
                    </a:lnTo>
                    <a:cubicBezTo>
                      <a:pt x="1371600" y="1269250"/>
                      <a:pt x="1269250" y="1371600"/>
                      <a:pt x="1142995" y="1371601"/>
                    </a:cubicBezTo>
                    <a:lnTo>
                      <a:pt x="228605" y="1371600"/>
                    </a:lnTo>
                    <a:cubicBezTo>
                      <a:pt x="212823" y="1371599"/>
                      <a:pt x="197416" y="1370001"/>
                      <a:pt x="182533" y="1366956"/>
                    </a:cubicBezTo>
                    <a:lnTo>
                      <a:pt x="160847" y="1360224"/>
                    </a:lnTo>
                    <a:lnTo>
                      <a:pt x="707768" y="812406"/>
                    </a:lnTo>
                    <a:lnTo>
                      <a:pt x="782073" y="886588"/>
                    </a:lnTo>
                    <a:lnTo>
                      <a:pt x="781829" y="589614"/>
                    </a:lnTo>
                    <a:lnTo>
                      <a:pt x="484854" y="589857"/>
                    </a:lnTo>
                    <a:lnTo>
                      <a:pt x="559160" y="664040"/>
                    </a:lnTo>
                    <a:lnTo>
                      <a:pt x="11843" y="1212254"/>
                    </a:lnTo>
                    <a:lnTo>
                      <a:pt x="4645" y="1189067"/>
                    </a:lnTo>
                    <a:cubicBezTo>
                      <a:pt x="1599" y="1174185"/>
                      <a:pt x="0" y="1158777"/>
                      <a:pt x="0" y="1142995"/>
                    </a:cubicBezTo>
                    <a:lnTo>
                      <a:pt x="0" y="228604"/>
                    </a:lnTo>
                    <a:cubicBezTo>
                      <a:pt x="0" y="165477"/>
                      <a:pt x="25588" y="108326"/>
                      <a:pt x="66957" y="66957"/>
                    </a:cubicBezTo>
                    <a:close/>
                  </a:path>
                </a:pathLst>
              </a:cu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365" dirty="0">
                  <a:cs typeface="+mn-ea"/>
                  <a:sym typeface="+mn-lt"/>
                </a:endParaRPr>
              </a:p>
            </p:txBody>
          </p:sp>
          <p:sp>
            <p:nvSpPr>
              <p:cNvPr id="17" name="TextBox 17">
                <a:extLst>
                  <a:ext uri="{FF2B5EF4-FFF2-40B4-BE49-F238E27FC236}">
                    <a16:creationId xmlns:a16="http://schemas.microsoft.com/office/drawing/2014/main" xmlns="" id="{94A36BC0-70C5-4467-B2C1-807480177206}"/>
                  </a:ext>
                </a:extLst>
              </p:cNvPr>
              <p:cNvSpPr txBox="1"/>
              <p:nvPr/>
            </p:nvSpPr>
            <p:spPr>
              <a:xfrm>
                <a:off x="10222890" y="3282164"/>
                <a:ext cx="527709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3153" b="1" dirty="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</p:grp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xmlns="" id="{9182AACF-263C-4E51-951A-E17E1322A84B}"/>
                </a:ext>
              </a:extLst>
            </p:cNvPr>
            <p:cNvCxnSpPr/>
            <p:nvPr/>
          </p:nvCxnSpPr>
          <p:spPr>
            <a:xfrm>
              <a:off x="1718985" y="3036163"/>
              <a:ext cx="0" cy="54153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xmlns="" id="{95DC14D6-87CC-4673-A3CE-CDF17D7A58C4}"/>
                </a:ext>
              </a:extLst>
            </p:cNvPr>
            <p:cNvCxnSpPr/>
            <p:nvPr/>
          </p:nvCxnSpPr>
          <p:spPr>
            <a:xfrm>
              <a:off x="3173788" y="3036163"/>
              <a:ext cx="0" cy="54153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xmlns="" id="{4F2FABB4-3C8A-4B82-855B-F17E64547039}"/>
                </a:ext>
              </a:extLst>
            </p:cNvPr>
            <p:cNvCxnSpPr/>
            <p:nvPr/>
          </p:nvCxnSpPr>
          <p:spPr>
            <a:xfrm>
              <a:off x="4628590" y="3049479"/>
              <a:ext cx="0" cy="54153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xmlns="" id="{C45E05D6-BCEC-42AB-955A-33894F3FBEE5}"/>
                </a:ext>
              </a:extLst>
            </p:cNvPr>
            <p:cNvCxnSpPr/>
            <p:nvPr/>
          </p:nvCxnSpPr>
          <p:spPr>
            <a:xfrm>
              <a:off x="7529209" y="3047608"/>
              <a:ext cx="0" cy="54153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xmlns="" id="{11EFB889-5E2D-417C-AF8F-6F15C2272C0B}"/>
                </a:ext>
              </a:extLst>
            </p:cNvPr>
            <p:cNvCxnSpPr/>
            <p:nvPr/>
          </p:nvCxnSpPr>
          <p:spPr>
            <a:xfrm>
              <a:off x="6083392" y="3036163"/>
              <a:ext cx="0" cy="54153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A28CEBF-F373-4AFE-9708-CF80BB102B6A}"/>
              </a:ext>
            </a:extLst>
          </p:cNvPr>
          <p:cNvSpPr/>
          <p:nvPr/>
        </p:nvSpPr>
        <p:spPr>
          <a:xfrm>
            <a:off x="1415132" y="4914216"/>
            <a:ext cx="203717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6AFEEE02-CFFD-4DFF-B7BE-E8B9AD223D6A}"/>
              </a:ext>
            </a:extLst>
          </p:cNvPr>
          <p:cNvSpPr/>
          <p:nvPr/>
        </p:nvSpPr>
        <p:spPr>
          <a:xfrm>
            <a:off x="1415132" y="446702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F914AA5-B766-4B68-B3FC-5C711308C6D0}"/>
              </a:ext>
            </a:extLst>
          </p:cNvPr>
          <p:cNvSpPr/>
          <p:nvPr/>
        </p:nvSpPr>
        <p:spPr>
          <a:xfrm>
            <a:off x="3232232" y="4914216"/>
            <a:ext cx="203717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8E9657D-80D2-40FD-BF52-F436C21CDD69}"/>
              </a:ext>
            </a:extLst>
          </p:cNvPr>
          <p:cNvSpPr/>
          <p:nvPr/>
        </p:nvSpPr>
        <p:spPr>
          <a:xfrm>
            <a:off x="3232232" y="4456817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F179F3E-D0E6-4B1E-AEFA-8184D1A0B1A8}"/>
              </a:ext>
            </a:extLst>
          </p:cNvPr>
          <p:cNvSpPr/>
          <p:nvPr/>
        </p:nvSpPr>
        <p:spPr>
          <a:xfrm>
            <a:off x="5063473" y="4917849"/>
            <a:ext cx="203717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A45F3354-EF47-4F87-AFD3-6FD9C8DC6816}"/>
              </a:ext>
            </a:extLst>
          </p:cNvPr>
          <p:cNvSpPr/>
          <p:nvPr/>
        </p:nvSpPr>
        <p:spPr>
          <a:xfrm>
            <a:off x="5108636" y="4446604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706374A2-278E-4BA6-A281-57C657A45489}"/>
              </a:ext>
            </a:extLst>
          </p:cNvPr>
          <p:cNvSpPr/>
          <p:nvPr/>
        </p:nvSpPr>
        <p:spPr>
          <a:xfrm>
            <a:off x="7086510" y="4914216"/>
            <a:ext cx="203717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AE3299E-3F6C-4DF0-A474-C170FCEE2008}"/>
              </a:ext>
            </a:extLst>
          </p:cNvPr>
          <p:cNvSpPr/>
          <p:nvPr/>
        </p:nvSpPr>
        <p:spPr>
          <a:xfrm>
            <a:off x="7109720" y="4416206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67B95EA3-4619-4BF5-B3A7-07AE74D83805}"/>
              </a:ext>
            </a:extLst>
          </p:cNvPr>
          <p:cNvSpPr/>
          <p:nvPr/>
        </p:nvSpPr>
        <p:spPr>
          <a:xfrm>
            <a:off x="8986124" y="4914216"/>
            <a:ext cx="203717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7BA0957D-D02B-42E3-9C52-1E2BFD0D2CCD}"/>
              </a:ext>
            </a:extLst>
          </p:cNvPr>
          <p:cNvSpPr/>
          <p:nvPr/>
        </p:nvSpPr>
        <p:spPr>
          <a:xfrm>
            <a:off x="8986124" y="4446604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176FC24-543A-4F0E-906F-75A4EF781997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A00BB118-9B56-4965-BB59-C698D2565401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441CAFF5-3A7C-46ED-AF06-C5F2FA638F75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8323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325AEAA-C7BB-4F94-A0D3-0A7CCB1FB1F5}"/>
              </a:ext>
            </a:extLst>
          </p:cNvPr>
          <p:cNvGrpSpPr/>
          <p:nvPr/>
        </p:nvGrpSpPr>
        <p:grpSpPr>
          <a:xfrm>
            <a:off x="1769637" y="2376214"/>
            <a:ext cx="9349216" cy="3532572"/>
            <a:chOff x="1039365" y="1896087"/>
            <a:chExt cx="9989004" cy="3774314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796C1FE8-702E-4228-8852-94A5F331FE6F}"/>
                </a:ext>
              </a:extLst>
            </p:cNvPr>
            <p:cNvCxnSpPr/>
            <p:nvPr/>
          </p:nvCxnSpPr>
          <p:spPr>
            <a:xfrm>
              <a:off x="1053652" y="3774894"/>
              <a:ext cx="997471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A93AA8DB-980C-4DBD-966F-4801A7D2689B}"/>
                </a:ext>
              </a:extLst>
            </p:cNvPr>
            <p:cNvCxnSpPr/>
            <p:nvPr/>
          </p:nvCxnSpPr>
          <p:spPr>
            <a:xfrm flipV="1">
              <a:off x="1039365" y="2931932"/>
              <a:ext cx="428625" cy="84296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38480026-F4F7-468B-8437-558957CBCF01}"/>
                </a:ext>
              </a:extLst>
            </p:cNvPr>
            <p:cNvSpPr/>
            <p:nvPr/>
          </p:nvSpPr>
          <p:spPr>
            <a:xfrm>
              <a:off x="1425127" y="2817631"/>
              <a:ext cx="157163" cy="15716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737B66B1-C8B5-46D1-84F3-6C43BD4A2B17}"/>
                </a:ext>
              </a:extLst>
            </p:cNvPr>
            <p:cNvSpPr/>
            <p:nvPr/>
          </p:nvSpPr>
          <p:spPr>
            <a:xfrm>
              <a:off x="1535855" y="2006815"/>
              <a:ext cx="642938" cy="64293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102" dirty="0"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946A1A01-E443-46EF-B583-8347ED968770}"/>
                </a:ext>
              </a:extLst>
            </p:cNvPr>
            <p:cNvGrpSpPr/>
            <p:nvPr/>
          </p:nvGrpSpPr>
          <p:grpSpPr>
            <a:xfrm>
              <a:off x="1425127" y="1896087"/>
              <a:ext cx="864394" cy="864394"/>
              <a:chOff x="857250" y="1893093"/>
              <a:chExt cx="864394" cy="864394"/>
            </a:xfrm>
          </p:grpSpPr>
          <p:sp>
            <p:nvSpPr>
              <p:cNvPr id="26" name="弧形 25">
                <a:extLst>
                  <a:ext uri="{FF2B5EF4-FFF2-40B4-BE49-F238E27FC236}">
                    <a16:creationId xmlns:a16="http://schemas.microsoft.com/office/drawing/2014/main" xmlns="" id="{E6CB03D7-C25A-47CD-9BDF-FE6E979E93BB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3406397"/>
                  <a:gd name="adj2" fmla="val 20528884"/>
                </a:avLst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/>
              </a:p>
            </p:txBody>
          </p:sp>
          <p:sp>
            <p:nvSpPr>
              <p:cNvPr id="27" name="弧形 26">
                <a:extLst>
                  <a:ext uri="{FF2B5EF4-FFF2-40B4-BE49-F238E27FC236}">
                    <a16:creationId xmlns:a16="http://schemas.microsoft.com/office/drawing/2014/main" xmlns="" id="{B5AE928F-E7F4-4C77-B6D7-8DC310BFB4B1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7448849"/>
                  <a:gd name="adj2" fmla="val 17571339"/>
                </a:avLst>
              </a:prstGeom>
              <a:ln w="762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 dirty="0"/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553D3FCA-FE5C-4E19-AE1E-B7AF12FE3958}"/>
                </a:ext>
              </a:extLst>
            </p:cNvPr>
            <p:cNvCxnSpPr/>
            <p:nvPr/>
          </p:nvCxnSpPr>
          <p:spPr>
            <a:xfrm flipH="1">
              <a:off x="2460971" y="3791593"/>
              <a:ext cx="428625" cy="84296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C9DF079F-C087-4101-B2E5-EF632CF812A6}"/>
                </a:ext>
              </a:extLst>
            </p:cNvPr>
            <p:cNvSpPr/>
            <p:nvPr/>
          </p:nvSpPr>
          <p:spPr>
            <a:xfrm flipV="1">
              <a:off x="2382390" y="4576245"/>
              <a:ext cx="157163" cy="15716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B6E7BC7-CB0B-42E1-9223-DF2B3E279686}"/>
                </a:ext>
              </a:extLst>
            </p:cNvPr>
            <p:cNvSpPr/>
            <p:nvPr/>
          </p:nvSpPr>
          <p:spPr>
            <a:xfrm>
              <a:off x="1793022" y="4916735"/>
              <a:ext cx="642938" cy="642938"/>
            </a:xfrm>
            <a:prstGeom prst="ellipse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102" dirty="0"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903BE882-1E5F-4A57-9DB7-5B1D06D23794}"/>
                </a:ext>
              </a:extLst>
            </p:cNvPr>
            <p:cNvGrpSpPr/>
            <p:nvPr/>
          </p:nvGrpSpPr>
          <p:grpSpPr>
            <a:xfrm>
              <a:off x="1682294" y="4806007"/>
              <a:ext cx="864394" cy="864394"/>
              <a:chOff x="857250" y="1893093"/>
              <a:chExt cx="864394" cy="864394"/>
            </a:xfrm>
          </p:grpSpPr>
          <p:sp>
            <p:nvSpPr>
              <p:cNvPr id="24" name="弧形 23">
                <a:extLst>
                  <a:ext uri="{FF2B5EF4-FFF2-40B4-BE49-F238E27FC236}">
                    <a16:creationId xmlns:a16="http://schemas.microsoft.com/office/drawing/2014/main" xmlns="" id="{41E01821-D8B1-4780-BDA9-97928A4EDB79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3406397"/>
                  <a:gd name="adj2" fmla="val 20528884"/>
                </a:avLst>
              </a:prstGeom>
              <a:ln>
                <a:solidFill>
                  <a:srgbClr val="C5261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/>
              </a:p>
            </p:txBody>
          </p:sp>
          <p:sp>
            <p:nvSpPr>
              <p:cNvPr id="25" name="弧形 24">
                <a:extLst>
                  <a:ext uri="{FF2B5EF4-FFF2-40B4-BE49-F238E27FC236}">
                    <a16:creationId xmlns:a16="http://schemas.microsoft.com/office/drawing/2014/main" xmlns="" id="{6084EEE8-8C4C-43F8-9F35-44433EFEAF0B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7448849"/>
                  <a:gd name="adj2" fmla="val 17571339"/>
                </a:avLst>
              </a:prstGeom>
              <a:ln w="76200">
                <a:solidFill>
                  <a:srgbClr val="C5261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 dirty="0"/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C69D0846-E56D-4086-9CEA-34F305F9885B}"/>
                </a:ext>
              </a:extLst>
            </p:cNvPr>
            <p:cNvCxnSpPr/>
            <p:nvPr/>
          </p:nvCxnSpPr>
          <p:spPr>
            <a:xfrm flipV="1">
              <a:off x="6176498" y="2931932"/>
              <a:ext cx="428625" cy="84296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C1291C46-39AF-41D4-931D-DA2D890229E1}"/>
                </a:ext>
              </a:extLst>
            </p:cNvPr>
            <p:cNvSpPr/>
            <p:nvPr/>
          </p:nvSpPr>
          <p:spPr>
            <a:xfrm>
              <a:off x="6562260" y="2817631"/>
              <a:ext cx="157163" cy="15716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500AD025-AC33-4FCB-8711-9CC2ED259EB4}"/>
                </a:ext>
              </a:extLst>
            </p:cNvPr>
            <p:cNvSpPr/>
            <p:nvPr/>
          </p:nvSpPr>
          <p:spPr>
            <a:xfrm>
              <a:off x="6672988" y="2006815"/>
              <a:ext cx="642938" cy="64293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102" dirty="0"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763470C3-84A8-4059-AC95-607E00FE9B9D}"/>
                </a:ext>
              </a:extLst>
            </p:cNvPr>
            <p:cNvGrpSpPr/>
            <p:nvPr/>
          </p:nvGrpSpPr>
          <p:grpSpPr>
            <a:xfrm>
              <a:off x="6562260" y="1896087"/>
              <a:ext cx="864394" cy="864394"/>
              <a:chOff x="857250" y="1893093"/>
              <a:chExt cx="864394" cy="864394"/>
            </a:xfrm>
          </p:grpSpPr>
          <p:sp>
            <p:nvSpPr>
              <p:cNvPr id="22" name="弧形 21">
                <a:extLst>
                  <a:ext uri="{FF2B5EF4-FFF2-40B4-BE49-F238E27FC236}">
                    <a16:creationId xmlns:a16="http://schemas.microsoft.com/office/drawing/2014/main" xmlns="" id="{304DDA57-A7C3-43EB-B760-147AFCD584D5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3406397"/>
                  <a:gd name="adj2" fmla="val 20528884"/>
                </a:avLst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/>
              </a:p>
            </p:txBody>
          </p:sp>
          <p:sp>
            <p:nvSpPr>
              <p:cNvPr id="23" name="弧形 22">
                <a:extLst>
                  <a:ext uri="{FF2B5EF4-FFF2-40B4-BE49-F238E27FC236}">
                    <a16:creationId xmlns:a16="http://schemas.microsoft.com/office/drawing/2014/main" xmlns="" id="{55427CB3-E22A-4F33-BC97-F281CA460698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7448849"/>
                  <a:gd name="adj2" fmla="val 17571339"/>
                </a:avLst>
              </a:prstGeom>
              <a:ln w="762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 dirty="0"/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01C2EB0A-ED4F-4B3C-B419-114048966DBF}"/>
                </a:ext>
              </a:extLst>
            </p:cNvPr>
            <p:cNvCxnSpPr/>
            <p:nvPr/>
          </p:nvCxnSpPr>
          <p:spPr>
            <a:xfrm flipH="1">
              <a:off x="7598104" y="3791593"/>
              <a:ext cx="428625" cy="84296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E8AD082B-AC37-4F49-9F8B-2D9EE4AB8B6E}"/>
                </a:ext>
              </a:extLst>
            </p:cNvPr>
            <p:cNvSpPr/>
            <p:nvPr/>
          </p:nvSpPr>
          <p:spPr>
            <a:xfrm flipV="1">
              <a:off x="7519523" y="4576245"/>
              <a:ext cx="157163" cy="15716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1E81CEB6-0773-4DE8-935C-63FDEBAE547F}"/>
                </a:ext>
              </a:extLst>
            </p:cNvPr>
            <p:cNvSpPr/>
            <p:nvPr/>
          </p:nvSpPr>
          <p:spPr>
            <a:xfrm>
              <a:off x="6930155" y="4916735"/>
              <a:ext cx="642938" cy="642938"/>
            </a:xfrm>
            <a:prstGeom prst="ellipse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0140" tIns="60070" rIns="120140" bIns="6007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102" dirty="0"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sz="2102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0C7C01E0-7B22-4948-94D7-413B05482F4B}"/>
                </a:ext>
              </a:extLst>
            </p:cNvPr>
            <p:cNvGrpSpPr/>
            <p:nvPr/>
          </p:nvGrpSpPr>
          <p:grpSpPr>
            <a:xfrm>
              <a:off x="6819427" y="4806007"/>
              <a:ext cx="864394" cy="864394"/>
              <a:chOff x="857250" y="1893093"/>
              <a:chExt cx="864394" cy="864394"/>
            </a:xfrm>
          </p:grpSpPr>
          <p:sp>
            <p:nvSpPr>
              <p:cNvPr id="20" name="弧形 19">
                <a:extLst>
                  <a:ext uri="{FF2B5EF4-FFF2-40B4-BE49-F238E27FC236}">
                    <a16:creationId xmlns:a16="http://schemas.microsoft.com/office/drawing/2014/main" xmlns="" id="{39D29263-A5DA-4320-850E-99DC81BDD3C9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3406397"/>
                  <a:gd name="adj2" fmla="val 20528884"/>
                </a:avLst>
              </a:prstGeom>
              <a:ln>
                <a:solidFill>
                  <a:srgbClr val="C5261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/>
              </a:p>
            </p:txBody>
          </p:sp>
          <p:sp>
            <p:nvSpPr>
              <p:cNvPr id="21" name="弧形 20">
                <a:extLst>
                  <a:ext uri="{FF2B5EF4-FFF2-40B4-BE49-F238E27FC236}">
                    <a16:creationId xmlns:a16="http://schemas.microsoft.com/office/drawing/2014/main" xmlns="" id="{4FC39F64-559B-4940-ACC9-492E0E7CEE9D}"/>
                  </a:ext>
                </a:extLst>
              </p:cNvPr>
              <p:cNvSpPr/>
              <p:nvPr/>
            </p:nvSpPr>
            <p:spPr>
              <a:xfrm>
                <a:off x="857250" y="1893093"/>
                <a:ext cx="864394" cy="864394"/>
              </a:xfrm>
              <a:prstGeom prst="arc">
                <a:avLst>
                  <a:gd name="adj1" fmla="val 7448849"/>
                  <a:gd name="adj2" fmla="val 17571339"/>
                </a:avLst>
              </a:prstGeom>
              <a:ln w="76200">
                <a:solidFill>
                  <a:srgbClr val="C5261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/>
              </a:p>
            </p:txBody>
          </p:sp>
        </p:grp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A7AC577D-859B-4A8F-A5D1-C1078F21AA4A}"/>
              </a:ext>
            </a:extLst>
          </p:cNvPr>
          <p:cNvSpPr/>
          <p:nvPr/>
        </p:nvSpPr>
        <p:spPr>
          <a:xfrm>
            <a:off x="2638842" y="3015435"/>
            <a:ext cx="321060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B02A01F5-2464-4860-B3CD-5C4FF05B50E3}"/>
              </a:ext>
            </a:extLst>
          </p:cNvPr>
          <p:cNvSpPr txBox="1"/>
          <p:nvPr/>
        </p:nvSpPr>
        <p:spPr>
          <a:xfrm>
            <a:off x="3710470" y="2479850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A387911-0427-42D4-A5E2-B3FC26D8C327}"/>
              </a:ext>
            </a:extLst>
          </p:cNvPr>
          <p:cNvSpPr/>
          <p:nvPr/>
        </p:nvSpPr>
        <p:spPr>
          <a:xfrm>
            <a:off x="2638842" y="5567393"/>
            <a:ext cx="321060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3A9D53B-526A-4C6C-A3C9-4B96D44E5837}"/>
              </a:ext>
            </a:extLst>
          </p:cNvPr>
          <p:cNvSpPr txBox="1"/>
          <p:nvPr/>
        </p:nvSpPr>
        <p:spPr>
          <a:xfrm>
            <a:off x="3710470" y="5031808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7935A2F-C3CD-40C2-A6ED-9540301573A9}"/>
              </a:ext>
            </a:extLst>
          </p:cNvPr>
          <p:cNvSpPr/>
          <p:nvPr/>
        </p:nvSpPr>
        <p:spPr>
          <a:xfrm>
            <a:off x="7487473" y="3015435"/>
            <a:ext cx="321060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8A01D6FE-6C44-45F3-9D18-9A00DA5CF63C}"/>
              </a:ext>
            </a:extLst>
          </p:cNvPr>
          <p:cNvSpPr txBox="1"/>
          <p:nvPr/>
        </p:nvSpPr>
        <p:spPr>
          <a:xfrm>
            <a:off x="8559101" y="2479850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3D22E527-EEA2-4A68-8F4D-6E10A232E727}"/>
              </a:ext>
            </a:extLst>
          </p:cNvPr>
          <p:cNvSpPr/>
          <p:nvPr/>
        </p:nvSpPr>
        <p:spPr>
          <a:xfrm>
            <a:off x="7828821" y="5572079"/>
            <a:ext cx="321060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E55081E2-86B2-467F-9B4D-A9C162DA5140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2A3439CD-A039-4BC4-B11E-FBB831421E63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9B7C3F3F-9884-433C-8CF0-D49198A464B9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93E3B5D0-9AF8-4653-94D2-F6E38DA59D6B}"/>
              </a:ext>
            </a:extLst>
          </p:cNvPr>
          <p:cNvSpPr txBox="1"/>
          <p:nvPr/>
        </p:nvSpPr>
        <p:spPr>
          <a:xfrm>
            <a:off x="8573746" y="5031808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15702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6AFE42-EB73-4E5E-91ED-8EEB3169D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24667"/>
            <a:ext cx="12192000" cy="5333333"/>
          </a:xfrm>
          <a:prstGeom prst="rect">
            <a:avLst/>
          </a:prstGeom>
        </p:spPr>
      </p:pic>
      <p:sp>
        <p:nvSpPr>
          <p:cNvPr id="3" name="圆角矩形 6">
            <a:extLst>
              <a:ext uri="{FF2B5EF4-FFF2-40B4-BE49-F238E27FC236}">
                <a16:creationId xmlns:a16="http://schemas.microsoft.com/office/drawing/2014/main" xmlns="" id="{7E58B8D6-6A0B-4EC0-A348-33A30480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5630" y="1423528"/>
            <a:ext cx="3376613" cy="1706562"/>
          </a:xfrm>
          <a:prstGeom prst="roundRect">
            <a:avLst>
              <a:gd name="adj" fmla="val 16667"/>
            </a:avLst>
          </a:prstGeom>
          <a:solidFill>
            <a:srgbClr val="C5261D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7200" dirty="0">
                <a:solidFill>
                  <a:srgbClr val="FFFFFF"/>
                </a:solidFill>
              </a:rPr>
              <a:t>04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  <p:sp>
        <p:nvSpPr>
          <p:cNvPr id="4" name="文本框 15">
            <a:extLst>
              <a:ext uri="{FF2B5EF4-FFF2-40B4-BE49-F238E27FC236}">
                <a16:creationId xmlns:a16="http://schemas.microsoft.com/office/drawing/2014/main" xmlns="" id="{9A42877F-696F-4F3A-955A-87A0D41F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18" y="3231229"/>
            <a:ext cx="5358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B00A2BB4-F508-4175-9982-EA0190569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192" y="4278855"/>
            <a:ext cx="4027488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82512E3-92CD-4E70-9743-B47BCC28161A}"/>
              </a:ext>
            </a:extLst>
          </p:cNvPr>
          <p:cNvSpPr/>
          <p:nvPr/>
        </p:nvSpPr>
        <p:spPr>
          <a:xfrm>
            <a:off x="9288966" y="5129561"/>
            <a:ext cx="2709746" cy="4906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088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77FE06D-42D3-4398-99A7-3443A126B875}"/>
              </a:ext>
            </a:extLst>
          </p:cNvPr>
          <p:cNvGrpSpPr/>
          <p:nvPr/>
        </p:nvGrpSpPr>
        <p:grpSpPr>
          <a:xfrm>
            <a:off x="1523138" y="2057754"/>
            <a:ext cx="8637418" cy="2742493"/>
            <a:chOff x="630070" y="1176595"/>
            <a:chExt cx="7812360" cy="2480526"/>
          </a:xfrm>
        </p:grpSpPr>
        <p:sp>
          <p:nvSpPr>
            <p:cNvPr id="7" name="流程图: 手动输入 6">
              <a:extLst>
                <a:ext uri="{FF2B5EF4-FFF2-40B4-BE49-F238E27FC236}">
                  <a16:creationId xmlns:a16="http://schemas.microsoft.com/office/drawing/2014/main" xmlns="" id="{358CEC45-ED3E-406B-B3B4-DE8382B00B3B}"/>
                </a:ext>
              </a:extLst>
            </p:cNvPr>
            <p:cNvSpPr/>
            <p:nvPr/>
          </p:nvSpPr>
          <p:spPr>
            <a:xfrm>
              <a:off x="630070" y="1176595"/>
              <a:ext cx="1959173" cy="1496096"/>
            </a:xfrm>
            <a:prstGeom prst="flowChartManualInpu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8" name="流程图: 手动输入 7">
              <a:extLst>
                <a:ext uri="{FF2B5EF4-FFF2-40B4-BE49-F238E27FC236}">
                  <a16:creationId xmlns:a16="http://schemas.microsoft.com/office/drawing/2014/main" xmlns="" id="{69BC59B8-E1C6-43BF-A37D-3D23C55388D1}"/>
                </a:ext>
              </a:extLst>
            </p:cNvPr>
            <p:cNvSpPr/>
            <p:nvPr/>
          </p:nvSpPr>
          <p:spPr>
            <a:xfrm flipH="1">
              <a:off x="2589243" y="1181241"/>
              <a:ext cx="1947007" cy="1486805"/>
            </a:xfrm>
            <a:prstGeom prst="flowChartManualInpu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9" name="流程图: 手动输入 8">
              <a:extLst>
                <a:ext uri="{FF2B5EF4-FFF2-40B4-BE49-F238E27FC236}">
                  <a16:creationId xmlns:a16="http://schemas.microsoft.com/office/drawing/2014/main" xmlns="" id="{1FFD0C0C-A6A1-4C5B-8FEC-68E27EE23DC7}"/>
                </a:ext>
              </a:extLst>
            </p:cNvPr>
            <p:cNvSpPr/>
            <p:nvPr/>
          </p:nvSpPr>
          <p:spPr>
            <a:xfrm>
              <a:off x="4536250" y="1176595"/>
              <a:ext cx="1959173" cy="1496096"/>
            </a:xfrm>
            <a:prstGeom prst="flowChartManualInpu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/>
            </a:p>
          </p:txBody>
        </p:sp>
        <p:sp>
          <p:nvSpPr>
            <p:cNvPr id="10" name="流程图: 手动输入 9">
              <a:extLst>
                <a:ext uri="{FF2B5EF4-FFF2-40B4-BE49-F238E27FC236}">
                  <a16:creationId xmlns:a16="http://schemas.microsoft.com/office/drawing/2014/main" xmlns="" id="{61C9997C-8F9A-41BF-B095-F27EC889B240}"/>
                </a:ext>
              </a:extLst>
            </p:cNvPr>
            <p:cNvSpPr/>
            <p:nvPr/>
          </p:nvSpPr>
          <p:spPr>
            <a:xfrm flipH="1">
              <a:off x="6495423" y="1181241"/>
              <a:ext cx="1947007" cy="1486805"/>
            </a:xfrm>
            <a:prstGeom prst="flowChartManualInpu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/>
            </a:p>
          </p:txBody>
        </p:sp>
        <p:pic>
          <p:nvPicPr>
            <p:cNvPr id="11" name="Picture 2" descr="C:\Documents and Settings\Administrator\桌面\图标\ico\swap-vert-circle.png">
              <a:extLst>
                <a:ext uri="{FF2B5EF4-FFF2-40B4-BE49-F238E27FC236}">
                  <a16:creationId xmlns:a16="http://schemas.microsoft.com/office/drawing/2014/main" xmlns="" id="{38AA5B72-4048-49A8-8457-75DBE0153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8796" y="1491630"/>
              <a:ext cx="1001719" cy="100171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Documents and Settings\Administrator\桌面\图标\ico\verified-user.png">
              <a:extLst>
                <a:ext uri="{FF2B5EF4-FFF2-40B4-BE49-F238E27FC236}">
                  <a16:creationId xmlns:a16="http://schemas.microsoft.com/office/drawing/2014/main" xmlns="" id="{D9F69AB5-9A25-4716-830E-07CF0068D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7335" y="1567884"/>
              <a:ext cx="849210" cy="8492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Documents and Settings\Administrator\桌面\图标\ico\vpn-lock.png">
              <a:extLst>
                <a:ext uri="{FF2B5EF4-FFF2-40B4-BE49-F238E27FC236}">
                  <a16:creationId xmlns:a16="http://schemas.microsoft.com/office/drawing/2014/main" xmlns="" id="{C55D11CD-4347-4AC8-834E-993AA3668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7351" y="1550915"/>
              <a:ext cx="883149" cy="88314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5" descr="C:\Documents and Settings\Administrator\桌面\图标\ico\cloud-queue.png">
              <a:extLst>
                <a:ext uri="{FF2B5EF4-FFF2-40B4-BE49-F238E27FC236}">
                  <a16:creationId xmlns:a16="http://schemas.microsoft.com/office/drawing/2014/main" xmlns="" id="{BF33E120-1875-46FD-99A0-196B31AC2D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006" y="1549660"/>
              <a:ext cx="885659" cy="88565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xmlns="" id="{0B00DF74-3075-4F51-B5AA-2CD8AE16F69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26500" y="3377005"/>
              <a:ext cx="514513" cy="45719"/>
            </a:xfrm>
            <a:custGeom>
              <a:avLst/>
              <a:gdLst>
                <a:gd name="T0" fmla="*/ 501 w 501"/>
                <a:gd name="T1" fmla="*/ 27 h 27"/>
                <a:gd name="T2" fmla="*/ 501 w 501"/>
                <a:gd name="T3" fmla="*/ 22 h 27"/>
                <a:gd name="T4" fmla="*/ 478 w 501"/>
                <a:gd name="T5" fmla="*/ 0 h 27"/>
                <a:gd name="T6" fmla="*/ 23 w 501"/>
                <a:gd name="T7" fmla="*/ 0 h 27"/>
                <a:gd name="T8" fmla="*/ 0 w 501"/>
                <a:gd name="T9" fmla="*/ 22 h 27"/>
                <a:gd name="T10" fmla="*/ 0 w 501"/>
                <a:gd name="T11" fmla="*/ 27 h 27"/>
                <a:gd name="T12" fmla="*/ 501 w 501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27">
                  <a:moveTo>
                    <a:pt x="501" y="27"/>
                  </a:moveTo>
                  <a:cubicBezTo>
                    <a:pt x="501" y="22"/>
                    <a:pt x="501" y="22"/>
                    <a:pt x="501" y="22"/>
                  </a:cubicBezTo>
                  <a:cubicBezTo>
                    <a:pt x="501" y="10"/>
                    <a:pt x="491" y="0"/>
                    <a:pt x="47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501" y="2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1839" b="1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024F546E-9B71-43EA-B7CC-0629879EDB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853684" y="3377005"/>
              <a:ext cx="514513" cy="45719"/>
            </a:xfrm>
            <a:custGeom>
              <a:avLst/>
              <a:gdLst>
                <a:gd name="T0" fmla="*/ 501 w 501"/>
                <a:gd name="T1" fmla="*/ 27 h 27"/>
                <a:gd name="T2" fmla="*/ 501 w 501"/>
                <a:gd name="T3" fmla="*/ 22 h 27"/>
                <a:gd name="T4" fmla="*/ 478 w 501"/>
                <a:gd name="T5" fmla="*/ 0 h 27"/>
                <a:gd name="T6" fmla="*/ 23 w 501"/>
                <a:gd name="T7" fmla="*/ 0 h 27"/>
                <a:gd name="T8" fmla="*/ 0 w 501"/>
                <a:gd name="T9" fmla="*/ 22 h 27"/>
                <a:gd name="T10" fmla="*/ 0 w 501"/>
                <a:gd name="T11" fmla="*/ 27 h 27"/>
                <a:gd name="T12" fmla="*/ 501 w 501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27">
                  <a:moveTo>
                    <a:pt x="501" y="27"/>
                  </a:moveTo>
                  <a:cubicBezTo>
                    <a:pt x="501" y="22"/>
                    <a:pt x="501" y="22"/>
                    <a:pt x="501" y="22"/>
                  </a:cubicBezTo>
                  <a:cubicBezTo>
                    <a:pt x="501" y="10"/>
                    <a:pt x="491" y="0"/>
                    <a:pt x="47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501" y="2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1839" b="1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FC73722-A49D-4A25-8E83-ED3DCED25802}"/>
              </a:ext>
            </a:extLst>
          </p:cNvPr>
          <p:cNvSpPr txBox="1"/>
          <p:nvPr/>
        </p:nvSpPr>
        <p:spPr>
          <a:xfrm>
            <a:off x="3429676" y="4134191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35BE0A6D-86A8-4B06-9707-D523314376A9}"/>
              </a:ext>
            </a:extLst>
          </p:cNvPr>
          <p:cNvSpPr/>
          <p:nvPr/>
        </p:nvSpPr>
        <p:spPr>
          <a:xfrm>
            <a:off x="2052422" y="4638343"/>
            <a:ext cx="378942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6C6A668-D35F-44C2-B0DC-EE470CD09BD5}"/>
              </a:ext>
            </a:extLst>
          </p:cNvPr>
          <p:cNvSpPr txBox="1"/>
          <p:nvPr/>
        </p:nvSpPr>
        <p:spPr>
          <a:xfrm>
            <a:off x="7834298" y="4134191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550FF889-2160-4F9E-BC65-0C1045F6DE6D}"/>
              </a:ext>
            </a:extLst>
          </p:cNvPr>
          <p:cNvSpPr/>
          <p:nvPr/>
        </p:nvSpPr>
        <p:spPr>
          <a:xfrm>
            <a:off x="6457043" y="4638343"/>
            <a:ext cx="378942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760C568-81FA-4812-A00E-C4245A917772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C3B7F35-B3E2-49F8-9895-A6577BA4BFCB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F84D646D-058E-4A43-B683-DA3813433EAE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8028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5D7D83B-A18A-4F2F-9BF2-4A0DDAFECE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24667"/>
            <a:ext cx="12192000" cy="5333333"/>
          </a:xfrm>
          <a:prstGeom prst="rect">
            <a:avLst/>
          </a:prstGeom>
        </p:spPr>
      </p:pic>
      <p:sp>
        <p:nvSpPr>
          <p:cNvPr id="5" name="MH_Number_1">
            <a:extLst>
              <a:ext uri="{FF2B5EF4-FFF2-40B4-BE49-F238E27FC236}">
                <a16:creationId xmlns:a16="http://schemas.microsoft.com/office/drawing/2014/main" xmlns="" id="{074A3A87-07F7-45A1-B734-04A5ECA6A4D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589207" y="2361750"/>
            <a:ext cx="397934" cy="397934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MH_Number_2">
            <a:extLst>
              <a:ext uri="{FF2B5EF4-FFF2-40B4-BE49-F238E27FC236}">
                <a16:creationId xmlns:a16="http://schemas.microsoft.com/office/drawing/2014/main" xmlns="" id="{A1A09EAC-7F66-48EF-B1EE-50FE1A3EBE1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589207" y="3219633"/>
            <a:ext cx="397934" cy="397934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MH_Number_3">
            <a:extLst>
              <a:ext uri="{FF2B5EF4-FFF2-40B4-BE49-F238E27FC236}">
                <a16:creationId xmlns:a16="http://schemas.microsoft.com/office/drawing/2014/main" xmlns="" id="{6A8BAAE9-668D-4C18-A302-450417A604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89207" y="4077516"/>
            <a:ext cx="397934" cy="397934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MH_Number_4">
            <a:extLst>
              <a:ext uri="{FF2B5EF4-FFF2-40B4-BE49-F238E27FC236}">
                <a16:creationId xmlns:a16="http://schemas.microsoft.com/office/drawing/2014/main" xmlns="" id="{89614418-9585-4655-AE22-AAF68DAC24D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589207" y="4935399"/>
            <a:ext cx="397934" cy="397934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C52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0">
            <a:extLst>
              <a:ext uri="{FF2B5EF4-FFF2-40B4-BE49-F238E27FC236}">
                <a16:creationId xmlns:a16="http://schemas.microsoft.com/office/drawing/2014/main" xmlns="" id="{620653E8-FECA-4AF0-B9C8-9F51086BD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8735" y="105841"/>
            <a:ext cx="3201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 dirty="0">
                <a:solidFill>
                  <a:srgbClr val="C5261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</a:p>
        </p:txBody>
      </p:sp>
      <p:sp>
        <p:nvSpPr>
          <p:cNvPr id="15" name="文本框 11">
            <a:extLst>
              <a:ext uri="{FF2B5EF4-FFF2-40B4-BE49-F238E27FC236}">
                <a16:creationId xmlns:a16="http://schemas.microsoft.com/office/drawing/2014/main" xmlns="" id="{0EA48C50-A9DE-4A51-896E-F721B4326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111" y="1378883"/>
            <a:ext cx="33606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3600" dirty="0">
                <a:solidFill>
                  <a:srgbClr val="C5261D"/>
                </a:solidFill>
                <a:latin typeface="晴圆" panose="020F0000000000000000" pitchFamily="34" charset="-122"/>
                <a:ea typeface="晴圆" panose="020F0000000000000000" pitchFamily="34" charset="-122"/>
              </a:rPr>
              <a:t>CONTENTS</a:t>
            </a:r>
            <a:endParaRPr lang="zh-CN" altLang="en-US" sz="3600" dirty="0">
              <a:solidFill>
                <a:srgbClr val="C5261D"/>
              </a:solidFill>
              <a:latin typeface="晴圆" panose="020F0000000000000000" pitchFamily="34" charset="-122"/>
              <a:ea typeface="晴圆" panose="020F0000000000000000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3E40F456-EB4C-45DE-ADFD-E2C8586ABB7F}"/>
              </a:ext>
            </a:extLst>
          </p:cNvPr>
          <p:cNvSpPr/>
          <p:nvPr/>
        </p:nvSpPr>
        <p:spPr>
          <a:xfrm>
            <a:off x="3443499" y="2229249"/>
            <a:ext cx="4031873" cy="534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spc="600" dirty="0">
                <a:solidFill>
                  <a:srgbClr val="000000"/>
                </a:solidFill>
                <a:latin typeface="等线" panose="02010600030101010101" pitchFamily="2" charset="-122"/>
              </a:rPr>
              <a:t>请在这里输入您的标题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0DA28CB-9DA6-4555-B33E-A3D3997B8144}"/>
              </a:ext>
            </a:extLst>
          </p:cNvPr>
          <p:cNvSpPr/>
          <p:nvPr/>
        </p:nvSpPr>
        <p:spPr>
          <a:xfrm>
            <a:off x="3443499" y="3161683"/>
            <a:ext cx="4031873" cy="534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spc="600" dirty="0">
                <a:solidFill>
                  <a:srgbClr val="000000"/>
                </a:solidFill>
                <a:latin typeface="等线" panose="02010600030101010101" pitchFamily="2" charset="-122"/>
              </a:rPr>
              <a:t>请在这里输入您的标题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F14E2C3-9B7C-4257-9BF0-B6FF4233CA7F}"/>
              </a:ext>
            </a:extLst>
          </p:cNvPr>
          <p:cNvSpPr/>
          <p:nvPr/>
        </p:nvSpPr>
        <p:spPr>
          <a:xfrm>
            <a:off x="3443499" y="4008990"/>
            <a:ext cx="4031873" cy="534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spc="600" dirty="0">
                <a:solidFill>
                  <a:srgbClr val="000000"/>
                </a:solidFill>
                <a:latin typeface="等线" panose="02010600030101010101" pitchFamily="2" charset="-122"/>
              </a:rPr>
              <a:t>请在这里输入您的标题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654AAD8-18D5-41C3-891D-52DB8C1DFB72}"/>
              </a:ext>
            </a:extLst>
          </p:cNvPr>
          <p:cNvSpPr/>
          <p:nvPr/>
        </p:nvSpPr>
        <p:spPr>
          <a:xfrm>
            <a:off x="3443499" y="4941424"/>
            <a:ext cx="4031873" cy="534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spc="600" dirty="0">
                <a:solidFill>
                  <a:srgbClr val="000000"/>
                </a:solidFill>
                <a:latin typeface="等线" panose="02010600030101010101" pitchFamily="2" charset="-122"/>
              </a:rPr>
              <a:t>请在这里输入您的标题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7316671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e481577-a70f-4893-ad69-fa646d987042">
            <a:extLst>
              <a:ext uri="{FF2B5EF4-FFF2-40B4-BE49-F238E27FC236}">
                <a16:creationId xmlns:a16="http://schemas.microsoft.com/office/drawing/2014/main" xmlns="" id="{E6518031-DC8D-4C20-ADCC-588B61EAE7C1}"/>
              </a:ext>
            </a:extLst>
          </p:cNvPr>
          <p:cNvGrpSpPr>
            <a:grpSpLocks noChangeAspect="1"/>
          </p:cNvGrpSpPr>
          <p:nvPr/>
        </p:nvGrpSpPr>
        <p:grpSpPr>
          <a:xfrm>
            <a:off x="1759971" y="2128873"/>
            <a:ext cx="8744573" cy="3040702"/>
            <a:chOff x="1759971" y="2128873"/>
            <a:chExt cx="8744573" cy="3040702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6282706C-4491-4492-8D08-356F8E7C819F}"/>
                </a:ext>
              </a:extLst>
            </p:cNvPr>
            <p:cNvGrpSpPr/>
            <p:nvPr/>
          </p:nvGrpSpPr>
          <p:grpSpPr>
            <a:xfrm>
              <a:off x="6528048" y="2240868"/>
              <a:ext cx="3976496" cy="2928707"/>
              <a:chOff x="1534007" y="1919064"/>
              <a:chExt cx="3976496" cy="2928707"/>
            </a:xfrm>
          </p:grpSpPr>
          <p:sp>
            <p:nvSpPr>
              <p:cNvPr id="33" name="矩形: 圆顶角 32">
                <a:extLst>
                  <a:ext uri="{FF2B5EF4-FFF2-40B4-BE49-F238E27FC236}">
                    <a16:creationId xmlns:a16="http://schemas.microsoft.com/office/drawing/2014/main" xmlns="" id="{4E8A37D9-8D3C-47C8-9BF4-55BF0E2A6BCB}"/>
                  </a:ext>
                </a:extLst>
              </p:cNvPr>
              <p:cNvSpPr/>
              <p:nvPr/>
            </p:nvSpPr>
            <p:spPr>
              <a:xfrm flipV="1">
                <a:off x="2046514" y="4614088"/>
                <a:ext cx="3041537" cy="2336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矩形: 圆顶角 33">
                <a:extLst>
                  <a:ext uri="{FF2B5EF4-FFF2-40B4-BE49-F238E27FC236}">
                    <a16:creationId xmlns:a16="http://schemas.microsoft.com/office/drawing/2014/main" xmlns="" id="{8671CA79-13FD-4473-8543-37FD33DE6150}"/>
                  </a:ext>
                </a:extLst>
              </p:cNvPr>
              <p:cNvSpPr/>
              <p:nvPr/>
            </p:nvSpPr>
            <p:spPr>
              <a:xfrm rot="4599532" flipV="1">
                <a:off x="271692" y="3181379"/>
                <a:ext cx="2713485" cy="1888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xmlns="" id="{0CBE3533-3A1C-4788-9741-5F184620C96D}"/>
                  </a:ext>
                </a:extLst>
              </p:cNvPr>
              <p:cNvSpPr/>
              <p:nvPr/>
            </p:nvSpPr>
            <p:spPr>
              <a:xfrm>
                <a:off x="2046514" y="3261724"/>
                <a:ext cx="767207" cy="767207"/>
              </a:xfrm>
              <a:prstGeom prst="ellipse">
                <a:avLst/>
              </a:prstGeom>
              <a:solidFill>
                <a:srgbClr val="C5261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D6B07A40-E398-4E56-A5AF-95DBDF51894E}"/>
                  </a:ext>
                </a:extLst>
              </p:cNvPr>
              <p:cNvSpPr/>
              <p:nvPr/>
            </p:nvSpPr>
            <p:spPr>
              <a:xfrm>
                <a:off x="3062514" y="3418134"/>
                <a:ext cx="1017197" cy="101719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xmlns="" id="{FE5CD0E7-440C-4681-B3E8-3AE7B46D5ACA}"/>
                  </a:ext>
                </a:extLst>
              </p:cNvPr>
              <p:cNvSpPr/>
              <p:nvPr/>
            </p:nvSpPr>
            <p:spPr>
              <a:xfrm>
                <a:off x="2526806" y="2155838"/>
                <a:ext cx="1189602" cy="118960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xmlns="" id="{8E7E1E1C-8D3D-4815-9717-F23BD3505131}"/>
                  </a:ext>
                </a:extLst>
              </p:cNvPr>
              <p:cNvSpPr/>
              <p:nvPr/>
            </p:nvSpPr>
            <p:spPr>
              <a:xfrm>
                <a:off x="3856637" y="2119085"/>
                <a:ext cx="1653866" cy="1653866"/>
              </a:xfrm>
              <a:prstGeom prst="ellipse">
                <a:avLst/>
              </a:prstGeom>
              <a:solidFill>
                <a:srgbClr val="C5261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xmlns="" id="{174848BA-41FA-40CF-873B-6BD95E7BB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126" y="3459163"/>
                <a:ext cx="440588" cy="372328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xmlns="" id="{BDBE7184-1275-41C9-9484-839787266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815" y="3737982"/>
                <a:ext cx="446708" cy="37750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xmlns="" id="{CDFD7C97-50D1-4677-8499-5FE0CD663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0868" y="2685348"/>
                <a:ext cx="625404" cy="528511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xmlns="" id="{C91F2A78-3AC0-4970-95CC-8FA0BC09F86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669" y="2551677"/>
                <a:ext cx="467258" cy="394866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99A96726-FBA4-4C82-A326-DA75AE20B32B}"/>
                </a:ext>
              </a:extLst>
            </p:cNvPr>
            <p:cNvGrpSpPr/>
            <p:nvPr/>
          </p:nvGrpSpPr>
          <p:grpSpPr>
            <a:xfrm>
              <a:off x="1759971" y="2128873"/>
              <a:ext cx="399214" cy="3033527"/>
              <a:chOff x="6023992" y="1756742"/>
              <a:chExt cx="399214" cy="3033527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595CFEB6-388C-4310-9D7A-908630F23D4F}"/>
                  </a:ext>
                </a:extLst>
              </p:cNvPr>
              <p:cNvGrpSpPr/>
              <p:nvPr/>
            </p:nvGrpSpPr>
            <p:grpSpPr>
              <a:xfrm>
                <a:off x="6023992" y="1756742"/>
                <a:ext cx="399214" cy="399214"/>
                <a:chOff x="0" y="0"/>
                <a:chExt cx="767929" cy="767929"/>
              </a:xfrm>
            </p:grpSpPr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xmlns="" id="{A6FEB014-95DB-4216-96C5-DCD4A6872FC8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xmlns="" id="{C3B38C77-755B-4389-8FA0-463B9B5375A1}"/>
                    </a:ext>
                  </a:extLst>
                </p:cNvPr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0CD2DA70-F2E3-47CA-AD41-DBC96D5769E0}"/>
                  </a:ext>
                </a:extLst>
              </p:cNvPr>
              <p:cNvGrpSpPr/>
              <p:nvPr/>
            </p:nvGrpSpPr>
            <p:grpSpPr>
              <a:xfrm>
                <a:off x="6023992" y="2692906"/>
                <a:ext cx="399214" cy="399214"/>
                <a:chOff x="0" y="0"/>
                <a:chExt cx="767929" cy="767929"/>
              </a:xfrm>
            </p:grpSpPr>
            <p:sp>
              <p:nvSpPr>
                <p:cNvPr id="25" name="任意多边形: 形状 24">
                  <a:extLst>
                    <a:ext uri="{FF2B5EF4-FFF2-40B4-BE49-F238E27FC236}">
                      <a16:creationId xmlns:a16="http://schemas.microsoft.com/office/drawing/2014/main" xmlns="" id="{A2B9D101-9DDD-412B-AEBD-E6C3B2A674AA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25">
                  <a:extLst>
                    <a:ext uri="{FF2B5EF4-FFF2-40B4-BE49-F238E27FC236}">
                      <a16:creationId xmlns:a16="http://schemas.microsoft.com/office/drawing/2014/main" xmlns="" id="{66F76FAB-9A5C-4700-95EB-BC6E6943E51B}"/>
                    </a:ext>
                  </a:extLst>
                </p:cNvPr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717E4414-9677-49D8-B976-E24E0C5C2958}"/>
                  </a:ext>
                </a:extLst>
              </p:cNvPr>
              <p:cNvGrpSpPr/>
              <p:nvPr/>
            </p:nvGrpSpPr>
            <p:grpSpPr>
              <a:xfrm>
                <a:off x="6023992" y="3502738"/>
                <a:ext cx="399214" cy="399214"/>
                <a:chOff x="0" y="0"/>
                <a:chExt cx="767929" cy="767929"/>
              </a:xfrm>
            </p:grpSpPr>
            <p:sp>
              <p:nvSpPr>
                <p:cNvPr id="19" name="任意多边形: 形状 18">
                  <a:extLst>
                    <a:ext uri="{FF2B5EF4-FFF2-40B4-BE49-F238E27FC236}">
                      <a16:creationId xmlns:a16="http://schemas.microsoft.com/office/drawing/2014/main" xmlns="" id="{FCFFBC2B-6715-46EE-8D62-713D31E650C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xmlns="" id="{1DB6BCC2-6AC4-4A1F-8C8B-A904204BB9D4}"/>
                    </a:ext>
                  </a:extLst>
                </p:cNvPr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="" id="{B65BA4F4-B235-4852-A119-C238D9FF11AF}"/>
                  </a:ext>
                </a:extLst>
              </p:cNvPr>
              <p:cNvGrpSpPr/>
              <p:nvPr/>
            </p:nvGrpSpPr>
            <p:grpSpPr>
              <a:xfrm>
                <a:off x="6023992" y="4391055"/>
                <a:ext cx="399214" cy="399214"/>
                <a:chOff x="0" y="0"/>
                <a:chExt cx="767929" cy="767929"/>
              </a:xfrm>
            </p:grpSpPr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xmlns="" id="{6AACA7BD-A2D0-4105-88AA-542E8A64406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任意多边形: 形状 13">
                  <a:extLst>
                    <a:ext uri="{FF2B5EF4-FFF2-40B4-BE49-F238E27FC236}">
                      <a16:creationId xmlns:a16="http://schemas.microsoft.com/office/drawing/2014/main" xmlns="" id="{0FF7D1C6-0190-4A7E-8F18-707BB0E698E7}"/>
                    </a:ext>
                  </a:extLst>
                </p:cNvPr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F0BB158B-90C0-4475-B416-E5FBE5BBDA64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0D13AAF6-93E3-4943-917A-5B5818DDC0B8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D26F4643-7EC4-4859-B0E0-BAF0A166EDAB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675615C5-65B7-46DB-8B31-7B351C160CF2}"/>
              </a:ext>
            </a:extLst>
          </p:cNvPr>
          <p:cNvSpPr/>
          <p:nvPr/>
        </p:nvSpPr>
        <p:spPr>
          <a:xfrm>
            <a:off x="2218087" y="2164736"/>
            <a:ext cx="3210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9404C7D7-F72E-4971-88F9-9D175A0C0206}"/>
              </a:ext>
            </a:extLst>
          </p:cNvPr>
          <p:cNvSpPr txBox="1"/>
          <p:nvPr/>
        </p:nvSpPr>
        <p:spPr>
          <a:xfrm>
            <a:off x="3289715" y="1707162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DCB2628B-7701-416D-93C1-C573ED0243A6}"/>
              </a:ext>
            </a:extLst>
          </p:cNvPr>
          <p:cNvSpPr/>
          <p:nvPr/>
        </p:nvSpPr>
        <p:spPr>
          <a:xfrm>
            <a:off x="2254781" y="3277046"/>
            <a:ext cx="3210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0969C18B-25A4-405A-82CA-4B7F01FEB837}"/>
              </a:ext>
            </a:extLst>
          </p:cNvPr>
          <p:cNvSpPr txBox="1"/>
          <p:nvPr/>
        </p:nvSpPr>
        <p:spPr>
          <a:xfrm>
            <a:off x="3326409" y="2819472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5E2ED9E3-9D51-43A5-B972-DAA503E003E5}"/>
              </a:ext>
            </a:extLst>
          </p:cNvPr>
          <p:cNvSpPr/>
          <p:nvPr/>
        </p:nvSpPr>
        <p:spPr>
          <a:xfrm>
            <a:off x="2198492" y="4176970"/>
            <a:ext cx="3210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1E79AF60-1CD0-4E25-9B10-4DCDFB53F40B}"/>
              </a:ext>
            </a:extLst>
          </p:cNvPr>
          <p:cNvSpPr txBox="1"/>
          <p:nvPr/>
        </p:nvSpPr>
        <p:spPr>
          <a:xfrm>
            <a:off x="3270120" y="3719396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99A7313F-00D1-4899-9E68-E8AD227EBC8D}"/>
              </a:ext>
            </a:extLst>
          </p:cNvPr>
          <p:cNvSpPr/>
          <p:nvPr/>
        </p:nvSpPr>
        <p:spPr>
          <a:xfrm>
            <a:off x="2235186" y="5289280"/>
            <a:ext cx="3210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C39432C7-46B3-4C73-9950-00A6723E5938}"/>
              </a:ext>
            </a:extLst>
          </p:cNvPr>
          <p:cNvSpPr txBox="1"/>
          <p:nvPr/>
        </p:nvSpPr>
        <p:spPr>
          <a:xfrm>
            <a:off x="3306814" y="4831706"/>
            <a:ext cx="1489642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39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408718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59E04A7-A070-442A-BF4D-E3A78C86165F}"/>
              </a:ext>
            </a:extLst>
          </p:cNvPr>
          <p:cNvGrpSpPr/>
          <p:nvPr/>
        </p:nvGrpSpPr>
        <p:grpSpPr>
          <a:xfrm>
            <a:off x="1851798" y="2667720"/>
            <a:ext cx="7907141" cy="2623894"/>
            <a:chOff x="3283976" y="1967402"/>
            <a:chExt cx="6018213" cy="1997075"/>
          </a:xfrm>
        </p:grpSpPr>
        <p:grpSp>
          <p:nvGrpSpPr>
            <p:cNvPr id="9" name="组合 17">
              <a:extLst>
                <a:ext uri="{FF2B5EF4-FFF2-40B4-BE49-F238E27FC236}">
                  <a16:creationId xmlns:a16="http://schemas.microsoft.com/office/drawing/2014/main" xmlns="" id="{9E3F4A11-E5C5-4A12-8180-EE2DB8591B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1176" y="3173902"/>
              <a:ext cx="831850" cy="790575"/>
              <a:chOff x="0" y="0"/>
              <a:chExt cx="831692" cy="792088"/>
            </a:xfrm>
          </p:grpSpPr>
          <p:sp>
            <p:nvSpPr>
              <p:cNvPr id="22" name="正五边形 8">
                <a:extLst>
                  <a:ext uri="{FF2B5EF4-FFF2-40B4-BE49-F238E27FC236}">
                    <a16:creationId xmlns:a16="http://schemas.microsoft.com/office/drawing/2014/main" xmlns="" id="{12070E76-9CC0-430A-9864-49F8BE22D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831692" cy="792088"/>
              </a:xfrm>
              <a:prstGeom prst="pentag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  <a:miter lim="800000"/>
                <a:headEnd/>
                <a:tailEnd/>
              </a:ln>
              <a:extLst/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3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" name="Freeform 77">
                <a:extLst>
                  <a:ext uri="{FF2B5EF4-FFF2-40B4-BE49-F238E27FC236}">
                    <a16:creationId xmlns:a16="http://schemas.microsoft.com/office/drawing/2014/main" xmlns="" id="{70CC0F39-6078-4457-B43B-A2A0237DEFAF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172291" y="282760"/>
                <a:ext cx="487109" cy="334145"/>
              </a:xfrm>
              <a:custGeom>
                <a:avLst/>
                <a:gdLst>
                  <a:gd name="T0" fmla="*/ 2147483646 w 413"/>
                  <a:gd name="T1" fmla="*/ 2147483646 h 283"/>
                  <a:gd name="T2" fmla="*/ 2147483646 w 413"/>
                  <a:gd name="T3" fmla="*/ 2147483646 h 283"/>
                  <a:gd name="T4" fmla="*/ 2147483646 w 413"/>
                  <a:gd name="T5" fmla="*/ 2147483646 h 283"/>
                  <a:gd name="T6" fmla="*/ 0 w 413"/>
                  <a:gd name="T7" fmla="*/ 2147483646 h 283"/>
                  <a:gd name="T8" fmla="*/ 2147483646 w 413"/>
                  <a:gd name="T9" fmla="*/ 2147483646 h 283"/>
                  <a:gd name="T10" fmla="*/ 2147483646 w 413"/>
                  <a:gd name="T11" fmla="*/ 2147483646 h 283"/>
                  <a:gd name="T12" fmla="*/ 2147483646 w 413"/>
                  <a:gd name="T13" fmla="*/ 0 h 283"/>
                  <a:gd name="T14" fmla="*/ 2147483646 w 413"/>
                  <a:gd name="T15" fmla="*/ 2147483646 h 283"/>
                  <a:gd name="T16" fmla="*/ 2147483646 w 413"/>
                  <a:gd name="T17" fmla="*/ 2147483646 h 283"/>
                  <a:gd name="T18" fmla="*/ 2147483646 w 413"/>
                  <a:gd name="T19" fmla="*/ 2147483646 h 283"/>
                  <a:gd name="T20" fmla="*/ 2147483646 w 413"/>
                  <a:gd name="T21" fmla="*/ 2147483646 h 283"/>
                  <a:gd name="T22" fmla="*/ 2147483646 w 413"/>
                  <a:gd name="T23" fmla="*/ 2147483646 h 283"/>
                  <a:gd name="T24" fmla="*/ 2147483646 w 413"/>
                  <a:gd name="T25" fmla="*/ 2147483646 h 283"/>
                  <a:gd name="T26" fmla="*/ 2147483646 w 413"/>
                  <a:gd name="T27" fmla="*/ 2147483646 h 283"/>
                  <a:gd name="T28" fmla="*/ 2147483646 w 413"/>
                  <a:gd name="T29" fmla="*/ 2147483646 h 283"/>
                  <a:gd name="T30" fmla="*/ 2147483646 w 413"/>
                  <a:gd name="T31" fmla="*/ 2147483646 h 283"/>
                  <a:gd name="T32" fmla="*/ 2147483646 w 413"/>
                  <a:gd name="T33" fmla="*/ 2147483646 h 283"/>
                  <a:gd name="T34" fmla="*/ 2147483646 w 413"/>
                  <a:gd name="T35" fmla="*/ 2147483646 h 283"/>
                  <a:gd name="T36" fmla="*/ 2147483646 w 413"/>
                  <a:gd name="T37" fmla="*/ 2147483646 h 283"/>
                  <a:gd name="T38" fmla="*/ 2147483646 w 413"/>
                  <a:gd name="T39" fmla="*/ 2147483646 h 283"/>
                  <a:gd name="T40" fmla="*/ 2147483646 w 413"/>
                  <a:gd name="T41" fmla="*/ 2147483646 h 283"/>
                  <a:gd name="T42" fmla="*/ 2147483646 w 413"/>
                  <a:gd name="T43" fmla="*/ 2147483646 h 283"/>
                  <a:gd name="T44" fmla="*/ 2147483646 w 413"/>
                  <a:gd name="T45" fmla="*/ 2147483646 h 283"/>
                  <a:gd name="T46" fmla="*/ 2147483646 w 413"/>
                  <a:gd name="T47" fmla="*/ 2147483646 h 283"/>
                  <a:gd name="T48" fmla="*/ 2147483646 w 413"/>
                  <a:gd name="T49" fmla="*/ 2147483646 h 283"/>
                  <a:gd name="T50" fmla="*/ 2147483646 w 413"/>
                  <a:gd name="T51" fmla="*/ 2147483646 h 283"/>
                  <a:gd name="T52" fmla="*/ 2147483646 w 413"/>
                  <a:gd name="T53" fmla="*/ 2147483646 h 283"/>
                  <a:gd name="T54" fmla="*/ 2147483646 w 413"/>
                  <a:gd name="T55" fmla="*/ 2147483646 h 283"/>
                  <a:gd name="T56" fmla="*/ 2147483646 w 413"/>
                  <a:gd name="T57" fmla="*/ 2147483646 h 283"/>
                  <a:gd name="T58" fmla="*/ 2147483646 w 413"/>
                  <a:gd name="T59" fmla="*/ 2147483646 h 283"/>
                  <a:gd name="T60" fmla="*/ 2147483646 w 413"/>
                  <a:gd name="T61" fmla="*/ 2147483646 h 28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13"/>
                  <a:gd name="T94" fmla="*/ 0 h 283"/>
                  <a:gd name="T95" fmla="*/ 413 w 413"/>
                  <a:gd name="T96" fmla="*/ 283 h 28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13" h="283">
                    <a:moveTo>
                      <a:pt x="340" y="283"/>
                    </a:moveTo>
                    <a:cubicBezTo>
                      <a:pt x="73" y="283"/>
                      <a:pt x="73" y="283"/>
                      <a:pt x="73" y="283"/>
                    </a:cubicBezTo>
                    <a:cubicBezTo>
                      <a:pt x="73" y="283"/>
                      <a:pt x="72" y="283"/>
                      <a:pt x="72" y="283"/>
                    </a:cubicBezTo>
                    <a:cubicBezTo>
                      <a:pt x="32" y="282"/>
                      <a:pt x="0" y="249"/>
                      <a:pt x="0" y="209"/>
                    </a:cubicBezTo>
                    <a:cubicBezTo>
                      <a:pt x="0" y="169"/>
                      <a:pt x="31" y="137"/>
                      <a:pt x="70" y="135"/>
                    </a:cubicBezTo>
                    <a:cubicBezTo>
                      <a:pt x="67" y="126"/>
                      <a:pt x="66" y="117"/>
                      <a:pt x="66" y="107"/>
                    </a:cubicBezTo>
                    <a:cubicBezTo>
                      <a:pt x="66" y="48"/>
                      <a:pt x="114" y="0"/>
                      <a:pt x="173" y="0"/>
                    </a:cubicBezTo>
                    <a:cubicBezTo>
                      <a:pt x="217" y="0"/>
                      <a:pt x="257" y="27"/>
                      <a:pt x="273" y="69"/>
                    </a:cubicBezTo>
                    <a:cubicBezTo>
                      <a:pt x="273" y="69"/>
                      <a:pt x="273" y="69"/>
                      <a:pt x="273" y="69"/>
                    </a:cubicBezTo>
                    <a:cubicBezTo>
                      <a:pt x="311" y="69"/>
                      <a:pt x="343" y="98"/>
                      <a:pt x="346" y="135"/>
                    </a:cubicBezTo>
                    <a:cubicBezTo>
                      <a:pt x="384" y="139"/>
                      <a:pt x="413" y="171"/>
                      <a:pt x="413" y="209"/>
                    </a:cubicBezTo>
                    <a:cubicBezTo>
                      <a:pt x="413" y="249"/>
                      <a:pt x="381" y="282"/>
                      <a:pt x="341" y="283"/>
                    </a:cubicBezTo>
                    <a:cubicBezTo>
                      <a:pt x="340" y="283"/>
                      <a:pt x="340" y="283"/>
                      <a:pt x="340" y="283"/>
                    </a:cubicBezTo>
                    <a:close/>
                    <a:moveTo>
                      <a:pt x="73" y="268"/>
                    </a:moveTo>
                    <a:cubicBezTo>
                      <a:pt x="339" y="268"/>
                      <a:pt x="339" y="268"/>
                      <a:pt x="339" y="268"/>
                    </a:cubicBezTo>
                    <a:cubicBezTo>
                      <a:pt x="339" y="268"/>
                      <a:pt x="340" y="268"/>
                      <a:pt x="340" y="268"/>
                    </a:cubicBezTo>
                    <a:cubicBezTo>
                      <a:pt x="372" y="268"/>
                      <a:pt x="398" y="241"/>
                      <a:pt x="398" y="209"/>
                    </a:cubicBezTo>
                    <a:cubicBezTo>
                      <a:pt x="398" y="176"/>
                      <a:pt x="372" y="150"/>
                      <a:pt x="339" y="150"/>
                    </a:cubicBezTo>
                    <a:cubicBezTo>
                      <a:pt x="335" y="150"/>
                      <a:pt x="332" y="146"/>
                      <a:pt x="332" y="142"/>
                    </a:cubicBezTo>
                    <a:cubicBezTo>
                      <a:pt x="332" y="110"/>
                      <a:pt x="305" y="83"/>
                      <a:pt x="273" y="83"/>
                    </a:cubicBezTo>
                    <a:cubicBezTo>
                      <a:pt x="271" y="83"/>
                      <a:pt x="270" y="83"/>
                      <a:pt x="268" y="84"/>
                    </a:cubicBezTo>
                    <a:cubicBezTo>
                      <a:pt x="265" y="84"/>
                      <a:pt x="262" y="82"/>
                      <a:pt x="261" y="79"/>
                    </a:cubicBezTo>
                    <a:cubicBezTo>
                      <a:pt x="248" y="40"/>
                      <a:pt x="213" y="15"/>
                      <a:pt x="173" y="15"/>
                    </a:cubicBezTo>
                    <a:cubicBezTo>
                      <a:pt x="122" y="15"/>
                      <a:pt x="81" y="56"/>
                      <a:pt x="81" y="107"/>
                    </a:cubicBezTo>
                    <a:cubicBezTo>
                      <a:pt x="81" y="118"/>
                      <a:pt x="83" y="129"/>
                      <a:pt x="87" y="140"/>
                    </a:cubicBezTo>
                    <a:cubicBezTo>
                      <a:pt x="88" y="142"/>
                      <a:pt x="87" y="145"/>
                      <a:pt x="86" y="147"/>
                    </a:cubicBezTo>
                    <a:cubicBezTo>
                      <a:pt x="84" y="149"/>
                      <a:pt x="82" y="150"/>
                      <a:pt x="79" y="150"/>
                    </a:cubicBezTo>
                    <a:cubicBezTo>
                      <a:pt x="77" y="150"/>
                      <a:pt x="75" y="150"/>
                      <a:pt x="73" y="150"/>
                    </a:cubicBezTo>
                    <a:cubicBezTo>
                      <a:pt x="41" y="150"/>
                      <a:pt x="14" y="176"/>
                      <a:pt x="14" y="209"/>
                    </a:cubicBezTo>
                    <a:cubicBezTo>
                      <a:pt x="14" y="241"/>
                      <a:pt x="41" y="268"/>
                      <a:pt x="73" y="268"/>
                    </a:cubicBezTo>
                    <a:cubicBezTo>
                      <a:pt x="73" y="268"/>
                      <a:pt x="73" y="268"/>
                      <a:pt x="73" y="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0093" tIns="45047" rIns="90093" bIns="45047"/>
              <a:lstStyle/>
              <a:p>
                <a:endParaRPr lang="zh-CN" altLang="en-US" sz="2365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组合 30">
              <a:extLst>
                <a:ext uri="{FF2B5EF4-FFF2-40B4-BE49-F238E27FC236}">
                  <a16:creationId xmlns:a16="http://schemas.microsoft.com/office/drawing/2014/main" xmlns="" id="{241871C7-B6E4-4C84-B396-1BFEC9DA25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3976" y="1967402"/>
              <a:ext cx="831850" cy="790575"/>
              <a:chOff x="0" y="0"/>
              <a:chExt cx="831692" cy="792088"/>
            </a:xfrm>
          </p:grpSpPr>
          <p:sp>
            <p:nvSpPr>
              <p:cNvPr id="20" name="正五边形 5">
                <a:extLst>
                  <a:ext uri="{FF2B5EF4-FFF2-40B4-BE49-F238E27FC236}">
                    <a16:creationId xmlns:a16="http://schemas.microsoft.com/office/drawing/2014/main" xmlns="" id="{990962F3-C3E6-47E0-9B76-C2D4DD229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831692" cy="792088"/>
              </a:xfrm>
              <a:prstGeom prst="pentagon">
                <a:avLst/>
              </a:prstGeom>
              <a:solidFill>
                <a:srgbClr val="C5261D"/>
              </a:solidFill>
              <a:ln w="25400">
                <a:solidFill>
                  <a:srgbClr val="C5261D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365" dirty="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" name="Freeform 72">
                <a:extLst>
                  <a:ext uri="{FF2B5EF4-FFF2-40B4-BE49-F238E27FC236}">
                    <a16:creationId xmlns:a16="http://schemas.microsoft.com/office/drawing/2014/main" xmlns="" id="{5D0B9A26-C74C-4911-8A40-AA144F7147BF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194807" y="196084"/>
                <a:ext cx="485110" cy="485984"/>
              </a:xfrm>
              <a:custGeom>
                <a:avLst/>
                <a:gdLst>
                  <a:gd name="T0" fmla="*/ 2147483646 w 411"/>
                  <a:gd name="T1" fmla="*/ 2147483646 h 412"/>
                  <a:gd name="T2" fmla="*/ 2147483646 w 411"/>
                  <a:gd name="T3" fmla="*/ 2147483646 h 412"/>
                  <a:gd name="T4" fmla="*/ 2147483646 w 411"/>
                  <a:gd name="T5" fmla="*/ 2147483646 h 412"/>
                  <a:gd name="T6" fmla="*/ 2147483646 w 411"/>
                  <a:gd name="T7" fmla="*/ 2147483646 h 412"/>
                  <a:gd name="T8" fmla="*/ 2147483646 w 411"/>
                  <a:gd name="T9" fmla="*/ 0 h 412"/>
                  <a:gd name="T10" fmla="*/ 2147483646 w 411"/>
                  <a:gd name="T11" fmla="*/ 2147483646 h 412"/>
                  <a:gd name="T12" fmla="*/ 2147483646 w 411"/>
                  <a:gd name="T13" fmla="*/ 2147483646 h 412"/>
                  <a:gd name="T14" fmla="*/ 2147483646 w 411"/>
                  <a:gd name="T15" fmla="*/ 2147483646 h 412"/>
                  <a:gd name="T16" fmla="*/ 2147483646 w 411"/>
                  <a:gd name="T17" fmla="*/ 2147483646 h 412"/>
                  <a:gd name="T18" fmla="*/ 0 w 411"/>
                  <a:gd name="T19" fmla="*/ 2147483646 h 412"/>
                  <a:gd name="T20" fmla="*/ 2147483646 w 411"/>
                  <a:gd name="T21" fmla="*/ 2147483646 h 412"/>
                  <a:gd name="T22" fmla="*/ 2147483646 w 411"/>
                  <a:gd name="T23" fmla="*/ 2147483646 h 412"/>
                  <a:gd name="T24" fmla="*/ 2147483646 w 411"/>
                  <a:gd name="T25" fmla="*/ 2147483646 h 412"/>
                  <a:gd name="T26" fmla="*/ 2147483646 w 411"/>
                  <a:gd name="T27" fmla="*/ 2147483646 h 412"/>
                  <a:gd name="T28" fmla="*/ 2147483646 w 411"/>
                  <a:gd name="T29" fmla="*/ 2147483646 h 412"/>
                  <a:gd name="T30" fmla="*/ 2147483646 w 411"/>
                  <a:gd name="T31" fmla="*/ 2147483646 h 412"/>
                  <a:gd name="T32" fmla="*/ 2147483646 w 411"/>
                  <a:gd name="T33" fmla="*/ 2147483646 h 412"/>
                  <a:gd name="T34" fmla="*/ 2147483646 w 411"/>
                  <a:gd name="T35" fmla="*/ 2147483646 h 412"/>
                  <a:gd name="T36" fmla="*/ 2147483646 w 411"/>
                  <a:gd name="T37" fmla="*/ 2147483646 h 412"/>
                  <a:gd name="T38" fmla="*/ 2147483646 w 411"/>
                  <a:gd name="T39" fmla="*/ 2147483646 h 412"/>
                  <a:gd name="T40" fmla="*/ 2147483646 w 411"/>
                  <a:gd name="T41" fmla="*/ 2147483646 h 412"/>
                  <a:gd name="T42" fmla="*/ 2147483646 w 411"/>
                  <a:gd name="T43" fmla="*/ 2147483646 h 412"/>
                  <a:gd name="T44" fmla="*/ 2147483646 w 411"/>
                  <a:gd name="T45" fmla="*/ 2147483646 h 412"/>
                  <a:gd name="T46" fmla="*/ 2147483646 w 411"/>
                  <a:gd name="T47" fmla="*/ 2147483646 h 412"/>
                  <a:gd name="T48" fmla="*/ 2147483646 w 411"/>
                  <a:gd name="T49" fmla="*/ 2147483646 h 412"/>
                  <a:gd name="T50" fmla="*/ 2147483646 w 411"/>
                  <a:gd name="T51" fmla="*/ 2147483646 h 412"/>
                  <a:gd name="T52" fmla="*/ 2147483646 w 411"/>
                  <a:gd name="T53" fmla="*/ 2147483646 h 412"/>
                  <a:gd name="T54" fmla="*/ 2147483646 w 411"/>
                  <a:gd name="T55" fmla="*/ 2147483646 h 412"/>
                  <a:gd name="T56" fmla="*/ 2147483646 w 411"/>
                  <a:gd name="T57" fmla="*/ 2147483646 h 412"/>
                  <a:gd name="T58" fmla="*/ 2147483646 w 411"/>
                  <a:gd name="T59" fmla="*/ 2147483646 h 412"/>
                  <a:gd name="T60" fmla="*/ 2147483646 w 411"/>
                  <a:gd name="T61" fmla="*/ 2147483646 h 412"/>
                  <a:gd name="T62" fmla="*/ 2147483646 w 411"/>
                  <a:gd name="T63" fmla="*/ 2147483646 h 412"/>
                  <a:gd name="T64" fmla="*/ 2147483646 w 411"/>
                  <a:gd name="T65" fmla="*/ 2147483646 h 412"/>
                  <a:gd name="T66" fmla="*/ 2147483646 w 411"/>
                  <a:gd name="T67" fmla="*/ 2147483646 h 412"/>
                  <a:gd name="T68" fmla="*/ 2147483646 w 411"/>
                  <a:gd name="T69" fmla="*/ 2147483646 h 412"/>
                  <a:gd name="T70" fmla="*/ 2147483646 w 411"/>
                  <a:gd name="T71" fmla="*/ 2147483646 h 41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11"/>
                  <a:gd name="T109" fmla="*/ 0 h 412"/>
                  <a:gd name="T110" fmla="*/ 411 w 411"/>
                  <a:gd name="T111" fmla="*/ 412 h 41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11" h="412">
                    <a:moveTo>
                      <a:pt x="337" y="198"/>
                    </a:moveTo>
                    <a:cubicBezTo>
                      <a:pt x="316" y="198"/>
                      <a:pt x="298" y="206"/>
                      <a:pt x="284" y="220"/>
                    </a:cubicBezTo>
                    <a:cubicBezTo>
                      <a:pt x="249" y="185"/>
                      <a:pt x="249" y="185"/>
                      <a:pt x="249" y="185"/>
                    </a:cubicBezTo>
                    <a:cubicBezTo>
                      <a:pt x="270" y="166"/>
                      <a:pt x="283" y="138"/>
                      <a:pt x="283" y="107"/>
                    </a:cubicBezTo>
                    <a:cubicBezTo>
                      <a:pt x="283" y="48"/>
                      <a:pt x="235" y="0"/>
                      <a:pt x="176" y="0"/>
                    </a:cubicBezTo>
                    <a:cubicBezTo>
                      <a:pt x="117" y="0"/>
                      <a:pt x="68" y="48"/>
                      <a:pt x="68" y="107"/>
                    </a:cubicBezTo>
                    <a:cubicBezTo>
                      <a:pt x="68" y="144"/>
                      <a:pt x="88" y="177"/>
                      <a:pt x="116" y="196"/>
                    </a:cubicBezTo>
                    <a:cubicBezTo>
                      <a:pt x="96" y="266"/>
                      <a:pt x="96" y="266"/>
                      <a:pt x="96" y="266"/>
                    </a:cubicBezTo>
                    <a:cubicBezTo>
                      <a:pt x="89" y="264"/>
                      <a:pt x="82" y="263"/>
                      <a:pt x="74" y="263"/>
                    </a:cubicBezTo>
                    <a:cubicBezTo>
                      <a:pt x="33" y="263"/>
                      <a:pt x="0" y="296"/>
                      <a:pt x="0" y="337"/>
                    </a:cubicBezTo>
                    <a:cubicBezTo>
                      <a:pt x="0" y="378"/>
                      <a:pt x="33" y="412"/>
                      <a:pt x="74" y="412"/>
                    </a:cubicBezTo>
                    <a:cubicBezTo>
                      <a:pt x="115" y="412"/>
                      <a:pt x="149" y="378"/>
                      <a:pt x="149" y="337"/>
                    </a:cubicBezTo>
                    <a:cubicBezTo>
                      <a:pt x="149" y="309"/>
                      <a:pt x="133" y="284"/>
                      <a:pt x="110" y="272"/>
                    </a:cubicBezTo>
                    <a:cubicBezTo>
                      <a:pt x="130" y="204"/>
                      <a:pt x="130" y="204"/>
                      <a:pt x="130" y="204"/>
                    </a:cubicBezTo>
                    <a:cubicBezTo>
                      <a:pt x="144" y="210"/>
                      <a:pt x="159" y="214"/>
                      <a:pt x="176" y="214"/>
                    </a:cubicBezTo>
                    <a:cubicBezTo>
                      <a:pt x="199" y="214"/>
                      <a:pt x="220" y="207"/>
                      <a:pt x="238" y="195"/>
                    </a:cubicBezTo>
                    <a:cubicBezTo>
                      <a:pt x="275" y="232"/>
                      <a:pt x="275" y="232"/>
                      <a:pt x="275" y="232"/>
                    </a:cubicBezTo>
                    <a:cubicBezTo>
                      <a:pt x="267" y="243"/>
                      <a:pt x="262" y="257"/>
                      <a:pt x="262" y="273"/>
                    </a:cubicBezTo>
                    <a:cubicBezTo>
                      <a:pt x="262" y="314"/>
                      <a:pt x="296" y="347"/>
                      <a:pt x="337" y="347"/>
                    </a:cubicBezTo>
                    <a:cubicBezTo>
                      <a:pt x="378" y="347"/>
                      <a:pt x="411" y="314"/>
                      <a:pt x="411" y="273"/>
                    </a:cubicBezTo>
                    <a:cubicBezTo>
                      <a:pt x="411" y="231"/>
                      <a:pt x="378" y="198"/>
                      <a:pt x="337" y="198"/>
                    </a:cubicBezTo>
                    <a:close/>
                    <a:moveTo>
                      <a:pt x="134" y="337"/>
                    </a:moveTo>
                    <a:cubicBezTo>
                      <a:pt x="134" y="370"/>
                      <a:pt x="107" y="397"/>
                      <a:pt x="74" y="397"/>
                    </a:cubicBezTo>
                    <a:cubicBezTo>
                      <a:pt x="41" y="397"/>
                      <a:pt x="14" y="370"/>
                      <a:pt x="14" y="337"/>
                    </a:cubicBezTo>
                    <a:cubicBezTo>
                      <a:pt x="14" y="304"/>
                      <a:pt x="41" y="278"/>
                      <a:pt x="74" y="278"/>
                    </a:cubicBezTo>
                    <a:cubicBezTo>
                      <a:pt x="107" y="278"/>
                      <a:pt x="134" y="304"/>
                      <a:pt x="134" y="337"/>
                    </a:cubicBezTo>
                    <a:close/>
                    <a:moveTo>
                      <a:pt x="83" y="107"/>
                    </a:moveTo>
                    <a:cubicBezTo>
                      <a:pt x="83" y="56"/>
                      <a:pt x="125" y="14"/>
                      <a:pt x="176" y="14"/>
                    </a:cubicBezTo>
                    <a:cubicBezTo>
                      <a:pt x="227" y="14"/>
                      <a:pt x="268" y="56"/>
                      <a:pt x="268" y="107"/>
                    </a:cubicBezTo>
                    <a:cubicBezTo>
                      <a:pt x="268" y="158"/>
                      <a:pt x="227" y="200"/>
                      <a:pt x="176" y="200"/>
                    </a:cubicBezTo>
                    <a:cubicBezTo>
                      <a:pt x="125" y="200"/>
                      <a:pt x="83" y="158"/>
                      <a:pt x="83" y="107"/>
                    </a:cubicBezTo>
                    <a:close/>
                    <a:moveTo>
                      <a:pt x="337" y="332"/>
                    </a:moveTo>
                    <a:cubicBezTo>
                      <a:pt x="304" y="332"/>
                      <a:pt x="277" y="306"/>
                      <a:pt x="277" y="273"/>
                    </a:cubicBezTo>
                    <a:cubicBezTo>
                      <a:pt x="277" y="240"/>
                      <a:pt x="304" y="213"/>
                      <a:pt x="337" y="213"/>
                    </a:cubicBezTo>
                    <a:cubicBezTo>
                      <a:pt x="370" y="213"/>
                      <a:pt x="397" y="240"/>
                      <a:pt x="397" y="273"/>
                    </a:cubicBezTo>
                    <a:cubicBezTo>
                      <a:pt x="397" y="306"/>
                      <a:pt x="370" y="332"/>
                      <a:pt x="337" y="3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0093" tIns="45047" rIns="90093" bIns="45047"/>
              <a:lstStyle/>
              <a:p>
                <a:endParaRPr lang="zh-CN" altLang="en-US" sz="2365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组合 12">
              <a:extLst>
                <a:ext uri="{FF2B5EF4-FFF2-40B4-BE49-F238E27FC236}">
                  <a16:creationId xmlns:a16="http://schemas.microsoft.com/office/drawing/2014/main" xmlns="" id="{135820BA-AE4B-497C-AEB5-42EA909193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0339" y="3173902"/>
              <a:ext cx="831850" cy="790575"/>
              <a:chOff x="0" y="0"/>
              <a:chExt cx="831692" cy="792088"/>
            </a:xfrm>
          </p:grpSpPr>
          <p:sp>
            <p:nvSpPr>
              <p:cNvPr id="18" name="正五边形 10">
                <a:extLst>
                  <a:ext uri="{FF2B5EF4-FFF2-40B4-BE49-F238E27FC236}">
                    <a16:creationId xmlns:a16="http://schemas.microsoft.com/office/drawing/2014/main" xmlns="" id="{4E69E817-C988-4085-8935-3426014B1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831692" cy="792088"/>
              </a:xfrm>
              <a:prstGeom prst="pentag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  <a:miter lim="800000"/>
                <a:headEnd/>
                <a:tailEnd/>
              </a:ln>
              <a:extLst/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3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xmlns="" id="{0F7CF90A-4662-4D68-A6D8-0C0498038BC9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284457" y="207649"/>
                <a:ext cx="262778" cy="484369"/>
              </a:xfrm>
              <a:custGeom>
                <a:avLst/>
                <a:gdLst>
                  <a:gd name="T0" fmla="*/ 2147483646 w 122"/>
                  <a:gd name="T1" fmla="*/ 2147483646 h 225"/>
                  <a:gd name="T2" fmla="*/ 2147483646 w 122"/>
                  <a:gd name="T3" fmla="*/ 2147483646 h 225"/>
                  <a:gd name="T4" fmla="*/ 2147483646 w 122"/>
                  <a:gd name="T5" fmla="*/ 2147483646 h 225"/>
                  <a:gd name="T6" fmla="*/ 2147483646 w 122"/>
                  <a:gd name="T7" fmla="*/ 2147483646 h 225"/>
                  <a:gd name="T8" fmla="*/ 2147483646 w 122"/>
                  <a:gd name="T9" fmla="*/ 2147483646 h 225"/>
                  <a:gd name="T10" fmla="*/ 2147483646 w 122"/>
                  <a:gd name="T11" fmla="*/ 2147483646 h 225"/>
                  <a:gd name="T12" fmla="*/ 2147483646 w 122"/>
                  <a:gd name="T13" fmla="*/ 2147483646 h 225"/>
                  <a:gd name="T14" fmla="*/ 2147483646 w 122"/>
                  <a:gd name="T15" fmla="*/ 2147483646 h 225"/>
                  <a:gd name="T16" fmla="*/ 2147483646 w 122"/>
                  <a:gd name="T17" fmla="*/ 2147483646 h 225"/>
                  <a:gd name="T18" fmla="*/ 2147483646 w 122"/>
                  <a:gd name="T19" fmla="*/ 2147483646 h 225"/>
                  <a:gd name="T20" fmla="*/ 2147483646 w 122"/>
                  <a:gd name="T21" fmla="*/ 2147483646 h 225"/>
                  <a:gd name="T22" fmla="*/ 2147483646 w 122"/>
                  <a:gd name="T23" fmla="*/ 2147483646 h 225"/>
                  <a:gd name="T24" fmla="*/ 2147483646 w 122"/>
                  <a:gd name="T25" fmla="*/ 2147483646 h 225"/>
                  <a:gd name="T26" fmla="*/ 2147483646 w 122"/>
                  <a:gd name="T27" fmla="*/ 2147483646 h 225"/>
                  <a:gd name="T28" fmla="*/ 2147483646 w 122"/>
                  <a:gd name="T29" fmla="*/ 2147483646 h 225"/>
                  <a:gd name="T30" fmla="*/ 2147483646 w 122"/>
                  <a:gd name="T31" fmla="*/ 2147483646 h 225"/>
                  <a:gd name="T32" fmla="*/ 2147483646 w 122"/>
                  <a:gd name="T33" fmla="*/ 2147483646 h 225"/>
                  <a:gd name="T34" fmla="*/ 2147483646 w 122"/>
                  <a:gd name="T35" fmla="*/ 2147483646 h 225"/>
                  <a:gd name="T36" fmla="*/ 2147483646 w 122"/>
                  <a:gd name="T37" fmla="*/ 2147483646 h 225"/>
                  <a:gd name="T38" fmla="*/ 2147483646 w 122"/>
                  <a:gd name="T39" fmla="*/ 2147483646 h 225"/>
                  <a:gd name="T40" fmla="*/ 2147483646 w 122"/>
                  <a:gd name="T41" fmla="*/ 2147483646 h 225"/>
                  <a:gd name="T42" fmla="*/ 2147483646 w 122"/>
                  <a:gd name="T43" fmla="*/ 2147483646 h 225"/>
                  <a:gd name="T44" fmla="*/ 2147483646 w 122"/>
                  <a:gd name="T45" fmla="*/ 2147483646 h 225"/>
                  <a:gd name="T46" fmla="*/ 2147483646 w 122"/>
                  <a:gd name="T47" fmla="*/ 2147483646 h 225"/>
                  <a:gd name="T48" fmla="*/ 2147483646 w 122"/>
                  <a:gd name="T49" fmla="*/ 2147483646 h 225"/>
                  <a:gd name="T50" fmla="*/ 2147483646 w 122"/>
                  <a:gd name="T51" fmla="*/ 2147483646 h 225"/>
                  <a:gd name="T52" fmla="*/ 2147483646 w 122"/>
                  <a:gd name="T53" fmla="*/ 2147483646 h 225"/>
                  <a:gd name="T54" fmla="*/ 2147483646 w 122"/>
                  <a:gd name="T55" fmla="*/ 2147483646 h 225"/>
                  <a:gd name="T56" fmla="*/ 2147483646 w 122"/>
                  <a:gd name="T57" fmla="*/ 2147483646 h 225"/>
                  <a:gd name="T58" fmla="*/ 2147483646 w 122"/>
                  <a:gd name="T59" fmla="*/ 2147483646 h 225"/>
                  <a:gd name="T60" fmla="*/ 2147483646 w 122"/>
                  <a:gd name="T61" fmla="*/ 2147483646 h 225"/>
                  <a:gd name="T62" fmla="*/ 2147483646 w 122"/>
                  <a:gd name="T63" fmla="*/ 2147483646 h 225"/>
                  <a:gd name="T64" fmla="*/ 2147483646 w 122"/>
                  <a:gd name="T65" fmla="*/ 2147483646 h 225"/>
                  <a:gd name="T66" fmla="*/ 2147483646 w 122"/>
                  <a:gd name="T67" fmla="*/ 2147483646 h 225"/>
                  <a:gd name="T68" fmla="*/ 2147483646 w 122"/>
                  <a:gd name="T69" fmla="*/ 2147483646 h 225"/>
                  <a:gd name="T70" fmla="*/ 2147483646 w 122"/>
                  <a:gd name="T71" fmla="*/ 2147483646 h 225"/>
                  <a:gd name="T72" fmla="*/ 2147483646 w 122"/>
                  <a:gd name="T73" fmla="*/ 2147483646 h 225"/>
                  <a:gd name="T74" fmla="*/ 2147483646 w 122"/>
                  <a:gd name="T75" fmla="*/ 2147483646 h 225"/>
                  <a:gd name="T76" fmla="*/ 2147483646 w 122"/>
                  <a:gd name="T77" fmla="*/ 2147483646 h 225"/>
                  <a:gd name="T78" fmla="*/ 2147483646 w 122"/>
                  <a:gd name="T79" fmla="*/ 2147483646 h 225"/>
                  <a:gd name="T80" fmla="*/ 2147483646 w 122"/>
                  <a:gd name="T81" fmla="*/ 2147483646 h 225"/>
                  <a:gd name="T82" fmla="*/ 2147483646 w 122"/>
                  <a:gd name="T83" fmla="*/ 2147483646 h 225"/>
                  <a:gd name="T84" fmla="*/ 2147483646 w 122"/>
                  <a:gd name="T85" fmla="*/ 2147483646 h 225"/>
                  <a:gd name="T86" fmla="*/ 2147483646 w 122"/>
                  <a:gd name="T87" fmla="*/ 2147483646 h 225"/>
                  <a:gd name="T88" fmla="*/ 2147483646 w 122"/>
                  <a:gd name="T89" fmla="*/ 2147483646 h 225"/>
                  <a:gd name="T90" fmla="*/ 2147483646 w 122"/>
                  <a:gd name="T91" fmla="*/ 2147483646 h 225"/>
                  <a:gd name="T92" fmla="*/ 2147483646 w 122"/>
                  <a:gd name="T93" fmla="*/ 2147483646 h 225"/>
                  <a:gd name="T94" fmla="*/ 2147483646 w 122"/>
                  <a:gd name="T95" fmla="*/ 2147483646 h 225"/>
                  <a:gd name="T96" fmla="*/ 2147483646 w 122"/>
                  <a:gd name="T97" fmla="*/ 2147483646 h 225"/>
                  <a:gd name="T98" fmla="*/ 2147483646 w 122"/>
                  <a:gd name="T99" fmla="*/ 2147483646 h 225"/>
                  <a:gd name="T100" fmla="*/ 2147483646 w 122"/>
                  <a:gd name="T101" fmla="*/ 2147483646 h 225"/>
                  <a:gd name="T102" fmla="*/ 2147483646 w 122"/>
                  <a:gd name="T103" fmla="*/ 2147483646 h 225"/>
                  <a:gd name="T104" fmla="*/ 2147483646 w 122"/>
                  <a:gd name="T105" fmla="*/ 2147483646 h 225"/>
                  <a:gd name="T106" fmla="*/ 2147483646 w 122"/>
                  <a:gd name="T107" fmla="*/ 2147483646 h 225"/>
                  <a:gd name="T108" fmla="*/ 2147483646 w 122"/>
                  <a:gd name="T109" fmla="*/ 2147483646 h 225"/>
                  <a:gd name="T110" fmla="*/ 2147483646 w 122"/>
                  <a:gd name="T111" fmla="*/ 2147483646 h 225"/>
                  <a:gd name="T112" fmla="*/ 2147483646 w 122"/>
                  <a:gd name="T113" fmla="*/ 2147483646 h 225"/>
                  <a:gd name="T114" fmla="*/ 2147483646 w 122"/>
                  <a:gd name="T115" fmla="*/ 2147483646 h 225"/>
                  <a:gd name="T116" fmla="*/ 2147483646 w 122"/>
                  <a:gd name="T117" fmla="*/ 2147483646 h 225"/>
                  <a:gd name="T118" fmla="*/ 2147483646 w 122"/>
                  <a:gd name="T119" fmla="*/ 2147483646 h 225"/>
                  <a:gd name="T120" fmla="*/ 2147483646 w 122"/>
                  <a:gd name="T121" fmla="*/ 2147483646 h 225"/>
                  <a:gd name="T122" fmla="*/ 2147483646 w 122"/>
                  <a:gd name="T123" fmla="*/ 2147483646 h 22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22"/>
                  <a:gd name="T187" fmla="*/ 0 h 225"/>
                  <a:gd name="T188" fmla="*/ 122 w 122"/>
                  <a:gd name="T189" fmla="*/ 225 h 22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22" h="225">
                    <a:moveTo>
                      <a:pt x="3" y="57"/>
                    </a:moveTo>
                    <a:cubicBezTo>
                      <a:pt x="1" y="59"/>
                      <a:pt x="1" y="62"/>
                      <a:pt x="2" y="65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4" y="74"/>
                      <a:pt x="9" y="77"/>
                      <a:pt x="14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5" y="77"/>
                      <a:pt x="16" y="77"/>
                      <a:pt x="17" y="76"/>
                    </a:cubicBezTo>
                    <a:cubicBezTo>
                      <a:pt x="112" y="48"/>
                      <a:pt x="112" y="48"/>
                      <a:pt x="112" y="48"/>
                    </a:cubicBezTo>
                    <a:cubicBezTo>
                      <a:pt x="115" y="47"/>
                      <a:pt x="118" y="45"/>
                      <a:pt x="119" y="42"/>
                    </a:cubicBezTo>
                    <a:cubicBezTo>
                      <a:pt x="120" y="40"/>
                      <a:pt x="121" y="37"/>
                      <a:pt x="120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17" y="25"/>
                      <a:pt x="113" y="22"/>
                      <a:pt x="108" y="22"/>
                    </a:cubicBezTo>
                    <a:cubicBezTo>
                      <a:pt x="107" y="22"/>
                      <a:pt x="106" y="22"/>
                      <a:pt x="105" y="23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52"/>
                      <a:pt x="4" y="54"/>
                      <a:pt x="3" y="57"/>
                    </a:cubicBezTo>
                    <a:close/>
                    <a:moveTo>
                      <a:pt x="106" y="28"/>
                    </a:moveTo>
                    <a:cubicBezTo>
                      <a:pt x="107" y="28"/>
                      <a:pt x="107" y="28"/>
                      <a:pt x="108" y="28"/>
                    </a:cubicBezTo>
                    <a:cubicBezTo>
                      <a:pt x="110" y="28"/>
                      <a:pt x="112" y="30"/>
                      <a:pt x="113" y="32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5" y="37"/>
                      <a:pt x="114" y="38"/>
                      <a:pt x="114" y="40"/>
                    </a:cubicBezTo>
                    <a:cubicBezTo>
                      <a:pt x="113" y="41"/>
                      <a:pt x="112" y="42"/>
                      <a:pt x="111" y="42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1" y="71"/>
                      <a:pt x="9" y="69"/>
                      <a:pt x="9" y="6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7" y="62"/>
                      <a:pt x="7" y="61"/>
                      <a:pt x="8" y="59"/>
                    </a:cubicBezTo>
                    <a:cubicBezTo>
                      <a:pt x="9" y="58"/>
                      <a:pt x="10" y="57"/>
                      <a:pt x="11" y="57"/>
                    </a:cubicBezTo>
                    <a:lnTo>
                      <a:pt x="106" y="28"/>
                    </a:lnTo>
                    <a:close/>
                    <a:moveTo>
                      <a:pt x="3" y="35"/>
                    </a:moveTo>
                    <a:cubicBezTo>
                      <a:pt x="4" y="40"/>
                      <a:pt x="9" y="43"/>
                      <a:pt x="14" y="43"/>
                    </a:cubicBezTo>
                    <a:cubicBezTo>
                      <a:pt x="15" y="43"/>
                      <a:pt x="16" y="43"/>
                      <a:pt x="17" y="43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2" y="26"/>
                      <a:pt x="76" y="19"/>
                      <a:pt x="74" y="13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1" y="4"/>
                      <a:pt x="65" y="0"/>
                      <a:pt x="59" y="2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9"/>
                      <a:pt x="0" y="25"/>
                      <a:pt x="2" y="31"/>
                    </a:cubicBezTo>
                    <a:lnTo>
                      <a:pt x="3" y="35"/>
                    </a:lnTo>
                    <a:close/>
                    <a:moveTo>
                      <a:pt x="11" y="23"/>
                    </a:moveTo>
                    <a:cubicBezTo>
                      <a:pt x="61" y="8"/>
                      <a:pt x="61" y="8"/>
                      <a:pt x="61" y="8"/>
                    </a:cubicBezTo>
                    <a:cubicBezTo>
                      <a:pt x="61" y="8"/>
                      <a:pt x="62" y="8"/>
                      <a:pt x="62" y="8"/>
                    </a:cubicBezTo>
                    <a:cubicBezTo>
                      <a:pt x="64" y="8"/>
                      <a:pt x="67" y="9"/>
                      <a:pt x="67" y="12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9" y="18"/>
                      <a:pt x="68" y="21"/>
                      <a:pt x="65" y="22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4" y="37"/>
                      <a:pt x="14" y="37"/>
                    </a:cubicBezTo>
                    <a:cubicBezTo>
                      <a:pt x="11" y="37"/>
                      <a:pt x="9" y="36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27"/>
                      <a:pt x="8" y="24"/>
                      <a:pt x="11" y="23"/>
                    </a:cubicBezTo>
                    <a:close/>
                    <a:moveTo>
                      <a:pt x="120" y="101"/>
                    </a:moveTo>
                    <a:cubicBezTo>
                      <a:pt x="119" y="97"/>
                      <a:pt x="119" y="97"/>
                      <a:pt x="119" y="97"/>
                    </a:cubicBezTo>
                    <a:cubicBezTo>
                      <a:pt x="117" y="92"/>
                      <a:pt x="110" y="88"/>
                      <a:pt x="105" y="90"/>
                    </a:cubicBezTo>
                    <a:cubicBezTo>
                      <a:pt x="82" y="96"/>
                      <a:pt x="82" y="96"/>
                      <a:pt x="82" y="96"/>
                    </a:cubicBezTo>
                    <a:cubicBezTo>
                      <a:pt x="76" y="98"/>
                      <a:pt x="72" y="104"/>
                      <a:pt x="72" y="110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55" y="138"/>
                      <a:pt x="55" y="138"/>
                      <a:pt x="55" y="138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4"/>
                      <a:pt x="54" y="101"/>
                      <a:pt x="53" y="99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5" y="81"/>
                      <a:pt x="118" y="79"/>
                      <a:pt x="119" y="76"/>
                    </a:cubicBezTo>
                    <a:cubicBezTo>
                      <a:pt x="120" y="73"/>
                      <a:pt x="121" y="70"/>
                      <a:pt x="120" y="67"/>
                    </a:cubicBezTo>
                    <a:cubicBezTo>
                      <a:pt x="119" y="64"/>
                      <a:pt x="119" y="64"/>
                      <a:pt x="119" y="64"/>
                    </a:cubicBezTo>
                    <a:cubicBezTo>
                      <a:pt x="117" y="58"/>
                      <a:pt x="110" y="54"/>
                      <a:pt x="105" y="56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6" y="86"/>
                      <a:pt x="4" y="88"/>
                      <a:pt x="3" y="90"/>
                    </a:cubicBezTo>
                    <a:cubicBezTo>
                      <a:pt x="1" y="92"/>
                      <a:pt x="1" y="95"/>
                      <a:pt x="1" y="97"/>
                    </a:cubicBezTo>
                    <a:cubicBezTo>
                      <a:pt x="2" y="98"/>
                      <a:pt x="2" y="98"/>
                      <a:pt x="2" y="99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4" y="106"/>
                      <a:pt x="7" y="109"/>
                      <a:pt x="10" y="110"/>
                    </a:cubicBezTo>
                    <a:cubicBezTo>
                      <a:pt x="11" y="110"/>
                      <a:pt x="11" y="110"/>
                      <a:pt x="11" y="110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6" y="114"/>
                      <a:pt x="28" y="118"/>
                      <a:pt x="28" y="121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7" y="187"/>
                      <a:pt x="17" y="187"/>
                      <a:pt x="17" y="187"/>
                    </a:cubicBezTo>
                    <a:cubicBezTo>
                      <a:pt x="17" y="199"/>
                      <a:pt x="28" y="208"/>
                      <a:pt x="40" y="209"/>
                    </a:cubicBezTo>
                    <a:cubicBezTo>
                      <a:pt x="40" y="214"/>
                      <a:pt x="40" y="214"/>
                      <a:pt x="40" y="214"/>
                    </a:cubicBezTo>
                    <a:cubicBezTo>
                      <a:pt x="40" y="220"/>
                      <a:pt x="46" y="225"/>
                      <a:pt x="53" y="225"/>
                    </a:cubicBezTo>
                    <a:cubicBezTo>
                      <a:pt x="74" y="225"/>
                      <a:pt x="74" y="225"/>
                      <a:pt x="74" y="225"/>
                    </a:cubicBezTo>
                    <a:cubicBezTo>
                      <a:pt x="81" y="225"/>
                      <a:pt x="87" y="220"/>
                      <a:pt x="87" y="214"/>
                    </a:cubicBezTo>
                    <a:cubicBezTo>
                      <a:pt x="87" y="209"/>
                      <a:pt x="87" y="209"/>
                      <a:pt x="87" y="209"/>
                    </a:cubicBezTo>
                    <a:cubicBezTo>
                      <a:pt x="99" y="208"/>
                      <a:pt x="110" y="199"/>
                      <a:pt x="110" y="187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99" y="122"/>
                      <a:pt x="101" y="118"/>
                      <a:pt x="104" y="117"/>
                    </a:cubicBezTo>
                    <a:cubicBezTo>
                      <a:pt x="112" y="115"/>
                      <a:pt x="112" y="115"/>
                      <a:pt x="112" y="115"/>
                    </a:cubicBezTo>
                    <a:cubicBezTo>
                      <a:pt x="118" y="113"/>
                      <a:pt x="122" y="107"/>
                      <a:pt x="120" y="101"/>
                    </a:cubicBezTo>
                    <a:close/>
                    <a:moveTo>
                      <a:pt x="43" y="98"/>
                    </a:moveTo>
                    <a:cubicBezTo>
                      <a:pt x="45" y="99"/>
                      <a:pt x="46" y="100"/>
                      <a:pt x="47" y="101"/>
                    </a:cubicBezTo>
                    <a:cubicBezTo>
                      <a:pt x="48" y="103"/>
                      <a:pt x="49" y="104"/>
                      <a:pt x="49" y="106"/>
                    </a:cubicBezTo>
                    <a:cubicBezTo>
                      <a:pt x="49" y="138"/>
                      <a:pt x="49" y="138"/>
                      <a:pt x="49" y="138"/>
                    </a:cubicBezTo>
                    <a:cubicBezTo>
                      <a:pt x="35" y="138"/>
                      <a:pt x="35" y="138"/>
                      <a:pt x="35" y="138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16"/>
                      <a:pt x="30" y="110"/>
                      <a:pt x="25" y="108"/>
                    </a:cubicBezTo>
                    <a:cubicBezTo>
                      <a:pt x="25" y="108"/>
                      <a:pt x="24" y="108"/>
                      <a:pt x="24" y="108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2" y="104"/>
                      <a:pt x="12" y="104"/>
                      <a:pt x="12" y="104"/>
                    </a:cubicBezTo>
                    <a:cubicBezTo>
                      <a:pt x="10" y="104"/>
                      <a:pt x="9" y="102"/>
                      <a:pt x="9" y="101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7" y="96"/>
                      <a:pt x="7" y="94"/>
                      <a:pt x="8" y="93"/>
                    </a:cubicBezTo>
                    <a:cubicBezTo>
                      <a:pt x="9" y="92"/>
                      <a:pt x="10" y="91"/>
                      <a:pt x="11" y="90"/>
                    </a:cubicBezTo>
                    <a:cubicBezTo>
                      <a:pt x="12" y="90"/>
                      <a:pt x="12" y="90"/>
                      <a:pt x="12" y="90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7" y="62"/>
                      <a:pt x="107" y="62"/>
                      <a:pt x="108" y="62"/>
                    </a:cubicBezTo>
                    <a:cubicBezTo>
                      <a:pt x="110" y="62"/>
                      <a:pt x="112" y="63"/>
                      <a:pt x="113" y="66"/>
                    </a:cubicBezTo>
                    <a:cubicBezTo>
                      <a:pt x="114" y="69"/>
                      <a:pt x="114" y="69"/>
                      <a:pt x="114" y="69"/>
                    </a:cubicBezTo>
                    <a:cubicBezTo>
                      <a:pt x="115" y="71"/>
                      <a:pt x="114" y="72"/>
                      <a:pt x="114" y="73"/>
                    </a:cubicBezTo>
                    <a:cubicBezTo>
                      <a:pt x="113" y="74"/>
                      <a:pt x="112" y="75"/>
                      <a:pt x="111" y="76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39" y="97"/>
                      <a:pt x="43" y="98"/>
                      <a:pt x="43" y="98"/>
                    </a:cubicBezTo>
                    <a:close/>
                    <a:moveTo>
                      <a:pt x="111" y="109"/>
                    </a:moveTo>
                    <a:cubicBezTo>
                      <a:pt x="103" y="111"/>
                      <a:pt x="103" y="111"/>
                      <a:pt x="103" y="111"/>
                    </a:cubicBezTo>
                    <a:cubicBezTo>
                      <a:pt x="97" y="113"/>
                      <a:pt x="92" y="119"/>
                      <a:pt x="92" y="125"/>
                    </a:cubicBezTo>
                    <a:cubicBezTo>
                      <a:pt x="92" y="138"/>
                      <a:pt x="92" y="138"/>
                      <a:pt x="92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8" y="107"/>
                      <a:pt x="81" y="103"/>
                      <a:pt x="84" y="102"/>
                    </a:cubicBezTo>
                    <a:cubicBezTo>
                      <a:pt x="106" y="96"/>
                      <a:pt x="106" y="96"/>
                      <a:pt x="106" y="96"/>
                    </a:cubicBezTo>
                    <a:cubicBezTo>
                      <a:pt x="109" y="95"/>
                      <a:pt x="112" y="96"/>
                      <a:pt x="113" y="99"/>
                    </a:cubicBezTo>
                    <a:cubicBezTo>
                      <a:pt x="114" y="103"/>
                      <a:pt x="114" y="103"/>
                      <a:pt x="114" y="103"/>
                    </a:cubicBezTo>
                    <a:cubicBezTo>
                      <a:pt x="115" y="106"/>
                      <a:pt x="113" y="109"/>
                      <a:pt x="111" y="1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0093" tIns="45047" rIns="90093" bIns="45047"/>
              <a:lstStyle/>
              <a:p>
                <a:endParaRPr lang="zh-CN" altLang="en-US" sz="2365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组合 16">
              <a:extLst>
                <a:ext uri="{FF2B5EF4-FFF2-40B4-BE49-F238E27FC236}">
                  <a16:creationId xmlns:a16="http://schemas.microsoft.com/office/drawing/2014/main" xmlns="" id="{46BAFFE7-F81E-4D12-B9D2-B788343BBB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41551" y="2010265"/>
              <a:ext cx="831850" cy="792162"/>
              <a:chOff x="0" y="0"/>
              <a:chExt cx="831692" cy="792088"/>
            </a:xfrm>
          </p:grpSpPr>
          <p:sp>
            <p:nvSpPr>
              <p:cNvPr id="16" name="正五边形 9">
                <a:extLst>
                  <a:ext uri="{FF2B5EF4-FFF2-40B4-BE49-F238E27FC236}">
                    <a16:creationId xmlns:a16="http://schemas.microsoft.com/office/drawing/2014/main" xmlns="" id="{5A962349-4807-4936-8CD5-DD0D2F35F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831692" cy="792088"/>
              </a:xfrm>
              <a:prstGeom prst="pentagon">
                <a:avLst/>
              </a:prstGeom>
              <a:solidFill>
                <a:srgbClr val="C5261D"/>
              </a:solidFill>
              <a:ln w="25400">
                <a:solidFill>
                  <a:srgbClr val="C5261D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365" dirty="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" name="Freeform 78">
                <a:extLst>
                  <a:ext uri="{FF2B5EF4-FFF2-40B4-BE49-F238E27FC236}">
                    <a16:creationId xmlns:a16="http://schemas.microsoft.com/office/drawing/2014/main" xmlns="" id="{D3DE4308-1002-43A6-B74A-D0C516045CB5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221768" y="250987"/>
                <a:ext cx="409671" cy="409565"/>
              </a:xfrm>
              <a:custGeom>
                <a:avLst/>
                <a:gdLst>
                  <a:gd name="T0" fmla="*/ 2147483646 w 347"/>
                  <a:gd name="T1" fmla="*/ 0 h 347"/>
                  <a:gd name="T2" fmla="*/ 0 w 347"/>
                  <a:gd name="T3" fmla="*/ 2147483646 h 347"/>
                  <a:gd name="T4" fmla="*/ 2147483646 w 347"/>
                  <a:gd name="T5" fmla="*/ 2147483646 h 347"/>
                  <a:gd name="T6" fmla="*/ 2147483646 w 347"/>
                  <a:gd name="T7" fmla="*/ 2147483646 h 347"/>
                  <a:gd name="T8" fmla="*/ 2147483646 w 347"/>
                  <a:gd name="T9" fmla="*/ 0 h 347"/>
                  <a:gd name="T10" fmla="*/ 2147483646 w 347"/>
                  <a:gd name="T11" fmla="*/ 2147483646 h 347"/>
                  <a:gd name="T12" fmla="*/ 2147483646 w 347"/>
                  <a:gd name="T13" fmla="*/ 2147483646 h 347"/>
                  <a:gd name="T14" fmla="*/ 2147483646 w 347"/>
                  <a:gd name="T15" fmla="*/ 2147483646 h 347"/>
                  <a:gd name="T16" fmla="*/ 2147483646 w 347"/>
                  <a:gd name="T17" fmla="*/ 2147483646 h 347"/>
                  <a:gd name="T18" fmla="*/ 2147483646 w 347"/>
                  <a:gd name="T19" fmla="*/ 2147483646 h 347"/>
                  <a:gd name="T20" fmla="*/ 2147483646 w 347"/>
                  <a:gd name="T21" fmla="*/ 2147483646 h 347"/>
                  <a:gd name="T22" fmla="*/ 2147483646 w 347"/>
                  <a:gd name="T23" fmla="*/ 2147483646 h 347"/>
                  <a:gd name="T24" fmla="*/ 2147483646 w 347"/>
                  <a:gd name="T25" fmla="*/ 2147483646 h 347"/>
                  <a:gd name="T26" fmla="*/ 2147483646 w 347"/>
                  <a:gd name="T27" fmla="*/ 2147483646 h 347"/>
                  <a:gd name="T28" fmla="*/ 2147483646 w 347"/>
                  <a:gd name="T29" fmla="*/ 2147483646 h 347"/>
                  <a:gd name="T30" fmla="*/ 2147483646 w 347"/>
                  <a:gd name="T31" fmla="*/ 2147483646 h 347"/>
                  <a:gd name="T32" fmla="*/ 2147483646 w 347"/>
                  <a:gd name="T33" fmla="*/ 2147483646 h 347"/>
                  <a:gd name="T34" fmla="*/ 2147483646 w 347"/>
                  <a:gd name="T35" fmla="*/ 2147483646 h 347"/>
                  <a:gd name="T36" fmla="*/ 2147483646 w 347"/>
                  <a:gd name="T37" fmla="*/ 2147483646 h 347"/>
                  <a:gd name="T38" fmla="*/ 2147483646 w 347"/>
                  <a:gd name="T39" fmla="*/ 2147483646 h 347"/>
                  <a:gd name="T40" fmla="*/ 2147483646 w 347"/>
                  <a:gd name="T41" fmla="*/ 2147483646 h 347"/>
                  <a:gd name="T42" fmla="*/ 2147483646 w 347"/>
                  <a:gd name="T43" fmla="*/ 2147483646 h 347"/>
                  <a:gd name="T44" fmla="*/ 2147483646 w 347"/>
                  <a:gd name="T45" fmla="*/ 2147483646 h 347"/>
                  <a:gd name="T46" fmla="*/ 2147483646 w 347"/>
                  <a:gd name="T47" fmla="*/ 2147483646 h 347"/>
                  <a:gd name="T48" fmla="*/ 2147483646 w 347"/>
                  <a:gd name="T49" fmla="*/ 2147483646 h 347"/>
                  <a:gd name="T50" fmla="*/ 2147483646 w 347"/>
                  <a:gd name="T51" fmla="*/ 2147483646 h 347"/>
                  <a:gd name="T52" fmla="*/ 2147483646 w 347"/>
                  <a:gd name="T53" fmla="*/ 2147483646 h 347"/>
                  <a:gd name="T54" fmla="*/ 2147483646 w 347"/>
                  <a:gd name="T55" fmla="*/ 2147483646 h 347"/>
                  <a:gd name="T56" fmla="*/ 2147483646 w 347"/>
                  <a:gd name="T57" fmla="*/ 2147483646 h 347"/>
                  <a:gd name="T58" fmla="*/ 2147483646 w 347"/>
                  <a:gd name="T59" fmla="*/ 2147483646 h 347"/>
                  <a:gd name="T60" fmla="*/ 2147483646 w 347"/>
                  <a:gd name="T61" fmla="*/ 2147483646 h 347"/>
                  <a:gd name="T62" fmla="*/ 2147483646 w 347"/>
                  <a:gd name="T63" fmla="*/ 2147483646 h 347"/>
                  <a:gd name="T64" fmla="*/ 2147483646 w 347"/>
                  <a:gd name="T65" fmla="*/ 2147483646 h 347"/>
                  <a:gd name="T66" fmla="*/ 2147483646 w 347"/>
                  <a:gd name="T67" fmla="*/ 2147483646 h 347"/>
                  <a:gd name="T68" fmla="*/ 2147483646 w 347"/>
                  <a:gd name="T69" fmla="*/ 2147483646 h 347"/>
                  <a:gd name="T70" fmla="*/ 2147483646 w 347"/>
                  <a:gd name="T71" fmla="*/ 2147483646 h 347"/>
                  <a:gd name="T72" fmla="*/ 2147483646 w 347"/>
                  <a:gd name="T73" fmla="*/ 2147483646 h 347"/>
                  <a:gd name="T74" fmla="*/ 2147483646 w 347"/>
                  <a:gd name="T75" fmla="*/ 2147483646 h 347"/>
                  <a:gd name="T76" fmla="*/ 2147483646 w 347"/>
                  <a:gd name="T77" fmla="*/ 2147483646 h 347"/>
                  <a:gd name="T78" fmla="*/ 2147483646 w 347"/>
                  <a:gd name="T79" fmla="*/ 2147483646 h 347"/>
                  <a:gd name="T80" fmla="*/ 2147483646 w 347"/>
                  <a:gd name="T81" fmla="*/ 2147483646 h 347"/>
                  <a:gd name="T82" fmla="*/ 2147483646 w 347"/>
                  <a:gd name="T83" fmla="*/ 2147483646 h 347"/>
                  <a:gd name="T84" fmla="*/ 2147483646 w 347"/>
                  <a:gd name="T85" fmla="*/ 2147483646 h 347"/>
                  <a:gd name="T86" fmla="*/ 2147483646 w 347"/>
                  <a:gd name="T87" fmla="*/ 2147483646 h 347"/>
                  <a:gd name="T88" fmla="*/ 2147483646 w 347"/>
                  <a:gd name="T89" fmla="*/ 2147483646 h 347"/>
                  <a:gd name="T90" fmla="*/ 2147483646 w 347"/>
                  <a:gd name="T91" fmla="*/ 2147483646 h 34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347"/>
                  <a:gd name="T139" fmla="*/ 0 h 347"/>
                  <a:gd name="T140" fmla="*/ 347 w 347"/>
                  <a:gd name="T141" fmla="*/ 347 h 34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347" h="347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69"/>
                      <a:pt x="78" y="347"/>
                      <a:pt x="174" y="347"/>
                    </a:cubicBezTo>
                    <a:cubicBezTo>
                      <a:pt x="269" y="347"/>
                      <a:pt x="347" y="269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lose/>
                    <a:moveTo>
                      <a:pt x="332" y="166"/>
                    </a:move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1" y="107"/>
                      <a:pt x="261" y="55"/>
                      <a:pt x="231" y="26"/>
                    </a:cubicBezTo>
                    <a:cubicBezTo>
                      <a:pt x="288" y="48"/>
                      <a:pt x="329" y="102"/>
                      <a:pt x="332" y="166"/>
                    </a:cubicBezTo>
                    <a:close/>
                    <a:moveTo>
                      <a:pt x="174" y="332"/>
                    </a:moveTo>
                    <a:cubicBezTo>
                      <a:pt x="165" y="330"/>
                      <a:pt x="148" y="277"/>
                      <a:pt x="147" y="181"/>
                    </a:cubicBezTo>
                    <a:cubicBezTo>
                      <a:pt x="200" y="181"/>
                      <a:pt x="200" y="181"/>
                      <a:pt x="200" y="181"/>
                    </a:cubicBezTo>
                    <a:cubicBezTo>
                      <a:pt x="199" y="277"/>
                      <a:pt x="183" y="330"/>
                      <a:pt x="174" y="332"/>
                    </a:cubicBezTo>
                    <a:close/>
                    <a:moveTo>
                      <a:pt x="147" y="166"/>
                    </a:moveTo>
                    <a:cubicBezTo>
                      <a:pt x="148" y="70"/>
                      <a:pt x="165" y="17"/>
                      <a:pt x="174" y="15"/>
                    </a:cubicBezTo>
                    <a:cubicBezTo>
                      <a:pt x="174" y="15"/>
                      <a:pt x="174" y="15"/>
                      <a:pt x="174" y="15"/>
                    </a:cubicBezTo>
                    <a:cubicBezTo>
                      <a:pt x="183" y="17"/>
                      <a:pt x="199" y="70"/>
                      <a:pt x="200" y="166"/>
                    </a:cubicBezTo>
                    <a:lnTo>
                      <a:pt x="147" y="166"/>
                    </a:lnTo>
                    <a:close/>
                    <a:moveTo>
                      <a:pt x="153" y="19"/>
                    </a:moveTo>
                    <a:cubicBezTo>
                      <a:pt x="138" y="51"/>
                      <a:pt x="133" y="118"/>
                      <a:pt x="133" y="166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81" y="94"/>
                      <a:pt x="112" y="34"/>
                      <a:pt x="153" y="19"/>
                    </a:cubicBezTo>
                    <a:close/>
                    <a:moveTo>
                      <a:pt x="133" y="181"/>
                    </a:moveTo>
                    <a:cubicBezTo>
                      <a:pt x="133" y="229"/>
                      <a:pt x="138" y="296"/>
                      <a:pt x="153" y="329"/>
                    </a:cubicBezTo>
                    <a:cubicBezTo>
                      <a:pt x="112" y="313"/>
                      <a:pt x="81" y="254"/>
                      <a:pt x="79" y="181"/>
                    </a:cubicBezTo>
                    <a:lnTo>
                      <a:pt x="133" y="181"/>
                    </a:lnTo>
                    <a:close/>
                    <a:moveTo>
                      <a:pt x="194" y="329"/>
                    </a:moveTo>
                    <a:cubicBezTo>
                      <a:pt x="209" y="296"/>
                      <a:pt x="214" y="229"/>
                      <a:pt x="215" y="181"/>
                    </a:cubicBezTo>
                    <a:cubicBezTo>
                      <a:pt x="268" y="181"/>
                      <a:pt x="268" y="181"/>
                      <a:pt x="268" y="181"/>
                    </a:cubicBezTo>
                    <a:cubicBezTo>
                      <a:pt x="266" y="254"/>
                      <a:pt x="235" y="313"/>
                      <a:pt x="194" y="329"/>
                    </a:cubicBezTo>
                    <a:close/>
                    <a:moveTo>
                      <a:pt x="215" y="166"/>
                    </a:moveTo>
                    <a:cubicBezTo>
                      <a:pt x="214" y="118"/>
                      <a:pt x="209" y="51"/>
                      <a:pt x="194" y="19"/>
                    </a:cubicBezTo>
                    <a:cubicBezTo>
                      <a:pt x="235" y="34"/>
                      <a:pt x="266" y="94"/>
                      <a:pt x="268" y="166"/>
                    </a:cubicBezTo>
                    <a:lnTo>
                      <a:pt x="215" y="166"/>
                    </a:lnTo>
                    <a:close/>
                    <a:moveTo>
                      <a:pt x="117" y="26"/>
                    </a:moveTo>
                    <a:cubicBezTo>
                      <a:pt x="87" y="55"/>
                      <a:pt x="66" y="107"/>
                      <a:pt x="64" y="166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8" y="102"/>
                      <a:pt x="59" y="48"/>
                      <a:pt x="117" y="26"/>
                    </a:cubicBezTo>
                    <a:close/>
                    <a:moveTo>
                      <a:pt x="15" y="181"/>
                    </a:moveTo>
                    <a:cubicBezTo>
                      <a:pt x="64" y="181"/>
                      <a:pt x="64" y="181"/>
                      <a:pt x="64" y="181"/>
                    </a:cubicBezTo>
                    <a:cubicBezTo>
                      <a:pt x="66" y="241"/>
                      <a:pt x="87" y="292"/>
                      <a:pt x="117" y="322"/>
                    </a:cubicBezTo>
                    <a:cubicBezTo>
                      <a:pt x="59" y="300"/>
                      <a:pt x="18" y="245"/>
                      <a:pt x="15" y="181"/>
                    </a:cubicBezTo>
                    <a:close/>
                    <a:moveTo>
                      <a:pt x="231" y="322"/>
                    </a:moveTo>
                    <a:cubicBezTo>
                      <a:pt x="261" y="292"/>
                      <a:pt x="281" y="241"/>
                      <a:pt x="283" y="181"/>
                    </a:cubicBezTo>
                    <a:cubicBezTo>
                      <a:pt x="332" y="181"/>
                      <a:pt x="332" y="181"/>
                      <a:pt x="332" y="181"/>
                    </a:cubicBezTo>
                    <a:cubicBezTo>
                      <a:pt x="329" y="245"/>
                      <a:pt x="288" y="300"/>
                      <a:pt x="231" y="32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0093" tIns="45047" rIns="90093" bIns="45047"/>
              <a:lstStyle/>
              <a:p>
                <a:endParaRPr lang="zh-CN" altLang="en-US" sz="2365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3" name="直接连接符 19">
              <a:extLst>
                <a:ext uri="{FF2B5EF4-FFF2-40B4-BE49-F238E27FC236}">
                  <a16:creationId xmlns:a16="http://schemas.microsoft.com/office/drawing/2014/main" xmlns="" id="{9446E4E8-8ED0-4B92-B509-596D9A52DD1D}"/>
                </a:ext>
              </a:extLst>
            </p:cNvPr>
            <p:cNvCxnSpPr>
              <a:cxnSpLocks noChangeShapeType="1"/>
              <a:stCxn id="20" idx="4"/>
              <a:endCxn id="22" idx="1"/>
            </p:cNvCxnSpPr>
            <p:nvPr/>
          </p:nvCxnSpPr>
          <p:spPr bwMode="auto">
            <a:xfrm>
              <a:off x="3955489" y="2757977"/>
              <a:ext cx="1055687" cy="7175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直接连接符 21">
              <a:extLst>
                <a:ext uri="{FF2B5EF4-FFF2-40B4-BE49-F238E27FC236}">
                  <a16:creationId xmlns:a16="http://schemas.microsoft.com/office/drawing/2014/main" xmlns="" id="{7492A122-6A3B-4FAA-B342-CD1BC73AFCCA}"/>
                </a:ext>
              </a:extLst>
            </p:cNvPr>
            <p:cNvCxnSpPr>
              <a:cxnSpLocks noChangeShapeType="1"/>
              <a:stCxn id="16" idx="2"/>
              <a:endCxn id="22" idx="5"/>
            </p:cNvCxnSpPr>
            <p:nvPr/>
          </p:nvCxnSpPr>
          <p:spPr bwMode="auto">
            <a:xfrm flipH="1">
              <a:off x="5843026" y="2802427"/>
              <a:ext cx="1057275" cy="673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直接连接符 24">
              <a:extLst>
                <a:ext uri="{FF2B5EF4-FFF2-40B4-BE49-F238E27FC236}">
                  <a16:creationId xmlns:a16="http://schemas.microsoft.com/office/drawing/2014/main" xmlns="" id="{37F71D21-081B-436D-9C8F-2C364701C21D}"/>
                </a:ext>
              </a:extLst>
            </p:cNvPr>
            <p:cNvCxnSpPr>
              <a:cxnSpLocks noChangeShapeType="1"/>
              <a:stCxn id="18" idx="1"/>
              <a:endCxn id="16" idx="4"/>
            </p:cNvCxnSpPr>
            <p:nvPr/>
          </p:nvCxnSpPr>
          <p:spPr bwMode="auto">
            <a:xfrm flipH="1" flipV="1">
              <a:off x="7414651" y="2802427"/>
              <a:ext cx="1055688" cy="673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875CBD5-BA7D-4DC1-9E71-857455E8C05E}"/>
              </a:ext>
            </a:extLst>
          </p:cNvPr>
          <p:cNvSpPr txBox="1"/>
          <p:nvPr/>
        </p:nvSpPr>
        <p:spPr>
          <a:xfrm>
            <a:off x="986472" y="4190280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E2C8863-EBBE-4AF0-B35B-23E071B910BC}"/>
              </a:ext>
            </a:extLst>
          </p:cNvPr>
          <p:cNvSpPr/>
          <p:nvPr/>
        </p:nvSpPr>
        <p:spPr>
          <a:xfrm>
            <a:off x="-702526" y="4657142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75E22B0-3DFE-4D49-9FDA-7D27491405EA}"/>
              </a:ext>
            </a:extLst>
          </p:cNvPr>
          <p:cNvSpPr txBox="1"/>
          <p:nvPr/>
        </p:nvSpPr>
        <p:spPr>
          <a:xfrm>
            <a:off x="3925832" y="2485749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A6B5FD8-167E-48B3-9C36-CA9A77E0FF5C}"/>
              </a:ext>
            </a:extLst>
          </p:cNvPr>
          <p:cNvSpPr/>
          <p:nvPr/>
        </p:nvSpPr>
        <p:spPr>
          <a:xfrm>
            <a:off x="2236833" y="2952610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E5BCA43A-5116-4568-9A6B-8E159688F95F}"/>
              </a:ext>
            </a:extLst>
          </p:cNvPr>
          <p:cNvSpPr txBox="1"/>
          <p:nvPr/>
        </p:nvSpPr>
        <p:spPr>
          <a:xfrm>
            <a:off x="6115103" y="4199127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3EC8E614-A6FC-4AFF-9BF1-3006B2DFDE6A}"/>
              </a:ext>
            </a:extLst>
          </p:cNvPr>
          <p:cNvSpPr/>
          <p:nvPr/>
        </p:nvSpPr>
        <p:spPr>
          <a:xfrm>
            <a:off x="4426105" y="4665988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DB951627-B3AE-4BA0-8909-A4E3FB81C77C}"/>
              </a:ext>
            </a:extLst>
          </p:cNvPr>
          <p:cNvSpPr txBox="1"/>
          <p:nvPr/>
        </p:nvSpPr>
        <p:spPr>
          <a:xfrm>
            <a:off x="8646401" y="2510237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FC6AC118-80B9-4DDD-96DC-03DF9361082E}"/>
              </a:ext>
            </a:extLst>
          </p:cNvPr>
          <p:cNvSpPr/>
          <p:nvPr/>
        </p:nvSpPr>
        <p:spPr>
          <a:xfrm>
            <a:off x="6957403" y="2977098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D93922CF-B887-4DB0-9331-0D76AB2E3E56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E3657D41-653C-4539-A916-762BB7F19F21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4904BF44-3622-4039-B28C-B905D6A08413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2266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ebfac25-c337-4e0b-a384-01d7df213ebb">
            <a:extLst>
              <a:ext uri="{FF2B5EF4-FFF2-40B4-BE49-F238E27FC236}">
                <a16:creationId xmlns:a16="http://schemas.microsoft.com/office/drawing/2014/main" xmlns="" id="{AA2B5C42-E4D8-43DF-91E5-5513410165CF}"/>
              </a:ext>
            </a:extLst>
          </p:cNvPr>
          <p:cNvGrpSpPr>
            <a:grpSpLocks noChangeAspect="1"/>
          </p:cNvGrpSpPr>
          <p:nvPr/>
        </p:nvGrpSpPr>
        <p:grpSpPr>
          <a:xfrm>
            <a:off x="884993" y="1677252"/>
            <a:ext cx="10054177" cy="2549310"/>
            <a:chOff x="884993" y="1677252"/>
            <a:chExt cx="10054177" cy="2549310"/>
          </a:xfrm>
        </p:grpSpPr>
        <p:cxnSp>
          <p:nvCxnSpPr>
            <p:cNvPr id="3" name="Straight Connector 45">
              <a:extLst>
                <a:ext uri="{FF2B5EF4-FFF2-40B4-BE49-F238E27FC236}">
                  <a16:creationId xmlns:a16="http://schemas.microsoft.com/office/drawing/2014/main" xmlns="" id="{08F4630D-D3E8-415A-AC87-0D095C45F6C8}"/>
                </a:ext>
              </a:extLst>
            </p:cNvPr>
            <p:cNvCxnSpPr/>
            <p:nvPr/>
          </p:nvCxnSpPr>
          <p:spPr>
            <a:xfrm flipH="1">
              <a:off x="2159647" y="2627609"/>
              <a:ext cx="762792" cy="547581"/>
            </a:xfrm>
            <a:prstGeom prst="line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46">
              <a:extLst>
                <a:ext uri="{FF2B5EF4-FFF2-40B4-BE49-F238E27FC236}">
                  <a16:creationId xmlns:a16="http://schemas.microsoft.com/office/drawing/2014/main" xmlns="" id="{11D059AA-34B1-4468-BEFC-C6B73947C1AA}"/>
                </a:ext>
              </a:extLst>
            </p:cNvPr>
            <p:cNvCxnSpPr/>
            <p:nvPr/>
          </p:nvCxnSpPr>
          <p:spPr>
            <a:xfrm flipH="1" flipV="1">
              <a:off x="4271557" y="2504641"/>
              <a:ext cx="779677" cy="247657"/>
            </a:xfrm>
            <a:prstGeom prst="line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7">
              <a:extLst>
                <a:ext uri="{FF2B5EF4-FFF2-40B4-BE49-F238E27FC236}">
                  <a16:creationId xmlns:a16="http://schemas.microsoft.com/office/drawing/2014/main" xmlns="" id="{C065CD5A-4DBC-40DB-BBB7-6008775595E8}"/>
                </a:ext>
              </a:extLst>
            </p:cNvPr>
            <p:cNvCxnSpPr/>
            <p:nvPr/>
          </p:nvCxnSpPr>
          <p:spPr>
            <a:xfrm flipH="1">
              <a:off x="6492237" y="2429883"/>
              <a:ext cx="1057127" cy="322415"/>
            </a:xfrm>
            <a:prstGeom prst="line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8">
              <a:extLst>
                <a:ext uri="{FF2B5EF4-FFF2-40B4-BE49-F238E27FC236}">
                  <a16:creationId xmlns:a16="http://schemas.microsoft.com/office/drawing/2014/main" xmlns="" id="{78032A91-D520-4CA1-AD5E-6065BE9EE5F4}"/>
                </a:ext>
              </a:extLst>
            </p:cNvPr>
            <p:cNvCxnSpPr/>
            <p:nvPr/>
          </p:nvCxnSpPr>
          <p:spPr>
            <a:xfrm flipH="1" flipV="1">
              <a:off x="8862432" y="2699831"/>
              <a:ext cx="870809" cy="504148"/>
            </a:xfrm>
            <a:prstGeom prst="line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49">
              <a:extLst>
                <a:ext uri="{FF2B5EF4-FFF2-40B4-BE49-F238E27FC236}">
                  <a16:creationId xmlns:a16="http://schemas.microsoft.com/office/drawing/2014/main" xmlns="" id="{FC7EDCD7-AD23-4EB7-8535-7CF3224FBF42}"/>
                </a:ext>
              </a:extLst>
            </p:cNvPr>
            <p:cNvGrpSpPr/>
            <p:nvPr/>
          </p:nvGrpSpPr>
          <p:grpSpPr>
            <a:xfrm>
              <a:off x="2922440" y="1677253"/>
              <a:ext cx="1274654" cy="1274654"/>
              <a:chOff x="3086127" y="2209419"/>
              <a:chExt cx="1189285" cy="1189285"/>
            </a:xfrm>
            <a:effectLst/>
          </p:grpSpPr>
          <p:sp>
            <p:nvSpPr>
              <p:cNvPr id="37" name="Oval 50">
                <a:extLst>
                  <a:ext uri="{FF2B5EF4-FFF2-40B4-BE49-F238E27FC236}">
                    <a16:creationId xmlns:a16="http://schemas.microsoft.com/office/drawing/2014/main" xmlns="" id="{E5AAB784-2CA8-4829-8A9D-BDF4D44EA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27" y="2209419"/>
                <a:ext cx="1189285" cy="118928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51">
                <a:extLst>
                  <a:ext uri="{FF2B5EF4-FFF2-40B4-BE49-F238E27FC236}">
                    <a16:creationId xmlns:a16="http://schemas.microsoft.com/office/drawing/2014/main" xmlns="" id="{DA79165A-2549-4245-8E20-D2F7F7172B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71951" y="2589063"/>
                <a:ext cx="417635" cy="417633"/>
                <a:chOff x="0" y="0"/>
                <a:chExt cx="576" cy="576"/>
              </a:xfrm>
              <a:solidFill>
                <a:srgbClr val="FFFFFF"/>
              </a:solidFill>
            </p:grpSpPr>
            <p:sp>
              <p:nvSpPr>
                <p:cNvPr id="39" name="Freeform: Shape 52">
                  <a:extLst>
                    <a:ext uri="{FF2B5EF4-FFF2-40B4-BE49-F238E27FC236}">
                      <a16:creationId xmlns:a16="http://schemas.microsoft.com/office/drawing/2014/main" xmlns="" id="{5E6A0C6C-C74A-4A93-BC4A-8E1FC03BE9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704" y="21499"/>
                      </a:moveTo>
                      <a:lnTo>
                        <a:pt x="21469" y="14723"/>
                      </a:lnTo>
                      <a:lnTo>
                        <a:pt x="14173" y="7408"/>
                      </a:lnTo>
                      <a:lnTo>
                        <a:pt x="21600" y="0"/>
                      </a:lnTo>
                      <a:lnTo>
                        <a:pt x="17" y="0"/>
                      </a:lnTo>
                      <a:lnTo>
                        <a:pt x="0" y="21600"/>
                      </a:lnTo>
                      <a:lnTo>
                        <a:pt x="7378" y="14158"/>
                      </a:lnTo>
                      <a:lnTo>
                        <a:pt x="14704" y="21499"/>
                      </a:lnTo>
                      <a:close/>
                      <a:moveTo>
                        <a:pt x="14704" y="2149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Freeform: Shape 53">
                  <a:extLst>
                    <a:ext uri="{FF2B5EF4-FFF2-40B4-BE49-F238E27FC236}">
                      <a16:creationId xmlns:a16="http://schemas.microsoft.com/office/drawing/2014/main" xmlns="" id="{95BCCB91-89F3-43A2-A38D-B50854A33F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" y="296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222" y="7443"/>
                      </a:moveTo>
                      <a:lnTo>
                        <a:pt x="6896" y="100"/>
                      </a:lnTo>
                      <a:lnTo>
                        <a:pt x="132" y="6878"/>
                      </a:lnTo>
                      <a:lnTo>
                        <a:pt x="7428" y="14193"/>
                      </a:lnTo>
                      <a:lnTo>
                        <a:pt x="0" y="21600"/>
                      </a:lnTo>
                      <a:lnTo>
                        <a:pt x="21585" y="21600"/>
                      </a:lnTo>
                      <a:lnTo>
                        <a:pt x="21600" y="0"/>
                      </a:lnTo>
                      <a:lnTo>
                        <a:pt x="14222" y="7443"/>
                      </a:lnTo>
                      <a:close/>
                      <a:moveTo>
                        <a:pt x="14222" y="7443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54">
              <a:extLst>
                <a:ext uri="{FF2B5EF4-FFF2-40B4-BE49-F238E27FC236}">
                  <a16:creationId xmlns:a16="http://schemas.microsoft.com/office/drawing/2014/main" xmlns="" id="{53D9CDD6-F059-42E2-8BD5-1681C2583604}"/>
                </a:ext>
              </a:extLst>
            </p:cNvPr>
            <p:cNvGrpSpPr/>
            <p:nvPr/>
          </p:nvGrpSpPr>
          <p:grpSpPr>
            <a:xfrm>
              <a:off x="5089647" y="2314579"/>
              <a:ext cx="1274654" cy="1274654"/>
              <a:chOff x="5108188" y="2804061"/>
              <a:chExt cx="1189285" cy="1189285"/>
            </a:xfrm>
            <a:effectLst/>
          </p:grpSpPr>
          <p:sp>
            <p:nvSpPr>
              <p:cNvPr id="35" name="Oval 55">
                <a:extLst>
                  <a:ext uri="{FF2B5EF4-FFF2-40B4-BE49-F238E27FC236}">
                    <a16:creationId xmlns:a16="http://schemas.microsoft.com/office/drawing/2014/main" xmlns="" id="{264C3973-505F-4240-A92C-CBFD8EBA4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188" y="2804061"/>
                <a:ext cx="1189285" cy="1189285"/>
              </a:xfrm>
              <a:prstGeom prst="ellipse">
                <a:avLst/>
              </a:pr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59">
                <a:extLst>
                  <a:ext uri="{FF2B5EF4-FFF2-40B4-BE49-F238E27FC236}">
                    <a16:creationId xmlns:a16="http://schemas.microsoft.com/office/drawing/2014/main" xmlns="" id="{A143E58C-69E8-4EE9-AF82-4DCC4A9DC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590" y="3198138"/>
                <a:ext cx="451664" cy="451664"/>
              </a:xfrm>
              <a:custGeom>
                <a:avLst/>
                <a:gdLst>
                  <a:gd name="T0" fmla="*/ 193886301 w 21600"/>
                  <a:gd name="T1" fmla="*/ 72649219 h 21600"/>
                  <a:gd name="T2" fmla="*/ 193886301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93886301 h 21600"/>
                  <a:gd name="T8" fmla="*/ 72649219 w 21600"/>
                  <a:gd name="T9" fmla="*/ 193886301 h 21600"/>
                  <a:gd name="T10" fmla="*/ 178971547 w 21600"/>
                  <a:gd name="T11" fmla="*/ 286355233 h 21600"/>
                  <a:gd name="T12" fmla="*/ 286355233 w 21600"/>
                  <a:gd name="T13" fmla="*/ 178971547 h 21600"/>
                  <a:gd name="T14" fmla="*/ 193886301 w 21600"/>
                  <a:gd name="T15" fmla="*/ 72649219 h 21600"/>
                  <a:gd name="T16" fmla="*/ 71986933 w 21600"/>
                  <a:gd name="T17" fmla="*/ 170022876 h 21600"/>
                  <a:gd name="T18" fmla="*/ 23863425 w 21600"/>
                  <a:gd name="T19" fmla="*/ 170022876 h 21600"/>
                  <a:gd name="T20" fmla="*/ 23863425 w 21600"/>
                  <a:gd name="T21" fmla="*/ 23863425 h 21600"/>
                  <a:gd name="T22" fmla="*/ 170022876 w 21600"/>
                  <a:gd name="T23" fmla="*/ 23863425 h 21600"/>
                  <a:gd name="T24" fmla="*/ 170022876 w 21600"/>
                  <a:gd name="T25" fmla="*/ 71986933 h 21600"/>
                  <a:gd name="T26" fmla="*/ 71986933 w 21600"/>
                  <a:gd name="T27" fmla="*/ 170022876 h 21600"/>
                  <a:gd name="T28" fmla="*/ 178971547 w 21600"/>
                  <a:gd name="T29" fmla="*/ 262491808 h 21600"/>
                  <a:gd name="T30" fmla="*/ 96857260 w 21600"/>
                  <a:gd name="T31" fmla="*/ 193886301 h 21600"/>
                  <a:gd name="T32" fmla="*/ 193886301 w 21600"/>
                  <a:gd name="T33" fmla="*/ 193886301 h 21600"/>
                  <a:gd name="T34" fmla="*/ 193886301 w 21600"/>
                  <a:gd name="T35" fmla="*/ 96857260 h 21600"/>
                  <a:gd name="T36" fmla="*/ 262491808 w 21600"/>
                  <a:gd name="T37" fmla="*/ 178971547 h 21600"/>
                  <a:gd name="T38" fmla="*/ 178971547 w 21600"/>
                  <a:gd name="T39" fmla="*/ 262491808 h 21600"/>
                  <a:gd name="T40" fmla="*/ 178971547 w 21600"/>
                  <a:gd name="T41" fmla="*/ 262491808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4625" y="5480"/>
                    </a:moveTo>
                    <a:lnTo>
                      <a:pt x="14625" y="0"/>
                    </a:lnTo>
                    <a:lnTo>
                      <a:pt x="0" y="0"/>
                    </a:lnTo>
                    <a:lnTo>
                      <a:pt x="0" y="14625"/>
                    </a:lnTo>
                    <a:lnTo>
                      <a:pt x="5480" y="14625"/>
                    </a:lnTo>
                    <a:cubicBezTo>
                      <a:pt x="6028" y="18566"/>
                      <a:pt x="9409" y="21600"/>
                      <a:pt x="13500" y="21600"/>
                    </a:cubicBezTo>
                    <a:cubicBezTo>
                      <a:pt x="17974" y="21600"/>
                      <a:pt x="21600" y="17974"/>
                      <a:pt x="21600" y="13500"/>
                    </a:cubicBezTo>
                    <a:cubicBezTo>
                      <a:pt x="21600" y="9408"/>
                      <a:pt x="18566" y="6027"/>
                      <a:pt x="14625" y="5480"/>
                    </a:cubicBezTo>
                    <a:close/>
                    <a:moveTo>
                      <a:pt x="5430" y="12825"/>
                    </a:moveTo>
                    <a:lnTo>
                      <a:pt x="1800" y="12825"/>
                    </a:lnTo>
                    <a:lnTo>
                      <a:pt x="1800" y="1800"/>
                    </a:lnTo>
                    <a:lnTo>
                      <a:pt x="12825" y="1800"/>
                    </a:lnTo>
                    <a:lnTo>
                      <a:pt x="12825" y="5430"/>
                    </a:lnTo>
                    <a:cubicBezTo>
                      <a:pt x="8891" y="5755"/>
                      <a:pt x="5755" y="8890"/>
                      <a:pt x="5430" y="12825"/>
                    </a:cubicBezTo>
                    <a:close/>
                    <a:moveTo>
                      <a:pt x="13500" y="19800"/>
                    </a:moveTo>
                    <a:cubicBezTo>
                      <a:pt x="10411" y="19800"/>
                      <a:pt x="7839" y="17563"/>
                      <a:pt x="7306" y="14625"/>
                    </a:cubicBezTo>
                    <a:lnTo>
                      <a:pt x="14625" y="14625"/>
                    </a:lnTo>
                    <a:lnTo>
                      <a:pt x="14625" y="7306"/>
                    </a:lnTo>
                    <a:cubicBezTo>
                      <a:pt x="17563" y="7838"/>
                      <a:pt x="19800" y="10410"/>
                      <a:pt x="19800" y="13500"/>
                    </a:cubicBezTo>
                    <a:cubicBezTo>
                      <a:pt x="19800" y="16974"/>
                      <a:pt x="16974" y="19800"/>
                      <a:pt x="13500" y="19800"/>
                    </a:cubicBezTo>
                    <a:close/>
                    <a:moveTo>
                      <a:pt x="13500" y="19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60">
              <a:extLst>
                <a:ext uri="{FF2B5EF4-FFF2-40B4-BE49-F238E27FC236}">
                  <a16:creationId xmlns:a16="http://schemas.microsoft.com/office/drawing/2014/main" xmlns="" id="{67E3BA78-D0A5-4216-97BD-72BC77FC889E}"/>
                </a:ext>
              </a:extLst>
            </p:cNvPr>
            <p:cNvGrpSpPr/>
            <p:nvPr/>
          </p:nvGrpSpPr>
          <p:grpSpPr>
            <a:xfrm>
              <a:off x="884993" y="2951908"/>
              <a:ext cx="1274654" cy="1274654"/>
              <a:chOff x="1185137" y="3398704"/>
              <a:chExt cx="1189285" cy="1189285"/>
            </a:xfrm>
            <a:effectLst/>
          </p:grpSpPr>
          <p:sp>
            <p:nvSpPr>
              <p:cNvPr id="31" name="Oval 63">
                <a:extLst>
                  <a:ext uri="{FF2B5EF4-FFF2-40B4-BE49-F238E27FC236}">
                    <a16:creationId xmlns:a16="http://schemas.microsoft.com/office/drawing/2014/main" xmlns="" id="{4BD63C2B-1E73-4D35-A388-F325511C1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137" y="3398704"/>
                <a:ext cx="1189285" cy="1189285"/>
              </a:xfrm>
              <a:prstGeom prst="ellipse">
                <a:avLst/>
              </a:pr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2" name="Group 64">
                <a:extLst>
                  <a:ext uri="{FF2B5EF4-FFF2-40B4-BE49-F238E27FC236}">
                    <a16:creationId xmlns:a16="http://schemas.microsoft.com/office/drawing/2014/main" xmlns="" id="{2197E329-9BBF-4F29-864C-01DE2A92C1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1897" y="3767512"/>
                <a:ext cx="355763" cy="451664"/>
                <a:chOff x="0" y="0"/>
                <a:chExt cx="450" cy="574"/>
              </a:xfrm>
              <a:solidFill>
                <a:srgbClr val="FFFFFF"/>
              </a:solidFill>
            </p:grpSpPr>
            <p:sp>
              <p:nvSpPr>
                <p:cNvPr id="33" name="Freeform: Shape 65">
                  <a:extLst>
                    <a:ext uri="{FF2B5EF4-FFF2-40B4-BE49-F238E27FC236}">
                      <a16:creationId xmlns:a16="http://schemas.microsoft.com/office/drawing/2014/main" xmlns="" id="{6F1761A3-3FF4-4646-8797-FBA2E1C06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444" cy="326"/>
                </a:xfrm>
                <a:custGeom>
                  <a:avLst/>
                  <a:gdLst>
                    <a:gd name="T0" fmla="*/ 0 w 21533"/>
                    <a:gd name="T1" fmla="*/ 0 h 21508"/>
                    <a:gd name="T2" fmla="*/ 0 w 21533"/>
                    <a:gd name="T3" fmla="*/ 0 h 21508"/>
                    <a:gd name="T4" fmla="*/ 0 w 21533"/>
                    <a:gd name="T5" fmla="*/ 0 h 21508"/>
                    <a:gd name="T6" fmla="*/ 0 w 21533"/>
                    <a:gd name="T7" fmla="*/ 0 h 21508"/>
                    <a:gd name="T8" fmla="*/ 0 w 21533"/>
                    <a:gd name="T9" fmla="*/ 0 h 21508"/>
                    <a:gd name="T10" fmla="*/ 0 w 21533"/>
                    <a:gd name="T11" fmla="*/ 0 h 21508"/>
                    <a:gd name="T12" fmla="*/ 0 w 21533"/>
                    <a:gd name="T13" fmla="*/ 0 h 21508"/>
                    <a:gd name="T14" fmla="*/ 0 w 21533"/>
                    <a:gd name="T15" fmla="*/ 0 h 21508"/>
                    <a:gd name="T16" fmla="*/ 0 w 21533"/>
                    <a:gd name="T17" fmla="*/ 0 h 21508"/>
                    <a:gd name="T18" fmla="*/ 0 w 21533"/>
                    <a:gd name="T19" fmla="*/ 0 h 21508"/>
                    <a:gd name="T20" fmla="*/ 0 w 21533"/>
                    <a:gd name="T21" fmla="*/ 0 h 21508"/>
                    <a:gd name="T22" fmla="*/ 0 w 21533"/>
                    <a:gd name="T23" fmla="*/ 0 h 21508"/>
                    <a:gd name="T24" fmla="*/ 0 w 21533"/>
                    <a:gd name="T25" fmla="*/ 0 h 2150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533" h="21508">
                      <a:moveTo>
                        <a:pt x="12618" y="15738"/>
                      </a:moveTo>
                      <a:cubicBezTo>
                        <a:pt x="11946" y="15738"/>
                        <a:pt x="11315" y="15383"/>
                        <a:pt x="10841" y="14739"/>
                      </a:cubicBezTo>
                      <a:lnTo>
                        <a:pt x="0" y="0"/>
                      </a:lnTo>
                      <a:lnTo>
                        <a:pt x="279" y="4267"/>
                      </a:lnTo>
                      <a:cubicBezTo>
                        <a:pt x="312" y="4784"/>
                        <a:pt x="561" y="5508"/>
                        <a:pt x="832" y="5876"/>
                      </a:cubicBezTo>
                      <a:lnTo>
                        <a:pt x="12127" y="21233"/>
                      </a:lnTo>
                      <a:cubicBezTo>
                        <a:pt x="12397" y="21600"/>
                        <a:pt x="12839" y="21600"/>
                        <a:pt x="13110" y="21233"/>
                      </a:cubicBezTo>
                      <a:lnTo>
                        <a:pt x="21330" y="10057"/>
                      </a:lnTo>
                      <a:cubicBezTo>
                        <a:pt x="21600" y="9689"/>
                        <a:pt x="21600" y="9088"/>
                        <a:pt x="21330" y="8721"/>
                      </a:cubicBezTo>
                      <a:lnTo>
                        <a:pt x="20076" y="7017"/>
                      </a:lnTo>
                      <a:lnTo>
                        <a:pt x="14395" y="14741"/>
                      </a:lnTo>
                      <a:cubicBezTo>
                        <a:pt x="13920" y="15385"/>
                        <a:pt x="13289" y="15738"/>
                        <a:pt x="12618" y="15738"/>
                      </a:cubicBezTo>
                      <a:close/>
                      <a:moveTo>
                        <a:pt x="12618" y="157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Freeform: Shape 98">
                  <a:extLst>
                    <a:ext uri="{FF2B5EF4-FFF2-40B4-BE49-F238E27FC236}">
                      <a16:creationId xmlns:a16="http://schemas.microsoft.com/office/drawing/2014/main" xmlns="" id="{EAEC343A-F468-4E50-AC93-255EC4CA2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450" cy="450"/>
                </a:xfrm>
                <a:custGeom>
                  <a:avLst/>
                  <a:gdLst>
                    <a:gd name="T0" fmla="*/ 0 w 21503"/>
                    <a:gd name="T1" fmla="*/ 0 h 21600"/>
                    <a:gd name="T2" fmla="*/ 0 w 21503"/>
                    <a:gd name="T3" fmla="*/ 0 h 21600"/>
                    <a:gd name="T4" fmla="*/ 0 w 21503"/>
                    <a:gd name="T5" fmla="*/ 0 h 21600"/>
                    <a:gd name="T6" fmla="*/ 0 w 21503"/>
                    <a:gd name="T7" fmla="*/ 0 h 21600"/>
                    <a:gd name="T8" fmla="*/ 0 w 21503"/>
                    <a:gd name="T9" fmla="*/ 0 h 21600"/>
                    <a:gd name="T10" fmla="*/ 0 w 21503"/>
                    <a:gd name="T11" fmla="*/ 0 h 21600"/>
                    <a:gd name="T12" fmla="*/ 0 w 21503"/>
                    <a:gd name="T13" fmla="*/ 0 h 21600"/>
                    <a:gd name="T14" fmla="*/ 0 w 21503"/>
                    <a:gd name="T15" fmla="*/ 0 h 21600"/>
                    <a:gd name="T16" fmla="*/ 0 w 21503"/>
                    <a:gd name="T17" fmla="*/ 0 h 21600"/>
                    <a:gd name="T18" fmla="*/ 0 w 21503"/>
                    <a:gd name="T19" fmla="*/ 0 h 21600"/>
                    <a:gd name="T20" fmla="*/ 0 w 21503"/>
                    <a:gd name="T21" fmla="*/ 0 h 21600"/>
                    <a:gd name="T22" fmla="*/ 0 w 21503"/>
                    <a:gd name="T23" fmla="*/ 0 h 21600"/>
                    <a:gd name="T24" fmla="*/ 0 w 21503"/>
                    <a:gd name="T25" fmla="*/ 0 h 21600"/>
                    <a:gd name="T26" fmla="*/ 0 w 21503"/>
                    <a:gd name="T27" fmla="*/ 0 h 21600"/>
                    <a:gd name="T28" fmla="*/ 0 w 21503"/>
                    <a:gd name="T29" fmla="*/ 0 h 21600"/>
                    <a:gd name="T30" fmla="*/ 0 w 21503"/>
                    <a:gd name="T31" fmla="*/ 0 h 21600"/>
                    <a:gd name="T32" fmla="*/ 0 w 21503"/>
                    <a:gd name="T33" fmla="*/ 0 h 21600"/>
                    <a:gd name="T34" fmla="*/ 0 w 21503"/>
                    <a:gd name="T35" fmla="*/ 0 h 21600"/>
                    <a:gd name="T36" fmla="*/ 0 w 21503"/>
                    <a:gd name="T37" fmla="*/ 0 h 21600"/>
                    <a:gd name="T38" fmla="*/ 0 w 21503"/>
                    <a:gd name="T39" fmla="*/ 0 h 21600"/>
                    <a:gd name="T40" fmla="*/ 0 w 21503"/>
                    <a:gd name="T41" fmla="*/ 0 h 21600"/>
                    <a:gd name="T42" fmla="*/ 0 w 21503"/>
                    <a:gd name="T43" fmla="*/ 0 h 21600"/>
                    <a:gd name="T44" fmla="*/ 0 w 21503"/>
                    <a:gd name="T45" fmla="*/ 0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503" h="21600">
                      <a:moveTo>
                        <a:pt x="10162" y="1105"/>
                      </a:moveTo>
                      <a:cubicBezTo>
                        <a:pt x="9896" y="837"/>
                        <a:pt x="9371" y="590"/>
                        <a:pt x="8995" y="556"/>
                      </a:cubicBezTo>
                      <a:lnTo>
                        <a:pt x="2969" y="4"/>
                      </a:lnTo>
                      <a:cubicBezTo>
                        <a:pt x="2940" y="2"/>
                        <a:pt x="2910" y="0"/>
                        <a:pt x="2879" y="0"/>
                      </a:cubicBezTo>
                      <a:cubicBezTo>
                        <a:pt x="2513" y="0"/>
                        <a:pt x="2048" y="182"/>
                        <a:pt x="1802" y="429"/>
                      </a:cubicBezTo>
                      <a:lnTo>
                        <a:pt x="427" y="1809"/>
                      </a:lnTo>
                      <a:cubicBezTo>
                        <a:pt x="161" y="2076"/>
                        <a:pt x="-30" y="2604"/>
                        <a:pt x="4" y="2980"/>
                      </a:cubicBezTo>
                      <a:lnTo>
                        <a:pt x="541" y="9044"/>
                      </a:lnTo>
                      <a:cubicBezTo>
                        <a:pt x="573" y="9421"/>
                        <a:pt x="819" y="9948"/>
                        <a:pt x="1086" y="10216"/>
                      </a:cubicBezTo>
                      <a:lnTo>
                        <a:pt x="12227" y="21399"/>
                      </a:lnTo>
                      <a:cubicBezTo>
                        <a:pt x="12360" y="21533"/>
                        <a:pt x="12535" y="21600"/>
                        <a:pt x="12712" y="21600"/>
                      </a:cubicBezTo>
                      <a:cubicBezTo>
                        <a:pt x="12887" y="21600"/>
                        <a:pt x="13063" y="21533"/>
                        <a:pt x="13196" y="21399"/>
                      </a:cubicBezTo>
                      <a:lnTo>
                        <a:pt x="21304" y="13261"/>
                      </a:lnTo>
                      <a:cubicBezTo>
                        <a:pt x="21570" y="12993"/>
                        <a:pt x="21570" y="12555"/>
                        <a:pt x="21304" y="12288"/>
                      </a:cubicBezTo>
                      <a:lnTo>
                        <a:pt x="10162" y="1105"/>
                      </a:lnTo>
                      <a:close/>
                      <a:moveTo>
                        <a:pt x="2561" y="2612"/>
                      </a:moveTo>
                      <a:cubicBezTo>
                        <a:pt x="2851" y="2321"/>
                        <a:pt x="3231" y="2175"/>
                        <a:pt x="3611" y="2175"/>
                      </a:cubicBezTo>
                      <a:cubicBezTo>
                        <a:pt x="3991" y="2175"/>
                        <a:pt x="4372" y="2321"/>
                        <a:pt x="4663" y="2613"/>
                      </a:cubicBezTo>
                      <a:cubicBezTo>
                        <a:pt x="5243" y="3196"/>
                        <a:pt x="5243" y="4140"/>
                        <a:pt x="4663" y="4722"/>
                      </a:cubicBezTo>
                      <a:cubicBezTo>
                        <a:pt x="4372" y="5014"/>
                        <a:pt x="3992" y="5160"/>
                        <a:pt x="3612" y="5160"/>
                      </a:cubicBezTo>
                      <a:cubicBezTo>
                        <a:pt x="3232" y="5160"/>
                        <a:pt x="2852" y="5014"/>
                        <a:pt x="2561" y="4722"/>
                      </a:cubicBezTo>
                      <a:cubicBezTo>
                        <a:pt x="1980" y="4139"/>
                        <a:pt x="1980" y="3195"/>
                        <a:pt x="2561" y="2612"/>
                      </a:cubicBezTo>
                      <a:close/>
                      <a:moveTo>
                        <a:pt x="2561" y="261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Group 99">
              <a:extLst>
                <a:ext uri="{FF2B5EF4-FFF2-40B4-BE49-F238E27FC236}">
                  <a16:creationId xmlns:a16="http://schemas.microsoft.com/office/drawing/2014/main" xmlns="" id="{4DE76036-F220-46B9-ADC2-7694122E91D9}"/>
                </a:ext>
              </a:extLst>
            </p:cNvPr>
            <p:cNvGrpSpPr/>
            <p:nvPr/>
          </p:nvGrpSpPr>
          <p:grpSpPr>
            <a:xfrm>
              <a:off x="7587778" y="1677252"/>
              <a:ext cx="1274654" cy="1274654"/>
              <a:chOff x="7439008" y="2209418"/>
              <a:chExt cx="1189285" cy="1189285"/>
            </a:xfrm>
            <a:effectLst/>
          </p:grpSpPr>
          <p:sp>
            <p:nvSpPr>
              <p:cNvPr id="29" name="Oval 100">
                <a:extLst>
                  <a:ext uri="{FF2B5EF4-FFF2-40B4-BE49-F238E27FC236}">
                    <a16:creationId xmlns:a16="http://schemas.microsoft.com/office/drawing/2014/main" xmlns="" id="{44C73B43-AE88-466E-B5ED-3AAFCB9A6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9008" y="2209418"/>
                <a:ext cx="1189285" cy="118928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101">
                <a:extLst>
                  <a:ext uri="{FF2B5EF4-FFF2-40B4-BE49-F238E27FC236}">
                    <a16:creationId xmlns:a16="http://schemas.microsoft.com/office/drawing/2014/main" xmlns="" id="{EC890041-ACDA-4A08-894E-C8EDA5B3F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6271" y="2612052"/>
                <a:ext cx="454758" cy="395980"/>
              </a:xfrm>
              <a:custGeom>
                <a:avLst/>
                <a:gdLst>
                  <a:gd name="T0" fmla="*/ 237766708 w 21600"/>
                  <a:gd name="T1" fmla="*/ 91228192 h 21600"/>
                  <a:gd name="T2" fmla="*/ 294279076 w 21600"/>
                  <a:gd name="T3" fmla="*/ 91228192 h 21600"/>
                  <a:gd name="T4" fmla="*/ 238147574 w 21600"/>
                  <a:gd name="T5" fmla="*/ 56415216 h 21600"/>
                  <a:gd name="T6" fmla="*/ 238147574 w 21600"/>
                  <a:gd name="T7" fmla="*/ 78232 h 21600"/>
                  <a:gd name="T8" fmla="*/ 192806796 w 21600"/>
                  <a:gd name="T9" fmla="*/ 78232 h 21600"/>
                  <a:gd name="T10" fmla="*/ 192806796 w 21600"/>
                  <a:gd name="T11" fmla="*/ 28290040 h 21600"/>
                  <a:gd name="T12" fmla="*/ 147207591 w 21600"/>
                  <a:gd name="T13" fmla="*/ 0 h 21600"/>
                  <a:gd name="T14" fmla="*/ 0 w 21600"/>
                  <a:gd name="T15" fmla="*/ 91228192 h 21600"/>
                  <a:gd name="T16" fmla="*/ 54700139 w 21600"/>
                  <a:gd name="T17" fmla="*/ 91228192 h 21600"/>
                  <a:gd name="T18" fmla="*/ 54700139 w 21600"/>
                  <a:gd name="T19" fmla="*/ 169173962 h 21600"/>
                  <a:gd name="T20" fmla="*/ 120014511 w 21600"/>
                  <a:gd name="T21" fmla="*/ 169173962 h 21600"/>
                  <a:gd name="T22" fmla="*/ 120014511 w 21600"/>
                  <a:gd name="T23" fmla="*/ 114082520 h 21600"/>
                  <a:gd name="T24" fmla="*/ 174536874 w 21600"/>
                  <a:gd name="T25" fmla="*/ 114082520 h 21600"/>
                  <a:gd name="T26" fmla="*/ 174536874 w 21600"/>
                  <a:gd name="T27" fmla="*/ 169173962 h 21600"/>
                  <a:gd name="T28" fmla="*/ 237766708 w 21600"/>
                  <a:gd name="T29" fmla="*/ 169173962 h 21600"/>
                  <a:gd name="T30" fmla="*/ 237766708 w 21600"/>
                  <a:gd name="T31" fmla="*/ 91228192 h 21600"/>
                  <a:gd name="T32" fmla="*/ 237766708 w 21600"/>
                  <a:gd name="T33" fmla="*/ 91228192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7452" y="11648"/>
                    </a:moveTo>
                    <a:lnTo>
                      <a:pt x="21600" y="11648"/>
                    </a:lnTo>
                    <a:lnTo>
                      <a:pt x="17480" y="7203"/>
                    </a:lnTo>
                    <a:lnTo>
                      <a:pt x="17480" y="10"/>
                    </a:lnTo>
                    <a:lnTo>
                      <a:pt x="14152" y="10"/>
                    </a:lnTo>
                    <a:lnTo>
                      <a:pt x="14152" y="3612"/>
                    </a:lnTo>
                    <a:lnTo>
                      <a:pt x="10805" y="0"/>
                    </a:lnTo>
                    <a:lnTo>
                      <a:pt x="0" y="11648"/>
                    </a:lnTo>
                    <a:lnTo>
                      <a:pt x="4015" y="11648"/>
                    </a:lnTo>
                    <a:lnTo>
                      <a:pt x="4015" y="21600"/>
                    </a:lnTo>
                    <a:lnTo>
                      <a:pt x="8809" y="21600"/>
                    </a:lnTo>
                    <a:lnTo>
                      <a:pt x="8809" y="14566"/>
                    </a:lnTo>
                    <a:lnTo>
                      <a:pt x="12811" y="14566"/>
                    </a:lnTo>
                    <a:lnTo>
                      <a:pt x="12811" y="21600"/>
                    </a:lnTo>
                    <a:lnTo>
                      <a:pt x="17452" y="21600"/>
                    </a:lnTo>
                    <a:lnTo>
                      <a:pt x="17452" y="11648"/>
                    </a:lnTo>
                    <a:close/>
                    <a:moveTo>
                      <a:pt x="17452" y="1164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02">
              <a:extLst>
                <a:ext uri="{FF2B5EF4-FFF2-40B4-BE49-F238E27FC236}">
                  <a16:creationId xmlns:a16="http://schemas.microsoft.com/office/drawing/2014/main" xmlns="" id="{0B321D1C-68DF-4E82-8D24-DCEB273050F8}"/>
                </a:ext>
              </a:extLst>
            </p:cNvPr>
            <p:cNvGrpSpPr/>
            <p:nvPr/>
          </p:nvGrpSpPr>
          <p:grpSpPr>
            <a:xfrm>
              <a:off x="9664516" y="2951906"/>
              <a:ext cx="1274654" cy="1274654"/>
              <a:chOff x="9376658" y="3398703"/>
              <a:chExt cx="1189285" cy="1189285"/>
            </a:xfrm>
            <a:effectLst/>
          </p:grpSpPr>
          <p:sp>
            <p:nvSpPr>
              <p:cNvPr id="27" name="Oval 103">
                <a:extLst>
                  <a:ext uri="{FF2B5EF4-FFF2-40B4-BE49-F238E27FC236}">
                    <a16:creationId xmlns:a16="http://schemas.microsoft.com/office/drawing/2014/main" xmlns="" id="{3B50E686-C302-4B19-ACDE-16166CF76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6658" y="3398703"/>
                <a:ext cx="1189285" cy="1189285"/>
              </a:xfrm>
              <a:prstGeom prst="ellipse">
                <a:avLst/>
              </a:pr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104">
                <a:extLst>
                  <a:ext uri="{FF2B5EF4-FFF2-40B4-BE49-F238E27FC236}">
                    <a16:creationId xmlns:a16="http://schemas.microsoft.com/office/drawing/2014/main" xmlns="" id="{6C0E23FC-A756-4B7F-AE45-8EE187612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3920" y="3767512"/>
                <a:ext cx="454759" cy="451664"/>
              </a:xfrm>
              <a:custGeom>
                <a:avLst/>
                <a:gdLst>
                  <a:gd name="T0" fmla="*/ 147142664 w 21600"/>
                  <a:gd name="T1" fmla="*/ 0 h 21600"/>
                  <a:gd name="T2" fmla="*/ 0 w 21600"/>
                  <a:gd name="T3" fmla="*/ 143178255 h 21600"/>
                  <a:gd name="T4" fmla="*/ 147142664 w 21600"/>
                  <a:gd name="T5" fmla="*/ 286355233 h 21600"/>
                  <a:gd name="T6" fmla="*/ 294284053 w 21600"/>
                  <a:gd name="T7" fmla="*/ 143178255 h 21600"/>
                  <a:gd name="T8" fmla="*/ 147142664 w 21600"/>
                  <a:gd name="T9" fmla="*/ 0 h 21600"/>
                  <a:gd name="T10" fmla="*/ 189308625 w 21600"/>
                  <a:gd name="T11" fmla="*/ 224974990 h 21600"/>
                  <a:gd name="T12" fmla="*/ 105682886 w 21600"/>
                  <a:gd name="T13" fmla="*/ 224974990 h 21600"/>
                  <a:gd name="T14" fmla="*/ 126173843 w 21600"/>
                  <a:gd name="T15" fmla="*/ 137874331 h 21600"/>
                  <a:gd name="T16" fmla="*/ 105682886 w 21600"/>
                  <a:gd name="T17" fmla="*/ 102942051 h 21600"/>
                  <a:gd name="T18" fmla="*/ 147495755 w 21600"/>
                  <a:gd name="T19" fmla="*/ 62256235 h 21600"/>
                  <a:gd name="T20" fmla="*/ 189308625 w 21600"/>
                  <a:gd name="T21" fmla="*/ 102942051 h 21600"/>
                  <a:gd name="T22" fmla="*/ 168668953 w 21600"/>
                  <a:gd name="T23" fmla="*/ 137980497 h 21600"/>
                  <a:gd name="T24" fmla="*/ 189308625 w 21600"/>
                  <a:gd name="T25" fmla="*/ 224974990 h 21600"/>
                  <a:gd name="T26" fmla="*/ 189308625 w 21600"/>
                  <a:gd name="T27" fmla="*/ 22497499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3895" y="16970"/>
                    </a:moveTo>
                    <a:lnTo>
                      <a:pt x="7757" y="16970"/>
                    </a:lnTo>
                    <a:lnTo>
                      <a:pt x="9261" y="10400"/>
                    </a:lnTo>
                    <a:cubicBezTo>
                      <a:pt x="8362" y="9865"/>
                      <a:pt x="7757" y="8887"/>
                      <a:pt x="7757" y="7765"/>
                    </a:cubicBezTo>
                    <a:cubicBezTo>
                      <a:pt x="7757" y="6070"/>
                      <a:pt x="9131" y="4696"/>
                      <a:pt x="10826" y="4696"/>
                    </a:cubicBezTo>
                    <a:cubicBezTo>
                      <a:pt x="12521" y="4696"/>
                      <a:pt x="13895" y="6070"/>
                      <a:pt x="13895" y="7765"/>
                    </a:cubicBezTo>
                    <a:cubicBezTo>
                      <a:pt x="13895" y="8892"/>
                      <a:pt x="13286" y="9874"/>
                      <a:pt x="12380" y="10408"/>
                    </a:cubicBezTo>
                    <a:lnTo>
                      <a:pt x="13895" y="16970"/>
                    </a:lnTo>
                    <a:close/>
                    <a:moveTo>
                      <a:pt x="13895" y="1697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7DA9584-493F-4422-A2DF-6B1D940C8DEB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3C5D4D8E-2A64-434A-9662-7039748D602F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37D1CEA8-B83C-4C51-B48F-72F9F474964B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3417CFA2-1938-44B1-9115-DE9257C9A848}"/>
              </a:ext>
            </a:extLst>
          </p:cNvPr>
          <p:cNvSpPr txBox="1"/>
          <p:nvPr/>
        </p:nvSpPr>
        <p:spPr>
          <a:xfrm>
            <a:off x="986472" y="4190280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A0DDEE02-0418-4EBE-8528-498BBE10BF34}"/>
              </a:ext>
            </a:extLst>
          </p:cNvPr>
          <p:cNvSpPr/>
          <p:nvPr/>
        </p:nvSpPr>
        <p:spPr>
          <a:xfrm>
            <a:off x="-702526" y="4657142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97BD4EB6-3921-4942-8206-A447B33EF26B}"/>
              </a:ext>
            </a:extLst>
          </p:cNvPr>
          <p:cNvSpPr txBox="1"/>
          <p:nvPr/>
        </p:nvSpPr>
        <p:spPr>
          <a:xfrm>
            <a:off x="2849744" y="3004940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3747FF57-2530-410B-A43F-71C4B0033B6A}"/>
              </a:ext>
            </a:extLst>
          </p:cNvPr>
          <p:cNvSpPr/>
          <p:nvPr/>
        </p:nvSpPr>
        <p:spPr>
          <a:xfrm>
            <a:off x="1160746" y="3471802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14623CA1-7E70-4F93-8A4B-93E1E4D98DC5}"/>
              </a:ext>
            </a:extLst>
          </p:cNvPr>
          <p:cNvSpPr txBox="1"/>
          <p:nvPr/>
        </p:nvSpPr>
        <p:spPr>
          <a:xfrm>
            <a:off x="4895746" y="3789867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39887247-E52E-4B1A-89C9-712033048AD1}"/>
              </a:ext>
            </a:extLst>
          </p:cNvPr>
          <p:cNvSpPr/>
          <p:nvPr/>
        </p:nvSpPr>
        <p:spPr>
          <a:xfrm>
            <a:off x="3206748" y="4256729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897CE2C9-1221-4E09-9E58-C842676AB1ED}"/>
              </a:ext>
            </a:extLst>
          </p:cNvPr>
          <p:cNvSpPr txBox="1"/>
          <p:nvPr/>
        </p:nvSpPr>
        <p:spPr>
          <a:xfrm>
            <a:off x="7202951" y="3087325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CD49E47-3999-4D98-B9EA-F5FA35EB479B}"/>
              </a:ext>
            </a:extLst>
          </p:cNvPr>
          <p:cNvSpPr/>
          <p:nvPr/>
        </p:nvSpPr>
        <p:spPr>
          <a:xfrm>
            <a:off x="5513953" y="3554187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433080B9-03A9-4260-ACA4-3C1E6201632A}"/>
              </a:ext>
            </a:extLst>
          </p:cNvPr>
          <p:cNvSpPr txBox="1"/>
          <p:nvPr/>
        </p:nvSpPr>
        <p:spPr>
          <a:xfrm>
            <a:off x="9293031" y="4357335"/>
            <a:ext cx="2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AB7879A9-A239-4B05-A4B4-F882B44533C1}"/>
              </a:ext>
            </a:extLst>
          </p:cNvPr>
          <p:cNvSpPr/>
          <p:nvPr/>
        </p:nvSpPr>
        <p:spPr>
          <a:xfrm>
            <a:off x="7604033" y="4824197"/>
            <a:ext cx="454418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0256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06E6879-E16C-4F4E-AC1F-8C6C3243CA15}"/>
              </a:ext>
            </a:extLst>
          </p:cNvPr>
          <p:cNvGrpSpPr/>
          <p:nvPr/>
        </p:nvGrpSpPr>
        <p:grpSpPr>
          <a:xfrm>
            <a:off x="852500" y="2559203"/>
            <a:ext cx="10072185" cy="2754277"/>
            <a:chOff x="1778000" y="2090618"/>
            <a:chExt cx="9144000" cy="2500461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9C28FBE9-F018-4CED-B62A-8F7A6B71E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1600" y="2090618"/>
              <a:ext cx="4876800" cy="2132985"/>
            </a:xfrm>
            <a:prstGeom prst="rect">
              <a:avLst/>
            </a:prstGeom>
          </p:spPr>
        </p:pic>
        <p:sp>
          <p:nvSpPr>
            <p:cNvPr id="29" name="Rectangle 3">
              <a:extLst>
                <a:ext uri="{FF2B5EF4-FFF2-40B4-BE49-F238E27FC236}">
                  <a16:creationId xmlns:a16="http://schemas.microsoft.com/office/drawing/2014/main" xmlns="" id="{10803B13-B92C-481B-8DD0-3228C5A05698}"/>
                </a:ext>
              </a:extLst>
            </p:cNvPr>
            <p:cNvSpPr/>
            <p:nvPr/>
          </p:nvSpPr>
          <p:spPr>
            <a:xfrm>
              <a:off x="1778000" y="2090618"/>
              <a:ext cx="2133600" cy="2132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01430">
                <a:defRPr/>
              </a:pPr>
              <a:endParaRPr lang="en-US" sz="2365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138">
              <a:extLst>
                <a:ext uri="{FF2B5EF4-FFF2-40B4-BE49-F238E27FC236}">
                  <a16:creationId xmlns:a16="http://schemas.microsoft.com/office/drawing/2014/main" xmlns="" id="{E4762A7A-D9C0-4EAA-BCA1-D5CE3FFDC0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0000" y="2407091"/>
              <a:ext cx="609600" cy="473645"/>
            </a:xfrm>
            <a:custGeom>
              <a:avLst/>
              <a:gdLst/>
              <a:ahLst/>
              <a:cxnLst>
                <a:cxn ang="0">
                  <a:pos x="50" y="40"/>
                </a:cxn>
                <a:cxn ang="0">
                  <a:pos x="40" y="50"/>
                </a:cxn>
                <a:cxn ang="0">
                  <a:pos x="10" y="50"/>
                </a:cxn>
                <a:cxn ang="0">
                  <a:pos x="0" y="4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0" y="0"/>
                </a:cxn>
                <a:cxn ang="0">
                  <a:pos x="44" y="1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2" y="4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10" y="4"/>
                </a:cxn>
                <a:cxn ang="0">
                  <a:pos x="4" y="10"/>
                </a:cxn>
                <a:cxn ang="0">
                  <a:pos x="4" y="40"/>
                </a:cxn>
                <a:cxn ang="0">
                  <a:pos x="10" y="46"/>
                </a:cxn>
                <a:cxn ang="0">
                  <a:pos x="40" y="46"/>
                </a:cxn>
                <a:cxn ang="0">
                  <a:pos x="45" y="40"/>
                </a:cxn>
                <a:cxn ang="0">
                  <a:pos x="45" y="35"/>
                </a:cxn>
                <a:cxn ang="0">
                  <a:pos x="46" y="35"/>
                </a:cxn>
                <a:cxn ang="0">
                  <a:pos x="48" y="32"/>
                </a:cxn>
                <a:cxn ang="0">
                  <a:pos x="49" y="32"/>
                </a:cxn>
                <a:cxn ang="0">
                  <a:pos x="50" y="33"/>
                </a:cxn>
                <a:cxn ang="0">
                  <a:pos x="50" y="40"/>
                </a:cxn>
                <a:cxn ang="0">
                  <a:pos x="57" y="17"/>
                </a:cxn>
                <a:cxn ang="0">
                  <a:pos x="33" y="41"/>
                </a:cxn>
                <a:cxn ang="0">
                  <a:pos x="23" y="41"/>
                </a:cxn>
                <a:cxn ang="0">
                  <a:pos x="23" y="31"/>
                </a:cxn>
                <a:cxn ang="0">
                  <a:pos x="47" y="7"/>
                </a:cxn>
                <a:cxn ang="0">
                  <a:pos x="57" y="17"/>
                </a:cxn>
                <a:cxn ang="0">
                  <a:pos x="36" y="33"/>
                </a:cxn>
                <a:cxn ang="0">
                  <a:pos x="30" y="28"/>
                </a:cxn>
                <a:cxn ang="0">
                  <a:pos x="26" y="32"/>
                </a:cxn>
                <a:cxn ang="0">
                  <a:pos x="26" y="34"/>
                </a:cxn>
                <a:cxn ang="0">
                  <a:pos x="29" y="34"/>
                </a:cxn>
                <a:cxn ang="0">
                  <a:pos x="29" y="38"/>
                </a:cxn>
                <a:cxn ang="0">
                  <a:pos x="31" y="38"/>
                </a:cxn>
                <a:cxn ang="0">
                  <a:pos x="36" y="33"/>
                </a:cxn>
                <a:cxn ang="0">
                  <a:pos x="46" y="12"/>
                </a:cxn>
                <a:cxn ang="0">
                  <a:pos x="34" y="24"/>
                </a:cxn>
                <a:cxn ang="0">
                  <a:pos x="33" y="26"/>
                </a:cxn>
                <a:cxn ang="0">
                  <a:pos x="35" y="26"/>
                </a:cxn>
                <a:cxn ang="0">
                  <a:pos x="47" y="13"/>
                </a:cxn>
                <a:cxn ang="0">
                  <a:pos x="47" y="12"/>
                </a:cxn>
                <a:cxn ang="0">
                  <a:pos x="46" y="12"/>
                </a:cxn>
                <a:cxn ang="0">
                  <a:pos x="59" y="15"/>
                </a:cxn>
                <a:cxn ang="0">
                  <a:pos x="49" y="4"/>
                </a:cxn>
                <a:cxn ang="0">
                  <a:pos x="52" y="1"/>
                </a:cxn>
                <a:cxn ang="0">
                  <a:pos x="57" y="1"/>
                </a:cxn>
                <a:cxn ang="0">
                  <a:pos x="62" y="7"/>
                </a:cxn>
                <a:cxn ang="0">
                  <a:pos x="62" y="11"/>
                </a:cxn>
                <a:cxn ang="0">
                  <a:pos x="59" y="15"/>
                </a:cxn>
              </a:cxnLst>
              <a:rect l="0" t="0" r="r" b="b"/>
              <a:pathLst>
                <a:path w="64" h="50">
                  <a:moveTo>
                    <a:pt x="50" y="40"/>
                  </a:moveTo>
                  <a:cubicBezTo>
                    <a:pt x="50" y="46"/>
                    <a:pt x="45" y="50"/>
                    <a:pt x="4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4" y="50"/>
                    <a:pt x="0" y="46"/>
                    <a:pt x="0" y="4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0"/>
                    <a:pt x="44" y="1"/>
                  </a:cubicBezTo>
                  <a:cubicBezTo>
                    <a:pt x="44" y="1"/>
                    <a:pt x="44" y="1"/>
                    <a:pt x="45" y="2"/>
                  </a:cubicBezTo>
                  <a:cubicBezTo>
                    <a:pt x="45" y="2"/>
                    <a:pt x="45" y="2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1" y="5"/>
                  </a:cubicBezTo>
                  <a:cubicBezTo>
                    <a:pt x="41" y="5"/>
                    <a:pt x="40" y="4"/>
                    <a:pt x="4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4" y="1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3"/>
                    <a:pt x="7" y="46"/>
                    <a:pt x="1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6"/>
                    <a:pt x="45" y="43"/>
                    <a:pt x="45" y="40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6" y="35"/>
                    <a:pt x="46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9" y="32"/>
                    <a:pt x="49" y="32"/>
                  </a:cubicBezTo>
                  <a:cubicBezTo>
                    <a:pt x="50" y="32"/>
                    <a:pt x="50" y="33"/>
                    <a:pt x="50" y="33"/>
                  </a:cubicBezTo>
                  <a:lnTo>
                    <a:pt x="50" y="40"/>
                  </a:lnTo>
                  <a:close/>
                  <a:moveTo>
                    <a:pt x="57" y="17"/>
                  </a:moveTo>
                  <a:cubicBezTo>
                    <a:pt x="33" y="41"/>
                    <a:pt x="33" y="41"/>
                    <a:pt x="3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57" y="17"/>
                  </a:lnTo>
                  <a:close/>
                  <a:moveTo>
                    <a:pt x="36" y="33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6" y="33"/>
                  </a:lnTo>
                  <a:close/>
                  <a:moveTo>
                    <a:pt x="46" y="12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33" y="25"/>
                    <a:pt x="33" y="25"/>
                    <a:pt x="33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lose/>
                  <a:moveTo>
                    <a:pt x="59" y="15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6" y="0"/>
                    <a:pt x="57" y="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8"/>
                    <a:pt x="64" y="10"/>
                    <a:pt x="62" y="11"/>
                  </a:cubicBezTo>
                  <a:lnTo>
                    <a:pt x="59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US" sz="2365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Rectangle 11">
              <a:extLst>
                <a:ext uri="{FF2B5EF4-FFF2-40B4-BE49-F238E27FC236}">
                  <a16:creationId xmlns:a16="http://schemas.microsoft.com/office/drawing/2014/main" xmlns="" id="{C436663D-8252-4EB3-B9C7-F4B59307A1FB}"/>
                </a:ext>
              </a:extLst>
            </p:cNvPr>
            <p:cNvSpPr/>
            <p:nvPr/>
          </p:nvSpPr>
          <p:spPr>
            <a:xfrm>
              <a:off x="8788400" y="2090618"/>
              <a:ext cx="2133600" cy="2132985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01430">
                <a:defRPr/>
              </a:pPr>
              <a:endParaRPr lang="en-US" sz="2365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xmlns="" id="{83CDCB65-7AEB-4A0F-A0E5-5800BD68CC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1852" y="2404635"/>
              <a:ext cx="486697" cy="486697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US" sz="2365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35" name="Group 15">
              <a:extLst>
                <a:ext uri="{FF2B5EF4-FFF2-40B4-BE49-F238E27FC236}">
                  <a16:creationId xmlns:a16="http://schemas.microsoft.com/office/drawing/2014/main" xmlns="" id="{FD0936E2-59DC-4084-8D9C-ED60E841F42A}"/>
                </a:ext>
              </a:extLst>
            </p:cNvPr>
            <p:cNvGrpSpPr/>
            <p:nvPr/>
          </p:nvGrpSpPr>
          <p:grpSpPr>
            <a:xfrm>
              <a:off x="4403208" y="3829079"/>
              <a:ext cx="762000" cy="762000"/>
              <a:chOff x="2628900" y="1263650"/>
              <a:chExt cx="762000" cy="762000"/>
            </a:xfrm>
          </p:grpSpPr>
          <p:sp>
            <p:nvSpPr>
              <p:cNvPr id="36" name="Rounded Rectangle 16">
                <a:extLst>
                  <a:ext uri="{FF2B5EF4-FFF2-40B4-BE49-F238E27FC236}">
                    <a16:creationId xmlns:a16="http://schemas.microsoft.com/office/drawing/2014/main" xmlns="" id="{5590FBCF-8D59-434C-A7FA-E3BC53C88811}"/>
                  </a:ext>
                </a:extLst>
              </p:cNvPr>
              <p:cNvSpPr/>
              <p:nvPr/>
            </p:nvSpPr>
            <p:spPr>
              <a:xfrm>
                <a:off x="2628900" y="1263650"/>
                <a:ext cx="762000" cy="762000"/>
              </a:xfrm>
              <a:prstGeom prst="roundRect">
                <a:avLst/>
              </a:pr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01430">
                  <a:defRPr/>
                </a:pPr>
                <a:endParaRPr lang="en-US" sz="2365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Freeform 60">
                <a:extLst>
                  <a:ext uri="{FF2B5EF4-FFF2-40B4-BE49-F238E27FC236}">
                    <a16:creationId xmlns:a16="http://schemas.microsoft.com/office/drawing/2014/main" xmlns="" id="{7A025A79-5646-4D9C-97AF-28FD8092BCA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799588" y="1477010"/>
                <a:ext cx="420625" cy="335280"/>
              </a:xfrm>
              <a:custGeom>
                <a:avLst/>
                <a:gdLst/>
                <a:ahLst/>
                <a:cxnLst>
                  <a:cxn ang="0">
                    <a:pos x="50" y="19"/>
                  </a:cxn>
                  <a:cxn ang="0">
                    <a:pos x="25" y="37"/>
                  </a:cxn>
                  <a:cxn ang="0">
                    <a:pos x="19" y="36"/>
                  </a:cxn>
                  <a:cxn ang="0">
                    <a:pos x="9" y="41"/>
                  </a:cxn>
                  <a:cxn ang="0">
                    <a:pos x="6" y="42"/>
                  </a:cxn>
                  <a:cxn ang="0">
                    <a:pos x="6" y="42"/>
                  </a:cxn>
                  <a:cxn ang="0">
                    <a:pos x="4" y="41"/>
                  </a:cxn>
                  <a:cxn ang="0">
                    <a:pos x="5" y="39"/>
                  </a:cxn>
                  <a:cxn ang="0">
                    <a:pos x="9" y="33"/>
                  </a:cxn>
                  <a:cxn ang="0">
                    <a:pos x="0" y="19"/>
                  </a:cxn>
                  <a:cxn ang="0">
                    <a:pos x="25" y="0"/>
                  </a:cxn>
                  <a:cxn ang="0">
                    <a:pos x="50" y="19"/>
                  </a:cxn>
                  <a:cxn ang="0">
                    <a:pos x="4" y="19"/>
                  </a:cxn>
                  <a:cxn ang="0">
                    <a:pos x="12" y="29"/>
                  </a:cxn>
                  <a:cxn ang="0">
                    <a:pos x="15" y="31"/>
                  </a:cxn>
                  <a:cxn ang="0">
                    <a:pos x="14" y="34"/>
                  </a:cxn>
                  <a:cxn ang="0">
                    <a:pos x="16" y="33"/>
                  </a:cxn>
                  <a:cxn ang="0">
                    <a:pos x="18" y="32"/>
                  </a:cxn>
                  <a:cxn ang="0">
                    <a:pos x="19" y="32"/>
                  </a:cxn>
                  <a:cxn ang="0">
                    <a:pos x="25" y="32"/>
                  </a:cxn>
                  <a:cxn ang="0">
                    <a:pos x="45" y="19"/>
                  </a:cxn>
                  <a:cxn ang="0">
                    <a:pos x="25" y="5"/>
                  </a:cxn>
                  <a:cxn ang="0">
                    <a:pos x="4" y="19"/>
                  </a:cxn>
                  <a:cxn ang="0">
                    <a:pos x="58" y="48"/>
                  </a:cxn>
                  <a:cxn ang="0">
                    <a:pos x="59" y="50"/>
                  </a:cxn>
                  <a:cxn ang="0">
                    <a:pos x="58" y="51"/>
                  </a:cxn>
                  <a:cxn ang="0">
                    <a:pos x="55" y="50"/>
                  </a:cxn>
                  <a:cxn ang="0">
                    <a:pos x="45" y="46"/>
                  </a:cxn>
                  <a:cxn ang="0">
                    <a:pos x="39" y="46"/>
                  </a:cxn>
                  <a:cxn ang="0">
                    <a:pos x="22" y="41"/>
                  </a:cxn>
                  <a:cxn ang="0">
                    <a:pos x="25" y="42"/>
                  </a:cxn>
                  <a:cxn ang="0">
                    <a:pos x="45" y="35"/>
                  </a:cxn>
                  <a:cxn ang="0">
                    <a:pos x="55" y="19"/>
                  </a:cxn>
                  <a:cxn ang="0">
                    <a:pos x="54" y="13"/>
                  </a:cxn>
                  <a:cxn ang="0">
                    <a:pos x="64" y="28"/>
                  </a:cxn>
                  <a:cxn ang="0">
                    <a:pos x="54" y="42"/>
                  </a:cxn>
                  <a:cxn ang="0">
                    <a:pos x="58" y="48"/>
                  </a:cxn>
                </a:cxnLst>
                <a:rect l="0" t="0" r="r" b="b"/>
                <a:pathLst>
                  <a:path w="64" h="51">
                    <a:moveTo>
                      <a:pt x="50" y="19"/>
                    </a:moveTo>
                    <a:cubicBezTo>
                      <a:pt x="50" y="29"/>
                      <a:pt x="39" y="37"/>
                      <a:pt x="25" y="37"/>
                    </a:cubicBezTo>
                    <a:cubicBezTo>
                      <a:pt x="23" y="37"/>
                      <a:pt x="21" y="37"/>
                      <a:pt x="19" y="36"/>
                    </a:cubicBezTo>
                    <a:cubicBezTo>
                      <a:pt x="16" y="39"/>
                      <a:pt x="12" y="40"/>
                      <a:pt x="9" y="41"/>
                    </a:cubicBezTo>
                    <a:cubicBezTo>
                      <a:pt x="8" y="41"/>
                      <a:pt x="7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5" y="42"/>
                      <a:pt x="4" y="41"/>
                      <a:pt x="4" y="41"/>
                    </a:cubicBezTo>
                    <a:cubicBezTo>
                      <a:pt x="4" y="40"/>
                      <a:pt x="5" y="39"/>
                      <a:pt x="5" y="39"/>
                    </a:cubicBezTo>
                    <a:cubicBezTo>
                      <a:pt x="6" y="37"/>
                      <a:pt x="8" y="36"/>
                      <a:pt x="9" y="33"/>
                    </a:cubicBezTo>
                    <a:cubicBezTo>
                      <a:pt x="3" y="30"/>
                      <a:pt x="0" y="25"/>
                      <a:pt x="0" y="19"/>
                    </a:cubicBezTo>
                    <a:cubicBezTo>
                      <a:pt x="0" y="9"/>
                      <a:pt x="11" y="0"/>
                      <a:pt x="25" y="0"/>
                    </a:cubicBezTo>
                    <a:cubicBezTo>
                      <a:pt x="39" y="0"/>
                      <a:pt x="50" y="9"/>
                      <a:pt x="50" y="19"/>
                    </a:cubicBezTo>
                    <a:close/>
                    <a:moveTo>
                      <a:pt x="4" y="19"/>
                    </a:moveTo>
                    <a:cubicBezTo>
                      <a:pt x="4" y="23"/>
                      <a:pt x="7" y="26"/>
                      <a:pt x="12" y="29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3"/>
                      <a:pt x="16" y="33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2"/>
                      <a:pt x="23" y="32"/>
                      <a:pt x="25" y="32"/>
                    </a:cubicBezTo>
                    <a:cubicBezTo>
                      <a:pt x="36" y="32"/>
                      <a:pt x="45" y="26"/>
                      <a:pt x="45" y="19"/>
                    </a:cubicBezTo>
                    <a:cubicBezTo>
                      <a:pt x="45" y="11"/>
                      <a:pt x="36" y="5"/>
                      <a:pt x="25" y="5"/>
                    </a:cubicBezTo>
                    <a:cubicBezTo>
                      <a:pt x="14" y="5"/>
                      <a:pt x="4" y="11"/>
                      <a:pt x="4" y="19"/>
                    </a:cubicBezTo>
                    <a:close/>
                    <a:moveTo>
                      <a:pt x="58" y="48"/>
                    </a:moveTo>
                    <a:cubicBezTo>
                      <a:pt x="59" y="49"/>
                      <a:pt x="59" y="49"/>
                      <a:pt x="59" y="50"/>
                    </a:cubicBezTo>
                    <a:cubicBezTo>
                      <a:pt x="59" y="50"/>
                      <a:pt x="58" y="51"/>
                      <a:pt x="58" y="51"/>
                    </a:cubicBezTo>
                    <a:cubicBezTo>
                      <a:pt x="57" y="51"/>
                      <a:pt x="56" y="50"/>
                      <a:pt x="55" y="50"/>
                    </a:cubicBezTo>
                    <a:cubicBezTo>
                      <a:pt x="51" y="49"/>
                      <a:pt x="48" y="48"/>
                      <a:pt x="45" y="46"/>
                    </a:cubicBezTo>
                    <a:cubicBezTo>
                      <a:pt x="43" y="46"/>
                      <a:pt x="41" y="46"/>
                      <a:pt x="39" y="46"/>
                    </a:cubicBezTo>
                    <a:cubicBezTo>
                      <a:pt x="32" y="46"/>
                      <a:pt x="26" y="44"/>
                      <a:pt x="22" y="41"/>
                    </a:cubicBezTo>
                    <a:cubicBezTo>
                      <a:pt x="23" y="42"/>
                      <a:pt x="24" y="42"/>
                      <a:pt x="25" y="42"/>
                    </a:cubicBezTo>
                    <a:cubicBezTo>
                      <a:pt x="33" y="42"/>
                      <a:pt x="40" y="39"/>
                      <a:pt x="45" y="35"/>
                    </a:cubicBezTo>
                    <a:cubicBezTo>
                      <a:pt x="51" y="31"/>
                      <a:pt x="55" y="25"/>
                      <a:pt x="55" y="19"/>
                    </a:cubicBezTo>
                    <a:cubicBezTo>
                      <a:pt x="55" y="17"/>
                      <a:pt x="54" y="15"/>
                      <a:pt x="54" y="13"/>
                    </a:cubicBezTo>
                    <a:cubicBezTo>
                      <a:pt x="60" y="17"/>
                      <a:pt x="64" y="22"/>
                      <a:pt x="64" y="28"/>
                    </a:cubicBezTo>
                    <a:cubicBezTo>
                      <a:pt x="64" y="34"/>
                      <a:pt x="60" y="39"/>
                      <a:pt x="54" y="42"/>
                    </a:cubicBezTo>
                    <a:cubicBezTo>
                      <a:pt x="55" y="45"/>
                      <a:pt x="57" y="47"/>
                      <a:pt x="58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kern="0" dirty="0">
                  <a:solidFill>
                    <a:srgbClr val="0815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Group 18">
              <a:extLst>
                <a:ext uri="{FF2B5EF4-FFF2-40B4-BE49-F238E27FC236}">
                  <a16:creationId xmlns:a16="http://schemas.microsoft.com/office/drawing/2014/main" xmlns="" id="{3A4979FC-D501-4D46-93C9-ACF87269304B}"/>
                </a:ext>
              </a:extLst>
            </p:cNvPr>
            <p:cNvGrpSpPr/>
            <p:nvPr/>
          </p:nvGrpSpPr>
          <p:grpSpPr>
            <a:xfrm>
              <a:off x="5444608" y="3829079"/>
              <a:ext cx="762000" cy="762000"/>
              <a:chOff x="2628900" y="2101850"/>
              <a:chExt cx="762000" cy="762000"/>
            </a:xfrm>
          </p:grpSpPr>
          <p:sp>
            <p:nvSpPr>
              <p:cNvPr id="39" name="Rounded Rectangle 19">
                <a:extLst>
                  <a:ext uri="{FF2B5EF4-FFF2-40B4-BE49-F238E27FC236}">
                    <a16:creationId xmlns:a16="http://schemas.microsoft.com/office/drawing/2014/main" xmlns="" id="{F48A9C8B-FE7E-46CE-845D-E9E84DDD8636}"/>
                  </a:ext>
                </a:extLst>
              </p:cNvPr>
              <p:cNvSpPr/>
              <p:nvPr/>
            </p:nvSpPr>
            <p:spPr>
              <a:xfrm>
                <a:off x="2628900" y="2101850"/>
                <a:ext cx="762000" cy="7620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01430">
                  <a:defRPr/>
                </a:pPr>
                <a:endParaRPr lang="en-US" sz="2365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" name="Freeform 157">
                <a:extLst>
                  <a:ext uri="{FF2B5EF4-FFF2-40B4-BE49-F238E27FC236}">
                    <a16:creationId xmlns:a16="http://schemas.microsoft.com/office/drawing/2014/main" xmlns="" id="{EE06108C-DDCB-4E70-A867-BA04617B66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38450" y="2292981"/>
                <a:ext cx="342900" cy="379739"/>
              </a:xfrm>
              <a:custGeom>
                <a:avLst/>
                <a:gdLst/>
                <a:ahLst/>
                <a:cxnLst>
                  <a:cxn ang="0">
                    <a:pos x="46" y="62"/>
                  </a:cxn>
                  <a:cxn ang="0">
                    <a:pos x="10" y="62"/>
                  </a:cxn>
                  <a:cxn ang="0">
                    <a:pos x="0" y="52"/>
                  </a:cxn>
                  <a:cxn ang="0">
                    <a:pos x="14" y="29"/>
                  </a:cxn>
                  <a:cxn ang="0">
                    <a:pos x="28" y="34"/>
                  </a:cxn>
                  <a:cxn ang="0">
                    <a:pos x="42" y="29"/>
                  </a:cxn>
                  <a:cxn ang="0">
                    <a:pos x="56" y="52"/>
                  </a:cxn>
                  <a:cxn ang="0">
                    <a:pos x="46" y="62"/>
                  </a:cxn>
                  <a:cxn ang="0">
                    <a:pos x="28" y="31"/>
                  </a:cxn>
                  <a:cxn ang="0">
                    <a:pos x="13" y="16"/>
                  </a:cxn>
                  <a:cxn ang="0">
                    <a:pos x="28" y="0"/>
                  </a:cxn>
                  <a:cxn ang="0">
                    <a:pos x="43" y="16"/>
                  </a:cxn>
                  <a:cxn ang="0">
                    <a:pos x="28" y="31"/>
                  </a:cxn>
                </a:cxnLst>
                <a:rect l="0" t="0" r="r" b="b"/>
                <a:pathLst>
                  <a:path w="56" h="62">
                    <a:moveTo>
                      <a:pt x="46" y="62"/>
                    </a:moveTo>
                    <a:cubicBezTo>
                      <a:pt x="10" y="62"/>
                      <a:pt x="10" y="62"/>
                      <a:pt x="10" y="62"/>
                    </a:cubicBezTo>
                    <a:cubicBezTo>
                      <a:pt x="4" y="62"/>
                      <a:pt x="0" y="58"/>
                      <a:pt x="0" y="52"/>
                    </a:cubicBezTo>
                    <a:cubicBezTo>
                      <a:pt x="0" y="43"/>
                      <a:pt x="2" y="29"/>
                      <a:pt x="14" y="29"/>
                    </a:cubicBezTo>
                    <a:cubicBezTo>
                      <a:pt x="15" y="29"/>
                      <a:pt x="20" y="34"/>
                      <a:pt x="28" y="34"/>
                    </a:cubicBezTo>
                    <a:cubicBezTo>
                      <a:pt x="36" y="34"/>
                      <a:pt x="41" y="29"/>
                      <a:pt x="42" y="29"/>
                    </a:cubicBezTo>
                    <a:cubicBezTo>
                      <a:pt x="54" y="29"/>
                      <a:pt x="56" y="43"/>
                      <a:pt x="56" y="52"/>
                    </a:cubicBezTo>
                    <a:cubicBezTo>
                      <a:pt x="56" y="58"/>
                      <a:pt x="52" y="62"/>
                      <a:pt x="46" y="62"/>
                    </a:cubicBezTo>
                    <a:close/>
                    <a:moveTo>
                      <a:pt x="28" y="31"/>
                    </a:moveTo>
                    <a:cubicBezTo>
                      <a:pt x="20" y="31"/>
                      <a:pt x="13" y="24"/>
                      <a:pt x="13" y="16"/>
                    </a:cubicBezTo>
                    <a:cubicBezTo>
                      <a:pt x="13" y="7"/>
                      <a:pt x="20" y="0"/>
                      <a:pt x="28" y="0"/>
                    </a:cubicBezTo>
                    <a:cubicBezTo>
                      <a:pt x="37" y="0"/>
                      <a:pt x="43" y="7"/>
                      <a:pt x="43" y="16"/>
                    </a:cubicBezTo>
                    <a:cubicBezTo>
                      <a:pt x="43" y="24"/>
                      <a:pt x="37" y="31"/>
                      <a:pt x="28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Group 21">
              <a:extLst>
                <a:ext uri="{FF2B5EF4-FFF2-40B4-BE49-F238E27FC236}">
                  <a16:creationId xmlns:a16="http://schemas.microsoft.com/office/drawing/2014/main" xmlns="" id="{CBCDE505-D350-49CC-8640-7F0340DBF091}"/>
                </a:ext>
              </a:extLst>
            </p:cNvPr>
            <p:cNvGrpSpPr/>
            <p:nvPr/>
          </p:nvGrpSpPr>
          <p:grpSpPr>
            <a:xfrm>
              <a:off x="6486008" y="3829079"/>
              <a:ext cx="762000" cy="762000"/>
              <a:chOff x="2628900" y="2940050"/>
              <a:chExt cx="762000" cy="762000"/>
            </a:xfrm>
          </p:grpSpPr>
          <p:sp>
            <p:nvSpPr>
              <p:cNvPr id="42" name="Rounded Rectangle 22">
                <a:extLst>
                  <a:ext uri="{FF2B5EF4-FFF2-40B4-BE49-F238E27FC236}">
                    <a16:creationId xmlns:a16="http://schemas.microsoft.com/office/drawing/2014/main" xmlns="" id="{C7C652E8-063D-4257-B931-47F87705ABD0}"/>
                  </a:ext>
                </a:extLst>
              </p:cNvPr>
              <p:cNvSpPr/>
              <p:nvPr/>
            </p:nvSpPr>
            <p:spPr>
              <a:xfrm>
                <a:off x="2628900" y="2940050"/>
                <a:ext cx="762000" cy="762000"/>
              </a:xfrm>
              <a:prstGeom prst="roundRect">
                <a:avLst/>
              </a:prstGeom>
              <a:solidFill>
                <a:srgbClr val="C52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01430">
                  <a:defRPr/>
                </a:pPr>
                <a:endParaRPr lang="en-US" sz="2365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" name="Freeform 69">
                <a:extLst>
                  <a:ext uri="{FF2B5EF4-FFF2-40B4-BE49-F238E27FC236}">
                    <a16:creationId xmlns:a16="http://schemas.microsoft.com/office/drawing/2014/main" xmlns="" id="{878A53A8-65C6-4919-A639-3D5AF3A9D7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20912" y="3130550"/>
                <a:ext cx="377977" cy="381000"/>
              </a:xfrm>
              <a:custGeom>
                <a:avLst/>
                <a:gdLst/>
                <a:ahLst/>
                <a:cxnLst>
                  <a:cxn ang="0">
                    <a:pos x="29" y="58"/>
                  </a:cxn>
                  <a:cxn ang="0">
                    <a:pos x="6" y="47"/>
                  </a:cxn>
                  <a:cxn ang="0">
                    <a:pos x="7" y="46"/>
                  </a:cxn>
                  <a:cxn ang="0">
                    <a:pos x="12" y="40"/>
                  </a:cxn>
                  <a:cxn ang="0">
                    <a:pos x="13" y="40"/>
                  </a:cxn>
                  <a:cxn ang="0">
                    <a:pos x="14" y="41"/>
                  </a:cxn>
                  <a:cxn ang="0">
                    <a:pos x="29" y="48"/>
                  </a:cxn>
                  <a:cxn ang="0">
                    <a:pos x="48" y="29"/>
                  </a:cxn>
                  <a:cxn ang="0">
                    <a:pos x="29" y="9"/>
                  </a:cxn>
                  <a:cxn ang="0">
                    <a:pos x="16" y="14"/>
                  </a:cxn>
                  <a:cxn ang="0">
                    <a:pos x="21" y="20"/>
                  </a:cxn>
                  <a:cxn ang="0">
                    <a:pos x="21" y="22"/>
                  </a:cxn>
                  <a:cxn ang="0">
                    <a:pos x="19" y="24"/>
                  </a:cxn>
                  <a:cxn ang="0">
                    <a:pos x="2" y="24"/>
                  </a:cxn>
                  <a:cxn ang="0">
                    <a:pos x="0" y="21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4" y="3"/>
                  </a:cxn>
                  <a:cxn ang="0">
                    <a:pos x="9" y="8"/>
                  </a:cxn>
                  <a:cxn ang="0">
                    <a:pos x="29" y="0"/>
                  </a:cxn>
                  <a:cxn ang="0">
                    <a:pos x="58" y="29"/>
                  </a:cxn>
                  <a:cxn ang="0">
                    <a:pos x="29" y="58"/>
                  </a:cxn>
                  <a:cxn ang="0">
                    <a:pos x="34" y="35"/>
                  </a:cxn>
                  <a:cxn ang="0">
                    <a:pos x="33" y="36"/>
                  </a:cxn>
                  <a:cxn ang="0">
                    <a:pos x="20" y="36"/>
                  </a:cxn>
                  <a:cxn ang="0">
                    <a:pos x="19" y="35"/>
                  </a:cxn>
                  <a:cxn ang="0">
                    <a:pos x="19" y="32"/>
                  </a:cxn>
                  <a:cxn ang="0">
                    <a:pos x="20" y="31"/>
                  </a:cxn>
                  <a:cxn ang="0">
                    <a:pos x="29" y="31"/>
                  </a:cxn>
                  <a:cxn ang="0">
                    <a:pos x="29" y="18"/>
                  </a:cxn>
                  <a:cxn ang="0">
                    <a:pos x="30" y="17"/>
                  </a:cxn>
                  <a:cxn ang="0">
                    <a:pos x="33" y="17"/>
                  </a:cxn>
                  <a:cxn ang="0">
                    <a:pos x="34" y="18"/>
                  </a:cxn>
                  <a:cxn ang="0">
                    <a:pos x="34" y="35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20" y="58"/>
                      <a:pt x="12" y="54"/>
                      <a:pt x="6" y="47"/>
                    </a:cubicBezTo>
                    <a:cubicBezTo>
                      <a:pt x="6" y="47"/>
                      <a:pt x="6" y="46"/>
                      <a:pt x="7" y="46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3" y="40"/>
                    </a:cubicBezTo>
                    <a:cubicBezTo>
                      <a:pt x="13" y="40"/>
                      <a:pt x="13" y="40"/>
                      <a:pt x="14" y="41"/>
                    </a:cubicBezTo>
                    <a:cubicBezTo>
                      <a:pt x="17" y="45"/>
                      <a:pt x="23" y="48"/>
                      <a:pt x="29" y="48"/>
                    </a:cubicBezTo>
                    <a:cubicBezTo>
                      <a:pt x="40" y="48"/>
                      <a:pt x="48" y="39"/>
                      <a:pt x="48" y="29"/>
                    </a:cubicBezTo>
                    <a:cubicBezTo>
                      <a:pt x="48" y="18"/>
                      <a:pt x="40" y="9"/>
                      <a:pt x="29" y="9"/>
                    </a:cubicBezTo>
                    <a:cubicBezTo>
                      <a:pt x="24" y="9"/>
                      <a:pt x="19" y="11"/>
                      <a:pt x="16" y="1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2" y="20"/>
                      <a:pt x="22" y="21"/>
                      <a:pt x="21" y="22"/>
                    </a:cubicBezTo>
                    <a:cubicBezTo>
                      <a:pt x="21" y="23"/>
                      <a:pt x="20" y="24"/>
                      <a:pt x="19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4"/>
                      <a:pt x="0" y="23"/>
                      <a:pt x="0" y="2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4" y="3"/>
                      <a:pt x="21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34" y="35"/>
                    </a:moveTo>
                    <a:cubicBezTo>
                      <a:pt x="34" y="35"/>
                      <a:pt x="33" y="36"/>
                      <a:pt x="33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19" y="35"/>
                      <a:pt x="19" y="35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20" y="31"/>
                      <a:pt x="20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7"/>
                      <a:pt x="29" y="17"/>
                      <a:pt x="30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4" y="17"/>
                      <a:pt x="34" y="18"/>
                    </a:cubicBezTo>
                    <a:lnTo>
                      <a:pt x="3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Group 24">
              <a:extLst>
                <a:ext uri="{FF2B5EF4-FFF2-40B4-BE49-F238E27FC236}">
                  <a16:creationId xmlns:a16="http://schemas.microsoft.com/office/drawing/2014/main" xmlns="" id="{B613372D-1455-47B2-AFC4-0927241DC330}"/>
                </a:ext>
              </a:extLst>
            </p:cNvPr>
            <p:cNvGrpSpPr/>
            <p:nvPr/>
          </p:nvGrpSpPr>
          <p:grpSpPr>
            <a:xfrm>
              <a:off x="7527408" y="3829079"/>
              <a:ext cx="762000" cy="762000"/>
              <a:chOff x="5753100" y="1263650"/>
              <a:chExt cx="762000" cy="762000"/>
            </a:xfrm>
          </p:grpSpPr>
          <p:sp>
            <p:nvSpPr>
              <p:cNvPr id="45" name="Rounded Rectangle 25">
                <a:extLst>
                  <a:ext uri="{FF2B5EF4-FFF2-40B4-BE49-F238E27FC236}">
                    <a16:creationId xmlns:a16="http://schemas.microsoft.com/office/drawing/2014/main" xmlns="" id="{6F218EE2-F748-49D5-8D1A-6A4A36854D26}"/>
                  </a:ext>
                </a:extLst>
              </p:cNvPr>
              <p:cNvSpPr/>
              <p:nvPr/>
            </p:nvSpPr>
            <p:spPr>
              <a:xfrm flipH="1">
                <a:off x="5753100" y="1263650"/>
                <a:ext cx="762000" cy="7620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01430">
                  <a:defRPr/>
                </a:pPr>
                <a:endParaRPr lang="en-US" sz="2365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" name="Freeform 144">
                <a:extLst>
                  <a:ext uri="{FF2B5EF4-FFF2-40B4-BE49-F238E27FC236}">
                    <a16:creationId xmlns:a16="http://schemas.microsoft.com/office/drawing/2014/main" xmlns="" id="{52FBDEB7-0F81-4CBC-A1D3-FE4DDF20B60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935513" y="1472438"/>
                <a:ext cx="397174" cy="344424"/>
              </a:xfrm>
              <a:custGeom>
                <a:avLst/>
                <a:gdLst/>
                <a:ahLst/>
                <a:cxnLst>
                  <a:cxn ang="0">
                    <a:pos x="59" y="26"/>
                  </a:cxn>
                  <a:cxn ang="0">
                    <a:pos x="57" y="28"/>
                  </a:cxn>
                  <a:cxn ang="0">
                    <a:pos x="20" y="32"/>
                  </a:cxn>
                  <a:cxn ang="0">
                    <a:pos x="20" y="35"/>
                  </a:cxn>
                  <a:cxn ang="0">
                    <a:pos x="19" y="37"/>
                  </a:cxn>
                  <a:cxn ang="0">
                    <a:pos x="52" y="37"/>
                  </a:cxn>
                  <a:cxn ang="0">
                    <a:pos x="55" y="39"/>
                  </a:cxn>
                  <a:cxn ang="0">
                    <a:pos x="52" y="42"/>
                  </a:cxn>
                  <a:cxn ang="0">
                    <a:pos x="16" y="42"/>
                  </a:cxn>
                  <a:cxn ang="0">
                    <a:pos x="13" y="39"/>
                  </a:cxn>
                  <a:cxn ang="0">
                    <a:pos x="16" y="34"/>
                  </a:cxn>
                  <a:cxn ang="0">
                    <a:pos x="9" y="5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1" y="0"/>
                  </a:cxn>
                  <a:cxn ang="0">
                    <a:pos x="14" y="5"/>
                  </a:cxn>
                  <a:cxn ang="0">
                    <a:pos x="57" y="5"/>
                  </a:cxn>
                  <a:cxn ang="0">
                    <a:pos x="59" y="7"/>
                  </a:cxn>
                  <a:cxn ang="0">
                    <a:pos x="59" y="26"/>
                  </a:cxn>
                  <a:cxn ang="0">
                    <a:pos x="18" y="51"/>
                  </a:cxn>
                  <a:cxn ang="0">
                    <a:pos x="13" y="46"/>
                  </a:cxn>
                  <a:cxn ang="0">
                    <a:pos x="18" y="42"/>
                  </a:cxn>
                  <a:cxn ang="0">
                    <a:pos x="23" y="46"/>
                  </a:cxn>
                  <a:cxn ang="0">
                    <a:pos x="18" y="51"/>
                  </a:cxn>
                  <a:cxn ang="0">
                    <a:pos x="50" y="51"/>
                  </a:cxn>
                  <a:cxn ang="0">
                    <a:pos x="45" y="46"/>
                  </a:cxn>
                  <a:cxn ang="0">
                    <a:pos x="50" y="42"/>
                  </a:cxn>
                  <a:cxn ang="0">
                    <a:pos x="55" y="46"/>
                  </a:cxn>
                  <a:cxn ang="0">
                    <a:pos x="50" y="51"/>
                  </a:cxn>
                </a:cxnLst>
                <a:rect l="0" t="0" r="r" b="b"/>
                <a:pathLst>
                  <a:path w="59" h="51">
                    <a:moveTo>
                      <a:pt x="59" y="26"/>
                    </a:moveTo>
                    <a:cubicBezTo>
                      <a:pt x="59" y="27"/>
                      <a:pt x="58" y="28"/>
                      <a:pt x="57" y="28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0" y="33"/>
                      <a:pt x="20" y="34"/>
                      <a:pt x="20" y="35"/>
                    </a:cubicBezTo>
                    <a:cubicBezTo>
                      <a:pt x="20" y="36"/>
                      <a:pt x="20" y="36"/>
                      <a:pt x="19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4" y="37"/>
                      <a:pt x="55" y="38"/>
                      <a:pt x="55" y="39"/>
                    </a:cubicBezTo>
                    <a:cubicBezTo>
                      <a:pt x="55" y="41"/>
                      <a:pt x="54" y="42"/>
                      <a:pt x="5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5" y="42"/>
                      <a:pt x="13" y="41"/>
                      <a:pt x="13" y="39"/>
                    </a:cubicBezTo>
                    <a:cubicBezTo>
                      <a:pt x="13" y="38"/>
                      <a:pt x="15" y="35"/>
                      <a:pt x="16" y="3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4" y="3"/>
                      <a:pt x="14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8" y="5"/>
                      <a:pt x="59" y="6"/>
                      <a:pt x="59" y="7"/>
                    </a:cubicBezTo>
                    <a:lnTo>
                      <a:pt x="59" y="26"/>
                    </a:lnTo>
                    <a:close/>
                    <a:moveTo>
                      <a:pt x="18" y="51"/>
                    </a:moveTo>
                    <a:cubicBezTo>
                      <a:pt x="16" y="51"/>
                      <a:pt x="13" y="49"/>
                      <a:pt x="13" y="46"/>
                    </a:cubicBezTo>
                    <a:cubicBezTo>
                      <a:pt x="13" y="44"/>
                      <a:pt x="16" y="42"/>
                      <a:pt x="18" y="42"/>
                    </a:cubicBezTo>
                    <a:cubicBezTo>
                      <a:pt x="21" y="42"/>
                      <a:pt x="23" y="44"/>
                      <a:pt x="23" y="46"/>
                    </a:cubicBezTo>
                    <a:cubicBezTo>
                      <a:pt x="23" y="49"/>
                      <a:pt x="21" y="51"/>
                      <a:pt x="18" y="51"/>
                    </a:cubicBezTo>
                    <a:close/>
                    <a:moveTo>
                      <a:pt x="50" y="51"/>
                    </a:moveTo>
                    <a:cubicBezTo>
                      <a:pt x="47" y="51"/>
                      <a:pt x="45" y="49"/>
                      <a:pt x="45" y="46"/>
                    </a:cubicBezTo>
                    <a:cubicBezTo>
                      <a:pt x="45" y="44"/>
                      <a:pt x="47" y="42"/>
                      <a:pt x="50" y="42"/>
                    </a:cubicBezTo>
                    <a:cubicBezTo>
                      <a:pt x="53" y="42"/>
                      <a:pt x="55" y="44"/>
                      <a:pt x="55" y="46"/>
                    </a:cubicBezTo>
                    <a:cubicBezTo>
                      <a:pt x="55" y="49"/>
                      <a:pt x="53" y="51"/>
                      <a:pt x="5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E234E7A-2289-4862-B82D-87D13EBC4FC9}"/>
              </a:ext>
            </a:extLst>
          </p:cNvPr>
          <p:cNvSpPr txBox="1"/>
          <p:nvPr/>
        </p:nvSpPr>
        <p:spPr>
          <a:xfrm>
            <a:off x="1498015" y="3546694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C6AE5B51-52F1-4314-9AF9-9CF0B387E8A8}"/>
              </a:ext>
            </a:extLst>
          </p:cNvPr>
          <p:cNvSpPr/>
          <p:nvPr/>
        </p:nvSpPr>
        <p:spPr>
          <a:xfrm>
            <a:off x="711104" y="3978499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05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051" spc="39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051" spc="39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05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051" spc="39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051" spc="39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3A1483BC-813E-4EDA-A9D8-5EC9FDD1004D}"/>
              </a:ext>
            </a:extLst>
          </p:cNvPr>
          <p:cNvSpPr txBox="1"/>
          <p:nvPr/>
        </p:nvSpPr>
        <p:spPr>
          <a:xfrm>
            <a:off x="9204431" y="3527011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E537A6C4-1CB9-468A-ABEB-D68D86916470}"/>
              </a:ext>
            </a:extLst>
          </p:cNvPr>
          <p:cNvSpPr/>
          <p:nvPr/>
        </p:nvSpPr>
        <p:spPr>
          <a:xfrm>
            <a:off x="8417521" y="3958815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05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051" spc="39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051" spc="39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051" spc="3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051" spc="39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051" spc="39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1BC7DC4E-B33F-484F-8B91-ADF48DE6EC96}"/>
              </a:ext>
            </a:extLst>
          </p:cNvPr>
          <p:cNvSpPr txBox="1"/>
          <p:nvPr/>
        </p:nvSpPr>
        <p:spPr>
          <a:xfrm>
            <a:off x="2951056" y="5525631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4A61481A-0995-4693-8C3B-3DE3FCC026B8}"/>
              </a:ext>
            </a:extLst>
          </p:cNvPr>
          <p:cNvSpPr/>
          <p:nvPr/>
        </p:nvSpPr>
        <p:spPr>
          <a:xfrm>
            <a:off x="1691849" y="5860659"/>
            <a:ext cx="3614556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C32803DF-486D-44D6-8A27-AA9EEED59449}"/>
              </a:ext>
            </a:extLst>
          </p:cNvPr>
          <p:cNvSpPr txBox="1"/>
          <p:nvPr/>
        </p:nvSpPr>
        <p:spPr>
          <a:xfrm>
            <a:off x="7036820" y="5525631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8F975600-3322-49F3-A97F-ED02891C5327}"/>
              </a:ext>
            </a:extLst>
          </p:cNvPr>
          <p:cNvSpPr/>
          <p:nvPr/>
        </p:nvSpPr>
        <p:spPr>
          <a:xfrm>
            <a:off x="5777612" y="5860659"/>
            <a:ext cx="3614556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C9C122FD-2054-419B-A3A5-CE82D248332D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A2B1EE46-6540-41F0-88FC-C612F19028EF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9454A914-E2AD-4E3A-AD1D-8A68D742ED62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1347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BF258-7BF1-42A1-B363-300BE7CB3B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760" y="2830390"/>
            <a:ext cx="10415239" cy="402761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05F3632-7820-4CFD-82A5-BE09EC264590}"/>
              </a:ext>
            </a:extLst>
          </p:cNvPr>
          <p:cNvSpPr txBox="1"/>
          <p:nvPr/>
        </p:nvSpPr>
        <p:spPr>
          <a:xfrm>
            <a:off x="1875931" y="1831457"/>
            <a:ext cx="8440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五一劳动节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A6EDAB6-D3EB-4E80-9C29-7C0E1D073743}"/>
              </a:ext>
            </a:extLst>
          </p:cNvPr>
          <p:cNvSpPr/>
          <p:nvPr/>
        </p:nvSpPr>
        <p:spPr>
          <a:xfrm>
            <a:off x="2859684" y="3233183"/>
            <a:ext cx="6472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This tem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plate is designed for FEI ER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SHE JI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5261D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337F2AA-A331-474D-B801-BBC8E5F0063B}"/>
              </a:ext>
            </a:extLst>
          </p:cNvPr>
          <p:cNvSpPr txBox="1"/>
          <p:nvPr/>
        </p:nvSpPr>
        <p:spPr>
          <a:xfrm>
            <a:off x="4612258" y="412290"/>
            <a:ext cx="29674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C5261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C5261D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5733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6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6AFE42-EB73-4E5E-91ED-8EEB3169D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24667"/>
            <a:ext cx="12192000" cy="5333333"/>
          </a:xfrm>
          <a:prstGeom prst="rect">
            <a:avLst/>
          </a:prstGeom>
        </p:spPr>
      </p:pic>
      <p:sp>
        <p:nvSpPr>
          <p:cNvPr id="3" name="圆角矩形 6">
            <a:extLst>
              <a:ext uri="{FF2B5EF4-FFF2-40B4-BE49-F238E27FC236}">
                <a16:creationId xmlns:a16="http://schemas.microsoft.com/office/drawing/2014/main" xmlns="" id="{7E58B8D6-6A0B-4EC0-A348-33A30480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5630" y="1423528"/>
            <a:ext cx="3376613" cy="1706562"/>
          </a:xfrm>
          <a:prstGeom prst="roundRect">
            <a:avLst>
              <a:gd name="adj" fmla="val 16667"/>
            </a:avLst>
          </a:prstGeom>
          <a:solidFill>
            <a:srgbClr val="C5261D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7200" dirty="0">
                <a:solidFill>
                  <a:srgbClr val="FFFFFF"/>
                </a:solidFill>
              </a:rPr>
              <a:t>01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  <p:sp>
        <p:nvSpPr>
          <p:cNvPr id="4" name="文本框 15">
            <a:extLst>
              <a:ext uri="{FF2B5EF4-FFF2-40B4-BE49-F238E27FC236}">
                <a16:creationId xmlns:a16="http://schemas.microsoft.com/office/drawing/2014/main" xmlns="" id="{9A42877F-696F-4F3A-955A-87A0D41F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18" y="3231229"/>
            <a:ext cx="5358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B00A2BB4-F508-4175-9982-EA0190569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192" y="4278855"/>
            <a:ext cx="4027488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BE66974-7D29-44B8-98B3-3A8C6E956E42}"/>
              </a:ext>
            </a:extLst>
          </p:cNvPr>
          <p:cNvSpPr/>
          <p:nvPr/>
        </p:nvSpPr>
        <p:spPr>
          <a:xfrm>
            <a:off x="9288966" y="5129561"/>
            <a:ext cx="2709746" cy="4906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79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79F7526-8F75-4EE0-9E7D-D686E4ABBB1D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DC59A737-D0E2-47F6-937C-2D113E4029AA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F9A53EEE-D1A1-4AC6-932E-BA7E6D374CE8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grpSp>
        <p:nvGrpSpPr>
          <p:cNvPr id="5" name="6d67b5f2-ebfc-41cf-b94f-61db4b00ab78">
            <a:extLst>
              <a:ext uri="{FF2B5EF4-FFF2-40B4-BE49-F238E27FC236}">
                <a16:creationId xmlns:a16="http://schemas.microsoft.com/office/drawing/2014/main" xmlns="" id="{5EA500B2-79C4-4628-A8C0-7C5FB222BA78}"/>
              </a:ext>
            </a:extLst>
          </p:cNvPr>
          <p:cNvGrpSpPr>
            <a:grpSpLocks noChangeAspect="1"/>
          </p:cNvGrpSpPr>
          <p:nvPr/>
        </p:nvGrpSpPr>
        <p:grpSpPr>
          <a:xfrm>
            <a:off x="1322000" y="1666704"/>
            <a:ext cx="9536849" cy="2693154"/>
            <a:chOff x="1660259" y="1376772"/>
            <a:chExt cx="9536849" cy="2693154"/>
          </a:xfrm>
        </p:grpSpPr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xmlns="" id="{538F7AF0-3FAB-45D7-AA18-2A9EBA1B221E}"/>
                </a:ext>
              </a:extLst>
            </p:cNvPr>
            <p:cNvGrpSpPr/>
            <p:nvPr/>
          </p:nvGrpSpPr>
          <p:grpSpPr>
            <a:xfrm>
              <a:off x="1660259" y="1376772"/>
              <a:ext cx="1302453" cy="2693154"/>
              <a:chOff x="1660259" y="1376772"/>
              <a:chExt cx="1302453" cy="2693154"/>
            </a:xfrm>
          </p:grpSpPr>
          <p:grpSp>
            <p:nvGrpSpPr>
              <p:cNvPr id="53" name="Group 3">
                <a:extLst>
                  <a:ext uri="{FF2B5EF4-FFF2-40B4-BE49-F238E27FC236}">
                    <a16:creationId xmlns:a16="http://schemas.microsoft.com/office/drawing/2014/main" xmlns="" id="{EA63A244-4980-4BBD-AC58-960D57657025}"/>
                  </a:ext>
                </a:extLst>
              </p:cNvPr>
              <p:cNvGrpSpPr/>
              <p:nvPr/>
            </p:nvGrpSpPr>
            <p:grpSpPr>
              <a:xfrm>
                <a:off x="1660259" y="1376772"/>
                <a:ext cx="614618" cy="2693154"/>
                <a:chOff x="1660259" y="1376772"/>
                <a:chExt cx="614618" cy="2693154"/>
              </a:xfrm>
            </p:grpSpPr>
            <p:sp>
              <p:nvSpPr>
                <p:cNvPr id="58" name="Freeform: Shape 49">
                  <a:extLst>
                    <a:ext uri="{FF2B5EF4-FFF2-40B4-BE49-F238E27FC236}">
                      <a16:creationId xmlns:a16="http://schemas.microsoft.com/office/drawing/2014/main" xmlns="" id="{B4B438AE-0712-4C3B-AD7F-B0F5474B9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671410" y="1376772"/>
                  <a:ext cx="185545" cy="26931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653"/>
                    </a:cxn>
                    <a:cxn ang="0">
                      <a:pos x="0" y="653"/>
                    </a:cxn>
                    <a:cxn ang="0">
                      <a:pos x="37" y="635"/>
                    </a:cxn>
                    <a:cxn ang="0">
                      <a:pos x="37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7" h="65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20" y="653"/>
                        <a:pt x="37" y="645"/>
                        <a:pt x="37" y="635"/>
                      </a:cubicBezTo>
                      <a:cubicBezTo>
                        <a:pt x="37" y="17"/>
                        <a:pt x="37" y="17"/>
                        <a:pt x="37" y="17"/>
                      </a:cubicBezTo>
                      <a:cubicBezTo>
                        <a:pt x="37" y="8"/>
                        <a:pt x="2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  <p:sp>
              <p:nvSpPr>
                <p:cNvPr id="59" name="Freeform: Shape 50">
                  <a:extLst>
                    <a:ext uri="{FF2B5EF4-FFF2-40B4-BE49-F238E27FC236}">
                      <a16:creationId xmlns:a16="http://schemas.microsoft.com/office/drawing/2014/main" xmlns="" id="{ECB9370D-5DF4-4E26-A92A-B2E155748E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660259" y="1458530"/>
                  <a:ext cx="614618" cy="2529641"/>
                </a:xfrm>
                <a:custGeom>
                  <a:avLst/>
                  <a:gdLst/>
                  <a:ahLst/>
                  <a:cxnLst>
                    <a:cxn ang="0">
                      <a:pos x="0" y="94"/>
                    </a:cxn>
                    <a:cxn ang="0">
                      <a:pos x="0" y="521"/>
                    </a:cxn>
                    <a:cxn ang="0">
                      <a:pos x="124" y="614"/>
                    </a:cxn>
                    <a:cxn ang="0">
                      <a:pos x="124" y="0"/>
                    </a:cxn>
                    <a:cxn ang="0">
                      <a:pos x="0" y="94"/>
                    </a:cxn>
                  </a:cxnLst>
                  <a:rect l="0" t="0" r="r" b="b"/>
                  <a:pathLst>
                    <a:path w="124" h="614">
                      <a:moveTo>
                        <a:pt x="0" y="94"/>
                      </a:move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76"/>
                        <a:pt x="109" y="559"/>
                        <a:pt x="124" y="614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cubicBezTo>
                        <a:pt x="109" y="55"/>
                        <a:pt x="0" y="38"/>
                        <a:pt x="0" y="94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 sz="1000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54" name="Group 90">
                <a:extLst>
                  <a:ext uri="{FF2B5EF4-FFF2-40B4-BE49-F238E27FC236}">
                    <a16:creationId xmlns:a16="http://schemas.microsoft.com/office/drawing/2014/main" xmlns="" id="{21A8F7A3-3190-44FB-BA3A-CD4A8B3D8D71}"/>
                  </a:ext>
                </a:extLst>
              </p:cNvPr>
              <p:cNvGrpSpPr/>
              <p:nvPr/>
            </p:nvGrpSpPr>
            <p:grpSpPr>
              <a:xfrm>
                <a:off x="2160734" y="2323399"/>
                <a:ext cx="801978" cy="799899"/>
                <a:chOff x="3363119" y="3905850"/>
                <a:chExt cx="612775" cy="611187"/>
              </a:xfrm>
            </p:grpSpPr>
            <p:sp>
              <p:nvSpPr>
                <p:cNvPr id="55" name="Oval 91">
                  <a:extLst>
                    <a:ext uri="{FF2B5EF4-FFF2-40B4-BE49-F238E27FC236}">
                      <a16:creationId xmlns:a16="http://schemas.microsoft.com/office/drawing/2014/main" xmlns="" id="{322EDCDB-8498-461C-94F6-D8C060AEF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3119" y="3905850"/>
                  <a:ext cx="612775" cy="611187"/>
                </a:xfrm>
                <a:prstGeom prst="ellipse">
                  <a:avLst/>
                </a:pr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92">
                  <a:extLst>
                    <a:ext uri="{FF2B5EF4-FFF2-40B4-BE49-F238E27FC236}">
                      <a16:creationId xmlns:a16="http://schemas.microsoft.com/office/drawing/2014/main" xmlns="" id="{8778C047-0A6E-496C-AA42-A9116C6C59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8206" y="3972525"/>
                  <a:ext cx="485775" cy="481012"/>
                </a:xfrm>
                <a:custGeom>
                  <a:avLst/>
                  <a:gdLst/>
                  <a:ahLst/>
                  <a:cxnLst>
                    <a:cxn ang="0">
                      <a:pos x="93" y="0"/>
                    </a:cxn>
                    <a:cxn ang="0">
                      <a:pos x="102" y="1"/>
                    </a:cxn>
                    <a:cxn ang="0">
                      <a:pos x="160" y="30"/>
                    </a:cxn>
                    <a:cxn ang="0">
                      <a:pos x="165" y="37"/>
                    </a:cxn>
                    <a:cxn ang="0">
                      <a:pos x="182" y="105"/>
                    </a:cxn>
                    <a:cxn ang="0">
                      <a:pos x="181" y="114"/>
                    </a:cxn>
                    <a:cxn ang="0">
                      <a:pos x="140" y="169"/>
                    </a:cxn>
                    <a:cxn ang="0">
                      <a:pos x="132" y="173"/>
                    </a:cxn>
                    <a:cxn ang="0">
                      <a:pos x="66" y="178"/>
                    </a:cxn>
                    <a:cxn ang="0">
                      <a:pos x="58" y="175"/>
                    </a:cxn>
                    <a:cxn ang="0">
                      <a:pos x="9" y="126"/>
                    </a:cxn>
                    <a:cxn ang="0">
                      <a:pos x="6" y="118"/>
                    </a:cxn>
                    <a:cxn ang="0">
                      <a:pos x="9" y="56"/>
                    </a:cxn>
                    <a:cxn ang="0">
                      <a:pos x="13" y="48"/>
                    </a:cxn>
                    <a:cxn ang="0">
                      <a:pos x="66" y="5"/>
                    </a:cxn>
                    <a:cxn ang="0">
                      <a:pos x="93" y="0"/>
                    </a:cxn>
                  </a:cxnLst>
                  <a:rect l="0" t="0" r="r" b="b"/>
                  <a:pathLst>
                    <a:path w="186" h="184">
                      <a:moveTo>
                        <a:pt x="93" y="0"/>
                      </a:moveTo>
                      <a:cubicBezTo>
                        <a:pt x="102" y="1"/>
                        <a:pt x="102" y="1"/>
                        <a:pt x="102" y="1"/>
                      </a:cubicBezTo>
                      <a:cubicBezTo>
                        <a:pt x="125" y="4"/>
                        <a:pt x="144" y="13"/>
                        <a:pt x="160" y="30"/>
                      </a:cubicBezTo>
                      <a:cubicBezTo>
                        <a:pt x="165" y="37"/>
                        <a:pt x="165" y="37"/>
                        <a:pt x="165" y="37"/>
                      </a:cubicBezTo>
                      <a:cubicBezTo>
                        <a:pt x="180" y="58"/>
                        <a:pt x="186" y="80"/>
                        <a:pt x="182" y="105"/>
                      </a:cubicBezTo>
                      <a:cubicBezTo>
                        <a:pt x="181" y="114"/>
                        <a:pt x="181" y="114"/>
                        <a:pt x="181" y="114"/>
                      </a:cubicBezTo>
                      <a:cubicBezTo>
                        <a:pt x="174" y="138"/>
                        <a:pt x="161" y="155"/>
                        <a:pt x="140" y="169"/>
                      </a:cubicBezTo>
                      <a:cubicBezTo>
                        <a:pt x="132" y="173"/>
                        <a:pt x="132" y="173"/>
                        <a:pt x="132" y="173"/>
                      </a:cubicBezTo>
                      <a:cubicBezTo>
                        <a:pt x="110" y="183"/>
                        <a:pt x="89" y="184"/>
                        <a:pt x="66" y="178"/>
                      </a:cubicBezTo>
                      <a:cubicBezTo>
                        <a:pt x="58" y="175"/>
                        <a:pt x="58" y="175"/>
                        <a:pt x="58" y="175"/>
                      </a:cubicBezTo>
                      <a:cubicBezTo>
                        <a:pt x="35" y="165"/>
                        <a:pt x="19" y="149"/>
                        <a:pt x="9" y="126"/>
                      </a:cubicBezTo>
                      <a:cubicBezTo>
                        <a:pt x="6" y="118"/>
                        <a:pt x="6" y="118"/>
                        <a:pt x="6" y="118"/>
                      </a:cubicBezTo>
                      <a:cubicBezTo>
                        <a:pt x="0" y="97"/>
                        <a:pt x="1" y="77"/>
                        <a:pt x="9" y="56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25" y="27"/>
                        <a:pt x="42" y="12"/>
                        <a:pt x="66" y="5"/>
                      </a:cubicBezTo>
                      <a:cubicBezTo>
                        <a:pt x="75" y="2"/>
                        <a:pt x="83" y="1"/>
                        <a:pt x="9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93">
                  <a:extLst>
                    <a:ext uri="{FF2B5EF4-FFF2-40B4-BE49-F238E27FC236}">
                      <a16:creationId xmlns:a16="http://schemas.microsoft.com/office/drawing/2014/main" xmlns="" id="{1DF8BA42-4107-4364-A7DF-0FB8DC4D88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2506" y="4061425"/>
                  <a:ext cx="255588" cy="254000"/>
                </a:xfrm>
                <a:custGeom>
                  <a:avLst/>
                  <a:gdLst/>
                  <a:ahLst/>
                  <a:cxnLst>
                    <a:cxn ang="0">
                      <a:pos x="73" y="35"/>
                    </a:cxn>
                    <a:cxn ang="0">
                      <a:pos x="24" y="35"/>
                    </a:cxn>
                    <a:cxn ang="0">
                      <a:pos x="24" y="29"/>
                    </a:cxn>
                    <a:cxn ang="0">
                      <a:pos x="73" y="29"/>
                    </a:cxn>
                    <a:cxn ang="0">
                      <a:pos x="73" y="29"/>
                    </a:cxn>
                    <a:cxn ang="0">
                      <a:pos x="73" y="35"/>
                    </a:cxn>
                    <a:cxn ang="0">
                      <a:pos x="73" y="46"/>
                    </a:cxn>
                    <a:cxn ang="0">
                      <a:pos x="24" y="46"/>
                    </a:cxn>
                    <a:cxn ang="0">
                      <a:pos x="24" y="40"/>
                    </a:cxn>
                    <a:cxn ang="0">
                      <a:pos x="73" y="40"/>
                    </a:cxn>
                    <a:cxn ang="0">
                      <a:pos x="73" y="40"/>
                    </a:cxn>
                    <a:cxn ang="0">
                      <a:pos x="73" y="46"/>
                    </a:cxn>
                    <a:cxn ang="0">
                      <a:pos x="49" y="0"/>
                    </a:cxn>
                    <a:cxn ang="0">
                      <a:pos x="98" y="33"/>
                    </a:cxn>
                    <a:cxn ang="0">
                      <a:pos x="97" y="33"/>
                    </a:cxn>
                    <a:cxn ang="0">
                      <a:pos x="81" y="44"/>
                    </a:cxn>
                    <a:cxn ang="0">
                      <a:pos x="81" y="22"/>
                    </a:cxn>
                    <a:cxn ang="0">
                      <a:pos x="17" y="22"/>
                    </a:cxn>
                    <a:cxn ang="0">
                      <a:pos x="17" y="44"/>
                    </a:cxn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49" y="0"/>
                    </a:cxn>
                    <a:cxn ang="0">
                      <a:pos x="98" y="39"/>
                    </a:cxn>
                    <a:cxn ang="0">
                      <a:pos x="98" y="91"/>
                    </a:cxn>
                    <a:cxn ang="0">
                      <a:pos x="59" y="65"/>
                    </a:cxn>
                    <a:cxn ang="0">
                      <a:pos x="98" y="39"/>
                    </a:cxn>
                    <a:cxn ang="0">
                      <a:pos x="39" y="65"/>
                    </a:cxn>
                    <a:cxn ang="0">
                      <a:pos x="0" y="91"/>
                    </a:cxn>
                    <a:cxn ang="0">
                      <a:pos x="0" y="39"/>
                    </a:cxn>
                    <a:cxn ang="0">
                      <a:pos x="39" y="65"/>
                    </a:cxn>
                    <a:cxn ang="0">
                      <a:pos x="97" y="97"/>
                    </a:cxn>
                    <a:cxn ang="0">
                      <a:pos x="0" y="97"/>
                    </a:cxn>
                    <a:cxn ang="0">
                      <a:pos x="49" y="65"/>
                    </a:cxn>
                    <a:cxn ang="0">
                      <a:pos x="97" y="97"/>
                    </a:cxn>
                    <a:cxn ang="0">
                      <a:pos x="61" y="57"/>
                    </a:cxn>
                    <a:cxn ang="0">
                      <a:pos x="37" y="57"/>
                    </a:cxn>
                    <a:cxn ang="0">
                      <a:pos x="29" y="52"/>
                    </a:cxn>
                    <a:cxn ang="0">
                      <a:pos x="69" y="52"/>
                    </a:cxn>
                    <a:cxn ang="0">
                      <a:pos x="61" y="57"/>
                    </a:cxn>
                  </a:cxnLst>
                  <a:rect l="0" t="0" r="r" b="b"/>
                  <a:pathLst>
                    <a:path w="98" h="97">
                      <a:moveTo>
                        <a:pt x="73" y="35"/>
                      </a:move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73" y="29"/>
                        <a:pt x="73" y="29"/>
                        <a:pt x="73" y="29"/>
                      </a:cubicBezTo>
                      <a:cubicBezTo>
                        <a:pt x="73" y="29"/>
                        <a:pt x="73" y="29"/>
                        <a:pt x="73" y="29"/>
                      </a:cubicBezTo>
                      <a:cubicBezTo>
                        <a:pt x="73" y="35"/>
                        <a:pt x="73" y="35"/>
                        <a:pt x="73" y="35"/>
                      </a:cubicBezTo>
                      <a:close/>
                      <a:moveTo>
                        <a:pt x="73" y="46"/>
                      </a:move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4" y="40"/>
                        <a:pt x="24" y="40"/>
                        <a:pt x="24" y="40"/>
                      </a:cubicBezTo>
                      <a:cubicBezTo>
                        <a:pt x="73" y="40"/>
                        <a:pt x="73" y="40"/>
                        <a:pt x="73" y="40"/>
                      </a:cubicBezTo>
                      <a:cubicBezTo>
                        <a:pt x="73" y="40"/>
                        <a:pt x="73" y="40"/>
                        <a:pt x="73" y="40"/>
                      </a:cubicBezTo>
                      <a:cubicBezTo>
                        <a:pt x="73" y="46"/>
                        <a:pt x="73" y="46"/>
                        <a:pt x="73" y="46"/>
                      </a:cubicBezTo>
                      <a:close/>
                      <a:moveTo>
                        <a:pt x="49" y="0"/>
                      </a:moveTo>
                      <a:cubicBezTo>
                        <a:pt x="98" y="33"/>
                        <a:pt x="98" y="33"/>
                        <a:pt x="98" y="33"/>
                      </a:cubicBezTo>
                      <a:cubicBezTo>
                        <a:pt x="97" y="33"/>
                        <a:pt x="97" y="33"/>
                        <a:pt x="97" y="33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7" y="44"/>
                        <a:pt x="17" y="44"/>
                        <a:pt x="17" y="44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49" y="0"/>
                        <a:pt x="49" y="0"/>
                        <a:pt x="49" y="0"/>
                      </a:cubicBezTo>
                      <a:close/>
                      <a:moveTo>
                        <a:pt x="98" y="39"/>
                      </a:moveTo>
                      <a:cubicBezTo>
                        <a:pt x="98" y="91"/>
                        <a:pt x="98" y="91"/>
                        <a:pt x="98" y="91"/>
                      </a:cubicBezTo>
                      <a:cubicBezTo>
                        <a:pt x="59" y="65"/>
                        <a:pt x="59" y="65"/>
                        <a:pt x="59" y="65"/>
                      </a:cubicBezTo>
                      <a:cubicBezTo>
                        <a:pt x="98" y="39"/>
                        <a:pt x="98" y="39"/>
                        <a:pt x="98" y="39"/>
                      </a:cubicBezTo>
                      <a:close/>
                      <a:moveTo>
                        <a:pt x="39" y="65"/>
                      </a:move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39" y="65"/>
                        <a:pt x="39" y="65"/>
                        <a:pt x="39" y="65"/>
                      </a:cubicBezTo>
                      <a:close/>
                      <a:moveTo>
                        <a:pt x="97" y="97"/>
                      </a:move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cubicBezTo>
                        <a:pt x="97" y="97"/>
                        <a:pt x="97" y="97"/>
                        <a:pt x="97" y="97"/>
                      </a:cubicBezTo>
                      <a:close/>
                      <a:moveTo>
                        <a:pt x="61" y="57"/>
                      </a:moveTo>
                      <a:cubicBezTo>
                        <a:pt x="37" y="57"/>
                        <a:pt x="37" y="57"/>
                        <a:pt x="37" y="57"/>
                      </a:cubicBezTo>
                      <a:cubicBezTo>
                        <a:pt x="29" y="52"/>
                        <a:pt x="29" y="52"/>
                        <a:pt x="29" y="52"/>
                      </a:cubicBezTo>
                      <a:cubicBezTo>
                        <a:pt x="69" y="52"/>
                        <a:pt x="69" y="52"/>
                        <a:pt x="69" y="52"/>
                      </a:cubicBezTo>
                      <a:cubicBezTo>
                        <a:pt x="61" y="57"/>
                        <a:pt x="61" y="57"/>
                        <a:pt x="61" y="57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15">
              <a:extLst>
                <a:ext uri="{FF2B5EF4-FFF2-40B4-BE49-F238E27FC236}">
                  <a16:creationId xmlns:a16="http://schemas.microsoft.com/office/drawing/2014/main" xmlns="" id="{3B80E851-CA53-4D39-890A-CF7D302F4864}"/>
                </a:ext>
              </a:extLst>
            </p:cNvPr>
            <p:cNvGrpSpPr/>
            <p:nvPr/>
          </p:nvGrpSpPr>
          <p:grpSpPr>
            <a:xfrm>
              <a:off x="4420349" y="1376772"/>
              <a:ext cx="1284390" cy="2693154"/>
              <a:chOff x="4416441" y="1376772"/>
              <a:chExt cx="1284390" cy="2693154"/>
            </a:xfrm>
          </p:grpSpPr>
          <p:grpSp>
            <p:nvGrpSpPr>
              <p:cNvPr id="38" name="Group 7">
                <a:extLst>
                  <a:ext uri="{FF2B5EF4-FFF2-40B4-BE49-F238E27FC236}">
                    <a16:creationId xmlns:a16="http://schemas.microsoft.com/office/drawing/2014/main" xmlns="" id="{461B370F-DFAF-4632-A47E-ECBDCC641689}"/>
                  </a:ext>
                </a:extLst>
              </p:cNvPr>
              <p:cNvGrpSpPr/>
              <p:nvPr/>
            </p:nvGrpSpPr>
            <p:grpSpPr>
              <a:xfrm>
                <a:off x="4416441" y="1376772"/>
                <a:ext cx="614618" cy="2693154"/>
                <a:chOff x="4416441" y="1376772"/>
                <a:chExt cx="614618" cy="2693154"/>
              </a:xfrm>
            </p:grpSpPr>
            <p:sp>
              <p:nvSpPr>
                <p:cNvPr id="49" name="Freeform: Shape 54">
                  <a:extLst>
                    <a:ext uri="{FF2B5EF4-FFF2-40B4-BE49-F238E27FC236}">
                      <a16:creationId xmlns:a16="http://schemas.microsoft.com/office/drawing/2014/main" xmlns="" id="{F68A0876-4E08-4880-9D40-24E6FA5ADD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416441" y="1376772"/>
                  <a:ext cx="185545" cy="26931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653"/>
                    </a:cxn>
                    <a:cxn ang="0">
                      <a:pos x="0" y="653"/>
                    </a:cxn>
                    <a:cxn ang="0">
                      <a:pos x="37" y="635"/>
                    </a:cxn>
                    <a:cxn ang="0">
                      <a:pos x="37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7" h="65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20" y="653"/>
                        <a:pt x="37" y="645"/>
                        <a:pt x="37" y="635"/>
                      </a:cubicBezTo>
                      <a:cubicBezTo>
                        <a:pt x="37" y="17"/>
                        <a:pt x="37" y="17"/>
                        <a:pt x="37" y="17"/>
                      </a:cubicBezTo>
                      <a:cubicBezTo>
                        <a:pt x="37" y="8"/>
                        <a:pt x="2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  <p:sp>
              <p:nvSpPr>
                <p:cNvPr id="50" name="Freeform: Shape 55">
                  <a:extLst>
                    <a:ext uri="{FF2B5EF4-FFF2-40B4-BE49-F238E27FC236}">
                      <a16:creationId xmlns:a16="http://schemas.microsoft.com/office/drawing/2014/main" xmlns="" id="{0B04326D-0444-49F1-A17A-8FCA453E0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416441" y="1458530"/>
                  <a:ext cx="614618" cy="2529641"/>
                </a:xfrm>
                <a:custGeom>
                  <a:avLst/>
                  <a:gdLst/>
                  <a:ahLst/>
                  <a:cxnLst>
                    <a:cxn ang="0">
                      <a:pos x="0" y="94"/>
                    </a:cxn>
                    <a:cxn ang="0">
                      <a:pos x="0" y="521"/>
                    </a:cxn>
                    <a:cxn ang="0">
                      <a:pos x="124" y="614"/>
                    </a:cxn>
                    <a:cxn ang="0">
                      <a:pos x="124" y="0"/>
                    </a:cxn>
                    <a:cxn ang="0">
                      <a:pos x="0" y="94"/>
                    </a:cxn>
                  </a:cxnLst>
                  <a:rect l="0" t="0" r="r" b="b"/>
                  <a:pathLst>
                    <a:path w="124" h="614">
                      <a:moveTo>
                        <a:pt x="0" y="94"/>
                      </a:move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76"/>
                        <a:pt x="109" y="559"/>
                        <a:pt x="124" y="614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cubicBezTo>
                        <a:pt x="109" y="55"/>
                        <a:pt x="0" y="38"/>
                        <a:pt x="0" y="9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 sz="1000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39" name="Group 68">
                <a:extLst>
                  <a:ext uri="{FF2B5EF4-FFF2-40B4-BE49-F238E27FC236}">
                    <a16:creationId xmlns:a16="http://schemas.microsoft.com/office/drawing/2014/main" xmlns="" id="{EB0E7278-AAF5-41B3-AF84-85AB70F837E0}"/>
                  </a:ext>
                </a:extLst>
              </p:cNvPr>
              <p:cNvGrpSpPr/>
              <p:nvPr/>
            </p:nvGrpSpPr>
            <p:grpSpPr>
              <a:xfrm>
                <a:off x="4896776" y="2321323"/>
                <a:ext cx="804055" cy="804054"/>
                <a:chOff x="3813969" y="3275613"/>
                <a:chExt cx="614363" cy="614362"/>
              </a:xfrm>
            </p:grpSpPr>
            <p:sp>
              <p:nvSpPr>
                <p:cNvPr id="40" name="Oval 69">
                  <a:extLst>
                    <a:ext uri="{FF2B5EF4-FFF2-40B4-BE49-F238E27FC236}">
                      <a16:creationId xmlns:a16="http://schemas.microsoft.com/office/drawing/2014/main" xmlns="" id="{735B0C82-28B1-4658-A35F-E36BCA119C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3969" y="3275613"/>
                  <a:ext cx="614363" cy="614362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70">
                  <a:extLst>
                    <a:ext uri="{FF2B5EF4-FFF2-40B4-BE49-F238E27FC236}">
                      <a16:creationId xmlns:a16="http://schemas.microsoft.com/office/drawing/2014/main" xmlns="" id="{14E86535-7880-48CD-B8F1-B84F6DFAB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057" y="3342288"/>
                  <a:ext cx="484188" cy="481012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102" y="1"/>
                    </a:cxn>
                    <a:cxn ang="0">
                      <a:pos x="159" y="30"/>
                    </a:cxn>
                    <a:cxn ang="0">
                      <a:pos x="165" y="37"/>
                    </a:cxn>
                    <a:cxn ang="0">
                      <a:pos x="182" y="105"/>
                    </a:cxn>
                    <a:cxn ang="0">
                      <a:pos x="180" y="113"/>
                    </a:cxn>
                    <a:cxn ang="0">
                      <a:pos x="139" y="168"/>
                    </a:cxn>
                    <a:cxn ang="0">
                      <a:pos x="132" y="173"/>
                    </a:cxn>
                    <a:cxn ang="0">
                      <a:pos x="65" y="177"/>
                    </a:cxn>
                    <a:cxn ang="0">
                      <a:pos x="57" y="174"/>
                    </a:cxn>
                    <a:cxn ang="0">
                      <a:pos x="9" y="126"/>
                    </a:cxn>
                    <a:cxn ang="0">
                      <a:pos x="6" y="118"/>
                    </a:cxn>
                    <a:cxn ang="0">
                      <a:pos x="9" y="56"/>
                    </a:cxn>
                    <a:cxn ang="0">
                      <a:pos x="13" y="48"/>
                    </a:cxn>
                    <a:cxn ang="0">
                      <a:pos x="65" y="4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185" h="184">
                      <a:moveTo>
                        <a:pt x="92" y="0"/>
                      </a:moveTo>
                      <a:cubicBezTo>
                        <a:pt x="102" y="1"/>
                        <a:pt x="102" y="1"/>
                        <a:pt x="102" y="1"/>
                      </a:cubicBezTo>
                      <a:cubicBezTo>
                        <a:pt x="125" y="4"/>
                        <a:pt x="143" y="13"/>
                        <a:pt x="159" y="30"/>
                      </a:cubicBezTo>
                      <a:cubicBezTo>
                        <a:pt x="165" y="37"/>
                        <a:pt x="165" y="37"/>
                        <a:pt x="165" y="37"/>
                      </a:cubicBezTo>
                      <a:cubicBezTo>
                        <a:pt x="180" y="57"/>
                        <a:pt x="185" y="79"/>
                        <a:pt x="182" y="105"/>
                      </a:cubicBezTo>
                      <a:cubicBezTo>
                        <a:pt x="180" y="113"/>
                        <a:pt x="180" y="113"/>
                        <a:pt x="180" y="113"/>
                      </a:cubicBezTo>
                      <a:cubicBezTo>
                        <a:pt x="173" y="137"/>
                        <a:pt x="160" y="155"/>
                        <a:pt x="139" y="168"/>
                      </a:cubicBezTo>
                      <a:cubicBezTo>
                        <a:pt x="132" y="173"/>
                        <a:pt x="132" y="173"/>
                        <a:pt x="132" y="173"/>
                      </a:cubicBezTo>
                      <a:cubicBezTo>
                        <a:pt x="110" y="182"/>
                        <a:pt x="88" y="184"/>
                        <a:pt x="65" y="177"/>
                      </a:cubicBezTo>
                      <a:cubicBezTo>
                        <a:pt x="57" y="174"/>
                        <a:pt x="57" y="174"/>
                        <a:pt x="57" y="174"/>
                      </a:cubicBezTo>
                      <a:cubicBezTo>
                        <a:pt x="35" y="164"/>
                        <a:pt x="19" y="148"/>
                        <a:pt x="9" y="126"/>
                      </a:cubicBezTo>
                      <a:cubicBezTo>
                        <a:pt x="6" y="118"/>
                        <a:pt x="6" y="118"/>
                        <a:pt x="6" y="118"/>
                      </a:cubicBezTo>
                      <a:cubicBezTo>
                        <a:pt x="0" y="96"/>
                        <a:pt x="1" y="76"/>
                        <a:pt x="9" y="56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25" y="26"/>
                        <a:pt x="42" y="12"/>
                        <a:pt x="65" y="4"/>
                      </a:cubicBezTo>
                      <a:cubicBezTo>
                        <a:pt x="75" y="2"/>
                        <a:pt x="83" y="0"/>
                        <a:pt x="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/>
                </a:p>
              </p:txBody>
            </p:sp>
            <p:grpSp>
              <p:nvGrpSpPr>
                <p:cNvPr id="42" name="Group 71">
                  <a:extLst>
                    <a:ext uri="{FF2B5EF4-FFF2-40B4-BE49-F238E27FC236}">
                      <a16:creationId xmlns:a16="http://schemas.microsoft.com/office/drawing/2014/main" xmlns="" id="{EFC994B3-6714-4369-9028-A110085DF5FB}"/>
                    </a:ext>
                  </a:extLst>
                </p:cNvPr>
                <p:cNvGrpSpPr/>
                <p:nvPr/>
              </p:nvGrpSpPr>
              <p:grpSpPr>
                <a:xfrm>
                  <a:off x="3960019" y="3439125"/>
                  <a:ext cx="322263" cy="277812"/>
                  <a:chOff x="3960019" y="3439125"/>
                  <a:chExt cx="322263" cy="277812"/>
                </a:xfrm>
              </p:grpSpPr>
              <p:sp>
                <p:nvSpPr>
                  <p:cNvPr id="43" name="Freeform: Shape 72">
                    <a:extLst>
                      <a:ext uri="{FF2B5EF4-FFF2-40B4-BE49-F238E27FC236}">
                        <a16:creationId xmlns:a16="http://schemas.microsoft.com/office/drawing/2014/main" xmlns="" id="{FB339FB9-5D38-42E5-90ED-9AC8DB1920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60019" y="3439125"/>
                    <a:ext cx="322263" cy="277812"/>
                  </a:xfrm>
                  <a:custGeom>
                    <a:avLst/>
                    <a:gdLst/>
                    <a:ahLst/>
                    <a:cxnLst>
                      <a:cxn ang="0">
                        <a:pos x="106" y="59"/>
                      </a:cxn>
                      <a:cxn ang="0">
                        <a:pos x="24" y="65"/>
                      </a:cxn>
                      <a:cxn ang="0">
                        <a:pos x="10" y="29"/>
                      </a:cxn>
                      <a:cxn ang="0">
                        <a:pos x="112" y="6"/>
                      </a:cxn>
                      <a:cxn ang="0">
                        <a:pos x="107" y="65"/>
                      </a:cxn>
                      <a:cxn ang="0">
                        <a:pos x="112" y="72"/>
                      </a:cxn>
                      <a:cxn ang="0">
                        <a:pos x="5" y="97"/>
                      </a:cxn>
                      <a:cxn ang="0">
                        <a:pos x="38" y="67"/>
                      </a:cxn>
                      <a:cxn ang="0">
                        <a:pos x="38" y="65"/>
                      </a:cxn>
                      <a:cxn ang="0">
                        <a:pos x="1" y="102"/>
                      </a:cxn>
                      <a:cxn ang="0">
                        <a:pos x="3" y="99"/>
                      </a:cxn>
                      <a:cxn ang="0">
                        <a:pos x="118" y="99"/>
                      </a:cxn>
                      <a:cxn ang="0">
                        <a:pos x="122" y="98"/>
                      </a:cxn>
                      <a:cxn ang="0">
                        <a:pos x="61" y="106"/>
                      </a:cxn>
                      <a:cxn ang="0">
                        <a:pos x="103" y="88"/>
                      </a:cxn>
                      <a:cxn ang="0">
                        <a:pos x="90" y="92"/>
                      </a:cxn>
                      <a:cxn ang="0">
                        <a:pos x="87" y="92"/>
                      </a:cxn>
                      <a:cxn ang="0">
                        <a:pos x="87" y="92"/>
                      </a:cxn>
                      <a:cxn ang="0">
                        <a:pos x="33" y="88"/>
                      </a:cxn>
                      <a:cxn ang="0">
                        <a:pos x="8" y="88"/>
                      </a:cxn>
                      <a:cxn ang="0">
                        <a:pos x="11" y="81"/>
                      </a:cxn>
                      <a:cxn ang="0">
                        <a:pos x="24" y="81"/>
                      </a:cxn>
                      <a:cxn ang="0">
                        <a:pos x="24" y="81"/>
                      </a:cxn>
                      <a:cxn ang="0">
                        <a:pos x="36" y="85"/>
                      </a:cxn>
                      <a:cxn ang="0">
                        <a:pos x="60" y="85"/>
                      </a:cxn>
                      <a:cxn ang="0">
                        <a:pos x="73" y="81"/>
                      </a:cxn>
                      <a:cxn ang="0">
                        <a:pos x="76" y="81"/>
                      </a:cxn>
                      <a:cxn ang="0">
                        <a:pos x="76" y="81"/>
                      </a:cxn>
                      <a:cxn ang="0">
                        <a:pos x="89" y="85"/>
                      </a:cxn>
                      <a:cxn ang="0">
                        <a:pos x="114" y="85"/>
                      </a:cxn>
                      <a:cxn ang="0">
                        <a:pos x="14" y="75"/>
                      </a:cxn>
                      <a:cxn ang="0">
                        <a:pos x="26" y="75"/>
                      </a:cxn>
                      <a:cxn ang="0">
                        <a:pos x="26" y="75"/>
                      </a:cxn>
                      <a:cxn ang="0">
                        <a:pos x="37" y="79"/>
                      </a:cxn>
                      <a:cxn ang="0">
                        <a:pos x="60" y="79"/>
                      </a:cxn>
                      <a:cxn ang="0">
                        <a:pos x="72" y="75"/>
                      </a:cxn>
                      <a:cxn ang="0">
                        <a:pos x="75" y="75"/>
                      </a:cxn>
                      <a:cxn ang="0">
                        <a:pos x="75" y="75"/>
                      </a:cxn>
                      <a:cxn ang="0">
                        <a:pos x="88" y="79"/>
                      </a:cxn>
                      <a:cxn ang="0">
                        <a:pos x="111" y="79"/>
                      </a:cxn>
                      <a:cxn ang="0">
                        <a:pos x="16" y="71"/>
                      </a:cxn>
                      <a:cxn ang="0">
                        <a:pos x="27" y="71"/>
                      </a:cxn>
                      <a:cxn ang="0">
                        <a:pos x="27" y="71"/>
                      </a:cxn>
                      <a:cxn ang="0">
                        <a:pos x="38" y="73"/>
                      </a:cxn>
                      <a:cxn ang="0">
                        <a:pos x="60" y="73"/>
                      </a:cxn>
                      <a:cxn ang="0">
                        <a:pos x="72" y="71"/>
                      </a:cxn>
                      <a:cxn ang="0">
                        <a:pos x="75" y="71"/>
                      </a:cxn>
                      <a:cxn ang="0">
                        <a:pos x="75" y="71"/>
                      </a:cxn>
                      <a:cxn ang="0">
                        <a:pos x="87" y="73"/>
                      </a:cxn>
                      <a:cxn ang="0">
                        <a:pos x="108" y="73"/>
                      </a:cxn>
                    </a:cxnLst>
                    <a:rect l="0" t="0" r="r" b="b"/>
                    <a:pathLst>
                      <a:path w="123" h="106">
                        <a:moveTo>
                          <a:pt x="106" y="6"/>
                        </a:moveTo>
                        <a:cubicBezTo>
                          <a:pt x="16" y="6"/>
                          <a:pt x="16" y="6"/>
                          <a:pt x="16" y="6"/>
                        </a:cubicBezTo>
                        <a:cubicBezTo>
                          <a:pt x="16" y="59"/>
                          <a:pt x="16" y="59"/>
                          <a:pt x="16" y="59"/>
                        </a:cubicBezTo>
                        <a:cubicBezTo>
                          <a:pt x="106" y="59"/>
                          <a:pt x="106" y="59"/>
                          <a:pt x="106" y="59"/>
                        </a:cubicBezTo>
                        <a:cubicBezTo>
                          <a:pt x="106" y="6"/>
                          <a:pt x="106" y="6"/>
                          <a:pt x="106" y="6"/>
                        </a:cubicBezTo>
                        <a:close/>
                        <a:moveTo>
                          <a:pt x="15" y="67"/>
                        </a:moveTo>
                        <a:cubicBezTo>
                          <a:pt x="24" y="67"/>
                          <a:pt x="24" y="67"/>
                          <a:pt x="24" y="67"/>
                        </a:cubicBezTo>
                        <a:cubicBezTo>
                          <a:pt x="24" y="65"/>
                          <a:pt x="24" y="65"/>
                          <a:pt x="24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3" y="65"/>
                          <a:pt x="10" y="62"/>
                          <a:pt x="10" y="59"/>
                        </a:cubicBezTo>
                        <a:cubicBezTo>
                          <a:pt x="10" y="36"/>
                          <a:pt x="10" y="36"/>
                          <a:pt x="10" y="36"/>
                        </a:cubicBezTo>
                        <a:cubicBezTo>
                          <a:pt x="10" y="29"/>
                          <a:pt x="10" y="29"/>
                          <a:pt x="10" y="29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3"/>
                          <a:pt x="13" y="0"/>
                          <a:pt x="16" y="0"/>
                        </a:cubicBezTo>
                        <a:cubicBezTo>
                          <a:pt x="107" y="0"/>
                          <a:pt x="107" y="0"/>
                          <a:pt x="107" y="0"/>
                        </a:cubicBezTo>
                        <a:cubicBezTo>
                          <a:pt x="110" y="0"/>
                          <a:pt x="112" y="3"/>
                          <a:pt x="112" y="6"/>
                        </a:cubicBezTo>
                        <a:cubicBezTo>
                          <a:pt x="112" y="29"/>
                          <a:pt x="112" y="29"/>
                          <a:pt x="112" y="29"/>
                        </a:cubicBezTo>
                        <a:cubicBezTo>
                          <a:pt x="112" y="36"/>
                          <a:pt x="112" y="36"/>
                          <a:pt x="112" y="36"/>
                        </a:cubicBezTo>
                        <a:cubicBezTo>
                          <a:pt x="112" y="59"/>
                          <a:pt x="112" y="59"/>
                          <a:pt x="112" y="59"/>
                        </a:cubicBezTo>
                        <a:cubicBezTo>
                          <a:pt x="112" y="62"/>
                          <a:pt x="110" y="65"/>
                          <a:pt x="107" y="65"/>
                        </a:cubicBezTo>
                        <a:cubicBezTo>
                          <a:pt x="99" y="65"/>
                          <a:pt x="99" y="65"/>
                          <a:pt x="99" y="65"/>
                        </a:cubicBezTo>
                        <a:cubicBezTo>
                          <a:pt x="99" y="67"/>
                          <a:pt x="99" y="67"/>
                          <a:pt x="99" y="67"/>
                        </a:cubicBezTo>
                        <a:cubicBezTo>
                          <a:pt x="107" y="67"/>
                          <a:pt x="107" y="67"/>
                          <a:pt x="107" y="67"/>
                        </a:cubicBezTo>
                        <a:cubicBezTo>
                          <a:pt x="110" y="67"/>
                          <a:pt x="111" y="69"/>
                          <a:pt x="112" y="72"/>
                        </a:cubicBezTo>
                        <a:cubicBezTo>
                          <a:pt x="121" y="90"/>
                          <a:pt x="121" y="90"/>
                          <a:pt x="121" y="90"/>
                        </a:cubicBezTo>
                        <a:cubicBezTo>
                          <a:pt x="123" y="93"/>
                          <a:pt x="122" y="97"/>
                          <a:pt x="118" y="97"/>
                        </a:cubicBezTo>
                        <a:cubicBezTo>
                          <a:pt x="61" y="97"/>
                          <a:pt x="61" y="97"/>
                          <a:pt x="61" y="97"/>
                        </a:cubicBezTo>
                        <a:cubicBezTo>
                          <a:pt x="5" y="97"/>
                          <a:pt x="5" y="97"/>
                          <a:pt x="5" y="97"/>
                        </a:cubicBezTo>
                        <a:cubicBezTo>
                          <a:pt x="1" y="97"/>
                          <a:pt x="0" y="93"/>
                          <a:pt x="1" y="90"/>
                        </a:cubicBezTo>
                        <a:cubicBezTo>
                          <a:pt x="10" y="72"/>
                          <a:pt x="10" y="72"/>
                          <a:pt x="10" y="72"/>
                        </a:cubicBezTo>
                        <a:cubicBezTo>
                          <a:pt x="12" y="69"/>
                          <a:pt x="13" y="67"/>
                          <a:pt x="15" y="67"/>
                        </a:cubicBezTo>
                        <a:close/>
                        <a:moveTo>
                          <a:pt x="38" y="67"/>
                        </a:moveTo>
                        <a:cubicBezTo>
                          <a:pt x="61" y="67"/>
                          <a:pt x="61" y="67"/>
                          <a:pt x="61" y="67"/>
                        </a:cubicBezTo>
                        <a:cubicBezTo>
                          <a:pt x="84" y="67"/>
                          <a:pt x="84" y="67"/>
                          <a:pt x="84" y="67"/>
                        </a:cubicBezTo>
                        <a:cubicBezTo>
                          <a:pt x="84" y="65"/>
                          <a:pt x="84" y="65"/>
                          <a:pt x="84" y="65"/>
                        </a:cubicBezTo>
                        <a:cubicBezTo>
                          <a:pt x="38" y="65"/>
                          <a:pt x="38" y="65"/>
                          <a:pt x="38" y="65"/>
                        </a:cubicBezTo>
                        <a:cubicBezTo>
                          <a:pt x="38" y="67"/>
                          <a:pt x="38" y="67"/>
                          <a:pt x="38" y="67"/>
                        </a:cubicBezTo>
                        <a:close/>
                        <a:moveTo>
                          <a:pt x="61" y="106"/>
                        </a:moveTo>
                        <a:cubicBezTo>
                          <a:pt x="5" y="106"/>
                          <a:pt x="5" y="106"/>
                          <a:pt x="5" y="106"/>
                        </a:cubicBezTo>
                        <a:cubicBezTo>
                          <a:pt x="3" y="106"/>
                          <a:pt x="1" y="105"/>
                          <a:pt x="1" y="102"/>
                        </a:cubicBezTo>
                        <a:cubicBezTo>
                          <a:pt x="1" y="98"/>
                          <a:pt x="1" y="98"/>
                          <a:pt x="1" y="98"/>
                        </a:cubicBezTo>
                        <a:cubicBezTo>
                          <a:pt x="1" y="98"/>
                          <a:pt x="1" y="98"/>
                          <a:pt x="1" y="98"/>
                        </a:cubicBezTo>
                        <a:cubicBezTo>
                          <a:pt x="2" y="99"/>
                          <a:pt x="2" y="99"/>
                          <a:pt x="2" y="99"/>
                        </a:cubicBezTo>
                        <a:cubicBezTo>
                          <a:pt x="3" y="99"/>
                          <a:pt x="3" y="99"/>
                          <a:pt x="3" y="99"/>
                        </a:cubicBezTo>
                        <a:cubicBezTo>
                          <a:pt x="4" y="99"/>
                          <a:pt x="4" y="99"/>
                          <a:pt x="4" y="99"/>
                        </a:cubicBezTo>
                        <a:cubicBezTo>
                          <a:pt x="5" y="99"/>
                          <a:pt x="5" y="99"/>
                          <a:pt x="5" y="99"/>
                        </a:cubicBezTo>
                        <a:cubicBezTo>
                          <a:pt x="61" y="99"/>
                          <a:pt x="61" y="99"/>
                          <a:pt x="61" y="99"/>
                        </a:cubicBezTo>
                        <a:cubicBezTo>
                          <a:pt x="118" y="99"/>
                          <a:pt x="118" y="99"/>
                          <a:pt x="118" y="99"/>
                        </a:cubicBezTo>
                        <a:cubicBezTo>
                          <a:pt x="119" y="99"/>
                          <a:pt x="119" y="99"/>
                          <a:pt x="119" y="99"/>
                        </a:cubicBezTo>
                        <a:cubicBezTo>
                          <a:pt x="120" y="99"/>
                          <a:pt x="120" y="99"/>
                          <a:pt x="120" y="99"/>
                        </a:cubicBezTo>
                        <a:cubicBezTo>
                          <a:pt x="121" y="99"/>
                          <a:pt x="121" y="99"/>
                          <a:pt x="121" y="99"/>
                        </a:cubicBezTo>
                        <a:cubicBezTo>
                          <a:pt x="122" y="98"/>
                          <a:pt x="122" y="98"/>
                          <a:pt x="122" y="98"/>
                        </a:cubicBezTo>
                        <a:cubicBezTo>
                          <a:pt x="122" y="98"/>
                          <a:pt x="122" y="98"/>
                          <a:pt x="122" y="98"/>
                        </a:cubicBezTo>
                        <a:cubicBezTo>
                          <a:pt x="122" y="102"/>
                          <a:pt x="122" y="102"/>
                          <a:pt x="122" y="102"/>
                        </a:cubicBezTo>
                        <a:cubicBezTo>
                          <a:pt x="122" y="105"/>
                          <a:pt x="120" y="106"/>
                          <a:pt x="118" y="106"/>
                        </a:cubicBezTo>
                        <a:cubicBezTo>
                          <a:pt x="61" y="106"/>
                          <a:pt x="61" y="106"/>
                          <a:pt x="61" y="106"/>
                        </a:cubicBezTo>
                        <a:close/>
                        <a:moveTo>
                          <a:pt x="117" y="92"/>
                        </a:moveTo>
                        <a:cubicBezTo>
                          <a:pt x="117" y="92"/>
                          <a:pt x="117" y="92"/>
                          <a:pt x="117" y="92"/>
                        </a:cubicBezTo>
                        <a:cubicBezTo>
                          <a:pt x="104" y="92"/>
                          <a:pt x="104" y="92"/>
                          <a:pt x="104" y="92"/>
                        </a:cubicBezTo>
                        <a:cubicBezTo>
                          <a:pt x="103" y="88"/>
                          <a:pt x="103" y="88"/>
                          <a:pt x="103" y="88"/>
                        </a:cubicBezTo>
                        <a:cubicBezTo>
                          <a:pt x="107" y="88"/>
                          <a:pt x="111" y="88"/>
                          <a:pt x="115" y="88"/>
                        </a:cubicBezTo>
                        <a:cubicBezTo>
                          <a:pt x="117" y="92"/>
                          <a:pt x="117" y="92"/>
                          <a:pt x="117" y="92"/>
                        </a:cubicBezTo>
                        <a:close/>
                        <a:moveTo>
                          <a:pt x="101" y="92"/>
                        </a:moveTo>
                        <a:cubicBezTo>
                          <a:pt x="90" y="92"/>
                          <a:pt x="90" y="92"/>
                          <a:pt x="90" y="92"/>
                        </a:cubicBezTo>
                        <a:cubicBezTo>
                          <a:pt x="90" y="90"/>
                          <a:pt x="90" y="89"/>
                          <a:pt x="90" y="88"/>
                        </a:cubicBezTo>
                        <a:cubicBezTo>
                          <a:pt x="93" y="88"/>
                          <a:pt x="96" y="88"/>
                          <a:pt x="100" y="88"/>
                        </a:cubicBezTo>
                        <a:cubicBezTo>
                          <a:pt x="101" y="92"/>
                          <a:pt x="101" y="92"/>
                          <a:pt x="101" y="92"/>
                        </a:cubicBezTo>
                        <a:close/>
                        <a:moveTo>
                          <a:pt x="87" y="92"/>
                        </a:moveTo>
                        <a:cubicBezTo>
                          <a:pt x="35" y="92"/>
                          <a:pt x="35" y="92"/>
                          <a:pt x="35" y="92"/>
                        </a:cubicBezTo>
                        <a:cubicBezTo>
                          <a:pt x="36" y="90"/>
                          <a:pt x="36" y="89"/>
                          <a:pt x="36" y="88"/>
                        </a:cubicBezTo>
                        <a:cubicBezTo>
                          <a:pt x="53" y="88"/>
                          <a:pt x="70" y="88"/>
                          <a:pt x="87" y="88"/>
                        </a:cubicBezTo>
                        <a:cubicBezTo>
                          <a:pt x="87" y="89"/>
                          <a:pt x="87" y="90"/>
                          <a:pt x="87" y="92"/>
                        </a:cubicBezTo>
                        <a:close/>
                        <a:moveTo>
                          <a:pt x="32" y="92"/>
                        </a:moveTo>
                        <a:cubicBezTo>
                          <a:pt x="22" y="92"/>
                          <a:pt x="22" y="92"/>
                          <a:pt x="22" y="92"/>
                        </a:cubicBezTo>
                        <a:cubicBezTo>
                          <a:pt x="23" y="88"/>
                          <a:pt x="23" y="88"/>
                          <a:pt x="23" y="88"/>
                        </a:cubicBezTo>
                        <a:cubicBezTo>
                          <a:pt x="26" y="88"/>
                          <a:pt x="30" y="88"/>
                          <a:pt x="33" y="88"/>
                        </a:cubicBezTo>
                        <a:cubicBezTo>
                          <a:pt x="33" y="89"/>
                          <a:pt x="33" y="90"/>
                          <a:pt x="32" y="92"/>
                        </a:cubicBezTo>
                        <a:close/>
                        <a:moveTo>
                          <a:pt x="19" y="92"/>
                        </a:moveTo>
                        <a:cubicBezTo>
                          <a:pt x="5" y="92"/>
                          <a:pt x="5" y="92"/>
                          <a:pt x="5" y="92"/>
                        </a:cubicBezTo>
                        <a:cubicBezTo>
                          <a:pt x="8" y="88"/>
                          <a:pt x="8" y="88"/>
                          <a:pt x="8" y="88"/>
                        </a:cubicBezTo>
                        <a:cubicBezTo>
                          <a:pt x="12" y="88"/>
                          <a:pt x="16" y="88"/>
                          <a:pt x="20" y="88"/>
                        </a:cubicBezTo>
                        <a:cubicBezTo>
                          <a:pt x="19" y="92"/>
                          <a:pt x="19" y="92"/>
                          <a:pt x="19" y="92"/>
                        </a:cubicBezTo>
                        <a:close/>
                        <a:moveTo>
                          <a:pt x="9" y="85"/>
                        </a:moveTo>
                        <a:cubicBezTo>
                          <a:pt x="11" y="81"/>
                          <a:pt x="11" y="81"/>
                          <a:pt x="11" y="81"/>
                        </a:cubicBezTo>
                        <a:cubicBezTo>
                          <a:pt x="14" y="81"/>
                          <a:pt x="18" y="81"/>
                          <a:pt x="21" y="81"/>
                        </a:cubicBezTo>
                        <a:cubicBezTo>
                          <a:pt x="20" y="85"/>
                          <a:pt x="20" y="85"/>
                          <a:pt x="20" y="85"/>
                        </a:cubicBezTo>
                        <a:cubicBezTo>
                          <a:pt x="16" y="85"/>
                          <a:pt x="13" y="85"/>
                          <a:pt x="9" y="85"/>
                        </a:cubicBezTo>
                        <a:close/>
                        <a:moveTo>
                          <a:pt x="24" y="81"/>
                        </a:moveTo>
                        <a:cubicBezTo>
                          <a:pt x="28" y="81"/>
                          <a:pt x="31" y="81"/>
                          <a:pt x="34" y="81"/>
                        </a:cubicBezTo>
                        <a:cubicBezTo>
                          <a:pt x="34" y="83"/>
                          <a:pt x="34" y="84"/>
                          <a:pt x="33" y="85"/>
                        </a:cubicBezTo>
                        <a:cubicBezTo>
                          <a:pt x="30" y="85"/>
                          <a:pt x="27" y="85"/>
                          <a:pt x="23" y="85"/>
                        </a:cubicBezTo>
                        <a:cubicBezTo>
                          <a:pt x="24" y="81"/>
                          <a:pt x="24" y="81"/>
                          <a:pt x="24" y="81"/>
                        </a:cubicBezTo>
                        <a:close/>
                        <a:moveTo>
                          <a:pt x="37" y="81"/>
                        </a:moveTo>
                        <a:cubicBezTo>
                          <a:pt x="40" y="81"/>
                          <a:pt x="44" y="81"/>
                          <a:pt x="47" y="81"/>
                        </a:cubicBezTo>
                        <a:cubicBezTo>
                          <a:pt x="47" y="83"/>
                          <a:pt x="47" y="84"/>
                          <a:pt x="47" y="85"/>
                        </a:cubicBezTo>
                        <a:cubicBezTo>
                          <a:pt x="43" y="85"/>
                          <a:pt x="40" y="85"/>
                          <a:pt x="36" y="85"/>
                        </a:cubicBezTo>
                        <a:cubicBezTo>
                          <a:pt x="37" y="84"/>
                          <a:pt x="37" y="83"/>
                          <a:pt x="37" y="81"/>
                        </a:cubicBezTo>
                        <a:close/>
                        <a:moveTo>
                          <a:pt x="50" y="81"/>
                        </a:moveTo>
                        <a:cubicBezTo>
                          <a:pt x="53" y="81"/>
                          <a:pt x="57" y="81"/>
                          <a:pt x="60" y="81"/>
                        </a:cubicBezTo>
                        <a:cubicBezTo>
                          <a:pt x="60" y="85"/>
                          <a:pt x="60" y="85"/>
                          <a:pt x="60" y="85"/>
                        </a:cubicBezTo>
                        <a:cubicBezTo>
                          <a:pt x="56" y="85"/>
                          <a:pt x="53" y="85"/>
                          <a:pt x="50" y="85"/>
                        </a:cubicBezTo>
                        <a:cubicBezTo>
                          <a:pt x="50" y="84"/>
                          <a:pt x="50" y="83"/>
                          <a:pt x="50" y="81"/>
                        </a:cubicBezTo>
                        <a:close/>
                        <a:moveTo>
                          <a:pt x="63" y="81"/>
                        </a:moveTo>
                        <a:cubicBezTo>
                          <a:pt x="66" y="81"/>
                          <a:pt x="69" y="81"/>
                          <a:pt x="73" y="81"/>
                        </a:cubicBezTo>
                        <a:cubicBezTo>
                          <a:pt x="73" y="83"/>
                          <a:pt x="73" y="84"/>
                          <a:pt x="73" y="85"/>
                        </a:cubicBezTo>
                        <a:cubicBezTo>
                          <a:pt x="70" y="85"/>
                          <a:pt x="66" y="85"/>
                          <a:pt x="63" y="85"/>
                        </a:cubicBezTo>
                        <a:cubicBezTo>
                          <a:pt x="63" y="81"/>
                          <a:pt x="63" y="81"/>
                          <a:pt x="63" y="81"/>
                        </a:cubicBezTo>
                        <a:close/>
                        <a:moveTo>
                          <a:pt x="76" y="81"/>
                        </a:moveTo>
                        <a:cubicBezTo>
                          <a:pt x="79" y="81"/>
                          <a:pt x="82" y="81"/>
                          <a:pt x="86" y="81"/>
                        </a:cubicBezTo>
                        <a:cubicBezTo>
                          <a:pt x="86" y="83"/>
                          <a:pt x="86" y="84"/>
                          <a:pt x="86" y="85"/>
                        </a:cubicBezTo>
                        <a:cubicBezTo>
                          <a:pt x="83" y="85"/>
                          <a:pt x="79" y="85"/>
                          <a:pt x="76" y="85"/>
                        </a:cubicBezTo>
                        <a:cubicBezTo>
                          <a:pt x="76" y="84"/>
                          <a:pt x="76" y="83"/>
                          <a:pt x="76" y="81"/>
                        </a:cubicBezTo>
                        <a:close/>
                        <a:moveTo>
                          <a:pt x="88" y="81"/>
                        </a:moveTo>
                        <a:cubicBezTo>
                          <a:pt x="92" y="81"/>
                          <a:pt x="95" y="81"/>
                          <a:pt x="98" y="81"/>
                        </a:cubicBezTo>
                        <a:cubicBezTo>
                          <a:pt x="99" y="85"/>
                          <a:pt x="99" y="85"/>
                          <a:pt x="99" y="85"/>
                        </a:cubicBezTo>
                        <a:cubicBezTo>
                          <a:pt x="96" y="85"/>
                          <a:pt x="93" y="85"/>
                          <a:pt x="89" y="85"/>
                        </a:cubicBezTo>
                        <a:cubicBezTo>
                          <a:pt x="89" y="84"/>
                          <a:pt x="89" y="83"/>
                          <a:pt x="88" y="81"/>
                        </a:cubicBezTo>
                        <a:close/>
                        <a:moveTo>
                          <a:pt x="101" y="81"/>
                        </a:moveTo>
                        <a:cubicBezTo>
                          <a:pt x="105" y="81"/>
                          <a:pt x="108" y="81"/>
                          <a:pt x="112" y="81"/>
                        </a:cubicBezTo>
                        <a:cubicBezTo>
                          <a:pt x="114" y="85"/>
                          <a:pt x="114" y="85"/>
                          <a:pt x="114" y="85"/>
                        </a:cubicBezTo>
                        <a:cubicBezTo>
                          <a:pt x="110" y="85"/>
                          <a:pt x="106" y="85"/>
                          <a:pt x="102" y="85"/>
                        </a:cubicBezTo>
                        <a:cubicBezTo>
                          <a:pt x="101" y="81"/>
                          <a:pt x="101" y="81"/>
                          <a:pt x="101" y="81"/>
                        </a:cubicBezTo>
                        <a:close/>
                        <a:moveTo>
                          <a:pt x="12" y="79"/>
                        </a:moveTo>
                        <a:cubicBezTo>
                          <a:pt x="14" y="75"/>
                          <a:pt x="14" y="75"/>
                          <a:pt x="14" y="75"/>
                        </a:cubicBezTo>
                        <a:cubicBezTo>
                          <a:pt x="17" y="75"/>
                          <a:pt x="20" y="75"/>
                          <a:pt x="23" y="75"/>
                        </a:cubicBezTo>
                        <a:cubicBezTo>
                          <a:pt x="22" y="79"/>
                          <a:pt x="22" y="79"/>
                          <a:pt x="22" y="79"/>
                        </a:cubicBezTo>
                        <a:cubicBezTo>
                          <a:pt x="19" y="79"/>
                          <a:pt x="15" y="79"/>
                          <a:pt x="12" y="79"/>
                        </a:cubicBezTo>
                        <a:close/>
                        <a:moveTo>
                          <a:pt x="26" y="75"/>
                        </a:moveTo>
                        <a:cubicBezTo>
                          <a:pt x="29" y="75"/>
                          <a:pt x="32" y="75"/>
                          <a:pt x="35" y="75"/>
                        </a:cubicBezTo>
                        <a:cubicBezTo>
                          <a:pt x="35" y="77"/>
                          <a:pt x="35" y="78"/>
                          <a:pt x="35" y="79"/>
                        </a:cubicBezTo>
                        <a:cubicBezTo>
                          <a:pt x="31" y="79"/>
                          <a:pt x="28" y="79"/>
                          <a:pt x="25" y="79"/>
                        </a:cubicBezTo>
                        <a:cubicBezTo>
                          <a:pt x="26" y="75"/>
                          <a:pt x="26" y="75"/>
                          <a:pt x="26" y="75"/>
                        </a:cubicBezTo>
                        <a:close/>
                        <a:moveTo>
                          <a:pt x="38" y="75"/>
                        </a:moveTo>
                        <a:cubicBezTo>
                          <a:pt x="41" y="75"/>
                          <a:pt x="44" y="75"/>
                          <a:pt x="48" y="75"/>
                        </a:cubicBezTo>
                        <a:cubicBezTo>
                          <a:pt x="48" y="77"/>
                          <a:pt x="47" y="78"/>
                          <a:pt x="47" y="79"/>
                        </a:cubicBezTo>
                        <a:cubicBezTo>
                          <a:pt x="44" y="79"/>
                          <a:pt x="41" y="79"/>
                          <a:pt x="37" y="79"/>
                        </a:cubicBezTo>
                        <a:cubicBezTo>
                          <a:pt x="38" y="78"/>
                          <a:pt x="38" y="77"/>
                          <a:pt x="38" y="75"/>
                        </a:cubicBezTo>
                        <a:close/>
                        <a:moveTo>
                          <a:pt x="50" y="75"/>
                        </a:moveTo>
                        <a:cubicBezTo>
                          <a:pt x="54" y="75"/>
                          <a:pt x="57" y="75"/>
                          <a:pt x="60" y="75"/>
                        </a:cubicBezTo>
                        <a:cubicBezTo>
                          <a:pt x="60" y="79"/>
                          <a:pt x="60" y="79"/>
                          <a:pt x="60" y="79"/>
                        </a:cubicBezTo>
                        <a:cubicBezTo>
                          <a:pt x="57" y="79"/>
                          <a:pt x="53" y="79"/>
                          <a:pt x="50" y="79"/>
                        </a:cubicBezTo>
                        <a:cubicBezTo>
                          <a:pt x="50" y="78"/>
                          <a:pt x="50" y="77"/>
                          <a:pt x="50" y="75"/>
                        </a:cubicBezTo>
                        <a:close/>
                        <a:moveTo>
                          <a:pt x="63" y="75"/>
                        </a:moveTo>
                        <a:cubicBezTo>
                          <a:pt x="66" y="75"/>
                          <a:pt x="69" y="75"/>
                          <a:pt x="72" y="75"/>
                        </a:cubicBezTo>
                        <a:cubicBezTo>
                          <a:pt x="72" y="77"/>
                          <a:pt x="72" y="78"/>
                          <a:pt x="73" y="79"/>
                        </a:cubicBezTo>
                        <a:cubicBezTo>
                          <a:pt x="69" y="79"/>
                          <a:pt x="66" y="79"/>
                          <a:pt x="63" y="79"/>
                        </a:cubicBezTo>
                        <a:cubicBezTo>
                          <a:pt x="63" y="75"/>
                          <a:pt x="63" y="75"/>
                          <a:pt x="63" y="75"/>
                        </a:cubicBezTo>
                        <a:close/>
                        <a:moveTo>
                          <a:pt x="75" y="75"/>
                        </a:moveTo>
                        <a:cubicBezTo>
                          <a:pt x="78" y="75"/>
                          <a:pt x="81" y="75"/>
                          <a:pt x="85" y="75"/>
                        </a:cubicBezTo>
                        <a:cubicBezTo>
                          <a:pt x="85" y="77"/>
                          <a:pt x="85" y="78"/>
                          <a:pt x="85" y="79"/>
                        </a:cubicBezTo>
                        <a:cubicBezTo>
                          <a:pt x="82" y="79"/>
                          <a:pt x="79" y="79"/>
                          <a:pt x="75" y="79"/>
                        </a:cubicBezTo>
                        <a:cubicBezTo>
                          <a:pt x="75" y="78"/>
                          <a:pt x="75" y="77"/>
                          <a:pt x="75" y="75"/>
                        </a:cubicBezTo>
                        <a:close/>
                        <a:moveTo>
                          <a:pt x="87" y="75"/>
                        </a:moveTo>
                        <a:cubicBezTo>
                          <a:pt x="91" y="75"/>
                          <a:pt x="94" y="75"/>
                          <a:pt x="97" y="75"/>
                        </a:cubicBezTo>
                        <a:cubicBezTo>
                          <a:pt x="98" y="79"/>
                          <a:pt x="98" y="79"/>
                          <a:pt x="98" y="79"/>
                        </a:cubicBezTo>
                        <a:cubicBezTo>
                          <a:pt x="95" y="79"/>
                          <a:pt x="91" y="79"/>
                          <a:pt x="88" y="79"/>
                        </a:cubicBezTo>
                        <a:cubicBezTo>
                          <a:pt x="88" y="78"/>
                          <a:pt x="88" y="77"/>
                          <a:pt x="87" y="75"/>
                        </a:cubicBezTo>
                        <a:close/>
                        <a:moveTo>
                          <a:pt x="100" y="75"/>
                        </a:moveTo>
                        <a:cubicBezTo>
                          <a:pt x="103" y="75"/>
                          <a:pt x="106" y="75"/>
                          <a:pt x="109" y="75"/>
                        </a:cubicBezTo>
                        <a:cubicBezTo>
                          <a:pt x="111" y="79"/>
                          <a:pt x="111" y="79"/>
                          <a:pt x="111" y="79"/>
                        </a:cubicBezTo>
                        <a:cubicBezTo>
                          <a:pt x="108" y="79"/>
                          <a:pt x="104" y="79"/>
                          <a:pt x="101" y="79"/>
                        </a:cubicBezTo>
                        <a:cubicBezTo>
                          <a:pt x="100" y="75"/>
                          <a:pt x="100" y="75"/>
                          <a:pt x="100" y="75"/>
                        </a:cubicBezTo>
                        <a:close/>
                        <a:moveTo>
                          <a:pt x="15" y="73"/>
                        </a:moveTo>
                        <a:cubicBezTo>
                          <a:pt x="16" y="71"/>
                          <a:pt x="16" y="71"/>
                          <a:pt x="16" y="71"/>
                        </a:cubicBezTo>
                        <a:cubicBezTo>
                          <a:pt x="24" y="71"/>
                          <a:pt x="24" y="71"/>
                          <a:pt x="24" y="71"/>
                        </a:cubicBezTo>
                        <a:cubicBezTo>
                          <a:pt x="24" y="73"/>
                          <a:pt x="24" y="73"/>
                          <a:pt x="24" y="73"/>
                        </a:cubicBezTo>
                        <a:cubicBezTo>
                          <a:pt x="21" y="73"/>
                          <a:pt x="18" y="73"/>
                          <a:pt x="15" y="73"/>
                        </a:cubicBezTo>
                        <a:close/>
                        <a:moveTo>
                          <a:pt x="27" y="71"/>
                        </a:moveTo>
                        <a:cubicBezTo>
                          <a:pt x="36" y="71"/>
                          <a:pt x="36" y="71"/>
                          <a:pt x="36" y="71"/>
                        </a:cubicBezTo>
                        <a:cubicBezTo>
                          <a:pt x="36" y="72"/>
                          <a:pt x="36" y="72"/>
                          <a:pt x="36" y="73"/>
                        </a:cubicBezTo>
                        <a:cubicBezTo>
                          <a:pt x="33" y="73"/>
                          <a:pt x="29" y="73"/>
                          <a:pt x="26" y="73"/>
                        </a:cubicBezTo>
                        <a:cubicBezTo>
                          <a:pt x="27" y="71"/>
                          <a:pt x="27" y="71"/>
                          <a:pt x="27" y="71"/>
                        </a:cubicBezTo>
                        <a:close/>
                        <a:moveTo>
                          <a:pt x="39" y="71"/>
                        </a:moveTo>
                        <a:cubicBezTo>
                          <a:pt x="48" y="71"/>
                          <a:pt x="48" y="71"/>
                          <a:pt x="48" y="71"/>
                        </a:cubicBezTo>
                        <a:cubicBezTo>
                          <a:pt x="48" y="72"/>
                          <a:pt x="48" y="72"/>
                          <a:pt x="48" y="73"/>
                        </a:cubicBezTo>
                        <a:cubicBezTo>
                          <a:pt x="45" y="73"/>
                          <a:pt x="42" y="73"/>
                          <a:pt x="38" y="73"/>
                        </a:cubicBezTo>
                        <a:cubicBezTo>
                          <a:pt x="39" y="72"/>
                          <a:pt x="39" y="72"/>
                          <a:pt x="39" y="71"/>
                        </a:cubicBezTo>
                        <a:close/>
                        <a:moveTo>
                          <a:pt x="51" y="71"/>
                        </a:moveTo>
                        <a:cubicBezTo>
                          <a:pt x="60" y="71"/>
                          <a:pt x="60" y="71"/>
                          <a:pt x="60" y="71"/>
                        </a:cubicBezTo>
                        <a:cubicBezTo>
                          <a:pt x="60" y="73"/>
                          <a:pt x="60" y="73"/>
                          <a:pt x="60" y="73"/>
                        </a:cubicBezTo>
                        <a:cubicBezTo>
                          <a:pt x="57" y="73"/>
                          <a:pt x="54" y="73"/>
                          <a:pt x="51" y="73"/>
                        </a:cubicBezTo>
                        <a:cubicBezTo>
                          <a:pt x="51" y="72"/>
                          <a:pt x="51" y="72"/>
                          <a:pt x="51" y="71"/>
                        </a:cubicBezTo>
                        <a:close/>
                        <a:moveTo>
                          <a:pt x="63" y="71"/>
                        </a:moveTo>
                        <a:cubicBezTo>
                          <a:pt x="72" y="71"/>
                          <a:pt x="72" y="71"/>
                          <a:pt x="72" y="71"/>
                        </a:cubicBezTo>
                        <a:cubicBezTo>
                          <a:pt x="72" y="72"/>
                          <a:pt x="72" y="72"/>
                          <a:pt x="72" y="73"/>
                        </a:cubicBezTo>
                        <a:cubicBezTo>
                          <a:pt x="69" y="73"/>
                          <a:pt x="66" y="73"/>
                          <a:pt x="63" y="73"/>
                        </a:cubicBezTo>
                        <a:cubicBezTo>
                          <a:pt x="63" y="71"/>
                          <a:pt x="63" y="71"/>
                          <a:pt x="63" y="71"/>
                        </a:cubicBezTo>
                        <a:close/>
                        <a:moveTo>
                          <a:pt x="75" y="71"/>
                        </a:moveTo>
                        <a:cubicBezTo>
                          <a:pt x="84" y="71"/>
                          <a:pt x="84" y="71"/>
                          <a:pt x="84" y="71"/>
                        </a:cubicBezTo>
                        <a:cubicBezTo>
                          <a:pt x="84" y="72"/>
                          <a:pt x="84" y="72"/>
                          <a:pt x="84" y="73"/>
                        </a:cubicBezTo>
                        <a:cubicBezTo>
                          <a:pt x="81" y="73"/>
                          <a:pt x="78" y="73"/>
                          <a:pt x="75" y="73"/>
                        </a:cubicBezTo>
                        <a:cubicBezTo>
                          <a:pt x="75" y="72"/>
                          <a:pt x="75" y="72"/>
                          <a:pt x="75" y="71"/>
                        </a:cubicBezTo>
                        <a:close/>
                        <a:moveTo>
                          <a:pt x="86" y="71"/>
                        </a:moveTo>
                        <a:cubicBezTo>
                          <a:pt x="96" y="71"/>
                          <a:pt x="96" y="71"/>
                          <a:pt x="96" y="71"/>
                        </a:cubicBezTo>
                        <a:cubicBezTo>
                          <a:pt x="96" y="73"/>
                          <a:pt x="96" y="73"/>
                          <a:pt x="96" y="73"/>
                        </a:cubicBezTo>
                        <a:cubicBezTo>
                          <a:pt x="93" y="73"/>
                          <a:pt x="90" y="73"/>
                          <a:pt x="87" y="73"/>
                        </a:cubicBezTo>
                        <a:cubicBezTo>
                          <a:pt x="87" y="72"/>
                          <a:pt x="87" y="72"/>
                          <a:pt x="86" y="71"/>
                        </a:cubicBezTo>
                        <a:close/>
                        <a:moveTo>
                          <a:pt x="98" y="71"/>
                        </a:moveTo>
                        <a:cubicBezTo>
                          <a:pt x="107" y="71"/>
                          <a:pt x="107" y="71"/>
                          <a:pt x="107" y="71"/>
                        </a:cubicBezTo>
                        <a:cubicBezTo>
                          <a:pt x="108" y="73"/>
                          <a:pt x="108" y="73"/>
                          <a:pt x="108" y="73"/>
                        </a:cubicBezTo>
                        <a:cubicBezTo>
                          <a:pt x="105" y="73"/>
                          <a:pt x="102" y="73"/>
                          <a:pt x="99" y="73"/>
                        </a:cubicBezTo>
                        <a:cubicBezTo>
                          <a:pt x="98" y="71"/>
                          <a:pt x="98" y="71"/>
                          <a:pt x="98" y="7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Freeform: Shape 73">
                    <a:extLst>
                      <a:ext uri="{FF2B5EF4-FFF2-40B4-BE49-F238E27FC236}">
                        <a16:creationId xmlns:a16="http://schemas.microsoft.com/office/drawing/2014/main" xmlns="" id="{73D5C135-C134-4906-9B61-D861994549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83844" y="3489925"/>
                    <a:ext cx="73025" cy="73025"/>
                  </a:xfrm>
                  <a:custGeom>
                    <a:avLst/>
                    <a:gdLst/>
                    <a:ahLst/>
                    <a:cxnLst>
                      <a:cxn ang="0">
                        <a:pos x="24" y="4"/>
                      </a:cxn>
                      <a:cxn ang="0">
                        <a:pos x="24" y="4"/>
                      </a:cxn>
                      <a:cxn ang="0">
                        <a:pos x="24" y="4"/>
                      </a:cxn>
                      <a:cxn ang="0">
                        <a:pos x="24" y="4"/>
                      </a:cxn>
                      <a:cxn ang="0">
                        <a:pos x="25" y="5"/>
                      </a:cxn>
                      <a:cxn ang="0">
                        <a:pos x="28" y="14"/>
                      </a:cxn>
                      <a:cxn ang="0">
                        <a:pos x="25" y="23"/>
                      </a:cxn>
                      <a:cxn ang="0">
                        <a:pos x="24" y="24"/>
                      </a:cxn>
                      <a:cxn ang="0">
                        <a:pos x="5" y="24"/>
                      </a:cxn>
                      <a:cxn ang="0">
                        <a:pos x="4" y="23"/>
                      </a:cxn>
                      <a:cxn ang="0">
                        <a:pos x="0" y="14"/>
                      </a:cxn>
                      <a:cxn ang="0">
                        <a:pos x="4" y="5"/>
                      </a:cxn>
                      <a:cxn ang="0">
                        <a:pos x="4" y="4"/>
                      </a:cxn>
                      <a:cxn ang="0">
                        <a:pos x="4" y="4"/>
                      </a:cxn>
                      <a:cxn ang="0">
                        <a:pos x="5" y="4"/>
                      </a:cxn>
                      <a:cxn ang="0">
                        <a:pos x="5" y="4"/>
                      </a:cxn>
                      <a:cxn ang="0">
                        <a:pos x="12" y="26"/>
                      </a:cxn>
                      <a:cxn ang="0">
                        <a:pos x="6" y="23"/>
                      </a:cxn>
                      <a:cxn ang="0">
                        <a:pos x="8" y="20"/>
                      </a:cxn>
                      <a:cxn ang="0">
                        <a:pos x="2" y="15"/>
                      </a:cxn>
                      <a:cxn ang="0">
                        <a:pos x="8" y="20"/>
                      </a:cxn>
                      <a:cxn ang="0">
                        <a:pos x="8" y="8"/>
                      </a:cxn>
                      <a:cxn ang="0">
                        <a:pos x="2" y="13"/>
                      </a:cxn>
                      <a:cxn ang="0">
                        <a:pos x="8" y="6"/>
                      </a:cxn>
                      <a:cxn ang="0">
                        <a:pos x="6" y="5"/>
                      </a:cxn>
                      <a:cxn ang="0">
                        <a:pos x="17" y="2"/>
                      </a:cxn>
                      <a:cxn ang="0">
                        <a:pos x="23" y="5"/>
                      </a:cxn>
                      <a:cxn ang="0">
                        <a:pos x="21" y="8"/>
                      </a:cxn>
                      <a:cxn ang="0">
                        <a:pos x="27" y="13"/>
                      </a:cxn>
                      <a:cxn ang="0">
                        <a:pos x="21" y="8"/>
                      </a:cxn>
                      <a:cxn ang="0">
                        <a:pos x="21" y="20"/>
                      </a:cxn>
                      <a:cxn ang="0">
                        <a:pos x="27" y="15"/>
                      </a:cxn>
                      <a:cxn ang="0">
                        <a:pos x="20" y="21"/>
                      </a:cxn>
                      <a:cxn ang="0">
                        <a:pos x="23" y="23"/>
                      </a:cxn>
                      <a:cxn ang="0">
                        <a:pos x="14" y="3"/>
                      </a:cxn>
                      <a:cxn ang="0">
                        <a:pos x="11" y="5"/>
                      </a:cxn>
                      <a:cxn ang="0">
                        <a:pos x="10" y="7"/>
                      </a:cxn>
                      <a:cxn ang="0">
                        <a:pos x="14" y="3"/>
                      </a:cxn>
                      <a:cxn ang="0">
                        <a:pos x="9" y="10"/>
                      </a:cxn>
                      <a:cxn ang="0">
                        <a:pos x="8" y="13"/>
                      </a:cxn>
                      <a:cxn ang="0">
                        <a:pos x="14" y="9"/>
                      </a:cxn>
                      <a:cxn ang="0">
                        <a:pos x="8" y="15"/>
                      </a:cxn>
                      <a:cxn ang="0">
                        <a:pos x="9" y="18"/>
                      </a:cxn>
                      <a:cxn ang="0">
                        <a:pos x="14" y="18"/>
                      </a:cxn>
                      <a:cxn ang="0">
                        <a:pos x="8" y="15"/>
                      </a:cxn>
                      <a:cxn ang="0">
                        <a:pos x="10" y="21"/>
                      </a:cxn>
                      <a:cxn ang="0">
                        <a:pos x="13" y="24"/>
                      </a:cxn>
                      <a:cxn ang="0">
                        <a:pos x="14" y="20"/>
                      </a:cxn>
                      <a:cxn ang="0">
                        <a:pos x="15" y="25"/>
                      </a:cxn>
                      <a:cxn ang="0">
                        <a:pos x="17" y="23"/>
                      </a:cxn>
                      <a:cxn ang="0">
                        <a:pos x="19" y="21"/>
                      </a:cxn>
                      <a:cxn ang="0">
                        <a:pos x="15" y="25"/>
                      </a:cxn>
                      <a:cxn ang="0">
                        <a:pos x="20" y="18"/>
                      </a:cxn>
                      <a:cxn ang="0">
                        <a:pos x="21" y="15"/>
                      </a:cxn>
                      <a:cxn ang="0">
                        <a:pos x="15" y="18"/>
                      </a:cxn>
                      <a:cxn ang="0">
                        <a:pos x="21" y="13"/>
                      </a:cxn>
                      <a:cxn ang="0">
                        <a:pos x="20" y="10"/>
                      </a:cxn>
                      <a:cxn ang="0">
                        <a:pos x="15" y="9"/>
                      </a:cxn>
                      <a:cxn ang="0">
                        <a:pos x="21" y="13"/>
                      </a:cxn>
                      <a:cxn ang="0">
                        <a:pos x="18" y="6"/>
                      </a:cxn>
                      <a:cxn ang="0">
                        <a:pos x="16" y="3"/>
                      </a:cxn>
                      <a:cxn ang="0">
                        <a:pos x="15" y="8"/>
                      </a:cxn>
                    </a:cxnLst>
                    <a:rect l="0" t="0" r="r" b="b"/>
                    <a:pathLst>
                      <a:path w="28" h="28">
                        <a:moveTo>
                          <a:pt x="14" y="0"/>
                        </a:moveTo>
                        <a:cubicBezTo>
                          <a:pt x="18" y="0"/>
                          <a:pt x="21" y="1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5" y="4"/>
                          <a:pt x="25" y="5"/>
                          <a:pt x="25" y="5"/>
                        </a:cubicBezTo>
                        <a:cubicBezTo>
                          <a:pt x="25" y="5"/>
                          <a:pt x="25" y="5"/>
                          <a:pt x="25" y="5"/>
                        </a:cubicBezTo>
                        <a:cubicBezTo>
                          <a:pt x="25" y="5"/>
                          <a:pt x="25" y="5"/>
                          <a:pt x="25" y="5"/>
                        </a:cubicBezTo>
                        <a:cubicBezTo>
                          <a:pt x="27" y="7"/>
                          <a:pt x="28" y="10"/>
                          <a:pt x="28" y="14"/>
                        </a:cubicBezTo>
                        <a:cubicBezTo>
                          <a:pt x="28" y="17"/>
                          <a:pt x="27" y="20"/>
                          <a:pt x="25" y="23"/>
                        </a:cubicBezTo>
                        <a:cubicBezTo>
                          <a:pt x="25" y="23"/>
                          <a:pt x="25" y="23"/>
                          <a:pt x="25" y="23"/>
                        </a:cubicBezTo>
                        <a:cubicBezTo>
                          <a:pt x="24" y="23"/>
                          <a:pt x="24" y="24"/>
                          <a:pt x="24" y="24"/>
                        </a:cubicBezTo>
                        <a:cubicBezTo>
                          <a:pt x="24" y="24"/>
                          <a:pt x="24" y="24"/>
                          <a:pt x="24" y="24"/>
                        </a:cubicBezTo>
                        <a:cubicBezTo>
                          <a:pt x="21" y="26"/>
                          <a:pt x="18" y="28"/>
                          <a:pt x="14" y="28"/>
                        </a:cubicBezTo>
                        <a:cubicBezTo>
                          <a:pt x="11" y="28"/>
                          <a:pt x="7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4"/>
                          <a:pt x="4" y="23"/>
                          <a:pt x="4" y="23"/>
                        </a:cubicBezTo>
                        <a:cubicBezTo>
                          <a:pt x="4" y="23"/>
                          <a:pt x="4" y="23"/>
                          <a:pt x="4" y="23"/>
                        </a:cubicBezTo>
                        <a:cubicBezTo>
                          <a:pt x="2" y="20"/>
                          <a:pt x="0" y="17"/>
                          <a:pt x="0" y="14"/>
                        </a:cubicBezTo>
                        <a:cubicBezTo>
                          <a:pt x="0" y="10"/>
                          <a:pt x="2" y="7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7" y="1"/>
                          <a:pt x="11" y="0"/>
                          <a:pt x="14" y="0"/>
                        </a:cubicBezTo>
                        <a:close/>
                        <a:moveTo>
                          <a:pt x="12" y="26"/>
                        </a:moveTo>
                        <a:cubicBezTo>
                          <a:pt x="11" y="25"/>
                          <a:pt x="9" y="23"/>
                          <a:pt x="8" y="21"/>
                        </a:cubicBezTo>
                        <a:cubicBezTo>
                          <a:pt x="8" y="22"/>
                          <a:pt x="7" y="22"/>
                          <a:pt x="6" y="23"/>
                        </a:cubicBezTo>
                        <a:cubicBezTo>
                          <a:pt x="8" y="24"/>
                          <a:pt x="10" y="25"/>
                          <a:pt x="12" y="26"/>
                        </a:cubicBezTo>
                        <a:close/>
                        <a:moveTo>
                          <a:pt x="8" y="20"/>
                        </a:moveTo>
                        <a:cubicBezTo>
                          <a:pt x="7" y="18"/>
                          <a:pt x="7" y="16"/>
                          <a:pt x="6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7"/>
                          <a:pt x="3" y="20"/>
                          <a:pt x="5" y="22"/>
                        </a:cubicBezTo>
                        <a:cubicBezTo>
                          <a:pt x="6" y="21"/>
                          <a:pt x="7" y="20"/>
                          <a:pt x="8" y="20"/>
                        </a:cubicBezTo>
                        <a:close/>
                        <a:moveTo>
                          <a:pt x="6" y="13"/>
                        </a:moveTo>
                        <a:cubicBezTo>
                          <a:pt x="7" y="11"/>
                          <a:pt x="7" y="9"/>
                          <a:pt x="8" y="8"/>
                        </a:cubicBezTo>
                        <a:cubicBezTo>
                          <a:pt x="7" y="7"/>
                          <a:pt x="6" y="7"/>
                          <a:pt x="5" y="6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lose/>
                        <a:moveTo>
                          <a:pt x="8" y="6"/>
                        </a:moveTo>
                        <a:cubicBezTo>
                          <a:pt x="9" y="5"/>
                          <a:pt x="11" y="3"/>
                          <a:pt x="12" y="2"/>
                        </a:cubicBezTo>
                        <a:cubicBezTo>
                          <a:pt x="10" y="2"/>
                          <a:pt x="8" y="3"/>
                          <a:pt x="6" y="5"/>
                        </a:cubicBezTo>
                        <a:cubicBezTo>
                          <a:pt x="7" y="5"/>
                          <a:pt x="8" y="6"/>
                          <a:pt x="8" y="6"/>
                        </a:cubicBezTo>
                        <a:close/>
                        <a:moveTo>
                          <a:pt x="17" y="2"/>
                        </a:moveTo>
                        <a:cubicBezTo>
                          <a:pt x="18" y="3"/>
                          <a:pt x="19" y="5"/>
                          <a:pt x="20" y="6"/>
                        </a:cubicBezTo>
                        <a:cubicBezTo>
                          <a:pt x="21" y="6"/>
                          <a:pt x="22" y="5"/>
                          <a:pt x="23" y="5"/>
                        </a:cubicBezTo>
                        <a:cubicBezTo>
                          <a:pt x="21" y="3"/>
                          <a:pt x="19" y="2"/>
                          <a:pt x="17" y="2"/>
                        </a:cubicBezTo>
                        <a:close/>
                        <a:moveTo>
                          <a:pt x="21" y="8"/>
                        </a:moveTo>
                        <a:cubicBezTo>
                          <a:pt x="22" y="9"/>
                          <a:pt x="22" y="11"/>
                          <a:pt x="22" y="13"/>
                        </a:cubicBezTo>
                        <a:cubicBezTo>
                          <a:pt x="27" y="13"/>
                          <a:pt x="27" y="13"/>
                          <a:pt x="27" y="13"/>
                        </a:cubicBezTo>
                        <a:cubicBezTo>
                          <a:pt x="26" y="10"/>
                          <a:pt x="25" y="8"/>
                          <a:pt x="24" y="6"/>
                        </a:cubicBezTo>
                        <a:cubicBezTo>
                          <a:pt x="23" y="7"/>
                          <a:pt x="22" y="7"/>
                          <a:pt x="21" y="8"/>
                        </a:cubicBezTo>
                        <a:close/>
                        <a:moveTo>
                          <a:pt x="22" y="15"/>
                        </a:moveTo>
                        <a:cubicBezTo>
                          <a:pt x="22" y="16"/>
                          <a:pt x="22" y="18"/>
                          <a:pt x="21" y="20"/>
                        </a:cubicBezTo>
                        <a:cubicBezTo>
                          <a:pt x="22" y="20"/>
                          <a:pt x="23" y="21"/>
                          <a:pt x="24" y="22"/>
                        </a:cubicBezTo>
                        <a:cubicBezTo>
                          <a:pt x="25" y="20"/>
                          <a:pt x="26" y="17"/>
                          <a:pt x="27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lose/>
                        <a:moveTo>
                          <a:pt x="20" y="21"/>
                        </a:moveTo>
                        <a:cubicBezTo>
                          <a:pt x="19" y="23"/>
                          <a:pt x="18" y="25"/>
                          <a:pt x="17" y="26"/>
                        </a:cubicBezTo>
                        <a:cubicBezTo>
                          <a:pt x="19" y="25"/>
                          <a:pt x="21" y="24"/>
                          <a:pt x="23" y="23"/>
                        </a:cubicBezTo>
                        <a:cubicBezTo>
                          <a:pt x="22" y="22"/>
                          <a:pt x="21" y="22"/>
                          <a:pt x="20" y="21"/>
                        </a:cubicBezTo>
                        <a:close/>
                        <a:moveTo>
                          <a:pt x="14" y="3"/>
                        </a:move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4"/>
                          <a:pt x="12" y="4"/>
                          <a:pt x="11" y="5"/>
                        </a:cubicBezTo>
                        <a:cubicBezTo>
                          <a:pt x="11" y="5"/>
                          <a:pt x="11" y="6"/>
                          <a:pt x="10" y="6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11" y="7"/>
                          <a:pt x="12" y="8"/>
                          <a:pt x="14" y="8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lose/>
                        <a:moveTo>
                          <a:pt x="9" y="8"/>
                        </a:move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0"/>
                          <a:pt x="8" y="11"/>
                          <a:pt x="8" y="12"/>
                        </a:cubicBezTo>
                        <a:cubicBezTo>
                          <a:pt x="8" y="12"/>
                          <a:pt x="8" y="13"/>
                          <a:pt x="8" y="13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2" y="9"/>
                          <a:pt x="10" y="9"/>
                          <a:pt x="9" y="8"/>
                        </a:cubicBezTo>
                        <a:close/>
                        <a:moveTo>
                          <a:pt x="8" y="15"/>
                        </a:moveTo>
                        <a:cubicBezTo>
                          <a:pt x="8" y="15"/>
                          <a:pt x="8" y="15"/>
                          <a:pt x="8" y="16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8"/>
                          <a:pt x="9" y="19"/>
                          <a:pt x="9" y="19"/>
                        </a:cubicBezTo>
                        <a:cubicBezTo>
                          <a:pt x="10" y="19"/>
                          <a:pt x="12" y="18"/>
                          <a:pt x="14" y="1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8" y="15"/>
                          <a:pt x="8" y="15"/>
                          <a:pt x="8" y="15"/>
                        </a:cubicBezTo>
                        <a:close/>
                        <a:moveTo>
                          <a:pt x="10" y="21"/>
                        </a:moveTo>
                        <a:cubicBezTo>
                          <a:pt x="10" y="21"/>
                          <a:pt x="10" y="21"/>
                          <a:pt x="10" y="21"/>
                        </a:cubicBezTo>
                        <a:cubicBezTo>
                          <a:pt x="11" y="22"/>
                          <a:pt x="11" y="23"/>
                          <a:pt x="11" y="23"/>
                        </a:cubicBezTo>
                        <a:cubicBezTo>
                          <a:pt x="12" y="24"/>
                          <a:pt x="12" y="24"/>
                          <a:pt x="13" y="24"/>
                        </a:cubicBezTo>
                        <a:cubicBezTo>
                          <a:pt x="13" y="25"/>
                          <a:pt x="13" y="25"/>
                          <a:pt x="14" y="25"/>
                        </a:cubicBezTo>
                        <a:cubicBezTo>
                          <a:pt x="14" y="20"/>
                          <a:pt x="14" y="20"/>
                          <a:pt x="14" y="20"/>
                        </a:cubicBezTo>
                        <a:cubicBezTo>
                          <a:pt x="12" y="20"/>
                          <a:pt x="11" y="20"/>
                          <a:pt x="10" y="21"/>
                        </a:cubicBezTo>
                        <a:close/>
                        <a:moveTo>
                          <a:pt x="15" y="25"/>
                        </a:moveTo>
                        <a:cubicBezTo>
                          <a:pt x="15" y="25"/>
                          <a:pt x="16" y="25"/>
                          <a:pt x="16" y="24"/>
                        </a:cubicBezTo>
                        <a:cubicBezTo>
                          <a:pt x="16" y="24"/>
                          <a:pt x="17" y="24"/>
                          <a:pt x="17" y="23"/>
                        </a:cubicBezTo>
                        <a:cubicBezTo>
                          <a:pt x="18" y="23"/>
                          <a:pt x="18" y="22"/>
                          <a:pt x="18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0"/>
                          <a:pt x="16" y="20"/>
                          <a:pt x="15" y="20"/>
                        </a:cubicBezTo>
                        <a:cubicBezTo>
                          <a:pt x="15" y="25"/>
                          <a:pt x="15" y="25"/>
                          <a:pt x="15" y="25"/>
                        </a:cubicBezTo>
                        <a:close/>
                        <a:moveTo>
                          <a:pt x="20" y="19"/>
                        </a:moveTo>
                        <a:cubicBezTo>
                          <a:pt x="20" y="19"/>
                          <a:pt x="20" y="18"/>
                          <a:pt x="20" y="18"/>
                        </a:cubicBezTo>
                        <a:cubicBezTo>
                          <a:pt x="20" y="17"/>
                          <a:pt x="20" y="17"/>
                          <a:pt x="20" y="16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15" y="15"/>
                          <a:pt x="15" y="15"/>
                          <a:pt x="15" y="15"/>
                        </a:cubicBezTo>
                        <a:cubicBezTo>
                          <a:pt x="15" y="18"/>
                          <a:pt x="15" y="18"/>
                          <a:pt x="15" y="18"/>
                        </a:cubicBezTo>
                        <a:cubicBezTo>
                          <a:pt x="17" y="18"/>
                          <a:pt x="18" y="19"/>
                          <a:pt x="20" y="19"/>
                        </a:cubicBezTo>
                        <a:close/>
                        <a:moveTo>
                          <a:pt x="21" y="13"/>
                        </a:moveTo>
                        <a:cubicBezTo>
                          <a:pt x="21" y="13"/>
                          <a:pt x="21" y="12"/>
                          <a:pt x="20" y="12"/>
                        </a:cubicBezTo>
                        <a:cubicBezTo>
                          <a:pt x="20" y="11"/>
                          <a:pt x="20" y="10"/>
                          <a:pt x="20" y="10"/>
                        </a:cubicBezTo>
                        <a:cubicBezTo>
                          <a:pt x="20" y="9"/>
                          <a:pt x="20" y="9"/>
                          <a:pt x="20" y="8"/>
                        </a:cubicBezTo>
                        <a:cubicBezTo>
                          <a:pt x="18" y="9"/>
                          <a:pt x="17" y="9"/>
                          <a:pt x="15" y="9"/>
                        </a:cubicBezTo>
                        <a:cubicBezTo>
                          <a:pt x="15" y="13"/>
                          <a:pt x="15" y="13"/>
                          <a:pt x="15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lose/>
                        <a:moveTo>
                          <a:pt x="19" y="7"/>
                        </a:moveTo>
                        <a:cubicBezTo>
                          <a:pt x="19" y="7"/>
                          <a:pt x="19" y="6"/>
                          <a:pt x="18" y="6"/>
                        </a:cubicBezTo>
                        <a:cubicBezTo>
                          <a:pt x="18" y="6"/>
                          <a:pt x="18" y="5"/>
                          <a:pt x="17" y="5"/>
                        </a:cubicBezTo>
                        <a:cubicBezTo>
                          <a:pt x="17" y="4"/>
                          <a:pt x="16" y="4"/>
                          <a:pt x="16" y="3"/>
                        </a:cubicBezTo>
                        <a:cubicBezTo>
                          <a:pt x="16" y="3"/>
                          <a:pt x="15" y="3"/>
                          <a:pt x="15" y="3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6" y="8"/>
                          <a:pt x="18" y="7"/>
                          <a:pt x="19" y="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Freeform: Shape 74">
                    <a:extLst>
                      <a:ext uri="{FF2B5EF4-FFF2-40B4-BE49-F238E27FC236}">
                        <a16:creationId xmlns:a16="http://schemas.microsoft.com/office/drawing/2014/main" xmlns="" id="{44FA9A93-789C-43F0-84D4-3E17EA4814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64794" y="3469288"/>
                    <a:ext cx="55563" cy="52387"/>
                  </a:xfrm>
                  <a:custGeom>
                    <a:avLst/>
                    <a:gdLst/>
                    <a:ahLst/>
                    <a:cxnLst>
                      <a:cxn ang="0">
                        <a:pos x="21" y="0"/>
                      </a:cxn>
                      <a:cxn ang="0">
                        <a:pos x="11" y="0"/>
                      </a:cxn>
                      <a:cxn ang="0">
                        <a:pos x="12" y="3"/>
                      </a:cxn>
                      <a:cxn ang="0">
                        <a:pos x="0" y="20"/>
                      </a:cxn>
                      <a:cxn ang="0">
                        <a:pos x="4" y="20"/>
                      </a:cxn>
                      <a:cxn ang="0">
                        <a:pos x="14" y="6"/>
                      </a:cxn>
                      <a:cxn ang="0">
                        <a:pos x="15" y="8"/>
                      </a:cxn>
                      <a:cxn ang="0">
                        <a:pos x="21" y="0"/>
                      </a:cxn>
                    </a:cxnLst>
                    <a:rect l="0" t="0" r="r" b="b"/>
                    <a:pathLst>
                      <a:path w="21" h="20">
                        <a:moveTo>
                          <a:pt x="21" y="0"/>
                        </a:move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6" y="6"/>
                          <a:pt x="1" y="12"/>
                          <a:pt x="0" y="20"/>
                        </a:cubicBezTo>
                        <a:cubicBezTo>
                          <a:pt x="4" y="20"/>
                          <a:pt x="4" y="20"/>
                          <a:pt x="4" y="20"/>
                        </a:cubicBezTo>
                        <a:cubicBezTo>
                          <a:pt x="5" y="14"/>
                          <a:pt x="8" y="9"/>
                          <a:pt x="14" y="6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Freeform: Shape 75">
                    <a:extLst>
                      <a:ext uri="{FF2B5EF4-FFF2-40B4-BE49-F238E27FC236}">
                        <a16:creationId xmlns:a16="http://schemas.microsoft.com/office/drawing/2014/main" xmlns="" id="{D8965733-885E-4036-AAAF-8C372F677E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20356" y="3528025"/>
                    <a:ext cx="57150" cy="52387"/>
                  </a:xfrm>
                  <a:custGeom>
                    <a:avLst/>
                    <a:gdLst/>
                    <a:ahLst/>
                    <a:cxnLst>
                      <a:cxn ang="0">
                        <a:pos x="0" y="20"/>
                      </a:cxn>
                      <a:cxn ang="0">
                        <a:pos x="11" y="20"/>
                      </a:cxn>
                      <a:cxn ang="0">
                        <a:pos x="9" y="18"/>
                      </a:cxn>
                      <a:cxn ang="0">
                        <a:pos x="22" y="1"/>
                      </a:cxn>
                      <a:cxn ang="0">
                        <a:pos x="18" y="0"/>
                      </a:cxn>
                      <a:cxn ang="0">
                        <a:pos x="8" y="15"/>
                      </a:cxn>
                      <a:cxn ang="0">
                        <a:pos x="7" y="12"/>
                      </a:cxn>
                      <a:cxn ang="0">
                        <a:pos x="0" y="20"/>
                      </a:cxn>
                    </a:cxnLst>
                    <a:rect l="0" t="0" r="r" b="b"/>
                    <a:pathLst>
                      <a:path w="22" h="20">
                        <a:moveTo>
                          <a:pt x="0" y="20"/>
                        </a:moveTo>
                        <a:cubicBezTo>
                          <a:pt x="11" y="20"/>
                          <a:pt x="11" y="20"/>
                          <a:pt x="11" y="20"/>
                        </a:cubicBezTo>
                        <a:cubicBezTo>
                          <a:pt x="9" y="18"/>
                          <a:pt x="9" y="18"/>
                          <a:pt x="9" y="18"/>
                        </a:cubicBezTo>
                        <a:cubicBezTo>
                          <a:pt x="16" y="15"/>
                          <a:pt x="21" y="8"/>
                          <a:pt x="22" y="1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7" y="7"/>
                          <a:pt x="13" y="12"/>
                          <a:pt x="8" y="15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Freeform: Shape 76">
                    <a:extLst>
                      <a:ext uri="{FF2B5EF4-FFF2-40B4-BE49-F238E27FC236}">
                        <a16:creationId xmlns:a16="http://schemas.microsoft.com/office/drawing/2014/main" xmlns="" id="{DBBC6BD7-D470-4512-9F6E-2B50B5C4E4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25119" y="3470875"/>
                    <a:ext cx="52388" cy="55562"/>
                  </a:xfrm>
                  <a:custGeom>
                    <a:avLst/>
                    <a:gdLst/>
                    <a:ahLst/>
                    <a:cxnLst>
                      <a:cxn ang="0">
                        <a:pos x="20" y="21"/>
                      </a:cxn>
                      <a:cxn ang="0">
                        <a:pos x="20" y="11"/>
                      </a:cxn>
                      <a:cxn ang="0">
                        <a:pos x="17" y="12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14" y="13"/>
                      </a:cxn>
                      <a:cxn ang="0">
                        <a:pos x="12" y="15"/>
                      </a:cxn>
                      <a:cxn ang="0">
                        <a:pos x="20" y="21"/>
                      </a:cxn>
                    </a:cxnLst>
                    <a:rect l="0" t="0" r="r" b="b"/>
                    <a:pathLst>
                      <a:path w="20" h="21">
                        <a:moveTo>
                          <a:pt x="20" y="21"/>
                        </a:moveTo>
                        <a:cubicBezTo>
                          <a:pt x="20" y="11"/>
                          <a:pt x="20" y="11"/>
                          <a:pt x="20" y="11"/>
                        </a:cubicBezTo>
                        <a:cubicBezTo>
                          <a:pt x="17" y="12"/>
                          <a:pt x="17" y="12"/>
                          <a:pt x="17" y="12"/>
                        </a:cubicBezTo>
                        <a:cubicBezTo>
                          <a:pt x="14" y="5"/>
                          <a:pt x="8" y="0"/>
                          <a:pt x="0" y="0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6" y="4"/>
                          <a:pt x="12" y="8"/>
                          <a:pt x="14" y="13"/>
                        </a:cubicBezTo>
                        <a:cubicBezTo>
                          <a:pt x="12" y="15"/>
                          <a:pt x="12" y="15"/>
                          <a:pt x="12" y="15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Freeform: Shape 77">
                    <a:extLst>
                      <a:ext uri="{FF2B5EF4-FFF2-40B4-BE49-F238E27FC236}">
                        <a16:creationId xmlns:a16="http://schemas.microsoft.com/office/drawing/2014/main" xmlns="" id="{A3F9C324-A25B-42FF-9693-F33A4CA2FD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64794" y="3526438"/>
                    <a:ext cx="52388" cy="539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0"/>
                      </a:cxn>
                      <a:cxn ang="0">
                        <a:pos x="2" y="9"/>
                      </a:cxn>
                      <a:cxn ang="0">
                        <a:pos x="19" y="21"/>
                      </a:cxn>
                      <a:cxn ang="0">
                        <a:pos x="20" y="17"/>
                      </a:cxn>
                      <a:cxn ang="0">
                        <a:pos x="6" y="7"/>
                      </a:cxn>
                      <a:cxn ang="0">
                        <a:pos x="8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" h="21">
                        <a:moveTo>
                          <a:pt x="0" y="0"/>
                        </a:move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5" y="15"/>
                          <a:pt x="12" y="20"/>
                          <a:pt x="19" y="21"/>
                        </a:cubicBezTo>
                        <a:cubicBezTo>
                          <a:pt x="20" y="17"/>
                          <a:pt x="20" y="17"/>
                          <a:pt x="20" y="17"/>
                        </a:cubicBezTo>
                        <a:cubicBezTo>
                          <a:pt x="13" y="17"/>
                          <a:pt x="8" y="13"/>
                          <a:pt x="6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10" name="Group 16">
              <a:extLst>
                <a:ext uri="{FF2B5EF4-FFF2-40B4-BE49-F238E27FC236}">
                  <a16:creationId xmlns:a16="http://schemas.microsoft.com/office/drawing/2014/main" xmlns="" id="{968F35EE-3E7B-43BF-8951-F9016B771AD7}"/>
                </a:ext>
              </a:extLst>
            </p:cNvPr>
            <p:cNvGrpSpPr/>
            <p:nvPr/>
          </p:nvGrpSpPr>
          <p:grpSpPr>
            <a:xfrm>
              <a:off x="7163426" y="1376772"/>
              <a:ext cx="1285220" cy="2693154"/>
              <a:chOff x="7161472" y="1376772"/>
              <a:chExt cx="1285220" cy="2693154"/>
            </a:xfrm>
          </p:grpSpPr>
          <p:grpSp>
            <p:nvGrpSpPr>
              <p:cNvPr id="27" name="Group 8">
                <a:extLst>
                  <a:ext uri="{FF2B5EF4-FFF2-40B4-BE49-F238E27FC236}">
                    <a16:creationId xmlns:a16="http://schemas.microsoft.com/office/drawing/2014/main" xmlns="" id="{E8E76287-F1C4-4CBB-9785-936ED67C5A68}"/>
                  </a:ext>
                </a:extLst>
              </p:cNvPr>
              <p:cNvGrpSpPr/>
              <p:nvPr/>
            </p:nvGrpSpPr>
            <p:grpSpPr>
              <a:xfrm>
                <a:off x="7161472" y="1376772"/>
                <a:ext cx="614618" cy="2693154"/>
                <a:chOff x="7161472" y="1376772"/>
                <a:chExt cx="614618" cy="2693154"/>
              </a:xfrm>
            </p:grpSpPr>
            <p:sp>
              <p:nvSpPr>
                <p:cNvPr id="34" name="Freeform: Shape 59">
                  <a:extLst>
                    <a:ext uri="{FF2B5EF4-FFF2-40B4-BE49-F238E27FC236}">
                      <a16:creationId xmlns:a16="http://schemas.microsoft.com/office/drawing/2014/main" xmlns="" id="{2F08B0B9-6973-4F6C-9461-E4677AB19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161472" y="1376772"/>
                  <a:ext cx="185545" cy="26931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653"/>
                    </a:cxn>
                    <a:cxn ang="0">
                      <a:pos x="0" y="653"/>
                    </a:cxn>
                    <a:cxn ang="0">
                      <a:pos x="37" y="635"/>
                    </a:cxn>
                    <a:cxn ang="0">
                      <a:pos x="37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7" h="65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20" y="653"/>
                        <a:pt x="37" y="645"/>
                        <a:pt x="37" y="635"/>
                      </a:cubicBezTo>
                      <a:cubicBezTo>
                        <a:pt x="37" y="17"/>
                        <a:pt x="37" y="17"/>
                        <a:pt x="37" y="17"/>
                      </a:cubicBezTo>
                      <a:cubicBezTo>
                        <a:pt x="37" y="8"/>
                        <a:pt x="2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  <p:sp>
              <p:nvSpPr>
                <p:cNvPr id="35" name="Freeform: Shape 60">
                  <a:extLst>
                    <a:ext uri="{FF2B5EF4-FFF2-40B4-BE49-F238E27FC236}">
                      <a16:creationId xmlns:a16="http://schemas.microsoft.com/office/drawing/2014/main" xmlns="" id="{1CC62522-84D3-44E3-B9FA-111478D62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161472" y="1458530"/>
                  <a:ext cx="614618" cy="2529641"/>
                </a:xfrm>
                <a:custGeom>
                  <a:avLst/>
                  <a:gdLst/>
                  <a:ahLst/>
                  <a:cxnLst>
                    <a:cxn ang="0">
                      <a:pos x="0" y="94"/>
                    </a:cxn>
                    <a:cxn ang="0">
                      <a:pos x="0" y="521"/>
                    </a:cxn>
                    <a:cxn ang="0">
                      <a:pos x="124" y="614"/>
                    </a:cxn>
                    <a:cxn ang="0">
                      <a:pos x="124" y="0"/>
                    </a:cxn>
                    <a:cxn ang="0">
                      <a:pos x="0" y="94"/>
                    </a:cxn>
                  </a:cxnLst>
                  <a:rect l="0" t="0" r="r" b="b"/>
                  <a:pathLst>
                    <a:path w="124" h="614">
                      <a:moveTo>
                        <a:pt x="0" y="94"/>
                      </a:move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76"/>
                        <a:pt x="109" y="559"/>
                        <a:pt x="124" y="614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cubicBezTo>
                        <a:pt x="109" y="55"/>
                        <a:pt x="0" y="38"/>
                        <a:pt x="0" y="94"/>
                      </a:cubicBezTo>
                      <a:close/>
                    </a:path>
                  </a:pathLst>
                </a:cu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 sz="1000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28" name="Group 78">
                <a:extLst>
                  <a:ext uri="{FF2B5EF4-FFF2-40B4-BE49-F238E27FC236}">
                    <a16:creationId xmlns:a16="http://schemas.microsoft.com/office/drawing/2014/main" xmlns="" id="{1BF9327F-29FE-4DAB-BB00-B6B1BF9A378D}"/>
                  </a:ext>
                </a:extLst>
              </p:cNvPr>
              <p:cNvGrpSpPr/>
              <p:nvPr/>
            </p:nvGrpSpPr>
            <p:grpSpPr>
              <a:xfrm>
                <a:off x="7644714" y="2321323"/>
                <a:ext cx="801978" cy="804054"/>
                <a:chOff x="4715669" y="3275613"/>
                <a:chExt cx="612775" cy="614362"/>
              </a:xfrm>
            </p:grpSpPr>
            <p:sp>
              <p:nvSpPr>
                <p:cNvPr id="29" name="Oval 79">
                  <a:extLst>
                    <a:ext uri="{FF2B5EF4-FFF2-40B4-BE49-F238E27FC236}">
                      <a16:creationId xmlns:a16="http://schemas.microsoft.com/office/drawing/2014/main" xmlns="" id="{0FA954CD-745C-4C49-9C5B-0367DE4D5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5669" y="3275613"/>
                  <a:ext cx="612775" cy="614362"/>
                </a:xfrm>
                <a:prstGeom prst="ellipse">
                  <a:avLst/>
                </a:prstGeom>
                <a:solidFill>
                  <a:srgbClr val="C5261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Freeform: Shape 80">
                  <a:extLst>
                    <a:ext uri="{FF2B5EF4-FFF2-40B4-BE49-F238E27FC236}">
                      <a16:creationId xmlns:a16="http://schemas.microsoft.com/office/drawing/2014/main" xmlns="" id="{6993F24D-1518-4402-9A40-83BE5BDD3B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0756" y="3345463"/>
                  <a:ext cx="482600" cy="481012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102" y="1"/>
                    </a:cxn>
                    <a:cxn ang="0">
                      <a:pos x="159" y="30"/>
                    </a:cxn>
                    <a:cxn ang="0">
                      <a:pos x="165" y="37"/>
                    </a:cxn>
                    <a:cxn ang="0">
                      <a:pos x="182" y="105"/>
                    </a:cxn>
                    <a:cxn ang="0">
                      <a:pos x="180" y="113"/>
                    </a:cxn>
                    <a:cxn ang="0">
                      <a:pos x="139" y="168"/>
                    </a:cxn>
                    <a:cxn ang="0">
                      <a:pos x="132" y="173"/>
                    </a:cxn>
                    <a:cxn ang="0">
                      <a:pos x="66" y="177"/>
                    </a:cxn>
                    <a:cxn ang="0">
                      <a:pos x="57" y="174"/>
                    </a:cxn>
                    <a:cxn ang="0">
                      <a:pos x="9" y="126"/>
                    </a:cxn>
                    <a:cxn ang="0">
                      <a:pos x="6" y="118"/>
                    </a:cxn>
                    <a:cxn ang="0">
                      <a:pos x="9" y="56"/>
                    </a:cxn>
                    <a:cxn ang="0">
                      <a:pos x="13" y="48"/>
                    </a:cxn>
                    <a:cxn ang="0">
                      <a:pos x="66" y="4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185" h="184">
                      <a:moveTo>
                        <a:pt x="92" y="0"/>
                      </a:moveTo>
                      <a:cubicBezTo>
                        <a:pt x="102" y="1"/>
                        <a:pt x="102" y="1"/>
                        <a:pt x="102" y="1"/>
                      </a:cubicBezTo>
                      <a:cubicBezTo>
                        <a:pt x="125" y="4"/>
                        <a:pt x="143" y="13"/>
                        <a:pt x="159" y="30"/>
                      </a:cubicBezTo>
                      <a:cubicBezTo>
                        <a:pt x="165" y="37"/>
                        <a:pt x="165" y="37"/>
                        <a:pt x="165" y="37"/>
                      </a:cubicBezTo>
                      <a:cubicBezTo>
                        <a:pt x="180" y="57"/>
                        <a:pt x="185" y="79"/>
                        <a:pt x="182" y="105"/>
                      </a:cubicBezTo>
                      <a:cubicBezTo>
                        <a:pt x="180" y="113"/>
                        <a:pt x="180" y="113"/>
                        <a:pt x="180" y="113"/>
                      </a:cubicBezTo>
                      <a:cubicBezTo>
                        <a:pt x="173" y="137"/>
                        <a:pt x="160" y="155"/>
                        <a:pt x="139" y="168"/>
                      </a:cubicBezTo>
                      <a:cubicBezTo>
                        <a:pt x="132" y="173"/>
                        <a:pt x="132" y="173"/>
                        <a:pt x="132" y="173"/>
                      </a:cubicBezTo>
                      <a:cubicBezTo>
                        <a:pt x="110" y="182"/>
                        <a:pt x="89" y="184"/>
                        <a:pt x="66" y="177"/>
                      </a:cubicBezTo>
                      <a:cubicBezTo>
                        <a:pt x="57" y="174"/>
                        <a:pt x="57" y="174"/>
                        <a:pt x="57" y="174"/>
                      </a:cubicBezTo>
                      <a:cubicBezTo>
                        <a:pt x="35" y="164"/>
                        <a:pt x="19" y="148"/>
                        <a:pt x="9" y="126"/>
                      </a:cubicBezTo>
                      <a:cubicBezTo>
                        <a:pt x="6" y="118"/>
                        <a:pt x="6" y="118"/>
                        <a:pt x="6" y="118"/>
                      </a:cubicBezTo>
                      <a:cubicBezTo>
                        <a:pt x="0" y="96"/>
                        <a:pt x="1" y="76"/>
                        <a:pt x="9" y="56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25" y="26"/>
                        <a:pt x="42" y="12"/>
                        <a:pt x="66" y="4"/>
                      </a:cubicBezTo>
                      <a:cubicBezTo>
                        <a:pt x="75" y="2"/>
                        <a:pt x="83" y="0"/>
                        <a:pt x="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/>
                </a:p>
              </p:txBody>
            </p:sp>
            <p:grpSp>
              <p:nvGrpSpPr>
                <p:cNvPr id="31" name="Group 81">
                  <a:extLst>
                    <a:ext uri="{FF2B5EF4-FFF2-40B4-BE49-F238E27FC236}">
                      <a16:creationId xmlns:a16="http://schemas.microsoft.com/office/drawing/2014/main" xmlns="" id="{AC7CD3D6-906D-4107-82F6-A9E1AB9A63AF}"/>
                    </a:ext>
                  </a:extLst>
                </p:cNvPr>
                <p:cNvGrpSpPr/>
                <p:nvPr/>
              </p:nvGrpSpPr>
              <p:grpSpPr>
                <a:xfrm>
                  <a:off x="4871244" y="3469288"/>
                  <a:ext cx="301625" cy="252412"/>
                  <a:chOff x="4871244" y="3469288"/>
                  <a:chExt cx="301625" cy="252412"/>
                </a:xfrm>
              </p:grpSpPr>
              <p:sp>
                <p:nvSpPr>
                  <p:cNvPr id="32" name="Freeform: Shape 82">
                    <a:extLst>
                      <a:ext uri="{FF2B5EF4-FFF2-40B4-BE49-F238E27FC236}">
                        <a16:creationId xmlns:a16="http://schemas.microsoft.com/office/drawing/2014/main" xmlns="" id="{EBBE2BEB-CCBC-43DD-8455-AAF520CD0A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71244" y="3469288"/>
                    <a:ext cx="301625" cy="252412"/>
                  </a:xfrm>
                  <a:custGeom>
                    <a:avLst/>
                    <a:gdLst/>
                    <a:ahLst/>
                    <a:cxnLst>
                      <a:cxn ang="0">
                        <a:pos x="6" y="72"/>
                      </a:cxn>
                      <a:cxn ang="0">
                        <a:pos x="13" y="72"/>
                      </a:cxn>
                      <a:cxn ang="0">
                        <a:pos x="13" y="74"/>
                      </a:cxn>
                      <a:cxn ang="0">
                        <a:pos x="6" y="74"/>
                      </a:cxn>
                      <a:cxn ang="0">
                        <a:pos x="6" y="72"/>
                      </a:cxn>
                      <a:cxn ang="0">
                        <a:pos x="15" y="72"/>
                      </a:cxn>
                      <a:cxn ang="0">
                        <a:pos x="21" y="72"/>
                      </a:cxn>
                      <a:cxn ang="0">
                        <a:pos x="21" y="74"/>
                      </a:cxn>
                      <a:cxn ang="0">
                        <a:pos x="15" y="74"/>
                      </a:cxn>
                      <a:cxn ang="0">
                        <a:pos x="15" y="72"/>
                      </a:cxn>
                      <a:cxn ang="0">
                        <a:pos x="23" y="72"/>
                      </a:cxn>
                      <a:cxn ang="0">
                        <a:pos x="29" y="72"/>
                      </a:cxn>
                      <a:cxn ang="0">
                        <a:pos x="29" y="74"/>
                      </a:cxn>
                      <a:cxn ang="0">
                        <a:pos x="23" y="74"/>
                      </a:cxn>
                      <a:cxn ang="0">
                        <a:pos x="23" y="72"/>
                      </a:cxn>
                      <a:cxn ang="0">
                        <a:pos x="57" y="71"/>
                      </a:cxn>
                      <a:cxn ang="0">
                        <a:pos x="59" y="73"/>
                      </a:cxn>
                      <a:cxn ang="0">
                        <a:pos x="57" y="75"/>
                      </a:cxn>
                      <a:cxn ang="0">
                        <a:pos x="56" y="73"/>
                      </a:cxn>
                      <a:cxn ang="0">
                        <a:pos x="57" y="71"/>
                      </a:cxn>
                      <a:cxn ang="0">
                        <a:pos x="108" y="7"/>
                      </a:cxn>
                      <a:cxn ang="0">
                        <a:pos x="6" y="7"/>
                      </a:cxn>
                      <a:cxn ang="0">
                        <a:pos x="6" y="66"/>
                      </a:cxn>
                      <a:cxn ang="0">
                        <a:pos x="108" y="66"/>
                      </a:cxn>
                      <a:cxn ang="0">
                        <a:pos x="108" y="7"/>
                      </a:cxn>
                      <a:cxn ang="0">
                        <a:pos x="69" y="80"/>
                      </a:cxn>
                      <a:cxn ang="0">
                        <a:pos x="69" y="90"/>
                      </a:cxn>
                      <a:cxn ang="0">
                        <a:pos x="87" y="90"/>
                      </a:cxn>
                      <a:cxn ang="0">
                        <a:pos x="87" y="97"/>
                      </a:cxn>
                      <a:cxn ang="0">
                        <a:pos x="28" y="97"/>
                      </a:cxn>
                      <a:cxn ang="0">
                        <a:pos x="28" y="90"/>
                      </a:cxn>
                      <a:cxn ang="0">
                        <a:pos x="46" y="90"/>
                      </a:cxn>
                      <a:cxn ang="0">
                        <a:pos x="46" y="80"/>
                      </a:cxn>
                      <a:cxn ang="0">
                        <a:pos x="6" y="80"/>
                      </a:cxn>
                      <a:cxn ang="0">
                        <a:pos x="0" y="74"/>
                      </a:cxn>
                      <a:cxn ang="0">
                        <a:pos x="0" y="6"/>
                      </a:cxn>
                      <a:cxn ang="0">
                        <a:pos x="6" y="0"/>
                      </a:cxn>
                      <a:cxn ang="0">
                        <a:pos x="109" y="0"/>
                      </a:cxn>
                      <a:cxn ang="0">
                        <a:pos x="115" y="6"/>
                      </a:cxn>
                      <a:cxn ang="0">
                        <a:pos x="115" y="74"/>
                      </a:cxn>
                      <a:cxn ang="0">
                        <a:pos x="109" y="80"/>
                      </a:cxn>
                      <a:cxn ang="0">
                        <a:pos x="69" y="80"/>
                      </a:cxn>
                    </a:cxnLst>
                    <a:rect l="0" t="0" r="r" b="b"/>
                    <a:pathLst>
                      <a:path w="115" h="97">
                        <a:moveTo>
                          <a:pt x="6" y="72"/>
                        </a:moveTo>
                        <a:cubicBezTo>
                          <a:pt x="13" y="72"/>
                          <a:pt x="13" y="72"/>
                          <a:pt x="13" y="72"/>
                        </a:cubicBezTo>
                        <a:cubicBezTo>
                          <a:pt x="13" y="74"/>
                          <a:pt x="13" y="74"/>
                          <a:pt x="13" y="74"/>
                        </a:cubicBezTo>
                        <a:cubicBezTo>
                          <a:pt x="6" y="74"/>
                          <a:pt x="6" y="74"/>
                          <a:pt x="6" y="74"/>
                        </a:cubicBezTo>
                        <a:cubicBezTo>
                          <a:pt x="6" y="72"/>
                          <a:pt x="6" y="72"/>
                          <a:pt x="6" y="72"/>
                        </a:cubicBezTo>
                        <a:close/>
                        <a:moveTo>
                          <a:pt x="15" y="72"/>
                        </a:moveTo>
                        <a:cubicBezTo>
                          <a:pt x="17" y="72"/>
                          <a:pt x="19" y="72"/>
                          <a:pt x="21" y="72"/>
                        </a:cubicBezTo>
                        <a:cubicBezTo>
                          <a:pt x="21" y="73"/>
                          <a:pt x="21" y="73"/>
                          <a:pt x="21" y="74"/>
                        </a:cubicBezTo>
                        <a:cubicBezTo>
                          <a:pt x="19" y="74"/>
                          <a:pt x="17" y="74"/>
                          <a:pt x="15" y="74"/>
                        </a:cubicBezTo>
                        <a:cubicBezTo>
                          <a:pt x="15" y="73"/>
                          <a:pt x="15" y="73"/>
                          <a:pt x="15" y="72"/>
                        </a:cubicBezTo>
                        <a:close/>
                        <a:moveTo>
                          <a:pt x="23" y="72"/>
                        </a:moveTo>
                        <a:cubicBezTo>
                          <a:pt x="29" y="72"/>
                          <a:pt x="29" y="72"/>
                          <a:pt x="29" y="72"/>
                        </a:cubicBezTo>
                        <a:cubicBezTo>
                          <a:pt x="29" y="74"/>
                          <a:pt x="29" y="74"/>
                          <a:pt x="29" y="74"/>
                        </a:cubicBezTo>
                        <a:cubicBezTo>
                          <a:pt x="23" y="74"/>
                          <a:pt x="23" y="74"/>
                          <a:pt x="23" y="74"/>
                        </a:cubicBezTo>
                        <a:cubicBezTo>
                          <a:pt x="23" y="72"/>
                          <a:pt x="23" y="72"/>
                          <a:pt x="23" y="72"/>
                        </a:cubicBezTo>
                        <a:close/>
                        <a:moveTo>
                          <a:pt x="57" y="71"/>
                        </a:moveTo>
                        <a:cubicBezTo>
                          <a:pt x="58" y="71"/>
                          <a:pt x="59" y="72"/>
                          <a:pt x="59" y="73"/>
                        </a:cubicBezTo>
                        <a:cubicBezTo>
                          <a:pt x="59" y="74"/>
                          <a:pt x="58" y="75"/>
                          <a:pt x="57" y="75"/>
                        </a:cubicBezTo>
                        <a:cubicBezTo>
                          <a:pt x="56" y="75"/>
                          <a:pt x="56" y="74"/>
                          <a:pt x="56" y="73"/>
                        </a:cubicBezTo>
                        <a:cubicBezTo>
                          <a:pt x="56" y="72"/>
                          <a:pt x="56" y="71"/>
                          <a:pt x="57" y="71"/>
                        </a:cubicBezTo>
                        <a:close/>
                        <a:moveTo>
                          <a:pt x="108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6"/>
                          <a:pt x="6" y="66"/>
                          <a:pt x="6" y="66"/>
                        </a:cubicBezTo>
                        <a:cubicBezTo>
                          <a:pt x="108" y="66"/>
                          <a:pt x="108" y="66"/>
                          <a:pt x="108" y="66"/>
                        </a:cubicBezTo>
                        <a:cubicBezTo>
                          <a:pt x="108" y="7"/>
                          <a:pt x="108" y="7"/>
                          <a:pt x="108" y="7"/>
                        </a:cubicBezTo>
                        <a:close/>
                        <a:moveTo>
                          <a:pt x="69" y="80"/>
                        </a:moveTo>
                        <a:cubicBezTo>
                          <a:pt x="69" y="90"/>
                          <a:pt x="69" y="90"/>
                          <a:pt x="69" y="90"/>
                        </a:cubicBezTo>
                        <a:cubicBezTo>
                          <a:pt x="87" y="90"/>
                          <a:pt x="87" y="90"/>
                          <a:pt x="87" y="90"/>
                        </a:cubicBezTo>
                        <a:cubicBezTo>
                          <a:pt x="87" y="97"/>
                          <a:pt x="87" y="97"/>
                          <a:pt x="87" y="97"/>
                        </a:cubicBezTo>
                        <a:cubicBezTo>
                          <a:pt x="28" y="97"/>
                          <a:pt x="28" y="97"/>
                          <a:pt x="28" y="97"/>
                        </a:cubicBezTo>
                        <a:cubicBezTo>
                          <a:pt x="28" y="90"/>
                          <a:pt x="28" y="90"/>
                          <a:pt x="28" y="90"/>
                        </a:cubicBezTo>
                        <a:cubicBezTo>
                          <a:pt x="46" y="90"/>
                          <a:pt x="46" y="90"/>
                          <a:pt x="46" y="90"/>
                        </a:cubicBezTo>
                        <a:cubicBezTo>
                          <a:pt x="46" y="80"/>
                          <a:pt x="46" y="80"/>
                          <a:pt x="46" y="80"/>
                        </a:cubicBezTo>
                        <a:cubicBezTo>
                          <a:pt x="6" y="80"/>
                          <a:pt x="6" y="80"/>
                          <a:pt x="6" y="80"/>
                        </a:cubicBezTo>
                        <a:cubicBezTo>
                          <a:pt x="3" y="80"/>
                          <a:pt x="0" y="77"/>
                          <a:pt x="0" y="74"/>
                        </a:cubicBezTo>
                        <a:cubicBezTo>
                          <a:pt x="0" y="54"/>
                          <a:pt x="0" y="26"/>
                          <a:pt x="0" y="6"/>
                        </a:cubicBezTo>
                        <a:cubicBezTo>
                          <a:pt x="0" y="3"/>
                          <a:pt x="3" y="0"/>
                          <a:pt x="6" y="0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cubicBezTo>
                          <a:pt x="112" y="0"/>
                          <a:pt x="115" y="3"/>
                          <a:pt x="115" y="6"/>
                        </a:cubicBezTo>
                        <a:cubicBezTo>
                          <a:pt x="115" y="26"/>
                          <a:pt x="115" y="54"/>
                          <a:pt x="115" y="74"/>
                        </a:cubicBezTo>
                        <a:cubicBezTo>
                          <a:pt x="115" y="77"/>
                          <a:pt x="112" y="80"/>
                          <a:pt x="109" y="80"/>
                        </a:cubicBezTo>
                        <a:cubicBezTo>
                          <a:pt x="69" y="80"/>
                          <a:pt x="69" y="80"/>
                          <a:pt x="69" y="80"/>
                        </a:cubicBezTo>
                        <a:close/>
                      </a:path>
                    </a:pathLst>
                  </a:custGeom>
                  <a:solidFill>
                    <a:srgbClr val="C5261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Freeform: Shape 83">
                    <a:extLst>
                      <a:ext uri="{FF2B5EF4-FFF2-40B4-BE49-F238E27FC236}">
                        <a16:creationId xmlns:a16="http://schemas.microsoft.com/office/drawing/2014/main" xmlns="" id="{782B6EF8-595E-4B67-84EE-FE7ED71520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06169" y="3507388"/>
                    <a:ext cx="231775" cy="112712"/>
                  </a:xfrm>
                  <a:custGeom>
                    <a:avLst/>
                    <a:gdLst/>
                    <a:ahLst/>
                    <a:cxnLst>
                      <a:cxn ang="0">
                        <a:pos x="6" y="33"/>
                      </a:cxn>
                      <a:cxn ang="0">
                        <a:pos x="10" y="37"/>
                      </a:cxn>
                      <a:cxn ang="0">
                        <a:pos x="6" y="40"/>
                      </a:cxn>
                      <a:cxn ang="0">
                        <a:pos x="3" y="37"/>
                      </a:cxn>
                      <a:cxn ang="0">
                        <a:pos x="6" y="33"/>
                      </a:cxn>
                      <a:cxn ang="0">
                        <a:pos x="32" y="17"/>
                      </a:cxn>
                      <a:cxn ang="0">
                        <a:pos x="35" y="20"/>
                      </a:cxn>
                      <a:cxn ang="0">
                        <a:pos x="32" y="23"/>
                      </a:cxn>
                      <a:cxn ang="0">
                        <a:pos x="28" y="20"/>
                      </a:cxn>
                      <a:cxn ang="0">
                        <a:pos x="32" y="17"/>
                      </a:cxn>
                      <a:cxn ang="0">
                        <a:pos x="57" y="27"/>
                      </a:cxn>
                      <a:cxn ang="0">
                        <a:pos x="60" y="30"/>
                      </a:cxn>
                      <a:cxn ang="0">
                        <a:pos x="57" y="34"/>
                      </a:cxn>
                      <a:cxn ang="0">
                        <a:pos x="54" y="30"/>
                      </a:cxn>
                      <a:cxn ang="0">
                        <a:pos x="57" y="27"/>
                      </a:cxn>
                      <a:cxn ang="0">
                        <a:pos x="82" y="4"/>
                      </a:cxn>
                      <a:cxn ang="0">
                        <a:pos x="86" y="7"/>
                      </a:cxn>
                      <a:cxn ang="0">
                        <a:pos x="82" y="10"/>
                      </a:cxn>
                      <a:cxn ang="0">
                        <a:pos x="79" y="7"/>
                      </a:cxn>
                      <a:cxn ang="0">
                        <a:pos x="82" y="4"/>
                      </a:cxn>
                      <a:cxn ang="0">
                        <a:pos x="6" y="30"/>
                      </a:cxn>
                      <a:cxn ang="0">
                        <a:pos x="10" y="32"/>
                      </a:cxn>
                      <a:cxn ang="0">
                        <a:pos x="26" y="22"/>
                      </a:cxn>
                      <a:cxn ang="0">
                        <a:pos x="25" y="20"/>
                      </a:cxn>
                      <a:cxn ang="0">
                        <a:pos x="32" y="14"/>
                      </a:cxn>
                      <a:cxn ang="0">
                        <a:pos x="38" y="20"/>
                      </a:cxn>
                      <a:cxn ang="0">
                        <a:pos x="38" y="20"/>
                      </a:cxn>
                      <a:cxn ang="0">
                        <a:pos x="52" y="26"/>
                      </a:cxn>
                      <a:cxn ang="0">
                        <a:pos x="57" y="24"/>
                      </a:cxn>
                      <a:cxn ang="0">
                        <a:pos x="60" y="25"/>
                      </a:cxn>
                      <a:cxn ang="0">
                        <a:pos x="77" y="9"/>
                      </a:cxn>
                      <a:cxn ang="0">
                        <a:pos x="76" y="7"/>
                      </a:cxn>
                      <a:cxn ang="0">
                        <a:pos x="82" y="0"/>
                      </a:cxn>
                      <a:cxn ang="0">
                        <a:pos x="89" y="7"/>
                      </a:cxn>
                      <a:cxn ang="0">
                        <a:pos x="82" y="13"/>
                      </a:cxn>
                      <a:cxn ang="0">
                        <a:pos x="79" y="12"/>
                      </a:cxn>
                      <a:cxn ang="0">
                        <a:pos x="63" y="28"/>
                      </a:cxn>
                      <a:cxn ang="0">
                        <a:pos x="63" y="30"/>
                      </a:cxn>
                      <a:cxn ang="0">
                        <a:pos x="57" y="37"/>
                      </a:cxn>
                      <a:cxn ang="0">
                        <a:pos x="51" y="30"/>
                      </a:cxn>
                      <a:cxn ang="0">
                        <a:pos x="51" y="30"/>
                      </a:cxn>
                      <a:cxn ang="0">
                        <a:pos x="37" y="24"/>
                      </a:cxn>
                      <a:cxn ang="0">
                        <a:pos x="32" y="26"/>
                      </a:cxn>
                      <a:cxn ang="0">
                        <a:pos x="28" y="25"/>
                      </a:cxn>
                      <a:cxn ang="0">
                        <a:pos x="12" y="35"/>
                      </a:cxn>
                      <a:cxn ang="0">
                        <a:pos x="13" y="37"/>
                      </a:cxn>
                      <a:cxn ang="0">
                        <a:pos x="6" y="43"/>
                      </a:cxn>
                      <a:cxn ang="0">
                        <a:pos x="0" y="37"/>
                      </a:cxn>
                      <a:cxn ang="0">
                        <a:pos x="6" y="30"/>
                      </a:cxn>
                    </a:cxnLst>
                    <a:rect l="0" t="0" r="r" b="b"/>
                    <a:pathLst>
                      <a:path w="89" h="43">
                        <a:moveTo>
                          <a:pt x="6" y="33"/>
                        </a:moveTo>
                        <a:cubicBezTo>
                          <a:pt x="8" y="33"/>
                          <a:pt x="10" y="35"/>
                          <a:pt x="10" y="37"/>
                        </a:cubicBezTo>
                        <a:cubicBezTo>
                          <a:pt x="10" y="38"/>
                          <a:pt x="8" y="40"/>
                          <a:pt x="6" y="40"/>
                        </a:cubicBezTo>
                        <a:cubicBezTo>
                          <a:pt x="5" y="40"/>
                          <a:pt x="3" y="38"/>
                          <a:pt x="3" y="37"/>
                        </a:cubicBezTo>
                        <a:cubicBezTo>
                          <a:pt x="3" y="35"/>
                          <a:pt x="5" y="33"/>
                          <a:pt x="6" y="33"/>
                        </a:cubicBezTo>
                        <a:close/>
                        <a:moveTo>
                          <a:pt x="32" y="17"/>
                        </a:moveTo>
                        <a:cubicBezTo>
                          <a:pt x="34" y="17"/>
                          <a:pt x="35" y="18"/>
                          <a:pt x="35" y="20"/>
                        </a:cubicBezTo>
                        <a:cubicBezTo>
                          <a:pt x="35" y="22"/>
                          <a:pt x="34" y="23"/>
                          <a:pt x="32" y="23"/>
                        </a:cubicBezTo>
                        <a:cubicBezTo>
                          <a:pt x="30" y="23"/>
                          <a:pt x="28" y="22"/>
                          <a:pt x="28" y="20"/>
                        </a:cubicBezTo>
                        <a:cubicBezTo>
                          <a:pt x="28" y="18"/>
                          <a:pt x="30" y="17"/>
                          <a:pt x="32" y="17"/>
                        </a:cubicBezTo>
                        <a:close/>
                        <a:moveTo>
                          <a:pt x="57" y="27"/>
                        </a:moveTo>
                        <a:cubicBezTo>
                          <a:pt x="59" y="27"/>
                          <a:pt x="60" y="29"/>
                          <a:pt x="60" y="30"/>
                        </a:cubicBezTo>
                        <a:cubicBezTo>
                          <a:pt x="60" y="32"/>
                          <a:pt x="59" y="34"/>
                          <a:pt x="57" y="34"/>
                        </a:cubicBezTo>
                        <a:cubicBezTo>
                          <a:pt x="55" y="34"/>
                          <a:pt x="54" y="32"/>
                          <a:pt x="54" y="30"/>
                        </a:cubicBezTo>
                        <a:cubicBezTo>
                          <a:pt x="54" y="29"/>
                          <a:pt x="55" y="27"/>
                          <a:pt x="57" y="27"/>
                        </a:cubicBezTo>
                        <a:close/>
                        <a:moveTo>
                          <a:pt x="82" y="4"/>
                        </a:moveTo>
                        <a:cubicBezTo>
                          <a:pt x="84" y="4"/>
                          <a:pt x="86" y="5"/>
                          <a:pt x="86" y="7"/>
                        </a:cubicBezTo>
                        <a:cubicBezTo>
                          <a:pt x="86" y="9"/>
                          <a:pt x="84" y="10"/>
                          <a:pt x="82" y="10"/>
                        </a:cubicBezTo>
                        <a:cubicBezTo>
                          <a:pt x="81" y="10"/>
                          <a:pt x="79" y="9"/>
                          <a:pt x="79" y="7"/>
                        </a:cubicBezTo>
                        <a:cubicBezTo>
                          <a:pt x="79" y="5"/>
                          <a:pt x="81" y="4"/>
                          <a:pt x="82" y="4"/>
                        </a:cubicBezTo>
                        <a:close/>
                        <a:moveTo>
                          <a:pt x="6" y="30"/>
                        </a:moveTo>
                        <a:cubicBezTo>
                          <a:pt x="8" y="30"/>
                          <a:pt x="9" y="31"/>
                          <a:pt x="10" y="32"/>
                        </a:cubicBezTo>
                        <a:cubicBezTo>
                          <a:pt x="26" y="22"/>
                          <a:pt x="26" y="22"/>
                          <a:pt x="26" y="22"/>
                        </a:cubicBezTo>
                        <a:cubicBezTo>
                          <a:pt x="25" y="21"/>
                          <a:pt x="25" y="21"/>
                          <a:pt x="25" y="20"/>
                        </a:cubicBezTo>
                        <a:cubicBezTo>
                          <a:pt x="25" y="17"/>
                          <a:pt x="28" y="14"/>
                          <a:pt x="32" y="14"/>
                        </a:cubicBezTo>
                        <a:cubicBezTo>
                          <a:pt x="35" y="14"/>
                          <a:pt x="38" y="17"/>
                          <a:pt x="38" y="20"/>
                        </a:cubicBezTo>
                        <a:cubicBezTo>
                          <a:pt x="38" y="20"/>
                          <a:pt x="38" y="20"/>
                          <a:pt x="38" y="20"/>
                        </a:cubicBezTo>
                        <a:cubicBezTo>
                          <a:pt x="52" y="26"/>
                          <a:pt x="52" y="26"/>
                          <a:pt x="52" y="26"/>
                        </a:cubicBezTo>
                        <a:cubicBezTo>
                          <a:pt x="53" y="25"/>
                          <a:pt x="55" y="24"/>
                          <a:pt x="57" y="24"/>
                        </a:cubicBezTo>
                        <a:cubicBezTo>
                          <a:pt x="58" y="24"/>
                          <a:pt x="59" y="24"/>
                          <a:pt x="60" y="25"/>
                        </a:cubicBezTo>
                        <a:cubicBezTo>
                          <a:pt x="77" y="9"/>
                          <a:pt x="77" y="9"/>
                          <a:pt x="77" y="9"/>
                        </a:cubicBezTo>
                        <a:cubicBezTo>
                          <a:pt x="76" y="9"/>
                          <a:pt x="76" y="8"/>
                          <a:pt x="76" y="7"/>
                        </a:cubicBezTo>
                        <a:cubicBezTo>
                          <a:pt x="76" y="3"/>
                          <a:pt x="79" y="0"/>
                          <a:pt x="82" y="0"/>
                        </a:cubicBezTo>
                        <a:cubicBezTo>
                          <a:pt x="86" y="0"/>
                          <a:pt x="89" y="3"/>
                          <a:pt x="89" y="7"/>
                        </a:cubicBezTo>
                        <a:cubicBezTo>
                          <a:pt x="89" y="10"/>
                          <a:pt x="86" y="13"/>
                          <a:pt x="82" y="13"/>
                        </a:cubicBezTo>
                        <a:cubicBezTo>
                          <a:pt x="81" y="13"/>
                          <a:pt x="80" y="13"/>
                          <a:pt x="79" y="12"/>
                        </a:cubicBezTo>
                        <a:cubicBezTo>
                          <a:pt x="63" y="28"/>
                          <a:pt x="63" y="28"/>
                          <a:pt x="63" y="28"/>
                        </a:cubicBezTo>
                        <a:cubicBezTo>
                          <a:pt x="63" y="29"/>
                          <a:pt x="63" y="30"/>
                          <a:pt x="63" y="30"/>
                        </a:cubicBezTo>
                        <a:cubicBezTo>
                          <a:pt x="63" y="34"/>
                          <a:pt x="61" y="37"/>
                          <a:pt x="57" y="37"/>
                        </a:cubicBezTo>
                        <a:cubicBezTo>
                          <a:pt x="54" y="37"/>
                          <a:pt x="51" y="34"/>
                          <a:pt x="51" y="30"/>
                        </a:cubicBezTo>
                        <a:cubicBezTo>
                          <a:pt x="51" y="30"/>
                          <a:pt x="51" y="30"/>
                          <a:pt x="51" y="30"/>
                        </a:cubicBezTo>
                        <a:cubicBezTo>
                          <a:pt x="37" y="24"/>
                          <a:pt x="37" y="24"/>
                          <a:pt x="37" y="24"/>
                        </a:cubicBezTo>
                        <a:cubicBezTo>
                          <a:pt x="35" y="25"/>
                          <a:pt x="34" y="26"/>
                          <a:pt x="32" y="26"/>
                        </a:cubicBezTo>
                        <a:cubicBezTo>
                          <a:pt x="30" y="26"/>
                          <a:pt x="29" y="26"/>
                          <a:pt x="28" y="25"/>
                        </a:cubicBezTo>
                        <a:cubicBezTo>
                          <a:pt x="12" y="35"/>
                          <a:pt x="12" y="35"/>
                          <a:pt x="12" y="35"/>
                        </a:cubicBezTo>
                        <a:cubicBezTo>
                          <a:pt x="13" y="36"/>
                          <a:pt x="13" y="36"/>
                          <a:pt x="13" y="37"/>
                        </a:cubicBezTo>
                        <a:cubicBezTo>
                          <a:pt x="13" y="40"/>
                          <a:pt x="10" y="43"/>
                          <a:pt x="6" y="43"/>
                        </a:cubicBezTo>
                        <a:cubicBezTo>
                          <a:pt x="3" y="43"/>
                          <a:pt x="0" y="40"/>
                          <a:pt x="0" y="37"/>
                        </a:cubicBezTo>
                        <a:cubicBezTo>
                          <a:pt x="0" y="33"/>
                          <a:pt x="3" y="30"/>
                          <a:pt x="6" y="30"/>
                        </a:cubicBezTo>
                        <a:close/>
                      </a:path>
                    </a:pathLst>
                  </a:custGeom>
                  <a:solidFill>
                    <a:srgbClr val="C5261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12" name="Group 17">
              <a:extLst>
                <a:ext uri="{FF2B5EF4-FFF2-40B4-BE49-F238E27FC236}">
                  <a16:creationId xmlns:a16="http://schemas.microsoft.com/office/drawing/2014/main" xmlns="" id="{5E476BB4-AD67-46D0-A322-B70E7DE607B5}"/>
                </a:ext>
              </a:extLst>
            </p:cNvPr>
            <p:cNvGrpSpPr/>
            <p:nvPr/>
          </p:nvGrpSpPr>
          <p:grpSpPr>
            <a:xfrm>
              <a:off x="9906504" y="1376772"/>
              <a:ext cx="1290604" cy="2693154"/>
              <a:chOff x="9906504" y="1376772"/>
              <a:chExt cx="1290604" cy="2693154"/>
            </a:xfrm>
          </p:grpSpPr>
          <p:grpSp>
            <p:nvGrpSpPr>
              <p:cNvPr id="16" name="Group 9">
                <a:extLst>
                  <a:ext uri="{FF2B5EF4-FFF2-40B4-BE49-F238E27FC236}">
                    <a16:creationId xmlns:a16="http://schemas.microsoft.com/office/drawing/2014/main" xmlns="" id="{0AF530C0-5018-42FF-97B3-096822EF105A}"/>
                  </a:ext>
                </a:extLst>
              </p:cNvPr>
              <p:cNvGrpSpPr/>
              <p:nvPr/>
            </p:nvGrpSpPr>
            <p:grpSpPr>
              <a:xfrm>
                <a:off x="9906504" y="1376772"/>
                <a:ext cx="614618" cy="2693154"/>
                <a:chOff x="9906504" y="1376772"/>
                <a:chExt cx="614618" cy="2693154"/>
              </a:xfrm>
            </p:grpSpPr>
            <p:sp>
              <p:nvSpPr>
                <p:cNvPr id="23" name="Freeform: Shape 64">
                  <a:extLst>
                    <a:ext uri="{FF2B5EF4-FFF2-40B4-BE49-F238E27FC236}">
                      <a16:creationId xmlns:a16="http://schemas.microsoft.com/office/drawing/2014/main" xmlns="" id="{21054D08-6629-4B2F-9B2D-BB3F117CA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906504" y="1376772"/>
                  <a:ext cx="185545" cy="26931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653"/>
                    </a:cxn>
                    <a:cxn ang="0">
                      <a:pos x="0" y="653"/>
                    </a:cxn>
                    <a:cxn ang="0">
                      <a:pos x="37" y="635"/>
                    </a:cxn>
                    <a:cxn ang="0">
                      <a:pos x="37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7" h="65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0" y="653"/>
                        <a:pt x="0" y="653"/>
                        <a:pt x="0" y="653"/>
                      </a:cubicBezTo>
                      <a:cubicBezTo>
                        <a:pt x="20" y="653"/>
                        <a:pt x="37" y="645"/>
                        <a:pt x="37" y="635"/>
                      </a:cubicBezTo>
                      <a:cubicBezTo>
                        <a:pt x="37" y="17"/>
                        <a:pt x="37" y="17"/>
                        <a:pt x="37" y="17"/>
                      </a:cubicBezTo>
                      <a:cubicBezTo>
                        <a:pt x="37" y="8"/>
                        <a:pt x="2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Freeform: Shape 65">
                  <a:extLst>
                    <a:ext uri="{FF2B5EF4-FFF2-40B4-BE49-F238E27FC236}">
                      <a16:creationId xmlns:a16="http://schemas.microsoft.com/office/drawing/2014/main" xmlns="" id="{9AE207FB-B65F-4D78-91D0-7765AA3F76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906504" y="1458530"/>
                  <a:ext cx="614618" cy="2529641"/>
                </a:xfrm>
                <a:custGeom>
                  <a:avLst/>
                  <a:gdLst/>
                  <a:ahLst/>
                  <a:cxnLst>
                    <a:cxn ang="0">
                      <a:pos x="0" y="94"/>
                    </a:cxn>
                    <a:cxn ang="0">
                      <a:pos x="0" y="521"/>
                    </a:cxn>
                    <a:cxn ang="0">
                      <a:pos x="124" y="614"/>
                    </a:cxn>
                    <a:cxn ang="0">
                      <a:pos x="124" y="0"/>
                    </a:cxn>
                    <a:cxn ang="0">
                      <a:pos x="0" y="94"/>
                    </a:cxn>
                  </a:cxnLst>
                  <a:rect l="0" t="0" r="r" b="b"/>
                  <a:pathLst>
                    <a:path w="124" h="614">
                      <a:moveTo>
                        <a:pt x="0" y="94"/>
                      </a:move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76"/>
                        <a:pt x="109" y="559"/>
                        <a:pt x="124" y="614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cubicBezTo>
                        <a:pt x="109" y="55"/>
                        <a:pt x="0" y="38"/>
                        <a:pt x="0" y="9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zh-CN" altLang="en-US" sz="1000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17" name="Group 84">
                <a:extLst>
                  <a:ext uri="{FF2B5EF4-FFF2-40B4-BE49-F238E27FC236}">
                    <a16:creationId xmlns:a16="http://schemas.microsoft.com/office/drawing/2014/main" xmlns="" id="{24EDB90B-1982-4078-B0F7-F8608E061863}"/>
                  </a:ext>
                </a:extLst>
              </p:cNvPr>
              <p:cNvGrpSpPr/>
              <p:nvPr/>
            </p:nvGrpSpPr>
            <p:grpSpPr>
              <a:xfrm>
                <a:off x="10393053" y="2321323"/>
                <a:ext cx="804055" cy="804054"/>
                <a:chOff x="5615781" y="3275613"/>
                <a:chExt cx="614363" cy="614362"/>
              </a:xfrm>
            </p:grpSpPr>
            <p:sp>
              <p:nvSpPr>
                <p:cNvPr id="18" name="Oval 85">
                  <a:extLst>
                    <a:ext uri="{FF2B5EF4-FFF2-40B4-BE49-F238E27FC236}">
                      <a16:creationId xmlns:a16="http://schemas.microsoft.com/office/drawing/2014/main" xmlns="" id="{EF1B405C-136C-46C2-98C1-45A028DB4D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781" y="3275613"/>
                  <a:ext cx="614363" cy="614362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Freeform: Shape 86">
                  <a:extLst>
                    <a:ext uri="{FF2B5EF4-FFF2-40B4-BE49-F238E27FC236}">
                      <a16:creationId xmlns:a16="http://schemas.microsoft.com/office/drawing/2014/main" xmlns="" id="{AAA787B6-A18C-4C32-B3C7-FDDA8828B1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869" y="3345463"/>
                  <a:ext cx="484188" cy="481012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102" y="0"/>
                    </a:cxn>
                    <a:cxn ang="0">
                      <a:pos x="160" y="30"/>
                    </a:cxn>
                    <a:cxn ang="0">
                      <a:pos x="165" y="37"/>
                    </a:cxn>
                    <a:cxn ang="0">
                      <a:pos x="182" y="105"/>
                    </a:cxn>
                    <a:cxn ang="0">
                      <a:pos x="180" y="113"/>
                    </a:cxn>
                    <a:cxn ang="0">
                      <a:pos x="139" y="168"/>
                    </a:cxn>
                    <a:cxn ang="0">
                      <a:pos x="132" y="172"/>
                    </a:cxn>
                    <a:cxn ang="0">
                      <a:pos x="66" y="177"/>
                    </a:cxn>
                    <a:cxn ang="0">
                      <a:pos x="57" y="174"/>
                    </a:cxn>
                    <a:cxn ang="0">
                      <a:pos x="9" y="126"/>
                    </a:cxn>
                    <a:cxn ang="0">
                      <a:pos x="6" y="118"/>
                    </a:cxn>
                    <a:cxn ang="0">
                      <a:pos x="9" y="56"/>
                    </a:cxn>
                    <a:cxn ang="0">
                      <a:pos x="13" y="48"/>
                    </a:cxn>
                    <a:cxn ang="0">
                      <a:pos x="66" y="4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185" h="184">
                      <a:moveTo>
                        <a:pt x="92" y="0"/>
                      </a:move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25" y="3"/>
                        <a:pt x="143" y="13"/>
                        <a:pt x="160" y="30"/>
                      </a:cubicBezTo>
                      <a:cubicBezTo>
                        <a:pt x="165" y="37"/>
                        <a:pt x="165" y="37"/>
                        <a:pt x="165" y="37"/>
                      </a:cubicBezTo>
                      <a:cubicBezTo>
                        <a:pt x="180" y="57"/>
                        <a:pt x="185" y="79"/>
                        <a:pt x="182" y="105"/>
                      </a:cubicBezTo>
                      <a:cubicBezTo>
                        <a:pt x="180" y="113"/>
                        <a:pt x="180" y="113"/>
                        <a:pt x="180" y="113"/>
                      </a:cubicBezTo>
                      <a:cubicBezTo>
                        <a:pt x="173" y="137"/>
                        <a:pt x="160" y="155"/>
                        <a:pt x="139" y="168"/>
                      </a:cubicBezTo>
                      <a:cubicBezTo>
                        <a:pt x="132" y="172"/>
                        <a:pt x="132" y="172"/>
                        <a:pt x="132" y="172"/>
                      </a:cubicBezTo>
                      <a:cubicBezTo>
                        <a:pt x="110" y="182"/>
                        <a:pt x="89" y="184"/>
                        <a:pt x="66" y="177"/>
                      </a:cubicBezTo>
                      <a:cubicBezTo>
                        <a:pt x="57" y="174"/>
                        <a:pt x="57" y="174"/>
                        <a:pt x="57" y="174"/>
                      </a:cubicBezTo>
                      <a:cubicBezTo>
                        <a:pt x="35" y="164"/>
                        <a:pt x="19" y="148"/>
                        <a:pt x="9" y="126"/>
                      </a:cubicBezTo>
                      <a:cubicBezTo>
                        <a:pt x="6" y="118"/>
                        <a:pt x="6" y="118"/>
                        <a:pt x="6" y="118"/>
                      </a:cubicBezTo>
                      <a:cubicBezTo>
                        <a:pt x="0" y="96"/>
                        <a:pt x="1" y="76"/>
                        <a:pt x="9" y="56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25" y="26"/>
                        <a:pt x="42" y="12"/>
                        <a:pt x="66" y="4"/>
                      </a:cubicBezTo>
                      <a:cubicBezTo>
                        <a:pt x="75" y="2"/>
                        <a:pt x="83" y="0"/>
                        <a:pt x="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0" name="Group 87">
                  <a:extLst>
                    <a:ext uri="{FF2B5EF4-FFF2-40B4-BE49-F238E27FC236}">
                      <a16:creationId xmlns:a16="http://schemas.microsoft.com/office/drawing/2014/main" xmlns="" id="{40291AD7-6D0E-4B9A-BF3B-D3E395A7B52F}"/>
                    </a:ext>
                  </a:extLst>
                </p:cNvPr>
                <p:cNvGrpSpPr/>
                <p:nvPr/>
              </p:nvGrpSpPr>
              <p:grpSpPr>
                <a:xfrm>
                  <a:off x="5830094" y="3426425"/>
                  <a:ext cx="185738" cy="314325"/>
                  <a:chOff x="5830094" y="3426425"/>
                  <a:chExt cx="185738" cy="314325"/>
                </a:xfrm>
              </p:grpSpPr>
              <p:sp>
                <p:nvSpPr>
                  <p:cNvPr id="21" name="Freeform: Shape 88">
                    <a:extLst>
                      <a:ext uri="{FF2B5EF4-FFF2-40B4-BE49-F238E27FC236}">
                        <a16:creationId xmlns:a16="http://schemas.microsoft.com/office/drawing/2014/main" xmlns="" id="{F9E6CF6C-1F35-458A-B6D6-C4883C9AAF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30094" y="3426425"/>
                    <a:ext cx="185738" cy="314325"/>
                  </a:xfrm>
                  <a:custGeom>
                    <a:avLst/>
                    <a:gdLst/>
                    <a:ahLst/>
                    <a:cxnLst>
                      <a:cxn ang="0">
                        <a:pos x="32" y="105"/>
                      </a:cxn>
                      <a:cxn ang="0">
                        <a:pos x="39" y="105"/>
                      </a:cxn>
                      <a:cxn ang="0">
                        <a:pos x="42" y="107"/>
                      </a:cxn>
                      <a:cxn ang="0">
                        <a:pos x="42" y="111"/>
                      </a:cxn>
                      <a:cxn ang="0">
                        <a:pos x="39" y="114"/>
                      </a:cxn>
                      <a:cxn ang="0">
                        <a:pos x="32" y="114"/>
                      </a:cxn>
                      <a:cxn ang="0">
                        <a:pos x="29" y="111"/>
                      </a:cxn>
                      <a:cxn ang="0">
                        <a:pos x="29" y="107"/>
                      </a:cxn>
                      <a:cxn ang="0">
                        <a:pos x="32" y="105"/>
                      </a:cxn>
                      <a:cxn ang="0">
                        <a:pos x="25" y="4"/>
                      </a:cxn>
                      <a:cxn ang="0">
                        <a:pos x="46" y="4"/>
                      </a:cxn>
                      <a:cxn ang="0">
                        <a:pos x="48" y="6"/>
                      </a:cxn>
                      <a:cxn ang="0">
                        <a:pos x="48" y="6"/>
                      </a:cxn>
                      <a:cxn ang="0">
                        <a:pos x="46" y="8"/>
                      </a:cxn>
                      <a:cxn ang="0">
                        <a:pos x="25" y="8"/>
                      </a:cxn>
                      <a:cxn ang="0">
                        <a:pos x="22" y="6"/>
                      </a:cxn>
                      <a:cxn ang="0">
                        <a:pos x="22" y="6"/>
                      </a:cxn>
                      <a:cxn ang="0">
                        <a:pos x="25" y="4"/>
                      </a:cxn>
                      <a:cxn ang="0">
                        <a:pos x="64" y="18"/>
                      </a:cxn>
                      <a:cxn ang="0">
                        <a:pos x="64" y="94"/>
                      </a:cxn>
                      <a:cxn ang="0">
                        <a:pos x="59" y="98"/>
                      </a:cxn>
                      <a:cxn ang="0">
                        <a:pos x="11" y="98"/>
                      </a:cxn>
                      <a:cxn ang="0">
                        <a:pos x="6" y="93"/>
                      </a:cxn>
                      <a:cxn ang="0">
                        <a:pos x="6" y="17"/>
                      </a:cxn>
                      <a:cxn ang="0">
                        <a:pos x="12" y="13"/>
                      </a:cxn>
                      <a:cxn ang="0">
                        <a:pos x="60" y="13"/>
                      </a:cxn>
                      <a:cxn ang="0">
                        <a:pos x="64" y="18"/>
                      </a:cxn>
                      <a:cxn ang="0">
                        <a:pos x="71" y="12"/>
                      </a:cxn>
                      <a:cxn ang="0">
                        <a:pos x="71" y="108"/>
                      </a:cxn>
                      <a:cxn ang="0">
                        <a:pos x="59" y="120"/>
                      </a:cxn>
                      <a:cxn ang="0">
                        <a:pos x="12" y="120"/>
                      </a:cxn>
                      <a:cxn ang="0">
                        <a:pos x="0" y="108"/>
                      </a:cxn>
                      <a:cxn ang="0">
                        <a:pos x="0" y="12"/>
                      </a:cxn>
                      <a:cxn ang="0">
                        <a:pos x="12" y="0"/>
                      </a:cxn>
                      <a:cxn ang="0">
                        <a:pos x="59" y="0"/>
                      </a:cxn>
                      <a:cxn ang="0">
                        <a:pos x="71" y="12"/>
                      </a:cxn>
                    </a:cxnLst>
                    <a:rect l="0" t="0" r="r" b="b"/>
                    <a:pathLst>
                      <a:path w="71" h="120">
                        <a:moveTo>
                          <a:pt x="32" y="105"/>
                        </a:moveTo>
                        <a:cubicBezTo>
                          <a:pt x="39" y="105"/>
                          <a:pt x="39" y="105"/>
                          <a:pt x="39" y="105"/>
                        </a:cubicBezTo>
                        <a:cubicBezTo>
                          <a:pt x="41" y="105"/>
                          <a:pt x="42" y="106"/>
                          <a:pt x="42" y="107"/>
                        </a:cubicBezTo>
                        <a:cubicBezTo>
                          <a:pt x="42" y="111"/>
                          <a:pt x="42" y="111"/>
                          <a:pt x="42" y="111"/>
                        </a:cubicBezTo>
                        <a:cubicBezTo>
                          <a:pt x="42" y="113"/>
                          <a:pt x="41" y="114"/>
                          <a:pt x="39" y="114"/>
                        </a:cubicBezTo>
                        <a:cubicBezTo>
                          <a:pt x="32" y="114"/>
                          <a:pt x="32" y="114"/>
                          <a:pt x="32" y="114"/>
                        </a:cubicBezTo>
                        <a:cubicBezTo>
                          <a:pt x="30" y="114"/>
                          <a:pt x="29" y="113"/>
                          <a:pt x="29" y="111"/>
                        </a:cubicBezTo>
                        <a:cubicBezTo>
                          <a:pt x="29" y="107"/>
                          <a:pt x="29" y="107"/>
                          <a:pt x="29" y="107"/>
                        </a:cubicBezTo>
                        <a:cubicBezTo>
                          <a:pt x="29" y="106"/>
                          <a:pt x="30" y="105"/>
                          <a:pt x="32" y="105"/>
                        </a:cubicBezTo>
                        <a:close/>
                        <a:moveTo>
                          <a:pt x="25" y="4"/>
                        </a:moveTo>
                        <a:cubicBezTo>
                          <a:pt x="46" y="4"/>
                          <a:pt x="46" y="4"/>
                          <a:pt x="46" y="4"/>
                        </a:cubicBezTo>
                        <a:cubicBezTo>
                          <a:pt x="47" y="4"/>
                          <a:pt x="48" y="5"/>
                          <a:pt x="48" y="6"/>
                        </a:cubicBezTo>
                        <a:cubicBezTo>
                          <a:pt x="48" y="6"/>
                          <a:pt x="48" y="6"/>
                          <a:pt x="48" y="6"/>
                        </a:cubicBezTo>
                        <a:cubicBezTo>
                          <a:pt x="48" y="7"/>
                          <a:pt x="47" y="8"/>
                          <a:pt x="46" y="8"/>
                        </a:cubicBezTo>
                        <a:cubicBezTo>
                          <a:pt x="25" y="8"/>
                          <a:pt x="25" y="8"/>
                          <a:pt x="25" y="8"/>
                        </a:cubicBezTo>
                        <a:cubicBezTo>
                          <a:pt x="23" y="8"/>
                          <a:pt x="22" y="7"/>
                          <a:pt x="22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5"/>
                          <a:pt x="23" y="4"/>
                          <a:pt x="25" y="4"/>
                        </a:cubicBezTo>
                        <a:close/>
                        <a:moveTo>
                          <a:pt x="64" y="18"/>
                        </a:moveTo>
                        <a:cubicBezTo>
                          <a:pt x="64" y="94"/>
                          <a:pt x="64" y="94"/>
                          <a:pt x="64" y="94"/>
                        </a:cubicBezTo>
                        <a:cubicBezTo>
                          <a:pt x="64" y="97"/>
                          <a:pt x="62" y="98"/>
                          <a:pt x="59" y="98"/>
                        </a:cubicBezTo>
                        <a:cubicBezTo>
                          <a:pt x="11" y="98"/>
                          <a:pt x="11" y="98"/>
                          <a:pt x="11" y="98"/>
                        </a:cubicBezTo>
                        <a:cubicBezTo>
                          <a:pt x="8" y="98"/>
                          <a:pt x="7" y="96"/>
                          <a:pt x="6" y="93"/>
                        </a:cubicBezTo>
                        <a:cubicBezTo>
                          <a:pt x="6" y="17"/>
                          <a:pt x="6" y="17"/>
                          <a:pt x="6" y="17"/>
                        </a:cubicBezTo>
                        <a:cubicBezTo>
                          <a:pt x="7" y="14"/>
                          <a:pt x="9" y="13"/>
                          <a:pt x="12" y="13"/>
                        </a:cubicBezTo>
                        <a:cubicBezTo>
                          <a:pt x="60" y="13"/>
                          <a:pt x="60" y="13"/>
                          <a:pt x="60" y="13"/>
                        </a:cubicBezTo>
                        <a:cubicBezTo>
                          <a:pt x="63" y="13"/>
                          <a:pt x="64" y="15"/>
                          <a:pt x="64" y="18"/>
                        </a:cubicBezTo>
                        <a:close/>
                        <a:moveTo>
                          <a:pt x="71" y="12"/>
                        </a:moveTo>
                        <a:cubicBezTo>
                          <a:pt x="71" y="108"/>
                          <a:pt x="71" y="108"/>
                          <a:pt x="71" y="108"/>
                        </a:cubicBezTo>
                        <a:cubicBezTo>
                          <a:pt x="71" y="114"/>
                          <a:pt x="66" y="120"/>
                          <a:pt x="59" y="120"/>
                        </a:cubicBezTo>
                        <a:cubicBezTo>
                          <a:pt x="12" y="120"/>
                          <a:pt x="12" y="120"/>
                          <a:pt x="12" y="120"/>
                        </a:cubicBezTo>
                        <a:cubicBezTo>
                          <a:pt x="5" y="120"/>
                          <a:pt x="0" y="114"/>
                          <a:pt x="0" y="108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0" y="5"/>
                          <a:pt x="5" y="0"/>
                          <a:pt x="12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66" y="0"/>
                          <a:pt x="71" y="5"/>
                          <a:pt x="71" y="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" name="Freeform: Shape 89">
                    <a:extLst>
                      <a:ext uri="{FF2B5EF4-FFF2-40B4-BE49-F238E27FC236}">
                        <a16:creationId xmlns:a16="http://schemas.microsoft.com/office/drawing/2014/main" xmlns="" id="{98281033-AA00-43E5-980A-757C447C49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55494" y="3505800"/>
                    <a:ext cx="133350" cy="133350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51" y="25"/>
                      </a:cxn>
                      <a:cxn ang="0">
                        <a:pos x="25" y="51"/>
                      </a:cxn>
                      <a:cxn ang="0">
                        <a:pos x="0" y="25"/>
                      </a:cxn>
                      <a:cxn ang="0">
                        <a:pos x="25" y="0"/>
                      </a:cxn>
                      <a:cxn ang="0">
                        <a:pos x="25" y="5"/>
                      </a:cxn>
                      <a:cxn ang="0">
                        <a:pos x="46" y="25"/>
                      </a:cxn>
                      <a:cxn ang="0">
                        <a:pos x="25" y="46"/>
                      </a:cxn>
                      <a:cxn ang="0">
                        <a:pos x="5" y="25"/>
                      </a:cxn>
                      <a:cxn ang="0">
                        <a:pos x="25" y="5"/>
                      </a:cxn>
                      <a:cxn ang="0">
                        <a:pos x="25" y="10"/>
                      </a:cxn>
                      <a:cxn ang="0">
                        <a:pos x="41" y="25"/>
                      </a:cxn>
                      <a:cxn ang="0">
                        <a:pos x="25" y="41"/>
                      </a:cxn>
                      <a:cxn ang="0">
                        <a:pos x="10" y="25"/>
                      </a:cxn>
                      <a:cxn ang="0">
                        <a:pos x="25" y="10"/>
                      </a:cxn>
                      <a:cxn ang="0">
                        <a:pos x="25" y="15"/>
                      </a:cxn>
                      <a:cxn ang="0">
                        <a:pos x="36" y="25"/>
                      </a:cxn>
                      <a:cxn ang="0">
                        <a:pos x="25" y="36"/>
                      </a:cxn>
                      <a:cxn ang="0">
                        <a:pos x="15" y="25"/>
                      </a:cxn>
                      <a:cxn ang="0">
                        <a:pos x="25" y="15"/>
                      </a:cxn>
                      <a:cxn ang="0">
                        <a:pos x="25" y="20"/>
                      </a:cxn>
                      <a:cxn ang="0">
                        <a:pos x="31" y="25"/>
                      </a:cxn>
                      <a:cxn ang="0">
                        <a:pos x="25" y="31"/>
                      </a:cxn>
                      <a:cxn ang="0">
                        <a:pos x="20" y="25"/>
                      </a:cxn>
                      <a:cxn ang="0">
                        <a:pos x="25" y="20"/>
                      </a:cxn>
                    </a:cxnLst>
                    <a:rect l="0" t="0" r="r" b="b"/>
                    <a:pathLst>
                      <a:path w="51" h="51">
                        <a:moveTo>
                          <a:pt x="25" y="0"/>
                        </a:moveTo>
                        <a:cubicBezTo>
                          <a:pt x="39" y="0"/>
                          <a:pt x="51" y="12"/>
                          <a:pt x="51" y="25"/>
                        </a:cubicBezTo>
                        <a:cubicBezTo>
                          <a:pt x="51" y="39"/>
                          <a:pt x="39" y="51"/>
                          <a:pt x="25" y="51"/>
                        </a:cubicBezTo>
                        <a:cubicBezTo>
                          <a:pt x="12" y="51"/>
                          <a:pt x="0" y="39"/>
                          <a:pt x="0" y="25"/>
                        </a:cubicBezTo>
                        <a:cubicBezTo>
                          <a:pt x="0" y="12"/>
                          <a:pt x="12" y="0"/>
                          <a:pt x="25" y="0"/>
                        </a:cubicBezTo>
                        <a:close/>
                        <a:moveTo>
                          <a:pt x="25" y="5"/>
                        </a:moveTo>
                        <a:cubicBezTo>
                          <a:pt x="37" y="5"/>
                          <a:pt x="46" y="14"/>
                          <a:pt x="46" y="25"/>
                        </a:cubicBezTo>
                        <a:cubicBezTo>
                          <a:pt x="46" y="37"/>
                          <a:pt x="37" y="46"/>
                          <a:pt x="25" y="46"/>
                        </a:cubicBezTo>
                        <a:cubicBezTo>
                          <a:pt x="14" y="46"/>
                          <a:pt x="5" y="37"/>
                          <a:pt x="5" y="25"/>
                        </a:cubicBezTo>
                        <a:cubicBezTo>
                          <a:pt x="5" y="14"/>
                          <a:pt x="14" y="5"/>
                          <a:pt x="25" y="5"/>
                        </a:cubicBezTo>
                        <a:close/>
                        <a:moveTo>
                          <a:pt x="25" y="10"/>
                        </a:moveTo>
                        <a:cubicBezTo>
                          <a:pt x="34" y="10"/>
                          <a:pt x="41" y="17"/>
                          <a:pt x="41" y="25"/>
                        </a:cubicBezTo>
                        <a:cubicBezTo>
                          <a:pt x="41" y="34"/>
                          <a:pt x="34" y="41"/>
                          <a:pt x="25" y="41"/>
                        </a:cubicBezTo>
                        <a:cubicBezTo>
                          <a:pt x="17" y="41"/>
                          <a:pt x="10" y="34"/>
                          <a:pt x="10" y="25"/>
                        </a:cubicBezTo>
                        <a:cubicBezTo>
                          <a:pt x="10" y="17"/>
                          <a:pt x="17" y="10"/>
                          <a:pt x="25" y="10"/>
                        </a:cubicBezTo>
                        <a:close/>
                        <a:moveTo>
                          <a:pt x="25" y="15"/>
                        </a:moveTo>
                        <a:cubicBezTo>
                          <a:pt x="31" y="15"/>
                          <a:pt x="36" y="20"/>
                          <a:pt x="36" y="25"/>
                        </a:cubicBezTo>
                        <a:cubicBezTo>
                          <a:pt x="36" y="31"/>
                          <a:pt x="31" y="36"/>
                          <a:pt x="25" y="36"/>
                        </a:cubicBezTo>
                        <a:cubicBezTo>
                          <a:pt x="20" y="36"/>
                          <a:pt x="15" y="31"/>
                          <a:pt x="15" y="25"/>
                        </a:cubicBezTo>
                        <a:cubicBezTo>
                          <a:pt x="15" y="20"/>
                          <a:pt x="20" y="15"/>
                          <a:pt x="25" y="15"/>
                        </a:cubicBezTo>
                        <a:close/>
                        <a:moveTo>
                          <a:pt x="25" y="20"/>
                        </a:moveTo>
                        <a:cubicBezTo>
                          <a:pt x="28" y="20"/>
                          <a:pt x="31" y="22"/>
                          <a:pt x="31" y="25"/>
                        </a:cubicBezTo>
                        <a:cubicBezTo>
                          <a:pt x="31" y="28"/>
                          <a:pt x="28" y="31"/>
                          <a:pt x="25" y="31"/>
                        </a:cubicBezTo>
                        <a:cubicBezTo>
                          <a:pt x="22" y="31"/>
                          <a:pt x="20" y="28"/>
                          <a:pt x="20" y="25"/>
                        </a:cubicBezTo>
                        <a:cubicBezTo>
                          <a:pt x="20" y="22"/>
                          <a:pt x="22" y="20"/>
                          <a:pt x="25" y="2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65F3E221-F442-40CB-B9D5-5E419C6AD466}"/>
              </a:ext>
            </a:extLst>
          </p:cNvPr>
          <p:cNvSpPr txBox="1"/>
          <p:nvPr/>
        </p:nvSpPr>
        <p:spPr>
          <a:xfrm>
            <a:off x="1116453" y="4476207"/>
            <a:ext cx="158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F17BD7E3-B983-46D6-9658-6560174C89A4}"/>
              </a:ext>
            </a:extLst>
          </p:cNvPr>
          <p:cNvSpPr/>
          <p:nvPr/>
        </p:nvSpPr>
        <p:spPr>
          <a:xfrm>
            <a:off x="193158" y="4884365"/>
            <a:ext cx="326336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D00FEE47-B0D4-4A13-9A54-CB017C1A922E}"/>
              </a:ext>
            </a:extLst>
          </p:cNvPr>
          <p:cNvSpPr txBox="1"/>
          <p:nvPr/>
        </p:nvSpPr>
        <p:spPr>
          <a:xfrm>
            <a:off x="4045183" y="4486594"/>
            <a:ext cx="158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39844F1D-A256-4C6A-84A6-645CA1E6E675}"/>
              </a:ext>
            </a:extLst>
          </p:cNvPr>
          <p:cNvSpPr/>
          <p:nvPr/>
        </p:nvSpPr>
        <p:spPr>
          <a:xfrm>
            <a:off x="3121888" y="4894752"/>
            <a:ext cx="326336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CE63E703-73C3-4D0A-B40E-7CF123BCBB9B}"/>
              </a:ext>
            </a:extLst>
          </p:cNvPr>
          <p:cNvSpPr txBox="1"/>
          <p:nvPr/>
        </p:nvSpPr>
        <p:spPr>
          <a:xfrm>
            <a:off x="6940364" y="4486594"/>
            <a:ext cx="158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99467A06-FEF1-46C6-A41C-200787ED95F3}"/>
              </a:ext>
            </a:extLst>
          </p:cNvPr>
          <p:cNvSpPr/>
          <p:nvPr/>
        </p:nvSpPr>
        <p:spPr>
          <a:xfrm>
            <a:off x="6017069" y="4894752"/>
            <a:ext cx="326336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0CE4F9A1-A4CD-4354-AB5E-7F5B11FF689C}"/>
              </a:ext>
            </a:extLst>
          </p:cNvPr>
          <p:cNvSpPr txBox="1"/>
          <p:nvPr/>
        </p:nvSpPr>
        <p:spPr>
          <a:xfrm>
            <a:off x="9869094" y="4496981"/>
            <a:ext cx="158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035D1641-CE14-4802-B1F4-B051859580AA}"/>
              </a:ext>
            </a:extLst>
          </p:cNvPr>
          <p:cNvSpPr/>
          <p:nvPr/>
        </p:nvSpPr>
        <p:spPr>
          <a:xfrm>
            <a:off x="8945799" y="4905139"/>
            <a:ext cx="326336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7142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5013F34-18F5-4BBA-99F6-F66150144DFB}"/>
              </a:ext>
            </a:extLst>
          </p:cNvPr>
          <p:cNvGrpSpPr/>
          <p:nvPr/>
        </p:nvGrpSpPr>
        <p:grpSpPr>
          <a:xfrm>
            <a:off x="1318010" y="2425245"/>
            <a:ext cx="6013076" cy="2293518"/>
            <a:chOff x="2583" y="3465"/>
            <a:chExt cx="9635" cy="367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C12E99C7-0B30-4D06-9C33-3078FB50E1FE}"/>
                </a:ext>
              </a:extLst>
            </p:cNvPr>
            <p:cNvSpPr/>
            <p:nvPr/>
          </p:nvSpPr>
          <p:spPr>
            <a:xfrm>
              <a:off x="2583" y="5790"/>
              <a:ext cx="1350" cy="1350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8CF15B92-8EC4-43A6-934B-3E1015406B06}"/>
                </a:ext>
              </a:extLst>
            </p:cNvPr>
            <p:cNvSpPr/>
            <p:nvPr/>
          </p:nvSpPr>
          <p:spPr>
            <a:xfrm>
              <a:off x="2583" y="3465"/>
              <a:ext cx="1350" cy="1350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10" name="任意多边形 20">
              <a:extLst>
                <a:ext uri="{FF2B5EF4-FFF2-40B4-BE49-F238E27FC236}">
                  <a16:creationId xmlns:a16="http://schemas.microsoft.com/office/drawing/2014/main" xmlns="" id="{1C789268-9013-48E6-B9AF-FA25B5932D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32" y="3857"/>
              <a:ext cx="651" cy="567"/>
            </a:xfrm>
            <a:custGeom>
              <a:avLst/>
              <a:gdLst>
                <a:gd name="connsiteX0" fmla="*/ 2136838 w 4244134"/>
                <a:gd name="connsiteY0" fmla="*/ 2537631 h 3693319"/>
                <a:gd name="connsiteX1" fmla="*/ 2299844 w 4244134"/>
                <a:gd name="connsiteY1" fmla="*/ 2700637 h 3693319"/>
                <a:gd name="connsiteX2" fmla="*/ 2462850 w 4244134"/>
                <a:gd name="connsiteY2" fmla="*/ 2537631 h 3693319"/>
                <a:gd name="connsiteX3" fmla="*/ 616723 w 4244134"/>
                <a:gd name="connsiteY3" fmla="*/ 1748051 h 3693319"/>
                <a:gd name="connsiteX4" fmla="*/ 2488723 w 4244134"/>
                <a:gd name="connsiteY4" fmla="*/ 1748051 h 3693319"/>
                <a:gd name="connsiteX5" fmla="*/ 2488723 w 4244134"/>
                <a:gd name="connsiteY5" fmla="*/ 1884677 h 3693319"/>
                <a:gd name="connsiteX6" fmla="*/ 616723 w 4244134"/>
                <a:gd name="connsiteY6" fmla="*/ 1884677 h 3693319"/>
                <a:gd name="connsiteX7" fmla="*/ 616723 w 4244134"/>
                <a:gd name="connsiteY7" fmla="*/ 1421574 h 3693319"/>
                <a:gd name="connsiteX8" fmla="*/ 2488723 w 4244134"/>
                <a:gd name="connsiteY8" fmla="*/ 1421574 h 3693319"/>
                <a:gd name="connsiteX9" fmla="*/ 2488723 w 4244134"/>
                <a:gd name="connsiteY9" fmla="*/ 1558200 h 3693319"/>
                <a:gd name="connsiteX10" fmla="*/ 616723 w 4244134"/>
                <a:gd name="connsiteY10" fmla="*/ 1558200 h 3693319"/>
                <a:gd name="connsiteX11" fmla="*/ 616723 w 4244134"/>
                <a:gd name="connsiteY11" fmla="*/ 1095097 h 3693319"/>
                <a:gd name="connsiteX12" fmla="*/ 2488723 w 4244134"/>
                <a:gd name="connsiteY12" fmla="*/ 1095097 h 3693319"/>
                <a:gd name="connsiteX13" fmla="*/ 2488723 w 4244134"/>
                <a:gd name="connsiteY13" fmla="*/ 1231723 h 3693319"/>
                <a:gd name="connsiteX14" fmla="*/ 616723 w 4244134"/>
                <a:gd name="connsiteY14" fmla="*/ 1231723 h 3693319"/>
                <a:gd name="connsiteX15" fmla="*/ 204718 w 4244134"/>
                <a:gd name="connsiteY15" fmla="*/ 204718 h 3693319"/>
                <a:gd name="connsiteX16" fmla="*/ 204718 w 4244134"/>
                <a:gd name="connsiteY16" fmla="*/ 3488601 h 3693319"/>
                <a:gd name="connsiteX17" fmla="*/ 2907082 w 4244134"/>
                <a:gd name="connsiteY17" fmla="*/ 3488601 h 3693319"/>
                <a:gd name="connsiteX18" fmla="*/ 2907082 w 4244134"/>
                <a:gd name="connsiteY18" fmla="*/ 3096000 h 3693319"/>
                <a:gd name="connsiteX19" fmla="*/ 2907082 w 4244134"/>
                <a:gd name="connsiteY19" fmla="*/ 2973318 h 3693319"/>
                <a:gd name="connsiteX20" fmla="*/ 2907082 w 4244134"/>
                <a:gd name="connsiteY20" fmla="*/ 2619924 h 3693319"/>
                <a:gd name="connsiteX21" fmla="*/ 2302633 w 4244134"/>
                <a:gd name="connsiteY21" fmla="*/ 3224372 h 3693319"/>
                <a:gd name="connsiteX22" fmla="*/ 2288873 w 4244134"/>
                <a:gd name="connsiteY22" fmla="*/ 3210611 h 3693319"/>
                <a:gd name="connsiteX23" fmla="*/ 2286083 w 4244134"/>
                <a:gd name="connsiteY23" fmla="*/ 3213400 h 3693319"/>
                <a:gd name="connsiteX24" fmla="*/ 1610314 w 4244134"/>
                <a:gd name="connsiteY24" fmla="*/ 2537631 h 3693319"/>
                <a:gd name="connsiteX25" fmla="*/ 616723 w 4244134"/>
                <a:gd name="connsiteY25" fmla="*/ 2537631 h 3693319"/>
                <a:gd name="connsiteX26" fmla="*/ 616723 w 4244134"/>
                <a:gd name="connsiteY26" fmla="*/ 2401005 h 3693319"/>
                <a:gd name="connsiteX27" fmla="*/ 1473688 w 4244134"/>
                <a:gd name="connsiteY27" fmla="*/ 2401005 h 3693319"/>
                <a:gd name="connsiteX28" fmla="*/ 1340342 w 4244134"/>
                <a:gd name="connsiteY28" fmla="*/ 2267659 h 3693319"/>
                <a:gd name="connsiteX29" fmla="*/ 1396846 w 4244134"/>
                <a:gd name="connsiteY29" fmla="*/ 2211154 h 3693319"/>
                <a:gd name="connsiteX30" fmla="*/ 616723 w 4244134"/>
                <a:gd name="connsiteY30" fmla="*/ 2211154 h 3693319"/>
                <a:gd name="connsiteX31" fmla="*/ 616723 w 4244134"/>
                <a:gd name="connsiteY31" fmla="*/ 2074528 h 3693319"/>
                <a:gd name="connsiteX32" fmla="*/ 1533472 w 4244134"/>
                <a:gd name="connsiteY32" fmla="*/ 2074528 h 3693319"/>
                <a:gd name="connsiteX33" fmla="*/ 1603604 w 4244134"/>
                <a:gd name="connsiteY33" fmla="*/ 2004396 h 3693319"/>
                <a:gd name="connsiteX34" fmla="*/ 1673735 w 4244134"/>
                <a:gd name="connsiteY34" fmla="*/ 2074528 h 3693319"/>
                <a:gd name="connsiteX35" fmla="*/ 2488723 w 4244134"/>
                <a:gd name="connsiteY35" fmla="*/ 2074528 h 3693319"/>
                <a:gd name="connsiteX36" fmla="*/ 2488723 w 4244134"/>
                <a:gd name="connsiteY36" fmla="*/ 2211154 h 3693319"/>
                <a:gd name="connsiteX37" fmla="*/ 1810361 w 4244134"/>
                <a:gd name="connsiteY37" fmla="*/ 2211154 h 3693319"/>
                <a:gd name="connsiteX38" fmla="*/ 2000212 w 4244134"/>
                <a:gd name="connsiteY38" fmla="*/ 2401005 h 3693319"/>
                <a:gd name="connsiteX39" fmla="*/ 2488723 w 4244134"/>
                <a:gd name="connsiteY39" fmla="*/ 2401005 h 3693319"/>
                <a:gd name="connsiteX40" fmla="*/ 2488723 w 4244134"/>
                <a:gd name="connsiteY40" fmla="*/ 2511758 h 3693319"/>
                <a:gd name="connsiteX41" fmla="*/ 2907082 w 4244134"/>
                <a:gd name="connsiteY41" fmla="*/ 2093399 h 3693319"/>
                <a:gd name="connsiteX42" fmla="*/ 2907082 w 4244134"/>
                <a:gd name="connsiteY42" fmla="*/ 204718 h 3693319"/>
                <a:gd name="connsiteX43" fmla="*/ 0 w 4244134"/>
                <a:gd name="connsiteY43" fmla="*/ 0 h 3693319"/>
                <a:gd name="connsiteX44" fmla="*/ 204718 w 4244134"/>
                <a:gd name="connsiteY44" fmla="*/ 0 h 3693319"/>
                <a:gd name="connsiteX45" fmla="*/ 204718 w 4244134"/>
                <a:gd name="connsiteY45" fmla="*/ 1 h 3693319"/>
                <a:gd name="connsiteX46" fmla="*/ 2907082 w 4244134"/>
                <a:gd name="connsiteY46" fmla="*/ 1 h 3693319"/>
                <a:gd name="connsiteX47" fmla="*/ 2907082 w 4244134"/>
                <a:gd name="connsiteY47" fmla="*/ 0 h 3693319"/>
                <a:gd name="connsiteX48" fmla="*/ 3111799 w 4244134"/>
                <a:gd name="connsiteY48" fmla="*/ 0 h 3693319"/>
                <a:gd name="connsiteX49" fmla="*/ 3111799 w 4244134"/>
                <a:gd name="connsiteY49" fmla="*/ 1888682 h 3693319"/>
                <a:gd name="connsiteX50" fmla="*/ 3980872 w 4244134"/>
                <a:gd name="connsiteY50" fmla="*/ 1019609 h 3693319"/>
                <a:gd name="connsiteX51" fmla="*/ 4244134 w 4244134"/>
                <a:gd name="connsiteY51" fmla="*/ 1282871 h 3693319"/>
                <a:gd name="connsiteX52" fmla="*/ 3111799 w 4244134"/>
                <a:gd name="connsiteY52" fmla="*/ 2415207 h 3693319"/>
                <a:gd name="connsiteX53" fmla="*/ 3111799 w 4244134"/>
                <a:gd name="connsiteY53" fmla="*/ 2973318 h 3693319"/>
                <a:gd name="connsiteX54" fmla="*/ 3111799 w 4244134"/>
                <a:gd name="connsiteY54" fmla="*/ 3096000 h 3693319"/>
                <a:gd name="connsiteX55" fmla="*/ 3111799 w 4244134"/>
                <a:gd name="connsiteY55" fmla="*/ 3693319 h 3693319"/>
                <a:gd name="connsiteX56" fmla="*/ 2907082 w 4244134"/>
                <a:gd name="connsiteY56" fmla="*/ 3693319 h 3693319"/>
                <a:gd name="connsiteX57" fmla="*/ 2907082 w 4244134"/>
                <a:gd name="connsiteY57" fmla="*/ 3693318 h 3693319"/>
                <a:gd name="connsiteX58" fmla="*/ 1 w 4244134"/>
                <a:gd name="connsiteY58" fmla="*/ 3693318 h 3693319"/>
                <a:gd name="connsiteX59" fmla="*/ 1 w 4244134"/>
                <a:gd name="connsiteY59" fmla="*/ 3636000 h 3693319"/>
                <a:gd name="connsiteX60" fmla="*/ 0 w 4244134"/>
                <a:gd name="connsiteY60" fmla="*/ 3636000 h 36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44134" h="3693319">
                  <a:moveTo>
                    <a:pt x="2136838" y="2537631"/>
                  </a:moveTo>
                  <a:lnTo>
                    <a:pt x="2299844" y="2700637"/>
                  </a:lnTo>
                  <a:lnTo>
                    <a:pt x="2462850" y="2537631"/>
                  </a:lnTo>
                  <a:close/>
                  <a:moveTo>
                    <a:pt x="616723" y="1748051"/>
                  </a:moveTo>
                  <a:lnTo>
                    <a:pt x="2488723" y="1748051"/>
                  </a:lnTo>
                  <a:lnTo>
                    <a:pt x="2488723" y="1884677"/>
                  </a:lnTo>
                  <a:lnTo>
                    <a:pt x="616723" y="1884677"/>
                  </a:lnTo>
                  <a:close/>
                  <a:moveTo>
                    <a:pt x="616723" y="1421574"/>
                  </a:moveTo>
                  <a:lnTo>
                    <a:pt x="2488723" y="1421574"/>
                  </a:lnTo>
                  <a:lnTo>
                    <a:pt x="2488723" y="1558200"/>
                  </a:lnTo>
                  <a:lnTo>
                    <a:pt x="616723" y="1558200"/>
                  </a:lnTo>
                  <a:close/>
                  <a:moveTo>
                    <a:pt x="616723" y="1095097"/>
                  </a:moveTo>
                  <a:lnTo>
                    <a:pt x="2488723" y="1095097"/>
                  </a:lnTo>
                  <a:lnTo>
                    <a:pt x="2488723" y="1231723"/>
                  </a:lnTo>
                  <a:lnTo>
                    <a:pt x="616723" y="1231723"/>
                  </a:lnTo>
                  <a:close/>
                  <a:moveTo>
                    <a:pt x="204718" y="204718"/>
                  </a:moveTo>
                  <a:lnTo>
                    <a:pt x="204718" y="3488601"/>
                  </a:lnTo>
                  <a:lnTo>
                    <a:pt x="2907082" y="3488601"/>
                  </a:lnTo>
                  <a:lnTo>
                    <a:pt x="2907082" y="3096000"/>
                  </a:lnTo>
                  <a:lnTo>
                    <a:pt x="2907082" y="2973318"/>
                  </a:lnTo>
                  <a:lnTo>
                    <a:pt x="2907082" y="2619924"/>
                  </a:lnTo>
                  <a:lnTo>
                    <a:pt x="2302633" y="3224372"/>
                  </a:lnTo>
                  <a:lnTo>
                    <a:pt x="2288873" y="3210611"/>
                  </a:lnTo>
                  <a:lnTo>
                    <a:pt x="2286083" y="3213400"/>
                  </a:lnTo>
                  <a:lnTo>
                    <a:pt x="1610314" y="2537631"/>
                  </a:lnTo>
                  <a:lnTo>
                    <a:pt x="616723" y="2537631"/>
                  </a:lnTo>
                  <a:lnTo>
                    <a:pt x="616723" y="2401005"/>
                  </a:lnTo>
                  <a:lnTo>
                    <a:pt x="1473688" y="2401005"/>
                  </a:lnTo>
                  <a:lnTo>
                    <a:pt x="1340342" y="2267659"/>
                  </a:lnTo>
                  <a:lnTo>
                    <a:pt x="1396846" y="2211154"/>
                  </a:lnTo>
                  <a:lnTo>
                    <a:pt x="616723" y="2211154"/>
                  </a:lnTo>
                  <a:lnTo>
                    <a:pt x="616723" y="2074528"/>
                  </a:lnTo>
                  <a:lnTo>
                    <a:pt x="1533472" y="2074528"/>
                  </a:lnTo>
                  <a:lnTo>
                    <a:pt x="1603604" y="2004396"/>
                  </a:lnTo>
                  <a:lnTo>
                    <a:pt x="1673735" y="2074528"/>
                  </a:lnTo>
                  <a:lnTo>
                    <a:pt x="2488723" y="2074528"/>
                  </a:lnTo>
                  <a:lnTo>
                    <a:pt x="2488723" y="2211154"/>
                  </a:lnTo>
                  <a:lnTo>
                    <a:pt x="1810361" y="2211154"/>
                  </a:lnTo>
                  <a:lnTo>
                    <a:pt x="2000212" y="2401005"/>
                  </a:lnTo>
                  <a:lnTo>
                    <a:pt x="2488723" y="2401005"/>
                  </a:lnTo>
                  <a:lnTo>
                    <a:pt x="2488723" y="2511758"/>
                  </a:lnTo>
                  <a:lnTo>
                    <a:pt x="2907082" y="2093399"/>
                  </a:lnTo>
                  <a:lnTo>
                    <a:pt x="2907082" y="204718"/>
                  </a:lnTo>
                  <a:close/>
                  <a:moveTo>
                    <a:pt x="0" y="0"/>
                  </a:moveTo>
                  <a:lnTo>
                    <a:pt x="204718" y="0"/>
                  </a:lnTo>
                  <a:lnTo>
                    <a:pt x="204718" y="1"/>
                  </a:lnTo>
                  <a:lnTo>
                    <a:pt x="2907082" y="1"/>
                  </a:lnTo>
                  <a:lnTo>
                    <a:pt x="2907082" y="0"/>
                  </a:lnTo>
                  <a:lnTo>
                    <a:pt x="3111799" y="0"/>
                  </a:lnTo>
                  <a:lnTo>
                    <a:pt x="3111799" y="1888682"/>
                  </a:lnTo>
                  <a:lnTo>
                    <a:pt x="3980872" y="1019609"/>
                  </a:lnTo>
                  <a:lnTo>
                    <a:pt x="4244134" y="1282871"/>
                  </a:lnTo>
                  <a:lnTo>
                    <a:pt x="3111799" y="2415207"/>
                  </a:lnTo>
                  <a:lnTo>
                    <a:pt x="3111799" y="2973318"/>
                  </a:lnTo>
                  <a:lnTo>
                    <a:pt x="3111799" y="3096000"/>
                  </a:lnTo>
                  <a:lnTo>
                    <a:pt x="3111799" y="3693319"/>
                  </a:lnTo>
                  <a:lnTo>
                    <a:pt x="2907082" y="3693319"/>
                  </a:lnTo>
                  <a:lnTo>
                    <a:pt x="2907082" y="3693318"/>
                  </a:lnTo>
                  <a:lnTo>
                    <a:pt x="1" y="3693318"/>
                  </a:lnTo>
                  <a:lnTo>
                    <a:pt x="1" y="3636000"/>
                  </a:lnTo>
                  <a:lnTo>
                    <a:pt x="0" y="3636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11" name="任意多边形 21">
              <a:extLst>
                <a:ext uri="{FF2B5EF4-FFF2-40B4-BE49-F238E27FC236}">
                  <a16:creationId xmlns:a16="http://schemas.microsoft.com/office/drawing/2014/main" xmlns="" id="{B4780B12-D164-43F6-9615-9834F60F8F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59" y="6182"/>
              <a:ext cx="574" cy="567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FEFEA0E7-9024-415F-83A8-B87465EA6D47}"/>
                </a:ext>
              </a:extLst>
            </p:cNvPr>
            <p:cNvSpPr/>
            <p:nvPr/>
          </p:nvSpPr>
          <p:spPr>
            <a:xfrm>
              <a:off x="10868" y="5790"/>
              <a:ext cx="1350" cy="13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67936ED-1FB2-4DD6-9D77-8B2D5EEA9DBA}"/>
                </a:ext>
              </a:extLst>
            </p:cNvPr>
            <p:cNvSpPr/>
            <p:nvPr/>
          </p:nvSpPr>
          <p:spPr>
            <a:xfrm>
              <a:off x="10868" y="3465"/>
              <a:ext cx="1350" cy="13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/>
            </a:p>
          </p:txBody>
        </p:sp>
        <p:sp>
          <p:nvSpPr>
            <p:cNvPr id="14" name="任意多边形 28">
              <a:extLst>
                <a:ext uri="{FF2B5EF4-FFF2-40B4-BE49-F238E27FC236}">
                  <a16:creationId xmlns:a16="http://schemas.microsoft.com/office/drawing/2014/main" xmlns="" id="{35E77821-73D0-4465-8D4E-68965D4CA3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281" y="3848"/>
              <a:ext cx="551" cy="567"/>
            </a:xfrm>
            <a:custGeom>
              <a:avLst/>
              <a:gdLst>
                <a:gd name="connsiteX0" fmla="*/ 1913593 w 4735848"/>
                <a:gd name="connsiteY0" fmla="*/ 451664 h 4873594"/>
                <a:gd name="connsiteX1" fmla="*/ 874786 w 4735848"/>
                <a:gd name="connsiteY1" fmla="*/ 881952 h 4873594"/>
                <a:gd name="connsiteX2" fmla="*/ 444498 w 4735848"/>
                <a:gd name="connsiteY2" fmla="*/ 1920759 h 4873594"/>
                <a:gd name="connsiteX3" fmla="*/ 1913592 w 4735848"/>
                <a:gd name="connsiteY3" fmla="*/ 1920759 h 4873594"/>
                <a:gd name="connsiteX4" fmla="*/ 1913593 w 4735848"/>
                <a:gd name="connsiteY4" fmla="*/ 451664 h 4873594"/>
                <a:gd name="connsiteX5" fmla="*/ 2518011 w 4735848"/>
                <a:gd name="connsiteY5" fmla="*/ 438017 h 4873594"/>
                <a:gd name="connsiteX6" fmla="*/ 4575743 w 4735848"/>
                <a:gd name="connsiteY6" fmla="*/ 1828610 h 4873594"/>
                <a:gd name="connsiteX7" fmla="*/ 4052974 w 4735848"/>
                <a:gd name="connsiteY7" fmla="*/ 4256515 h 4873594"/>
                <a:gd name="connsiteX8" fmla="*/ 1605283 w 4735848"/>
                <a:gd name="connsiteY8" fmla="*/ 4677015 h 4873594"/>
                <a:gd name="connsiteX9" fmla="*/ 302200 w 4735848"/>
                <a:gd name="connsiteY9" fmla="*/ 2562782 h 4873594"/>
                <a:gd name="connsiteX10" fmla="*/ 648266 w 4735848"/>
                <a:gd name="connsiteY10" fmla="*/ 2577306 h 4873594"/>
                <a:gd name="connsiteX11" fmla="*/ 1747834 w 4735848"/>
                <a:gd name="connsiteY11" fmla="*/ 4361339 h 4873594"/>
                <a:gd name="connsiteX12" fmla="*/ 3813244 w 4735848"/>
                <a:gd name="connsiteY12" fmla="*/ 4006513 h 4873594"/>
                <a:gd name="connsiteX13" fmla="*/ 4254367 w 4735848"/>
                <a:gd name="connsiteY13" fmla="*/ 1957798 h 4873594"/>
                <a:gd name="connsiteX14" fmla="*/ 2518012 w 4735848"/>
                <a:gd name="connsiteY14" fmla="*/ 784388 h 4873594"/>
                <a:gd name="connsiteX15" fmla="*/ 2251880 w 4735848"/>
                <a:gd name="connsiteY15" fmla="*/ 0 h 4873594"/>
                <a:gd name="connsiteX16" fmla="*/ 2251880 w 4735848"/>
                <a:gd name="connsiteY16" fmla="*/ 2251879 h 4873594"/>
                <a:gd name="connsiteX17" fmla="*/ 0 w 4735848"/>
                <a:gd name="connsiteY17" fmla="*/ 2251880 h 4873594"/>
                <a:gd name="connsiteX18" fmla="*/ 659560 w 4735848"/>
                <a:gd name="connsiteY18" fmla="*/ 659560 h 4873594"/>
                <a:gd name="connsiteX19" fmla="*/ 2251880 w 4735848"/>
                <a:gd name="connsiteY19" fmla="*/ 0 h 48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35848" h="4873594">
                  <a:moveTo>
                    <a:pt x="1913593" y="451664"/>
                  </a:moveTo>
                  <a:cubicBezTo>
                    <a:pt x="1523965" y="451664"/>
                    <a:pt x="1150295" y="606443"/>
                    <a:pt x="874786" y="881952"/>
                  </a:cubicBezTo>
                  <a:cubicBezTo>
                    <a:pt x="599277" y="1157461"/>
                    <a:pt x="444498" y="1531131"/>
                    <a:pt x="444498" y="1920759"/>
                  </a:cubicBezTo>
                  <a:lnTo>
                    <a:pt x="1913592" y="1920759"/>
                  </a:lnTo>
                  <a:cubicBezTo>
                    <a:pt x="1913592" y="1431061"/>
                    <a:pt x="1913593" y="941362"/>
                    <a:pt x="1913593" y="451664"/>
                  </a:cubicBezTo>
                  <a:close/>
                  <a:moveTo>
                    <a:pt x="2518011" y="438017"/>
                  </a:moveTo>
                  <a:cubicBezTo>
                    <a:pt x="3423484" y="438017"/>
                    <a:pt x="4238024" y="988475"/>
                    <a:pt x="4575743" y="1828610"/>
                  </a:cubicBezTo>
                  <a:cubicBezTo>
                    <a:pt x="4913461" y="2668746"/>
                    <a:pt x="4706527" y="3629817"/>
                    <a:pt x="4052974" y="4256515"/>
                  </a:cubicBezTo>
                  <a:cubicBezTo>
                    <a:pt x="3399422" y="4883213"/>
                    <a:pt x="2430518" y="5049665"/>
                    <a:pt x="1605283" y="4677015"/>
                  </a:cubicBezTo>
                  <a:cubicBezTo>
                    <a:pt x="780048" y="4304364"/>
                    <a:pt x="264230" y="3467458"/>
                    <a:pt x="302200" y="2562782"/>
                  </a:cubicBezTo>
                  <a:lnTo>
                    <a:pt x="648266" y="2577306"/>
                  </a:lnTo>
                  <a:cubicBezTo>
                    <a:pt x="616227" y="3340690"/>
                    <a:pt x="1051484" y="4046888"/>
                    <a:pt x="1747834" y="4361339"/>
                  </a:cubicBezTo>
                  <a:cubicBezTo>
                    <a:pt x="2444184" y="4675789"/>
                    <a:pt x="3261764" y="4535333"/>
                    <a:pt x="3813244" y="4006513"/>
                  </a:cubicBezTo>
                  <a:cubicBezTo>
                    <a:pt x="4364725" y="3477693"/>
                    <a:pt x="4539341" y="2666722"/>
                    <a:pt x="4254367" y="1957798"/>
                  </a:cubicBezTo>
                  <a:cubicBezTo>
                    <a:pt x="3969393" y="1248875"/>
                    <a:pt x="3282068" y="784388"/>
                    <a:pt x="2518012" y="784388"/>
                  </a:cubicBezTo>
                  <a:close/>
                  <a:moveTo>
                    <a:pt x="2251880" y="0"/>
                  </a:moveTo>
                  <a:lnTo>
                    <a:pt x="2251880" y="2251879"/>
                  </a:lnTo>
                  <a:lnTo>
                    <a:pt x="0" y="2251880"/>
                  </a:lnTo>
                  <a:cubicBezTo>
                    <a:pt x="0" y="1654644"/>
                    <a:pt x="237251" y="1081869"/>
                    <a:pt x="659560" y="659560"/>
                  </a:cubicBezTo>
                  <a:cubicBezTo>
                    <a:pt x="1081870" y="237250"/>
                    <a:pt x="1654644" y="-1"/>
                    <a:pt x="22518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solidFill>
                  <a:schemeClr val="tx1"/>
                </a:solidFill>
              </a:endParaRPr>
            </a:p>
          </p:txBody>
        </p:sp>
        <p:sp>
          <p:nvSpPr>
            <p:cNvPr id="15" name="任意多边形 29">
              <a:extLst>
                <a:ext uri="{FF2B5EF4-FFF2-40B4-BE49-F238E27FC236}">
                  <a16:creationId xmlns:a16="http://schemas.microsoft.com/office/drawing/2014/main" xmlns="" id="{B5CC322E-F0A0-4492-943D-263B890693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281" y="6178"/>
              <a:ext cx="568" cy="567"/>
            </a:xfrm>
            <a:custGeom>
              <a:avLst/>
              <a:gdLst>
                <a:gd name="connsiteX0" fmla="*/ 816378 w 5074852"/>
                <a:gd name="connsiteY0" fmla="*/ 3584162 h 5063990"/>
                <a:gd name="connsiteX1" fmla="*/ 494757 w 5074852"/>
                <a:gd name="connsiteY1" fmla="*/ 4562500 h 5063990"/>
                <a:gd name="connsiteX2" fmla="*/ 1522998 w 5074852"/>
                <a:gd name="connsiteY2" fmla="*/ 4251342 h 5063990"/>
                <a:gd name="connsiteX3" fmla="*/ 1446260 w 5074852"/>
                <a:gd name="connsiteY3" fmla="*/ 4131002 h 5063990"/>
                <a:gd name="connsiteX4" fmla="*/ 923382 w 5074852"/>
                <a:gd name="connsiteY4" fmla="*/ 3642561 h 5063990"/>
                <a:gd name="connsiteX5" fmla="*/ 3542907 w 5074852"/>
                <a:gd name="connsiteY5" fmla="*/ 705484 h 5063990"/>
                <a:gd name="connsiteX6" fmla="*/ 985516 w 5074852"/>
                <a:gd name="connsiteY6" fmla="*/ 3262875 h 5063990"/>
                <a:gd name="connsiteX7" fmla="*/ 1113448 w 5074852"/>
                <a:gd name="connsiteY7" fmla="*/ 3332695 h 5063990"/>
                <a:gd name="connsiteX8" fmla="*/ 1742481 w 5074852"/>
                <a:gd name="connsiteY8" fmla="*/ 3920299 h 5063990"/>
                <a:gd name="connsiteX9" fmla="*/ 1832850 w 5074852"/>
                <a:gd name="connsiteY9" fmla="*/ 4062016 h 5063990"/>
                <a:gd name="connsiteX10" fmla="*/ 4417890 w 5074852"/>
                <a:gd name="connsiteY10" fmla="*/ 1476978 h 5063990"/>
                <a:gd name="connsiteX11" fmla="*/ 4415770 w 5074852"/>
                <a:gd name="connsiteY11" fmla="*/ 1472766 h 5063990"/>
                <a:gd name="connsiteX12" fmla="*/ 3636524 w 5074852"/>
                <a:gd name="connsiteY12" fmla="*/ 744840 h 5063990"/>
                <a:gd name="connsiteX13" fmla="*/ 4176835 w 5074852"/>
                <a:gd name="connsiteY13" fmla="*/ 341562 h 5063990"/>
                <a:gd name="connsiteX14" fmla="*/ 3853383 w 5074852"/>
                <a:gd name="connsiteY14" fmla="*/ 434650 h 5063990"/>
                <a:gd name="connsiteX15" fmla="*/ 3842392 w 5074852"/>
                <a:gd name="connsiteY15" fmla="*/ 443598 h 5063990"/>
                <a:gd name="connsiteX16" fmla="*/ 3985575 w 5074852"/>
                <a:gd name="connsiteY16" fmla="*/ 521743 h 5063990"/>
                <a:gd name="connsiteX17" fmla="*/ 4614609 w 5074852"/>
                <a:gd name="connsiteY17" fmla="*/ 1109348 h 5063990"/>
                <a:gd name="connsiteX18" fmla="*/ 4661937 w 5074852"/>
                <a:gd name="connsiteY18" fmla="*/ 1183566 h 5063990"/>
                <a:gd name="connsiteX19" fmla="*/ 4671494 w 5074852"/>
                <a:gd name="connsiteY19" fmla="*/ 1167546 h 5063990"/>
                <a:gd name="connsiteX20" fmla="*/ 4721960 w 5074852"/>
                <a:gd name="connsiteY20" fmla="*/ 796243 h 5063990"/>
                <a:gd name="connsiteX21" fmla="*/ 4328896 w 5074852"/>
                <a:gd name="connsiteY21" fmla="*/ 365548 h 5063990"/>
                <a:gd name="connsiteX22" fmla="*/ 4176835 w 5074852"/>
                <a:gd name="connsiteY22" fmla="*/ 341562 h 5063990"/>
                <a:gd name="connsiteX23" fmla="*/ 4183824 w 5074852"/>
                <a:gd name="connsiteY23" fmla="*/ 189 h 5063990"/>
                <a:gd name="connsiteX24" fmla="*/ 4427259 w 5074852"/>
                <a:gd name="connsiteY24" fmla="*/ 38588 h 5063990"/>
                <a:gd name="connsiteX25" fmla="*/ 5056526 w 5074852"/>
                <a:gd name="connsiteY25" fmla="*/ 728098 h 5063990"/>
                <a:gd name="connsiteX26" fmla="*/ 4913426 w 5074852"/>
                <a:gd name="connsiteY26" fmla="*/ 1426963 h 5063990"/>
                <a:gd name="connsiteX27" fmla="*/ 4897039 w 5074852"/>
                <a:gd name="connsiteY27" fmla="*/ 1447543 h 5063990"/>
                <a:gd name="connsiteX28" fmla="*/ 4901285 w 5074852"/>
                <a:gd name="connsiteY28" fmla="*/ 1451788 h 5063990"/>
                <a:gd name="connsiteX29" fmla="*/ 4863862 w 5074852"/>
                <a:gd name="connsiteY29" fmla="*/ 1489211 h 5063990"/>
                <a:gd name="connsiteX30" fmla="*/ 4837026 w 5074852"/>
                <a:gd name="connsiteY30" fmla="*/ 1522915 h 5063990"/>
                <a:gd name="connsiteX31" fmla="*/ 4747085 w 5074852"/>
                <a:gd name="connsiteY31" fmla="*/ 1608804 h 5063990"/>
                <a:gd name="connsiteX32" fmla="*/ 4745805 w 5074852"/>
                <a:gd name="connsiteY32" fmla="*/ 1607267 h 5063990"/>
                <a:gd name="connsiteX33" fmla="*/ 1881323 w 5074852"/>
                <a:gd name="connsiteY33" fmla="*/ 4471749 h 5063990"/>
                <a:gd name="connsiteX34" fmla="*/ 1884004 w 5074852"/>
                <a:gd name="connsiteY34" fmla="*/ 4480607 h 5063990"/>
                <a:gd name="connsiteX35" fmla="*/ 1867459 w 5074852"/>
                <a:gd name="connsiteY35" fmla="*/ 4485614 h 5063990"/>
                <a:gd name="connsiteX36" fmla="*/ 1850684 w 5074852"/>
                <a:gd name="connsiteY36" fmla="*/ 4502388 h 5063990"/>
                <a:gd name="connsiteX37" fmla="*/ 1841703 w 5074852"/>
                <a:gd name="connsiteY37" fmla="*/ 4493407 h 5063990"/>
                <a:gd name="connsiteX38" fmla="*/ 598435 w 5074852"/>
                <a:gd name="connsiteY38" fmla="*/ 4869636 h 5063990"/>
                <a:gd name="connsiteX39" fmla="*/ 0 w 5074852"/>
                <a:gd name="connsiteY39" fmla="*/ 5063990 h 5063990"/>
                <a:gd name="connsiteX40" fmla="*/ 95240 w 5074852"/>
                <a:gd name="connsiteY40" fmla="*/ 4745484 h 5063990"/>
                <a:gd name="connsiteX41" fmla="*/ 93708 w 5074852"/>
                <a:gd name="connsiteY41" fmla="*/ 4744980 h 5063990"/>
                <a:gd name="connsiteX42" fmla="*/ 112315 w 5074852"/>
                <a:gd name="connsiteY42" fmla="*/ 4688384 h 5063990"/>
                <a:gd name="connsiteX43" fmla="*/ 166429 w 5074852"/>
                <a:gd name="connsiteY43" fmla="*/ 4507414 h 5063990"/>
                <a:gd name="connsiteX44" fmla="*/ 170700 w 5074852"/>
                <a:gd name="connsiteY44" fmla="*/ 4510779 h 5063990"/>
                <a:gd name="connsiteX45" fmla="*/ 604148 w 5074852"/>
                <a:gd name="connsiteY45" fmla="*/ 3192281 h 5063990"/>
                <a:gd name="connsiteX46" fmla="*/ 601026 w 5074852"/>
                <a:gd name="connsiteY46" fmla="*/ 3189159 h 5063990"/>
                <a:gd name="connsiteX47" fmla="*/ 607205 w 5074852"/>
                <a:gd name="connsiteY47" fmla="*/ 3182980 h 5063990"/>
                <a:gd name="connsiteX48" fmla="*/ 610885 w 5074852"/>
                <a:gd name="connsiteY48" fmla="*/ 3171785 h 5063990"/>
                <a:gd name="connsiteX49" fmla="*/ 616540 w 5074852"/>
                <a:gd name="connsiteY49" fmla="*/ 3173645 h 5063990"/>
                <a:gd name="connsiteX50" fmla="*/ 3522874 w 5074852"/>
                <a:gd name="connsiteY50" fmla="*/ 267311 h 5063990"/>
                <a:gd name="connsiteX51" fmla="*/ 3522007 w 5074852"/>
                <a:gd name="connsiteY51" fmla="*/ 266444 h 5063990"/>
                <a:gd name="connsiteX52" fmla="*/ 3539763 w 5074852"/>
                <a:gd name="connsiteY52" fmla="*/ 250422 h 5063990"/>
                <a:gd name="connsiteX53" fmla="*/ 3548848 w 5074852"/>
                <a:gd name="connsiteY53" fmla="*/ 241337 h 5063990"/>
                <a:gd name="connsiteX54" fmla="*/ 3549314 w 5074852"/>
                <a:gd name="connsiteY54" fmla="*/ 241803 h 5063990"/>
                <a:gd name="connsiteX55" fmla="*/ 3591419 w 5074852"/>
                <a:gd name="connsiteY55" fmla="*/ 203809 h 5063990"/>
                <a:gd name="connsiteX56" fmla="*/ 4183824 w 5074852"/>
                <a:gd name="connsiteY56" fmla="*/ 189 h 506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074852" h="5063990">
                  <a:moveTo>
                    <a:pt x="816378" y="3584162"/>
                  </a:moveTo>
                  <a:lnTo>
                    <a:pt x="494757" y="4562500"/>
                  </a:lnTo>
                  <a:lnTo>
                    <a:pt x="1522998" y="4251342"/>
                  </a:lnTo>
                  <a:lnTo>
                    <a:pt x="1446260" y="4131002"/>
                  </a:lnTo>
                  <a:cubicBezTo>
                    <a:pt x="1306625" y="3934700"/>
                    <a:pt x="1128728" y="3768520"/>
                    <a:pt x="923382" y="3642561"/>
                  </a:cubicBezTo>
                  <a:close/>
                  <a:moveTo>
                    <a:pt x="3542907" y="705484"/>
                  </a:moveTo>
                  <a:lnTo>
                    <a:pt x="985516" y="3262875"/>
                  </a:lnTo>
                  <a:lnTo>
                    <a:pt x="1113448" y="3332695"/>
                  </a:lnTo>
                  <a:cubicBezTo>
                    <a:pt x="1360483" y="3484226"/>
                    <a:pt x="1574498" y="3684145"/>
                    <a:pt x="1742481" y="3920299"/>
                  </a:cubicBezTo>
                  <a:lnTo>
                    <a:pt x="1832850" y="4062016"/>
                  </a:lnTo>
                  <a:lnTo>
                    <a:pt x="4417890" y="1476978"/>
                  </a:lnTo>
                  <a:lnTo>
                    <a:pt x="4415770" y="1472766"/>
                  </a:lnTo>
                  <a:cubicBezTo>
                    <a:pt x="4236029" y="1156670"/>
                    <a:pt x="3964114" y="902663"/>
                    <a:pt x="3636524" y="744840"/>
                  </a:cubicBezTo>
                  <a:close/>
                  <a:moveTo>
                    <a:pt x="4176835" y="341562"/>
                  </a:moveTo>
                  <a:cubicBezTo>
                    <a:pt x="4062433" y="339228"/>
                    <a:pt x="3949500" y="371545"/>
                    <a:pt x="3853383" y="434650"/>
                  </a:cubicBezTo>
                  <a:lnTo>
                    <a:pt x="3842392" y="443598"/>
                  </a:lnTo>
                  <a:lnTo>
                    <a:pt x="3985575" y="521743"/>
                  </a:lnTo>
                  <a:cubicBezTo>
                    <a:pt x="4232611" y="673273"/>
                    <a:pt x="4446625" y="873192"/>
                    <a:pt x="4614609" y="1109348"/>
                  </a:cubicBezTo>
                  <a:lnTo>
                    <a:pt x="4661937" y="1183566"/>
                  </a:lnTo>
                  <a:lnTo>
                    <a:pt x="4671494" y="1167546"/>
                  </a:lnTo>
                  <a:cubicBezTo>
                    <a:pt x="4728833" y="1054946"/>
                    <a:pt x="4748054" y="924352"/>
                    <a:pt x="4721960" y="796243"/>
                  </a:cubicBezTo>
                  <a:cubicBezTo>
                    <a:pt x="4680210" y="591268"/>
                    <a:pt x="4529210" y="425811"/>
                    <a:pt x="4328896" y="365548"/>
                  </a:cubicBezTo>
                  <a:cubicBezTo>
                    <a:pt x="4278817" y="350482"/>
                    <a:pt x="4227681" y="342599"/>
                    <a:pt x="4176835" y="341562"/>
                  </a:cubicBezTo>
                  <a:close/>
                  <a:moveTo>
                    <a:pt x="4183824" y="189"/>
                  </a:moveTo>
                  <a:cubicBezTo>
                    <a:pt x="4265224" y="1850"/>
                    <a:pt x="4347087" y="14469"/>
                    <a:pt x="4427259" y="38588"/>
                  </a:cubicBezTo>
                  <a:cubicBezTo>
                    <a:pt x="4747948" y="135065"/>
                    <a:pt x="4989688" y="399949"/>
                    <a:pt x="5056526" y="728098"/>
                  </a:cubicBezTo>
                  <a:cubicBezTo>
                    <a:pt x="5106655" y="974209"/>
                    <a:pt x="5052319" y="1226049"/>
                    <a:pt x="4913426" y="1426963"/>
                  </a:cubicBezTo>
                  <a:lnTo>
                    <a:pt x="4897039" y="1447543"/>
                  </a:lnTo>
                  <a:lnTo>
                    <a:pt x="4901285" y="1451788"/>
                  </a:lnTo>
                  <a:lnTo>
                    <a:pt x="4863862" y="1489211"/>
                  </a:lnTo>
                  <a:lnTo>
                    <a:pt x="4837026" y="1522915"/>
                  </a:lnTo>
                  <a:cubicBezTo>
                    <a:pt x="4809271" y="1553308"/>
                    <a:pt x="4779260" y="1582027"/>
                    <a:pt x="4747085" y="1608804"/>
                  </a:cubicBezTo>
                  <a:lnTo>
                    <a:pt x="4745805" y="1607267"/>
                  </a:lnTo>
                  <a:lnTo>
                    <a:pt x="1881323" y="4471749"/>
                  </a:lnTo>
                  <a:lnTo>
                    <a:pt x="1884004" y="4480607"/>
                  </a:lnTo>
                  <a:lnTo>
                    <a:pt x="1867459" y="4485614"/>
                  </a:lnTo>
                  <a:lnTo>
                    <a:pt x="1850684" y="4502388"/>
                  </a:lnTo>
                  <a:lnTo>
                    <a:pt x="1841703" y="4493407"/>
                  </a:lnTo>
                  <a:lnTo>
                    <a:pt x="598435" y="4869636"/>
                  </a:lnTo>
                  <a:lnTo>
                    <a:pt x="0" y="5063990"/>
                  </a:lnTo>
                  <a:lnTo>
                    <a:pt x="95240" y="4745484"/>
                  </a:lnTo>
                  <a:lnTo>
                    <a:pt x="93708" y="4744980"/>
                  </a:lnTo>
                  <a:lnTo>
                    <a:pt x="112315" y="4688384"/>
                  </a:lnTo>
                  <a:lnTo>
                    <a:pt x="166429" y="4507414"/>
                  </a:lnTo>
                  <a:lnTo>
                    <a:pt x="170700" y="4510779"/>
                  </a:lnTo>
                  <a:lnTo>
                    <a:pt x="604148" y="3192281"/>
                  </a:lnTo>
                  <a:lnTo>
                    <a:pt x="601026" y="3189159"/>
                  </a:lnTo>
                  <a:lnTo>
                    <a:pt x="607205" y="3182980"/>
                  </a:lnTo>
                  <a:lnTo>
                    <a:pt x="610885" y="3171785"/>
                  </a:lnTo>
                  <a:lnTo>
                    <a:pt x="616540" y="3173645"/>
                  </a:lnTo>
                  <a:lnTo>
                    <a:pt x="3522874" y="267311"/>
                  </a:lnTo>
                  <a:lnTo>
                    <a:pt x="3522007" y="266444"/>
                  </a:lnTo>
                  <a:lnTo>
                    <a:pt x="3539763" y="250422"/>
                  </a:lnTo>
                  <a:lnTo>
                    <a:pt x="3548848" y="241337"/>
                  </a:lnTo>
                  <a:lnTo>
                    <a:pt x="3549314" y="241803"/>
                  </a:lnTo>
                  <a:lnTo>
                    <a:pt x="3591419" y="203809"/>
                  </a:lnTo>
                  <a:cubicBezTo>
                    <a:pt x="3759677" y="66975"/>
                    <a:pt x="3970150" y="-4171"/>
                    <a:pt x="4183824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solidFill>
                  <a:schemeClr val="tx1"/>
                </a:solidFill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F9027F7-2A6A-40DD-A04E-25C8CD200B76}"/>
              </a:ext>
            </a:extLst>
          </p:cNvPr>
          <p:cNvSpPr txBox="1"/>
          <p:nvPr/>
        </p:nvSpPr>
        <p:spPr>
          <a:xfrm>
            <a:off x="3249474" y="2404104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A2A520C-8F03-4419-B63E-6CF0C96DDD63}"/>
              </a:ext>
            </a:extLst>
          </p:cNvPr>
          <p:cNvSpPr/>
          <p:nvPr/>
        </p:nvSpPr>
        <p:spPr>
          <a:xfrm>
            <a:off x="2022405" y="2880975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3C8A8E0-2353-4513-BF91-8003C987AFA5}"/>
              </a:ext>
            </a:extLst>
          </p:cNvPr>
          <p:cNvSpPr txBox="1"/>
          <p:nvPr/>
        </p:nvSpPr>
        <p:spPr>
          <a:xfrm>
            <a:off x="3249474" y="3754772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0D77FED-A115-4F66-AC41-99E484C10480}"/>
              </a:ext>
            </a:extLst>
          </p:cNvPr>
          <p:cNvSpPr/>
          <p:nvPr/>
        </p:nvSpPr>
        <p:spPr>
          <a:xfrm>
            <a:off x="2022405" y="4231644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487FFF2-5745-4A08-A90D-93E5C8883A59}"/>
              </a:ext>
            </a:extLst>
          </p:cNvPr>
          <p:cNvSpPr txBox="1"/>
          <p:nvPr/>
        </p:nvSpPr>
        <p:spPr>
          <a:xfrm>
            <a:off x="8533873" y="2403783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F8E37C28-18A2-4EFD-B24E-E6917012064D}"/>
              </a:ext>
            </a:extLst>
          </p:cNvPr>
          <p:cNvSpPr/>
          <p:nvPr/>
        </p:nvSpPr>
        <p:spPr>
          <a:xfrm>
            <a:off x="7306804" y="2880654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2D98D56-6BB9-4499-AE84-5B648708A72F}"/>
              </a:ext>
            </a:extLst>
          </p:cNvPr>
          <p:cNvSpPr txBox="1"/>
          <p:nvPr/>
        </p:nvSpPr>
        <p:spPr>
          <a:xfrm>
            <a:off x="8533873" y="3754452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48C85F9-3E1B-4561-BA22-896D0A464DC7}"/>
              </a:ext>
            </a:extLst>
          </p:cNvPr>
          <p:cNvSpPr/>
          <p:nvPr/>
        </p:nvSpPr>
        <p:spPr>
          <a:xfrm>
            <a:off x="7306804" y="4190930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DD9DBB7-DDA7-455D-8DFE-585E5EF02C70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A7552923-B342-4FD6-AFC9-649D6474ABCE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48F0E5F-1BB7-42D7-A58E-3C00C0459087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7142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3">
            <a:extLst>
              <a:ext uri="{FF2B5EF4-FFF2-40B4-BE49-F238E27FC236}">
                <a16:creationId xmlns:a16="http://schemas.microsoft.com/office/drawing/2014/main" xmlns="" id="{72795658-FC43-4B19-8B78-47FCB466D4C7}"/>
              </a:ext>
            </a:extLst>
          </p:cNvPr>
          <p:cNvSpPr>
            <a:spLocks/>
          </p:cNvSpPr>
          <p:nvPr/>
        </p:nvSpPr>
        <p:spPr bwMode="auto">
          <a:xfrm rot="-4678923">
            <a:off x="4722813" y="1997076"/>
            <a:ext cx="2787650" cy="2752725"/>
          </a:xfrm>
          <a:custGeom>
            <a:avLst/>
            <a:gdLst>
              <a:gd name="T0" fmla="*/ 1101990 w 2788528"/>
              <a:gd name="T1" fmla="*/ 30507 h 2753783"/>
              <a:gd name="T2" fmla="*/ 2754655 w 2788528"/>
              <a:gd name="T3" fmla="*/ 1078660 h 2753783"/>
              <a:gd name="T4" fmla="*/ 2082798 w 2788528"/>
              <a:gd name="T5" fmla="*/ 1225639 h 2753783"/>
              <a:gd name="T6" fmla="*/ 1247724 w 2788528"/>
              <a:gd name="T7" fmla="*/ 702590 h 2753783"/>
              <a:gd name="T8" fmla="*/ 1101990 w 2788528"/>
              <a:gd name="T9" fmla="*/ 30507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102337" y="30519"/>
                </a:moveTo>
                <a:cubicBezTo>
                  <a:pt x="1851532" y="-127902"/>
                  <a:pt x="2589801" y="340355"/>
                  <a:pt x="2755523" y="1079075"/>
                </a:cubicBezTo>
                <a:lnTo>
                  <a:pt x="2083454" y="1226110"/>
                </a:lnTo>
                <a:cubicBezTo>
                  <a:pt x="1998817" y="858048"/>
                  <a:pt x="1626466" y="624810"/>
                  <a:pt x="1248117" y="702860"/>
                </a:cubicBezTo>
                <a:lnTo>
                  <a:pt x="1102337" y="30519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  <a:extLst/>
        </p:spPr>
        <p:txBody>
          <a:bodyPr anchor="ctr"/>
          <a:lstStyle/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空心弧 4">
            <a:extLst>
              <a:ext uri="{FF2B5EF4-FFF2-40B4-BE49-F238E27FC236}">
                <a16:creationId xmlns:a16="http://schemas.microsoft.com/office/drawing/2014/main" xmlns="" id="{7333ADDD-B2A3-41E8-8835-608344DF2F92}"/>
              </a:ext>
            </a:extLst>
          </p:cNvPr>
          <p:cNvSpPr>
            <a:spLocks/>
          </p:cNvSpPr>
          <p:nvPr/>
        </p:nvSpPr>
        <p:spPr bwMode="auto">
          <a:xfrm rot="10221374">
            <a:off x="4738689" y="2003425"/>
            <a:ext cx="2789237" cy="2755900"/>
          </a:xfrm>
          <a:custGeom>
            <a:avLst/>
            <a:gdLst>
              <a:gd name="T0" fmla="*/ 1634314 w 2789647"/>
              <a:gd name="T1" fmla="*/ 20505 h 2754576"/>
              <a:gd name="T2" fmla="*/ 2770679 w 2789647"/>
              <a:gd name="T3" fmla="*/ 1602003 h 2754576"/>
              <a:gd name="T4" fmla="*/ 2097345 w 2789647"/>
              <a:gd name="T5" fmla="*/ 1492369 h 2754576"/>
              <a:gd name="T6" fmla="*/ 1515616 w 2789647"/>
              <a:gd name="T7" fmla="*/ 692711 h 2754576"/>
              <a:gd name="T8" fmla="*/ 1634314 w 2789647"/>
              <a:gd name="T9" fmla="*/ 20505 h 27545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9647" h="2754576">
                <a:moveTo>
                  <a:pt x="1634554" y="20495"/>
                </a:moveTo>
                <a:cubicBezTo>
                  <a:pt x="2388389" y="150361"/>
                  <a:pt x="2895510" y="855687"/>
                  <a:pt x="2771086" y="1601233"/>
                </a:cubicBezTo>
                <a:lnTo>
                  <a:pt x="2097653" y="1491652"/>
                </a:lnTo>
                <a:cubicBezTo>
                  <a:pt x="2162163" y="1114477"/>
                  <a:pt x="1902179" y="757321"/>
                  <a:pt x="1515839" y="692378"/>
                </a:cubicBezTo>
                <a:lnTo>
                  <a:pt x="1634554" y="20495"/>
                </a:lnTo>
                <a:close/>
              </a:path>
            </a:pathLst>
          </a:custGeom>
          <a:solidFill>
            <a:srgbClr val="C5261D"/>
          </a:solidFill>
          <a:ln>
            <a:solidFill>
              <a:schemeClr val="bg1"/>
            </a:solidFill>
          </a:ln>
          <a:extLst/>
        </p:spPr>
        <p:txBody>
          <a:bodyPr anchor="ctr"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空心弧 5">
            <a:extLst>
              <a:ext uri="{FF2B5EF4-FFF2-40B4-BE49-F238E27FC236}">
                <a16:creationId xmlns:a16="http://schemas.microsoft.com/office/drawing/2014/main" xmlns="" id="{79EE7DEB-1281-4BB2-8F61-1D42B0BAFD71}"/>
              </a:ext>
            </a:extLst>
          </p:cNvPr>
          <p:cNvSpPr>
            <a:spLocks/>
          </p:cNvSpPr>
          <p:nvPr/>
        </p:nvSpPr>
        <p:spPr bwMode="auto">
          <a:xfrm rot="851343">
            <a:off x="4710113" y="1979613"/>
            <a:ext cx="2787650" cy="2754312"/>
          </a:xfrm>
          <a:custGeom>
            <a:avLst/>
            <a:gdLst>
              <a:gd name="T0" fmla="*/ 1062536 w 2788529"/>
              <a:gd name="T1" fmla="*/ 39466 h 2753782"/>
              <a:gd name="T2" fmla="*/ 2117990 w 2788529"/>
              <a:gd name="T3" fmla="*/ 200461 h 2753782"/>
              <a:gd name="T4" fmla="*/ 2751950 w 2788529"/>
              <a:gd name="T5" fmla="*/ 1067462 h 2753782"/>
              <a:gd name="T6" fmla="*/ 2083866 w 2788529"/>
              <a:gd name="T7" fmla="*/ 1219806 h 2753782"/>
              <a:gd name="T8" fmla="*/ 1758697 w 2788529"/>
              <a:gd name="T9" fmla="*/ 784275 h 2753782"/>
              <a:gd name="T10" fmla="*/ 1227338 w 2788529"/>
              <a:gd name="T11" fmla="*/ 704907 h 2753782"/>
              <a:gd name="T12" fmla="*/ 1062536 w 2788529"/>
              <a:gd name="T13" fmla="*/ 39466 h 27537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88529" h="2753782">
                <a:moveTo>
                  <a:pt x="1062871" y="39458"/>
                </a:moveTo>
                <a:cubicBezTo>
                  <a:pt x="1422483" y="-47441"/>
                  <a:pt x="1802327" y="10470"/>
                  <a:pt x="2118658" y="200422"/>
                </a:cubicBezTo>
                <a:cubicBezTo>
                  <a:pt x="2439675" y="393188"/>
                  <a:pt x="2668330" y="705737"/>
                  <a:pt x="2752818" y="1067257"/>
                </a:cubicBezTo>
                <a:lnTo>
                  <a:pt x="2084523" y="1219571"/>
                </a:lnTo>
                <a:cubicBezTo>
                  <a:pt x="2040913" y="1037492"/>
                  <a:pt x="1923570" y="880402"/>
                  <a:pt x="1759252" y="784124"/>
                </a:cubicBezTo>
                <a:cubicBezTo>
                  <a:pt x="1599636" y="690602"/>
                  <a:pt x="1408708" y="662097"/>
                  <a:pt x="1227725" y="704771"/>
                </a:cubicBezTo>
                <a:lnTo>
                  <a:pt x="1062871" y="39458"/>
                </a:lnTo>
                <a:close/>
              </a:path>
            </a:pathLst>
          </a:custGeom>
          <a:solidFill>
            <a:srgbClr val="C5261D"/>
          </a:solidFill>
          <a:ln>
            <a:solidFill>
              <a:schemeClr val="bg1"/>
            </a:solidFill>
          </a:ln>
          <a:extLst/>
        </p:spPr>
        <p:txBody>
          <a:bodyPr anchor="ctr"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空心弧 6">
            <a:extLst>
              <a:ext uri="{FF2B5EF4-FFF2-40B4-BE49-F238E27FC236}">
                <a16:creationId xmlns:a16="http://schemas.microsoft.com/office/drawing/2014/main" xmlns="" id="{626A6E5D-50A0-4A1E-B102-951CF2325898}"/>
              </a:ext>
            </a:extLst>
          </p:cNvPr>
          <p:cNvSpPr>
            <a:spLocks/>
          </p:cNvSpPr>
          <p:nvPr/>
        </p:nvSpPr>
        <p:spPr bwMode="auto">
          <a:xfrm rot="4607761">
            <a:off x="4722813" y="1997076"/>
            <a:ext cx="2787650" cy="2752725"/>
          </a:xfrm>
          <a:custGeom>
            <a:avLst/>
            <a:gdLst>
              <a:gd name="T0" fmla="*/ 1716943 w 2788528"/>
              <a:gd name="T1" fmla="*/ 37495 h 2753783"/>
              <a:gd name="T2" fmla="*/ 2751569 w 2788528"/>
              <a:gd name="T3" fmla="*/ 1687503 h 2753783"/>
              <a:gd name="T4" fmla="*/ 2078139 w 2788528"/>
              <a:gd name="T5" fmla="*/ 1533180 h 2753783"/>
              <a:gd name="T6" fmla="*/ 1554870 w 2788528"/>
              <a:gd name="T7" fmla="*/ 709057 h 2753783"/>
              <a:gd name="T8" fmla="*/ 1716943 w 2788528"/>
              <a:gd name="T9" fmla="*/ 37495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717484" y="37509"/>
                </a:moveTo>
                <a:cubicBezTo>
                  <a:pt x="2463405" y="213057"/>
                  <a:pt x="2925780" y="950499"/>
                  <a:pt x="2752436" y="1688152"/>
                </a:cubicBezTo>
                <a:lnTo>
                  <a:pt x="2078794" y="1533769"/>
                </a:lnTo>
                <a:cubicBezTo>
                  <a:pt x="2167607" y="1165147"/>
                  <a:pt x="1933288" y="796080"/>
                  <a:pt x="1555360" y="709330"/>
                </a:cubicBezTo>
                <a:lnTo>
                  <a:pt x="1717484" y="37509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  <a:extLst/>
        </p:spPr>
        <p:txBody>
          <a:bodyPr anchor="ctr"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xmlns="" id="{E4AB43BF-3225-4FCB-B00E-8C4487267B9C}"/>
              </a:ext>
            </a:extLst>
          </p:cNvPr>
          <p:cNvSpPr>
            <a:spLocks/>
          </p:cNvSpPr>
          <p:nvPr/>
        </p:nvSpPr>
        <p:spPr bwMode="auto">
          <a:xfrm>
            <a:off x="5180014" y="2581276"/>
            <a:ext cx="363537" cy="320675"/>
          </a:xfrm>
          <a:custGeom>
            <a:avLst/>
            <a:gdLst>
              <a:gd name="T0" fmla="*/ 363537 w 136"/>
              <a:gd name="T1" fmla="*/ 128270 h 120"/>
              <a:gd name="T2" fmla="*/ 181769 w 136"/>
              <a:gd name="T3" fmla="*/ 0 h 120"/>
              <a:gd name="T4" fmla="*/ 0 w 136"/>
              <a:gd name="T5" fmla="*/ 128270 h 120"/>
              <a:gd name="T6" fmla="*/ 98903 w 136"/>
              <a:gd name="T7" fmla="*/ 243179 h 120"/>
              <a:gd name="T8" fmla="*/ 58807 w 136"/>
              <a:gd name="T9" fmla="*/ 320675 h 120"/>
              <a:gd name="T10" fmla="*/ 195134 w 136"/>
              <a:gd name="T11" fmla="*/ 256540 h 120"/>
              <a:gd name="T12" fmla="*/ 363537 w 136"/>
              <a:gd name="T13" fmla="*/ 128270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Freeform 64">
            <a:extLst>
              <a:ext uri="{FF2B5EF4-FFF2-40B4-BE49-F238E27FC236}">
                <a16:creationId xmlns:a16="http://schemas.microsoft.com/office/drawing/2014/main" xmlns="" id="{53C1231A-2CD0-4B6B-9E74-3C816B0965B9}"/>
              </a:ext>
            </a:extLst>
          </p:cNvPr>
          <p:cNvSpPr>
            <a:spLocks noEditPoints="1"/>
          </p:cNvSpPr>
          <p:nvPr/>
        </p:nvSpPr>
        <p:spPr bwMode="auto">
          <a:xfrm>
            <a:off x="5226051" y="4000500"/>
            <a:ext cx="327025" cy="312738"/>
          </a:xfrm>
          <a:custGeom>
            <a:avLst/>
            <a:gdLst>
              <a:gd name="T0" fmla="*/ 307354 w 133"/>
              <a:gd name="T1" fmla="*/ 0 h 127"/>
              <a:gd name="T2" fmla="*/ 22130 w 133"/>
              <a:gd name="T3" fmla="*/ 0 h 127"/>
              <a:gd name="T4" fmla="*/ 0 w 133"/>
              <a:gd name="T5" fmla="*/ 22163 h 127"/>
              <a:gd name="T6" fmla="*/ 0 w 133"/>
              <a:gd name="T7" fmla="*/ 224088 h 127"/>
              <a:gd name="T8" fmla="*/ 22130 w 133"/>
              <a:gd name="T9" fmla="*/ 246250 h 127"/>
              <a:gd name="T10" fmla="*/ 130318 w 133"/>
              <a:gd name="T11" fmla="*/ 246250 h 127"/>
              <a:gd name="T12" fmla="*/ 98353 w 133"/>
              <a:gd name="T13" fmla="*/ 290575 h 127"/>
              <a:gd name="T14" fmla="*/ 98353 w 133"/>
              <a:gd name="T15" fmla="*/ 312738 h 127"/>
              <a:gd name="T16" fmla="*/ 130318 w 133"/>
              <a:gd name="T17" fmla="*/ 312738 h 127"/>
              <a:gd name="T18" fmla="*/ 196707 w 133"/>
              <a:gd name="T19" fmla="*/ 312738 h 127"/>
              <a:gd name="T20" fmla="*/ 231130 w 133"/>
              <a:gd name="T21" fmla="*/ 312738 h 127"/>
              <a:gd name="T22" fmla="*/ 231130 w 133"/>
              <a:gd name="T23" fmla="*/ 290575 h 127"/>
              <a:gd name="T24" fmla="*/ 196707 w 133"/>
              <a:gd name="T25" fmla="*/ 246250 h 127"/>
              <a:gd name="T26" fmla="*/ 307354 w 133"/>
              <a:gd name="T27" fmla="*/ 246250 h 127"/>
              <a:gd name="T28" fmla="*/ 327025 w 133"/>
              <a:gd name="T29" fmla="*/ 224088 h 127"/>
              <a:gd name="T30" fmla="*/ 327025 w 133"/>
              <a:gd name="T31" fmla="*/ 22163 h 127"/>
              <a:gd name="T32" fmla="*/ 307354 w 133"/>
              <a:gd name="T33" fmla="*/ 0 h 127"/>
              <a:gd name="T34" fmla="*/ 147530 w 133"/>
              <a:gd name="T35" fmla="*/ 219163 h 127"/>
              <a:gd name="T36" fmla="*/ 164742 w 133"/>
              <a:gd name="T37" fmla="*/ 201925 h 127"/>
              <a:gd name="T38" fmla="*/ 184413 w 133"/>
              <a:gd name="T39" fmla="*/ 219163 h 127"/>
              <a:gd name="T40" fmla="*/ 164742 w 133"/>
              <a:gd name="T41" fmla="*/ 238863 h 127"/>
              <a:gd name="T42" fmla="*/ 147530 w 133"/>
              <a:gd name="T43" fmla="*/ 219163 h 127"/>
              <a:gd name="T44" fmla="*/ 304895 w 133"/>
              <a:gd name="T45" fmla="*/ 194538 h 127"/>
              <a:gd name="T46" fmla="*/ 24588 w 133"/>
              <a:gd name="T47" fmla="*/ 194538 h 127"/>
              <a:gd name="T48" fmla="*/ 24588 w 133"/>
              <a:gd name="T49" fmla="*/ 24625 h 127"/>
              <a:gd name="T50" fmla="*/ 304895 w 133"/>
              <a:gd name="T51" fmla="*/ 24625 h 127"/>
              <a:gd name="T52" fmla="*/ 304895 w 133"/>
              <a:gd name="T53" fmla="*/ 194538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Freeform 110">
            <a:extLst>
              <a:ext uri="{FF2B5EF4-FFF2-40B4-BE49-F238E27FC236}">
                <a16:creationId xmlns:a16="http://schemas.microsoft.com/office/drawing/2014/main" xmlns="" id="{5297FDD7-63BA-4D0E-BF31-35F2F69B0901}"/>
              </a:ext>
            </a:extLst>
          </p:cNvPr>
          <p:cNvSpPr>
            <a:spLocks/>
          </p:cNvSpPr>
          <p:nvPr/>
        </p:nvSpPr>
        <p:spPr bwMode="auto">
          <a:xfrm>
            <a:off x="6878638" y="4083051"/>
            <a:ext cx="80962" cy="80963"/>
          </a:xfrm>
          <a:custGeom>
            <a:avLst/>
            <a:gdLst>
              <a:gd name="T0" fmla="*/ 0 w 41"/>
              <a:gd name="T1" fmla="*/ 77014 h 41"/>
              <a:gd name="T2" fmla="*/ 5924 w 41"/>
              <a:gd name="T3" fmla="*/ 80963 h 41"/>
              <a:gd name="T4" fmla="*/ 80962 w 41"/>
              <a:gd name="T5" fmla="*/ 5924 h 41"/>
              <a:gd name="T6" fmla="*/ 77013 w 41"/>
              <a:gd name="T7" fmla="*/ 0 h 41"/>
              <a:gd name="T8" fmla="*/ 0 w 41"/>
              <a:gd name="T9" fmla="*/ 77014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" h="41">
                <a:moveTo>
                  <a:pt x="0" y="39"/>
                </a:moveTo>
                <a:lnTo>
                  <a:pt x="3" y="41"/>
                </a:lnTo>
                <a:lnTo>
                  <a:pt x="41" y="3"/>
                </a:lnTo>
                <a:lnTo>
                  <a:pt x="39" y="0"/>
                </a:lnTo>
                <a:lnTo>
                  <a:pt x="0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Freeform 111">
            <a:extLst>
              <a:ext uri="{FF2B5EF4-FFF2-40B4-BE49-F238E27FC236}">
                <a16:creationId xmlns:a16="http://schemas.microsoft.com/office/drawing/2014/main" xmlns="" id="{86BE15AD-EF3E-4204-B442-1981668493FE}"/>
              </a:ext>
            </a:extLst>
          </p:cNvPr>
          <p:cNvSpPr>
            <a:spLocks/>
          </p:cNvSpPr>
          <p:nvPr/>
        </p:nvSpPr>
        <p:spPr bwMode="auto">
          <a:xfrm>
            <a:off x="6859588" y="4060826"/>
            <a:ext cx="88900" cy="92075"/>
          </a:xfrm>
          <a:custGeom>
            <a:avLst/>
            <a:gdLst>
              <a:gd name="T0" fmla="*/ 74757 w 44"/>
              <a:gd name="T1" fmla="*/ 0 h 46"/>
              <a:gd name="T2" fmla="*/ 0 w 44"/>
              <a:gd name="T3" fmla="*/ 78064 h 46"/>
              <a:gd name="T4" fmla="*/ 12123 w 44"/>
              <a:gd name="T5" fmla="*/ 92075 h 46"/>
              <a:gd name="T6" fmla="*/ 88900 w 44"/>
              <a:gd name="T7" fmla="*/ 16013 h 46"/>
              <a:gd name="T8" fmla="*/ 74757 w 44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" h="46">
                <a:moveTo>
                  <a:pt x="37" y="0"/>
                </a:moveTo>
                <a:lnTo>
                  <a:pt x="0" y="39"/>
                </a:lnTo>
                <a:lnTo>
                  <a:pt x="6" y="46"/>
                </a:lnTo>
                <a:lnTo>
                  <a:pt x="44" y="8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Freeform 112">
            <a:extLst>
              <a:ext uri="{FF2B5EF4-FFF2-40B4-BE49-F238E27FC236}">
                <a16:creationId xmlns:a16="http://schemas.microsoft.com/office/drawing/2014/main" xmlns="" id="{5E910E15-986A-463C-82F2-5B49203DC95E}"/>
              </a:ext>
            </a:extLst>
          </p:cNvPr>
          <p:cNvSpPr>
            <a:spLocks/>
          </p:cNvSpPr>
          <p:nvPr/>
        </p:nvSpPr>
        <p:spPr bwMode="auto">
          <a:xfrm>
            <a:off x="6843714" y="4048125"/>
            <a:ext cx="84137" cy="84138"/>
          </a:xfrm>
          <a:custGeom>
            <a:avLst/>
            <a:gdLst>
              <a:gd name="T0" fmla="*/ 0 w 42"/>
              <a:gd name="T1" fmla="*/ 76125 h 42"/>
              <a:gd name="T2" fmla="*/ 8013 w 42"/>
              <a:gd name="T3" fmla="*/ 84138 h 42"/>
              <a:gd name="T4" fmla="*/ 84137 w 42"/>
              <a:gd name="T5" fmla="*/ 8013 h 42"/>
              <a:gd name="T6" fmla="*/ 76124 w 42"/>
              <a:gd name="T7" fmla="*/ 0 h 42"/>
              <a:gd name="T8" fmla="*/ 0 w 42"/>
              <a:gd name="T9" fmla="*/ 76125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42">
                <a:moveTo>
                  <a:pt x="0" y="38"/>
                </a:moveTo>
                <a:lnTo>
                  <a:pt x="4" y="42"/>
                </a:lnTo>
                <a:lnTo>
                  <a:pt x="42" y="4"/>
                </a:lnTo>
                <a:lnTo>
                  <a:pt x="38" y="0"/>
                </a:lnTo>
                <a:lnTo>
                  <a:pt x="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Freeform 113">
            <a:extLst>
              <a:ext uri="{FF2B5EF4-FFF2-40B4-BE49-F238E27FC236}">
                <a16:creationId xmlns:a16="http://schemas.microsoft.com/office/drawing/2014/main" xmlns="" id="{1D0B5E52-DADD-4AD6-9FF8-D0E28E21B29F}"/>
              </a:ext>
            </a:extLst>
          </p:cNvPr>
          <p:cNvSpPr>
            <a:spLocks/>
          </p:cNvSpPr>
          <p:nvPr/>
        </p:nvSpPr>
        <p:spPr bwMode="auto">
          <a:xfrm>
            <a:off x="6821488" y="4130676"/>
            <a:ext cx="57150" cy="55563"/>
          </a:xfrm>
          <a:custGeom>
            <a:avLst/>
            <a:gdLst>
              <a:gd name="T0" fmla="*/ 57150 w 28"/>
              <a:gd name="T1" fmla="*/ 39688 h 28"/>
              <a:gd name="T2" fmla="*/ 16329 w 28"/>
              <a:gd name="T3" fmla="*/ 0 h 28"/>
              <a:gd name="T4" fmla="*/ 0 w 28"/>
              <a:gd name="T5" fmla="*/ 39688 h 28"/>
              <a:gd name="T6" fmla="*/ 18370 w 28"/>
              <a:gd name="T7" fmla="*/ 55563 h 28"/>
              <a:gd name="T8" fmla="*/ 57150 w 28"/>
              <a:gd name="T9" fmla="*/ 39688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28" y="20"/>
                </a:moveTo>
                <a:lnTo>
                  <a:pt x="8" y="0"/>
                </a:lnTo>
                <a:lnTo>
                  <a:pt x="0" y="20"/>
                </a:lnTo>
                <a:lnTo>
                  <a:pt x="9" y="28"/>
                </a:ln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Freeform 114">
            <a:extLst>
              <a:ext uri="{FF2B5EF4-FFF2-40B4-BE49-F238E27FC236}">
                <a16:creationId xmlns:a16="http://schemas.microsoft.com/office/drawing/2014/main" xmlns="" id="{4102C193-C00F-43CC-804D-25AAF6CDF2A6}"/>
              </a:ext>
            </a:extLst>
          </p:cNvPr>
          <p:cNvSpPr>
            <a:spLocks/>
          </p:cNvSpPr>
          <p:nvPr/>
        </p:nvSpPr>
        <p:spPr bwMode="auto">
          <a:xfrm>
            <a:off x="6807201" y="4176713"/>
            <a:ext cx="28575" cy="25400"/>
          </a:xfrm>
          <a:custGeom>
            <a:avLst/>
            <a:gdLst>
              <a:gd name="T0" fmla="*/ 0 w 14"/>
              <a:gd name="T1" fmla="*/ 25400 h 13"/>
              <a:gd name="T2" fmla="*/ 28575 w 14"/>
              <a:gd name="T3" fmla="*/ 11723 h 13"/>
              <a:gd name="T4" fmla="*/ 12246 w 14"/>
              <a:gd name="T5" fmla="*/ 0 h 13"/>
              <a:gd name="T6" fmla="*/ 0 w 14"/>
              <a:gd name="T7" fmla="*/ 2540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13">
                <a:moveTo>
                  <a:pt x="0" y="13"/>
                </a:moveTo>
                <a:lnTo>
                  <a:pt x="14" y="6"/>
                </a:lnTo>
                <a:lnTo>
                  <a:pt x="6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Freeform 115">
            <a:extLst>
              <a:ext uri="{FF2B5EF4-FFF2-40B4-BE49-F238E27FC236}">
                <a16:creationId xmlns:a16="http://schemas.microsoft.com/office/drawing/2014/main" xmlns="" id="{175C6E76-3BA1-4418-A583-F73DBA47ED7C}"/>
              </a:ext>
            </a:extLst>
          </p:cNvPr>
          <p:cNvSpPr>
            <a:spLocks/>
          </p:cNvSpPr>
          <p:nvPr/>
        </p:nvSpPr>
        <p:spPr bwMode="auto">
          <a:xfrm>
            <a:off x="6926263" y="4027488"/>
            <a:ext cx="55562" cy="57150"/>
          </a:xfrm>
          <a:custGeom>
            <a:avLst/>
            <a:gdLst>
              <a:gd name="T0" fmla="*/ 13891 w 28"/>
              <a:gd name="T1" fmla="*/ 0 h 28"/>
              <a:gd name="T2" fmla="*/ 0 w 28"/>
              <a:gd name="T3" fmla="*/ 16329 h 28"/>
              <a:gd name="T4" fmla="*/ 39687 w 28"/>
              <a:gd name="T5" fmla="*/ 57150 h 28"/>
              <a:gd name="T6" fmla="*/ 55562 w 28"/>
              <a:gd name="T7" fmla="*/ 40821 h 28"/>
              <a:gd name="T8" fmla="*/ 13891 w 28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7" y="0"/>
                </a:moveTo>
                <a:lnTo>
                  <a:pt x="0" y="8"/>
                </a:lnTo>
                <a:lnTo>
                  <a:pt x="20" y="28"/>
                </a:lnTo>
                <a:lnTo>
                  <a:pt x="28" y="20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Freeform 116">
            <a:extLst>
              <a:ext uri="{FF2B5EF4-FFF2-40B4-BE49-F238E27FC236}">
                <a16:creationId xmlns:a16="http://schemas.microsoft.com/office/drawing/2014/main" xmlns="" id="{A0CF2050-55A5-466A-B071-E9B3A23288BB}"/>
              </a:ext>
            </a:extLst>
          </p:cNvPr>
          <p:cNvSpPr>
            <a:spLocks/>
          </p:cNvSpPr>
          <p:nvPr/>
        </p:nvSpPr>
        <p:spPr bwMode="auto">
          <a:xfrm>
            <a:off x="6669089" y="4000500"/>
            <a:ext cx="225425" cy="273050"/>
          </a:xfrm>
          <a:custGeom>
            <a:avLst/>
            <a:gdLst>
              <a:gd name="T0" fmla="*/ 209323 w 112"/>
              <a:gd name="T1" fmla="*/ 202780 h 136"/>
              <a:gd name="T2" fmla="*/ 167056 w 112"/>
              <a:gd name="T3" fmla="*/ 202780 h 136"/>
              <a:gd name="T4" fmla="*/ 167056 w 112"/>
              <a:gd name="T5" fmla="*/ 258996 h 136"/>
              <a:gd name="T6" fmla="*/ 14089 w 112"/>
              <a:gd name="T7" fmla="*/ 258996 h 136"/>
              <a:gd name="T8" fmla="*/ 14089 w 112"/>
              <a:gd name="T9" fmla="*/ 64247 h 136"/>
              <a:gd name="T10" fmla="*/ 209323 w 112"/>
              <a:gd name="T11" fmla="*/ 64247 h 136"/>
              <a:gd name="T12" fmla="*/ 209323 w 112"/>
              <a:gd name="T13" fmla="*/ 80309 h 136"/>
              <a:gd name="T14" fmla="*/ 225425 w 112"/>
              <a:gd name="T15" fmla="*/ 64247 h 136"/>
              <a:gd name="T16" fmla="*/ 225425 w 112"/>
              <a:gd name="T17" fmla="*/ 12046 h 136"/>
              <a:gd name="T18" fmla="*/ 195234 w 112"/>
              <a:gd name="T19" fmla="*/ 12046 h 136"/>
              <a:gd name="T20" fmla="*/ 195234 w 112"/>
              <a:gd name="T21" fmla="*/ 40154 h 136"/>
              <a:gd name="T22" fmla="*/ 191209 w 112"/>
              <a:gd name="T23" fmla="*/ 40154 h 136"/>
              <a:gd name="T24" fmla="*/ 191209 w 112"/>
              <a:gd name="T25" fmla="*/ 0 h 136"/>
              <a:gd name="T26" fmla="*/ 179132 w 112"/>
              <a:gd name="T27" fmla="*/ 0 h 136"/>
              <a:gd name="T28" fmla="*/ 179132 w 112"/>
              <a:gd name="T29" fmla="*/ 40154 h 136"/>
              <a:gd name="T30" fmla="*/ 175107 w 112"/>
              <a:gd name="T31" fmla="*/ 40154 h 136"/>
              <a:gd name="T32" fmla="*/ 175107 w 112"/>
              <a:gd name="T33" fmla="*/ 12046 h 136"/>
              <a:gd name="T34" fmla="*/ 159005 w 112"/>
              <a:gd name="T35" fmla="*/ 12046 h 136"/>
              <a:gd name="T36" fmla="*/ 159005 w 112"/>
              <a:gd name="T37" fmla="*/ 40154 h 136"/>
              <a:gd name="T38" fmla="*/ 152967 w 112"/>
              <a:gd name="T39" fmla="*/ 40154 h 136"/>
              <a:gd name="T40" fmla="*/ 152967 w 112"/>
              <a:gd name="T41" fmla="*/ 0 h 136"/>
              <a:gd name="T42" fmla="*/ 144916 w 112"/>
              <a:gd name="T43" fmla="*/ 0 h 136"/>
              <a:gd name="T44" fmla="*/ 144916 w 112"/>
              <a:gd name="T45" fmla="*/ 40154 h 136"/>
              <a:gd name="T46" fmla="*/ 136865 w 112"/>
              <a:gd name="T47" fmla="*/ 40154 h 136"/>
              <a:gd name="T48" fmla="*/ 136865 w 112"/>
              <a:gd name="T49" fmla="*/ 12046 h 136"/>
              <a:gd name="T50" fmla="*/ 120763 w 112"/>
              <a:gd name="T51" fmla="*/ 12046 h 136"/>
              <a:gd name="T52" fmla="*/ 120763 w 112"/>
              <a:gd name="T53" fmla="*/ 40154 h 136"/>
              <a:gd name="T54" fmla="*/ 114725 w 112"/>
              <a:gd name="T55" fmla="*/ 40154 h 136"/>
              <a:gd name="T56" fmla="*/ 114725 w 112"/>
              <a:gd name="T57" fmla="*/ 0 h 136"/>
              <a:gd name="T58" fmla="*/ 106674 w 112"/>
              <a:gd name="T59" fmla="*/ 0 h 136"/>
              <a:gd name="T60" fmla="*/ 106674 w 112"/>
              <a:gd name="T61" fmla="*/ 40154 h 136"/>
              <a:gd name="T62" fmla="*/ 102649 w 112"/>
              <a:gd name="T63" fmla="*/ 40154 h 136"/>
              <a:gd name="T64" fmla="*/ 102649 w 112"/>
              <a:gd name="T65" fmla="*/ 12046 h 136"/>
              <a:gd name="T66" fmla="*/ 86547 w 112"/>
              <a:gd name="T67" fmla="*/ 12046 h 136"/>
              <a:gd name="T68" fmla="*/ 86547 w 112"/>
              <a:gd name="T69" fmla="*/ 40154 h 136"/>
              <a:gd name="T70" fmla="*/ 80509 w 112"/>
              <a:gd name="T71" fmla="*/ 40154 h 136"/>
              <a:gd name="T72" fmla="*/ 80509 w 112"/>
              <a:gd name="T73" fmla="*/ 0 h 136"/>
              <a:gd name="T74" fmla="*/ 70445 w 112"/>
              <a:gd name="T75" fmla="*/ 0 h 136"/>
              <a:gd name="T76" fmla="*/ 70445 w 112"/>
              <a:gd name="T77" fmla="*/ 40154 h 136"/>
              <a:gd name="T78" fmla="*/ 64407 w 112"/>
              <a:gd name="T79" fmla="*/ 40154 h 136"/>
              <a:gd name="T80" fmla="*/ 64407 w 112"/>
              <a:gd name="T81" fmla="*/ 12046 h 136"/>
              <a:gd name="T82" fmla="*/ 50318 w 112"/>
              <a:gd name="T83" fmla="*/ 12046 h 136"/>
              <a:gd name="T84" fmla="*/ 50318 w 112"/>
              <a:gd name="T85" fmla="*/ 40154 h 136"/>
              <a:gd name="T86" fmla="*/ 46293 w 112"/>
              <a:gd name="T87" fmla="*/ 40154 h 136"/>
              <a:gd name="T88" fmla="*/ 46293 w 112"/>
              <a:gd name="T89" fmla="*/ 0 h 136"/>
              <a:gd name="T90" fmla="*/ 34216 w 112"/>
              <a:gd name="T91" fmla="*/ 0 h 136"/>
              <a:gd name="T92" fmla="*/ 34216 w 112"/>
              <a:gd name="T93" fmla="*/ 40154 h 136"/>
              <a:gd name="T94" fmla="*/ 30191 w 112"/>
              <a:gd name="T95" fmla="*/ 40154 h 136"/>
              <a:gd name="T96" fmla="*/ 30191 w 112"/>
              <a:gd name="T97" fmla="*/ 12046 h 136"/>
              <a:gd name="T98" fmla="*/ 0 w 112"/>
              <a:gd name="T99" fmla="*/ 12046 h 136"/>
              <a:gd name="T100" fmla="*/ 0 w 112"/>
              <a:gd name="T101" fmla="*/ 48185 h 136"/>
              <a:gd name="T102" fmla="*/ 0 w 112"/>
              <a:gd name="T103" fmla="*/ 56216 h 136"/>
              <a:gd name="T104" fmla="*/ 0 w 112"/>
              <a:gd name="T105" fmla="*/ 273050 h 136"/>
              <a:gd name="T106" fmla="*/ 179132 w 112"/>
              <a:gd name="T107" fmla="*/ 273050 h 136"/>
              <a:gd name="T108" fmla="*/ 225425 w 112"/>
              <a:gd name="T109" fmla="*/ 220849 h 136"/>
              <a:gd name="T110" fmla="*/ 225425 w 112"/>
              <a:gd name="T111" fmla="*/ 168649 h 136"/>
              <a:gd name="T112" fmla="*/ 209323 w 112"/>
              <a:gd name="T113" fmla="*/ 184710 h 136"/>
              <a:gd name="T114" fmla="*/ 209323 w 112"/>
              <a:gd name="T115" fmla="*/ 202780 h 1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2" h="136">
                <a:moveTo>
                  <a:pt x="104" y="101"/>
                </a:moveTo>
                <a:lnTo>
                  <a:pt x="83" y="101"/>
                </a:lnTo>
                <a:lnTo>
                  <a:pt x="83" y="129"/>
                </a:lnTo>
                <a:lnTo>
                  <a:pt x="7" y="129"/>
                </a:lnTo>
                <a:lnTo>
                  <a:pt x="7" y="32"/>
                </a:lnTo>
                <a:lnTo>
                  <a:pt x="104" y="32"/>
                </a:lnTo>
                <a:lnTo>
                  <a:pt x="104" y="40"/>
                </a:lnTo>
                <a:lnTo>
                  <a:pt x="112" y="32"/>
                </a:lnTo>
                <a:lnTo>
                  <a:pt x="112" y="6"/>
                </a:lnTo>
                <a:lnTo>
                  <a:pt x="97" y="6"/>
                </a:lnTo>
                <a:lnTo>
                  <a:pt x="97" y="20"/>
                </a:lnTo>
                <a:lnTo>
                  <a:pt x="95" y="20"/>
                </a:lnTo>
                <a:lnTo>
                  <a:pt x="95" y="0"/>
                </a:lnTo>
                <a:lnTo>
                  <a:pt x="89" y="0"/>
                </a:lnTo>
                <a:lnTo>
                  <a:pt x="89" y="20"/>
                </a:lnTo>
                <a:lnTo>
                  <a:pt x="87" y="20"/>
                </a:lnTo>
                <a:lnTo>
                  <a:pt x="87" y="6"/>
                </a:lnTo>
                <a:lnTo>
                  <a:pt x="79" y="6"/>
                </a:lnTo>
                <a:lnTo>
                  <a:pt x="79" y="20"/>
                </a:lnTo>
                <a:lnTo>
                  <a:pt x="76" y="20"/>
                </a:lnTo>
                <a:lnTo>
                  <a:pt x="76" y="0"/>
                </a:lnTo>
                <a:lnTo>
                  <a:pt x="72" y="0"/>
                </a:lnTo>
                <a:lnTo>
                  <a:pt x="72" y="20"/>
                </a:lnTo>
                <a:lnTo>
                  <a:pt x="68" y="20"/>
                </a:lnTo>
                <a:lnTo>
                  <a:pt x="68" y="6"/>
                </a:lnTo>
                <a:lnTo>
                  <a:pt x="60" y="6"/>
                </a:lnTo>
                <a:lnTo>
                  <a:pt x="60" y="20"/>
                </a:lnTo>
                <a:lnTo>
                  <a:pt x="57" y="20"/>
                </a:lnTo>
                <a:lnTo>
                  <a:pt x="57" y="0"/>
                </a:lnTo>
                <a:lnTo>
                  <a:pt x="53" y="0"/>
                </a:lnTo>
                <a:lnTo>
                  <a:pt x="53" y="20"/>
                </a:lnTo>
                <a:lnTo>
                  <a:pt x="51" y="20"/>
                </a:lnTo>
                <a:lnTo>
                  <a:pt x="51" y="6"/>
                </a:lnTo>
                <a:lnTo>
                  <a:pt x="43" y="6"/>
                </a:lnTo>
                <a:lnTo>
                  <a:pt x="43" y="20"/>
                </a:lnTo>
                <a:lnTo>
                  <a:pt x="40" y="20"/>
                </a:lnTo>
                <a:lnTo>
                  <a:pt x="40" y="0"/>
                </a:lnTo>
                <a:lnTo>
                  <a:pt x="35" y="0"/>
                </a:lnTo>
                <a:lnTo>
                  <a:pt x="35" y="20"/>
                </a:lnTo>
                <a:lnTo>
                  <a:pt x="32" y="20"/>
                </a:lnTo>
                <a:lnTo>
                  <a:pt x="32" y="6"/>
                </a:lnTo>
                <a:lnTo>
                  <a:pt x="25" y="6"/>
                </a:lnTo>
                <a:lnTo>
                  <a:pt x="25" y="20"/>
                </a:lnTo>
                <a:lnTo>
                  <a:pt x="23" y="20"/>
                </a:lnTo>
                <a:lnTo>
                  <a:pt x="23" y="0"/>
                </a:lnTo>
                <a:lnTo>
                  <a:pt x="17" y="0"/>
                </a:lnTo>
                <a:lnTo>
                  <a:pt x="17" y="20"/>
                </a:lnTo>
                <a:lnTo>
                  <a:pt x="15" y="20"/>
                </a:lnTo>
                <a:lnTo>
                  <a:pt x="15" y="6"/>
                </a:lnTo>
                <a:lnTo>
                  <a:pt x="0" y="6"/>
                </a:lnTo>
                <a:lnTo>
                  <a:pt x="0" y="24"/>
                </a:lnTo>
                <a:lnTo>
                  <a:pt x="0" y="28"/>
                </a:lnTo>
                <a:lnTo>
                  <a:pt x="0" y="136"/>
                </a:lnTo>
                <a:lnTo>
                  <a:pt x="89" y="136"/>
                </a:lnTo>
                <a:lnTo>
                  <a:pt x="112" y="110"/>
                </a:lnTo>
                <a:lnTo>
                  <a:pt x="112" y="84"/>
                </a:lnTo>
                <a:lnTo>
                  <a:pt x="104" y="92"/>
                </a:lnTo>
                <a:lnTo>
                  <a:pt x="104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Rectangle 117">
            <a:extLst>
              <a:ext uri="{FF2B5EF4-FFF2-40B4-BE49-F238E27FC236}">
                <a16:creationId xmlns:a16="http://schemas.microsoft.com/office/drawing/2014/main" xmlns="" id="{58FA8B54-FC67-4815-B2CE-87D06005D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0925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6" name="Rectangle 118">
            <a:extLst>
              <a:ext uri="{FF2B5EF4-FFF2-40B4-BE49-F238E27FC236}">
                <a16:creationId xmlns:a16="http://schemas.microsoft.com/office/drawing/2014/main" xmlns="" id="{FC1D9DF6-A02C-4932-8E72-9FF027C6B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2432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7" name="Rectangle 119">
            <a:extLst>
              <a:ext uri="{FF2B5EF4-FFF2-40B4-BE49-F238E27FC236}">
                <a16:creationId xmlns:a16="http://schemas.microsoft.com/office/drawing/2014/main" xmlns="" id="{EBA5FD4D-3FFC-48B5-A146-DCC0AD529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60838"/>
            <a:ext cx="88900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8" name="Rectangle 120">
            <a:extLst>
              <a:ext uri="{FF2B5EF4-FFF2-40B4-BE49-F238E27FC236}">
                <a16:creationId xmlns:a16="http://schemas.microsoft.com/office/drawing/2014/main" xmlns="" id="{279CC379-C6BB-44A1-81EC-1234A9788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941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9" name="Freeform 126">
            <a:extLst>
              <a:ext uri="{FF2B5EF4-FFF2-40B4-BE49-F238E27FC236}">
                <a16:creationId xmlns:a16="http://schemas.microsoft.com/office/drawing/2014/main" xmlns="" id="{44164F4F-715C-437B-98BA-253EC3DAA140}"/>
              </a:ext>
            </a:extLst>
          </p:cNvPr>
          <p:cNvSpPr>
            <a:spLocks noEditPoints="1"/>
          </p:cNvSpPr>
          <p:nvPr/>
        </p:nvSpPr>
        <p:spPr bwMode="auto">
          <a:xfrm>
            <a:off x="6859588" y="2613026"/>
            <a:ext cx="163512" cy="265113"/>
          </a:xfrm>
          <a:custGeom>
            <a:avLst/>
            <a:gdLst>
              <a:gd name="T0" fmla="*/ 0 w 82"/>
              <a:gd name="T1" fmla="*/ 68287 h 132"/>
              <a:gd name="T2" fmla="*/ 0 w 82"/>
              <a:gd name="T3" fmla="*/ 265113 h 132"/>
              <a:gd name="T4" fmla="*/ 163512 w 82"/>
              <a:gd name="T5" fmla="*/ 198835 h 132"/>
              <a:gd name="T6" fmla="*/ 163512 w 82"/>
              <a:gd name="T7" fmla="*/ 0 h 132"/>
              <a:gd name="T8" fmla="*/ 0 w 82"/>
              <a:gd name="T9" fmla="*/ 68287 h 132"/>
              <a:gd name="T10" fmla="*/ 151548 w 82"/>
              <a:gd name="T11" fmla="*/ 20084 h 132"/>
              <a:gd name="T12" fmla="*/ 151548 w 82"/>
              <a:gd name="T13" fmla="*/ 188793 h 132"/>
              <a:gd name="T14" fmla="*/ 9970 w 82"/>
              <a:gd name="T15" fmla="*/ 132557 h 132"/>
              <a:gd name="T16" fmla="*/ 9970 w 82"/>
              <a:gd name="T17" fmla="*/ 76320 h 132"/>
              <a:gd name="T18" fmla="*/ 151548 w 82"/>
              <a:gd name="T19" fmla="*/ 20084 h 132"/>
              <a:gd name="T20" fmla="*/ 9970 w 82"/>
              <a:gd name="T21" fmla="*/ 140590 h 132"/>
              <a:gd name="T22" fmla="*/ 145566 w 82"/>
              <a:gd name="T23" fmla="*/ 192809 h 132"/>
              <a:gd name="T24" fmla="*/ 9970 w 82"/>
              <a:gd name="T25" fmla="*/ 249046 h 132"/>
              <a:gd name="T26" fmla="*/ 9970 w 82"/>
              <a:gd name="T27" fmla="*/ 140590 h 1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2" h="132">
                <a:moveTo>
                  <a:pt x="0" y="34"/>
                </a:moveTo>
                <a:lnTo>
                  <a:pt x="0" y="132"/>
                </a:lnTo>
                <a:lnTo>
                  <a:pt x="82" y="99"/>
                </a:lnTo>
                <a:lnTo>
                  <a:pt x="82" y="0"/>
                </a:lnTo>
                <a:lnTo>
                  <a:pt x="0" y="34"/>
                </a:lnTo>
                <a:close/>
                <a:moveTo>
                  <a:pt x="76" y="10"/>
                </a:moveTo>
                <a:lnTo>
                  <a:pt x="76" y="94"/>
                </a:lnTo>
                <a:lnTo>
                  <a:pt x="5" y="66"/>
                </a:lnTo>
                <a:lnTo>
                  <a:pt x="5" y="38"/>
                </a:lnTo>
                <a:lnTo>
                  <a:pt x="76" y="10"/>
                </a:lnTo>
                <a:close/>
                <a:moveTo>
                  <a:pt x="5" y="70"/>
                </a:moveTo>
                <a:lnTo>
                  <a:pt x="73" y="96"/>
                </a:lnTo>
                <a:lnTo>
                  <a:pt x="5" y="124"/>
                </a:lnTo>
                <a:lnTo>
                  <a:pt x="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Freeform 127">
            <a:extLst>
              <a:ext uri="{FF2B5EF4-FFF2-40B4-BE49-F238E27FC236}">
                <a16:creationId xmlns:a16="http://schemas.microsoft.com/office/drawing/2014/main" xmlns="" id="{22FA08DF-5FE6-4783-AC22-3242082DCA51}"/>
              </a:ext>
            </a:extLst>
          </p:cNvPr>
          <p:cNvSpPr>
            <a:spLocks/>
          </p:cNvSpPr>
          <p:nvPr/>
        </p:nvSpPr>
        <p:spPr bwMode="auto">
          <a:xfrm>
            <a:off x="6677026" y="2613026"/>
            <a:ext cx="161925" cy="265113"/>
          </a:xfrm>
          <a:custGeom>
            <a:avLst/>
            <a:gdLst>
              <a:gd name="T0" fmla="*/ 0 w 81"/>
              <a:gd name="T1" fmla="*/ 198835 h 132"/>
              <a:gd name="T2" fmla="*/ 161925 w 81"/>
              <a:gd name="T3" fmla="*/ 265113 h 132"/>
              <a:gd name="T4" fmla="*/ 161925 w 81"/>
              <a:gd name="T5" fmla="*/ 68287 h 132"/>
              <a:gd name="T6" fmla="*/ 0 w 81"/>
              <a:gd name="T7" fmla="*/ 0 h 132"/>
              <a:gd name="T8" fmla="*/ 0 w 81"/>
              <a:gd name="T9" fmla="*/ 198835 h 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132">
                <a:moveTo>
                  <a:pt x="0" y="99"/>
                </a:moveTo>
                <a:lnTo>
                  <a:pt x="81" y="132"/>
                </a:lnTo>
                <a:lnTo>
                  <a:pt x="81" y="34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Freeform 128">
            <a:extLst>
              <a:ext uri="{FF2B5EF4-FFF2-40B4-BE49-F238E27FC236}">
                <a16:creationId xmlns:a16="http://schemas.microsoft.com/office/drawing/2014/main" xmlns="" id="{4703E1A8-15D6-4838-9CE6-2F8EE724C326}"/>
              </a:ext>
            </a:extLst>
          </p:cNvPr>
          <p:cNvSpPr>
            <a:spLocks noEditPoints="1"/>
          </p:cNvSpPr>
          <p:nvPr/>
        </p:nvSpPr>
        <p:spPr bwMode="auto">
          <a:xfrm>
            <a:off x="6686551" y="2533651"/>
            <a:ext cx="333375" cy="131763"/>
          </a:xfrm>
          <a:custGeom>
            <a:avLst/>
            <a:gdLst>
              <a:gd name="T0" fmla="*/ 164679 w 166"/>
              <a:gd name="T1" fmla="*/ 0 h 66"/>
              <a:gd name="T2" fmla="*/ 0 w 166"/>
              <a:gd name="T3" fmla="*/ 63885 h 66"/>
              <a:gd name="T4" fmla="*/ 160663 w 166"/>
              <a:gd name="T5" fmla="*/ 131763 h 66"/>
              <a:gd name="T6" fmla="*/ 333375 w 166"/>
              <a:gd name="T7" fmla="*/ 63885 h 66"/>
              <a:gd name="T8" fmla="*/ 164679 w 166"/>
              <a:gd name="T9" fmla="*/ 0 h 66"/>
              <a:gd name="T10" fmla="*/ 164679 w 166"/>
              <a:gd name="T11" fmla="*/ 11978 h 66"/>
              <a:gd name="T12" fmla="*/ 303251 w 166"/>
              <a:gd name="T13" fmla="*/ 63885 h 66"/>
              <a:gd name="T14" fmla="*/ 164679 w 166"/>
              <a:gd name="T15" fmla="*/ 117788 h 66"/>
              <a:gd name="T16" fmla="*/ 164679 w 166"/>
              <a:gd name="T17" fmla="*/ 11978 h 66"/>
              <a:gd name="T18" fmla="*/ 156646 w 166"/>
              <a:gd name="T19" fmla="*/ 13975 h 66"/>
              <a:gd name="T20" fmla="*/ 156646 w 166"/>
              <a:gd name="T21" fmla="*/ 117788 h 66"/>
              <a:gd name="T22" fmla="*/ 30124 w 166"/>
              <a:gd name="T23" fmla="*/ 63885 h 66"/>
              <a:gd name="T24" fmla="*/ 156646 w 166"/>
              <a:gd name="T25" fmla="*/ 13975 h 6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6" h="66">
                <a:moveTo>
                  <a:pt x="82" y="0"/>
                </a:moveTo>
                <a:lnTo>
                  <a:pt x="0" y="32"/>
                </a:lnTo>
                <a:lnTo>
                  <a:pt x="80" y="66"/>
                </a:lnTo>
                <a:lnTo>
                  <a:pt x="166" y="32"/>
                </a:lnTo>
                <a:lnTo>
                  <a:pt x="82" y="0"/>
                </a:lnTo>
                <a:close/>
                <a:moveTo>
                  <a:pt x="82" y="6"/>
                </a:moveTo>
                <a:lnTo>
                  <a:pt x="151" y="32"/>
                </a:lnTo>
                <a:lnTo>
                  <a:pt x="82" y="59"/>
                </a:lnTo>
                <a:lnTo>
                  <a:pt x="82" y="6"/>
                </a:lnTo>
                <a:close/>
                <a:moveTo>
                  <a:pt x="78" y="7"/>
                </a:moveTo>
                <a:lnTo>
                  <a:pt x="78" y="59"/>
                </a:lnTo>
                <a:lnTo>
                  <a:pt x="15" y="32"/>
                </a:lnTo>
                <a:lnTo>
                  <a:pt x="7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C2B150D-5ACD-41F6-894F-BC04B5ED208C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B1242017-4B48-44C7-A75C-C90A46AA443B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FE34C2BF-A9F7-416F-ADB9-4810CD245B47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B1DAE0E-33DF-4EE4-B58E-ED6E73890D18}"/>
              </a:ext>
            </a:extLst>
          </p:cNvPr>
          <p:cNvSpPr txBox="1"/>
          <p:nvPr/>
        </p:nvSpPr>
        <p:spPr>
          <a:xfrm>
            <a:off x="1809704" y="2058416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529796D-69D3-45CF-BB3B-0495D3AC5047}"/>
              </a:ext>
            </a:extLst>
          </p:cNvPr>
          <p:cNvSpPr/>
          <p:nvPr/>
        </p:nvSpPr>
        <p:spPr>
          <a:xfrm>
            <a:off x="582635" y="2535287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A8B39312-BED0-40E4-9E7E-C7401AE6E1DA}"/>
              </a:ext>
            </a:extLst>
          </p:cNvPr>
          <p:cNvSpPr txBox="1"/>
          <p:nvPr/>
        </p:nvSpPr>
        <p:spPr>
          <a:xfrm>
            <a:off x="1872516" y="3764098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7988BD3A-895F-45DB-8D10-C717969EA045}"/>
              </a:ext>
            </a:extLst>
          </p:cNvPr>
          <p:cNvSpPr/>
          <p:nvPr/>
        </p:nvSpPr>
        <p:spPr>
          <a:xfrm>
            <a:off x="645447" y="4240969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9E28D2F3-1DF1-43C9-907E-DE0406B12CF1}"/>
              </a:ext>
            </a:extLst>
          </p:cNvPr>
          <p:cNvSpPr txBox="1"/>
          <p:nvPr/>
        </p:nvSpPr>
        <p:spPr>
          <a:xfrm>
            <a:off x="8755488" y="1950877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6EDF01C-DADF-41EA-8952-315D42D56B63}"/>
              </a:ext>
            </a:extLst>
          </p:cNvPr>
          <p:cNvSpPr/>
          <p:nvPr/>
        </p:nvSpPr>
        <p:spPr>
          <a:xfrm>
            <a:off x="7528419" y="2427748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EC63995A-9F7E-42BA-B8FB-F51652F72AAB}"/>
              </a:ext>
            </a:extLst>
          </p:cNvPr>
          <p:cNvSpPr txBox="1"/>
          <p:nvPr/>
        </p:nvSpPr>
        <p:spPr>
          <a:xfrm>
            <a:off x="8818300" y="3656559"/>
            <a:ext cx="152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78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AE8D0CA8-4E15-4A45-95B3-9F6357627836}"/>
              </a:ext>
            </a:extLst>
          </p:cNvPr>
          <p:cNvSpPr/>
          <p:nvPr/>
        </p:nvSpPr>
        <p:spPr>
          <a:xfrm>
            <a:off x="7591231" y="4133430"/>
            <a:ext cx="4245539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788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788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788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6519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52FE5205-CF52-4549-B512-93A9C86C0D70}"/>
              </a:ext>
            </a:extLst>
          </p:cNvPr>
          <p:cNvSpPr/>
          <p:nvPr/>
        </p:nvSpPr>
        <p:spPr>
          <a:xfrm>
            <a:off x="936703" y="5319913"/>
            <a:ext cx="243320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13E291D-BF4F-4634-B959-DDA3E3DA8010}"/>
              </a:ext>
            </a:extLst>
          </p:cNvPr>
          <p:cNvSpPr/>
          <p:nvPr/>
        </p:nvSpPr>
        <p:spPr>
          <a:xfrm>
            <a:off x="1060987" y="4885374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E346242-A05E-4904-9B3A-2C2D42650C81}"/>
              </a:ext>
            </a:extLst>
          </p:cNvPr>
          <p:cNvGrpSpPr/>
          <p:nvPr/>
        </p:nvGrpSpPr>
        <p:grpSpPr>
          <a:xfrm>
            <a:off x="1381120" y="2840461"/>
            <a:ext cx="8620327" cy="1791539"/>
            <a:chOff x="2491462" y="3060161"/>
            <a:chExt cx="6310500" cy="131149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8EEBE973-1D86-4027-B4C1-1C5F0E47FA90}"/>
                </a:ext>
              </a:extLst>
            </p:cNvPr>
            <p:cNvGrpSpPr/>
            <p:nvPr/>
          </p:nvGrpSpPr>
          <p:grpSpPr>
            <a:xfrm>
              <a:off x="2523026" y="3060161"/>
              <a:ext cx="6278936" cy="1311494"/>
              <a:chOff x="169495" y="2086043"/>
              <a:chExt cx="6561921" cy="1370602"/>
            </a:xfrm>
          </p:grpSpPr>
          <p:grpSp>
            <p:nvGrpSpPr>
              <p:cNvPr id="12" name="Group 14">
                <a:extLst>
                  <a:ext uri="{FF2B5EF4-FFF2-40B4-BE49-F238E27FC236}">
                    <a16:creationId xmlns:a16="http://schemas.microsoft.com/office/drawing/2014/main" xmlns="" id="{71F9E241-398E-4585-92BE-FC950F6373F6}"/>
                  </a:ext>
                </a:extLst>
              </p:cNvPr>
              <p:cNvGrpSpPr/>
              <p:nvPr/>
            </p:nvGrpSpPr>
            <p:grpSpPr>
              <a:xfrm>
                <a:off x="2943859" y="2086043"/>
                <a:ext cx="1060862" cy="1214343"/>
                <a:chOff x="5379142" y="2991066"/>
                <a:chExt cx="1414667" cy="1619124"/>
              </a:xfrm>
              <a:solidFill>
                <a:srgbClr val="F57365"/>
              </a:solidFill>
            </p:grpSpPr>
            <p:sp>
              <p:nvSpPr>
                <p:cNvPr id="30" name="Shape 1723">
                  <a:extLst>
                    <a:ext uri="{FF2B5EF4-FFF2-40B4-BE49-F238E27FC236}">
                      <a16:creationId xmlns:a16="http://schemas.microsoft.com/office/drawing/2014/main" xmlns="" id="{9C9F885A-081C-491E-9C76-44F632B3099F}"/>
                    </a:ext>
                  </a:extLst>
                </p:cNvPr>
                <p:cNvSpPr/>
                <p:nvPr/>
              </p:nvSpPr>
              <p:spPr>
                <a:xfrm rot="18900000">
                  <a:off x="5379143" y="2991066"/>
                  <a:ext cx="1414666" cy="1414666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50058" tIns="50058" rIns="50058" bIns="50058" anchor="ctr"/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Shape 1726">
                  <a:extLst>
                    <a:ext uri="{FF2B5EF4-FFF2-40B4-BE49-F238E27FC236}">
                      <a16:creationId xmlns:a16="http://schemas.microsoft.com/office/drawing/2014/main" xmlns="" id="{1BB2B9FC-5F10-41D4-83B6-27CC6C4945DF}"/>
                    </a:ext>
                  </a:extLst>
                </p:cNvPr>
                <p:cNvSpPr/>
                <p:nvPr/>
              </p:nvSpPr>
              <p:spPr>
                <a:xfrm rot="18900000">
                  <a:off x="5379142" y="3195523"/>
                  <a:ext cx="1414666" cy="1414667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C5261D"/>
                </a:solidFill>
                <a:ln w="38100" cap="flat">
                  <a:solidFill>
                    <a:schemeClr val="bg1"/>
                  </a:solidFill>
                  <a:miter lim="400000"/>
                </a:ln>
                <a:effectLst>
                  <a:outerShdw blurRad="1270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50058" tIns="50058" rIns="50058" bIns="50058" numCol="1" anchor="ctr">
                  <a:noAutofit/>
                </a:bodyPr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32E46091-ADD4-4B54-BDD4-280D33C09A7C}"/>
                  </a:ext>
                </a:extLst>
              </p:cNvPr>
              <p:cNvGrpSpPr/>
              <p:nvPr/>
            </p:nvGrpSpPr>
            <p:grpSpPr>
              <a:xfrm>
                <a:off x="1582582" y="2242301"/>
                <a:ext cx="1060862" cy="1214343"/>
                <a:chOff x="3563871" y="3199409"/>
                <a:chExt cx="1414666" cy="1619124"/>
              </a:xfrm>
              <a:solidFill>
                <a:srgbClr val="1D69A3"/>
              </a:solidFill>
            </p:grpSpPr>
            <p:sp>
              <p:nvSpPr>
                <p:cNvPr id="28" name="Shape 1722">
                  <a:extLst>
                    <a:ext uri="{FF2B5EF4-FFF2-40B4-BE49-F238E27FC236}">
                      <a16:creationId xmlns:a16="http://schemas.microsoft.com/office/drawing/2014/main" xmlns="" id="{673F14B0-9134-4EEE-AAA0-403548737688}"/>
                    </a:ext>
                  </a:extLst>
                </p:cNvPr>
                <p:cNvSpPr/>
                <p:nvPr/>
              </p:nvSpPr>
              <p:spPr>
                <a:xfrm rot="8100000">
                  <a:off x="3563871" y="3403867"/>
                  <a:ext cx="1414666" cy="1414666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C5261D"/>
                </a:solidFill>
                <a:ln w="12700">
                  <a:miter lim="400000"/>
                </a:ln>
              </p:spPr>
              <p:txBody>
                <a:bodyPr lIns="50058" tIns="50058" rIns="50058" bIns="50058" anchor="ctr"/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Shape 1729">
                  <a:extLst>
                    <a:ext uri="{FF2B5EF4-FFF2-40B4-BE49-F238E27FC236}">
                      <a16:creationId xmlns:a16="http://schemas.microsoft.com/office/drawing/2014/main" xmlns="" id="{206B185A-6041-493B-80CA-ED474CEFC412}"/>
                    </a:ext>
                  </a:extLst>
                </p:cNvPr>
                <p:cNvSpPr/>
                <p:nvPr/>
              </p:nvSpPr>
              <p:spPr>
                <a:xfrm rot="8100000">
                  <a:off x="3563871" y="3199409"/>
                  <a:ext cx="1414666" cy="1414667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 cap="flat">
                  <a:solidFill>
                    <a:schemeClr val="bg1"/>
                  </a:solidFill>
                  <a:miter lim="400000"/>
                </a:ln>
                <a:effectLst>
                  <a:outerShdw blurRad="1270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50058" tIns="50058" rIns="50058" bIns="50058" numCol="1" anchor="ctr">
                  <a:noAutofit/>
                </a:bodyPr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4" name="Group 11">
                <a:extLst>
                  <a:ext uri="{FF2B5EF4-FFF2-40B4-BE49-F238E27FC236}">
                    <a16:creationId xmlns:a16="http://schemas.microsoft.com/office/drawing/2014/main" xmlns="" id="{096146A6-8633-4D93-B2BA-880004BF97D9}"/>
                  </a:ext>
                </a:extLst>
              </p:cNvPr>
              <p:cNvGrpSpPr/>
              <p:nvPr/>
            </p:nvGrpSpPr>
            <p:grpSpPr>
              <a:xfrm>
                <a:off x="169495" y="2086043"/>
                <a:ext cx="1060862" cy="1214343"/>
                <a:chOff x="1743076" y="2991066"/>
                <a:chExt cx="1414666" cy="1619124"/>
              </a:xfrm>
              <a:solidFill>
                <a:srgbClr val="F8D158"/>
              </a:solidFill>
            </p:grpSpPr>
            <p:sp>
              <p:nvSpPr>
                <p:cNvPr id="26" name="Shape 1721">
                  <a:extLst>
                    <a:ext uri="{FF2B5EF4-FFF2-40B4-BE49-F238E27FC236}">
                      <a16:creationId xmlns:a16="http://schemas.microsoft.com/office/drawing/2014/main" xmlns="" id="{779330A5-CDBA-4B4F-8368-C701E9C43FB6}"/>
                    </a:ext>
                  </a:extLst>
                </p:cNvPr>
                <p:cNvSpPr/>
                <p:nvPr/>
              </p:nvSpPr>
              <p:spPr>
                <a:xfrm rot="18900000">
                  <a:off x="1743076" y="2991066"/>
                  <a:ext cx="1414666" cy="1414666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50058" tIns="50058" rIns="50058" bIns="50058" anchor="ctr"/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Shape 1732">
                  <a:extLst>
                    <a:ext uri="{FF2B5EF4-FFF2-40B4-BE49-F238E27FC236}">
                      <a16:creationId xmlns:a16="http://schemas.microsoft.com/office/drawing/2014/main" xmlns="" id="{2086EE45-A30A-4D78-8535-759D6B7163A1}"/>
                    </a:ext>
                  </a:extLst>
                </p:cNvPr>
                <p:cNvSpPr/>
                <p:nvPr/>
              </p:nvSpPr>
              <p:spPr>
                <a:xfrm rot="18900000">
                  <a:off x="1743076" y="3195523"/>
                  <a:ext cx="1414666" cy="1414667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C5261D"/>
                </a:solidFill>
                <a:ln w="50800" cap="flat">
                  <a:solidFill>
                    <a:schemeClr val="bg1"/>
                  </a:solidFill>
                  <a:miter lim="400000"/>
                </a:ln>
                <a:effectLst>
                  <a:outerShdw blurRad="1270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50058" tIns="50058" rIns="50058" bIns="50058" numCol="1" anchor="ctr">
                  <a:noAutofit/>
                </a:bodyPr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5" name="Group 15">
                <a:extLst>
                  <a:ext uri="{FF2B5EF4-FFF2-40B4-BE49-F238E27FC236}">
                    <a16:creationId xmlns:a16="http://schemas.microsoft.com/office/drawing/2014/main" xmlns="" id="{C8E56C66-076E-4669-9B44-5EB922E2804A}"/>
                  </a:ext>
                </a:extLst>
              </p:cNvPr>
              <p:cNvGrpSpPr/>
              <p:nvPr/>
            </p:nvGrpSpPr>
            <p:grpSpPr>
              <a:xfrm>
                <a:off x="4309277" y="2242301"/>
                <a:ext cx="1060862" cy="1214344"/>
                <a:chOff x="7199937" y="3199409"/>
                <a:chExt cx="1414666" cy="1619125"/>
              </a:xfrm>
              <a:solidFill>
                <a:srgbClr val="84CBC3"/>
              </a:solidFill>
            </p:grpSpPr>
            <p:sp>
              <p:nvSpPr>
                <p:cNvPr id="24" name="Shape 1724">
                  <a:extLst>
                    <a:ext uri="{FF2B5EF4-FFF2-40B4-BE49-F238E27FC236}">
                      <a16:creationId xmlns:a16="http://schemas.microsoft.com/office/drawing/2014/main" xmlns="" id="{AD895DC3-9594-487F-9784-C9D46223199F}"/>
                    </a:ext>
                  </a:extLst>
                </p:cNvPr>
                <p:cNvSpPr/>
                <p:nvPr/>
              </p:nvSpPr>
              <p:spPr>
                <a:xfrm rot="8100000">
                  <a:off x="7199937" y="3403868"/>
                  <a:ext cx="1414666" cy="1414666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C5261D"/>
                </a:solidFill>
                <a:ln w="12700">
                  <a:miter lim="400000"/>
                </a:ln>
              </p:spPr>
              <p:txBody>
                <a:bodyPr lIns="50058" tIns="50058" rIns="50058" bIns="50058" anchor="ctr"/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Shape 1735">
                  <a:extLst>
                    <a:ext uri="{FF2B5EF4-FFF2-40B4-BE49-F238E27FC236}">
                      <a16:creationId xmlns:a16="http://schemas.microsoft.com/office/drawing/2014/main" xmlns="" id="{A133D5F9-896B-48FC-834D-B9285FE089FA}"/>
                    </a:ext>
                  </a:extLst>
                </p:cNvPr>
                <p:cNvSpPr/>
                <p:nvPr/>
              </p:nvSpPr>
              <p:spPr>
                <a:xfrm rot="8100000">
                  <a:off x="7199937" y="3199409"/>
                  <a:ext cx="1414666" cy="1414667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 cap="flat">
                  <a:solidFill>
                    <a:schemeClr val="bg1"/>
                  </a:solidFill>
                  <a:miter lim="400000"/>
                </a:ln>
                <a:effectLst>
                  <a:outerShdw blurRad="1270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50058" tIns="50058" rIns="50058" bIns="50058" numCol="1" anchor="ctr">
                  <a:noAutofit/>
                </a:bodyPr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6" name="Group 16">
                <a:extLst>
                  <a:ext uri="{FF2B5EF4-FFF2-40B4-BE49-F238E27FC236}">
                    <a16:creationId xmlns:a16="http://schemas.microsoft.com/office/drawing/2014/main" xmlns="" id="{7D83A102-29BD-4EBC-B61A-CB8A85985E6A}"/>
                  </a:ext>
                </a:extLst>
              </p:cNvPr>
              <p:cNvGrpSpPr/>
              <p:nvPr/>
            </p:nvGrpSpPr>
            <p:grpSpPr>
              <a:xfrm>
                <a:off x="5670554" y="2086043"/>
                <a:ext cx="1060862" cy="1214343"/>
                <a:chOff x="9015209" y="2991066"/>
                <a:chExt cx="1414666" cy="1619124"/>
              </a:xfrm>
              <a:solidFill>
                <a:schemeClr val="accent2"/>
              </a:solidFill>
            </p:grpSpPr>
            <p:sp>
              <p:nvSpPr>
                <p:cNvPr id="22" name="Shape 1725">
                  <a:extLst>
                    <a:ext uri="{FF2B5EF4-FFF2-40B4-BE49-F238E27FC236}">
                      <a16:creationId xmlns:a16="http://schemas.microsoft.com/office/drawing/2014/main" xmlns="" id="{7BBAA7DC-3115-4B54-9AE7-7DF01BA48CDA}"/>
                    </a:ext>
                  </a:extLst>
                </p:cNvPr>
                <p:cNvSpPr/>
                <p:nvPr/>
              </p:nvSpPr>
              <p:spPr>
                <a:xfrm rot="18900000">
                  <a:off x="9015209" y="2991066"/>
                  <a:ext cx="1414666" cy="1414666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50058" tIns="50058" rIns="50058" bIns="50058" anchor="ctr"/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Shape 1738">
                  <a:extLst>
                    <a:ext uri="{FF2B5EF4-FFF2-40B4-BE49-F238E27FC236}">
                      <a16:creationId xmlns:a16="http://schemas.microsoft.com/office/drawing/2014/main" xmlns="" id="{C3A19D89-3AC7-4380-88EB-8ED335EFCAA9}"/>
                    </a:ext>
                  </a:extLst>
                </p:cNvPr>
                <p:cNvSpPr/>
                <p:nvPr/>
              </p:nvSpPr>
              <p:spPr>
                <a:xfrm rot="18900000">
                  <a:off x="9015209" y="3195523"/>
                  <a:ext cx="1414666" cy="1414667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C5261D"/>
                </a:solidFill>
                <a:ln w="38100" cap="flat">
                  <a:solidFill>
                    <a:schemeClr val="bg1"/>
                  </a:solidFill>
                  <a:miter lim="400000"/>
                </a:ln>
                <a:effectLst>
                  <a:outerShdw blurRad="1270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50058" tIns="50058" rIns="50058" bIns="50058" numCol="1" anchor="ctr">
                  <a:noAutofit/>
                </a:bodyPr>
                <a:lstStyle/>
                <a:p>
                  <a:pPr>
                    <a:spcBef>
                      <a:spcPts val="4434"/>
                    </a:spcBef>
                    <a:defRPr sz="2500">
                      <a:latin typeface="Aller Light"/>
                      <a:ea typeface="Aller Light"/>
                      <a:cs typeface="Aller Light"/>
                      <a:sym typeface="Aller Light"/>
                    </a:defRPr>
                  </a:pPr>
                  <a:endParaRPr sz="2464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733D6661-0935-4725-A293-6585E7AEB246}"/>
                </a:ext>
              </a:extLst>
            </p:cNvPr>
            <p:cNvSpPr/>
            <p:nvPr/>
          </p:nvSpPr>
          <p:spPr>
            <a:xfrm>
              <a:off x="2491462" y="3429000"/>
              <a:ext cx="1038860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788"/>
                </a:spcBef>
              </a:pPr>
              <a:r>
                <a:rPr lang="en-US" altLang="zh-CN" sz="315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iragino Sans GB W3" charset="-122"/>
                </a:rPr>
                <a:t>01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D891047B-6877-4BAB-AB93-4811A70B6E7C}"/>
                </a:ext>
              </a:extLst>
            </p:cNvPr>
            <p:cNvSpPr/>
            <p:nvPr/>
          </p:nvSpPr>
          <p:spPr>
            <a:xfrm>
              <a:off x="3906202" y="3421368"/>
              <a:ext cx="1038860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788"/>
                </a:spcBef>
              </a:pPr>
              <a:r>
                <a:rPr lang="en-US" altLang="zh-CN" sz="315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iragino Sans GB W3" charset="-122"/>
                </a:rPr>
                <a:t>02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565CB729-7D7B-4A15-BA67-D877FE91F820}"/>
                </a:ext>
              </a:extLst>
            </p:cNvPr>
            <p:cNvSpPr/>
            <p:nvPr/>
          </p:nvSpPr>
          <p:spPr>
            <a:xfrm>
              <a:off x="5192727" y="3421368"/>
              <a:ext cx="1038860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788"/>
                </a:spcBef>
              </a:pPr>
              <a:r>
                <a:rPr lang="en-US" altLang="zh-CN" sz="315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iragino Sans GB W3" charset="-122"/>
                </a:rPr>
                <a:t>03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822F4EF6-28B1-46FE-9776-13EBFBC4C5B7}"/>
                </a:ext>
              </a:extLst>
            </p:cNvPr>
            <p:cNvSpPr/>
            <p:nvPr/>
          </p:nvSpPr>
          <p:spPr>
            <a:xfrm>
              <a:off x="6495298" y="3437845"/>
              <a:ext cx="1038860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788"/>
                </a:spcBef>
              </a:pPr>
              <a:r>
                <a:rPr lang="en-US" altLang="zh-CN" sz="315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iragino Sans GB W3" charset="-122"/>
                </a:rPr>
                <a:t>04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66B2E644-16F2-419F-88E4-5477F8DBCE59}"/>
                </a:ext>
              </a:extLst>
            </p:cNvPr>
            <p:cNvSpPr/>
            <p:nvPr/>
          </p:nvSpPr>
          <p:spPr>
            <a:xfrm>
              <a:off x="7741921" y="3411227"/>
              <a:ext cx="1038860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788"/>
                </a:spcBef>
              </a:pPr>
              <a:r>
                <a:rPr lang="en-US" altLang="zh-CN" sz="315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iragino Sans GB W3" charset="-122"/>
                </a:rPr>
                <a:t>05</a:t>
              </a:r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3820B0F5-EA49-4C65-9179-2EAF282FE418}"/>
              </a:ext>
            </a:extLst>
          </p:cNvPr>
          <p:cNvSpPr/>
          <p:nvPr/>
        </p:nvSpPr>
        <p:spPr>
          <a:xfrm>
            <a:off x="2721609" y="2127922"/>
            <a:ext cx="243320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94923FBA-2E62-4300-8703-AFCB068F697B}"/>
              </a:ext>
            </a:extLst>
          </p:cNvPr>
          <p:cNvSpPr/>
          <p:nvPr/>
        </p:nvSpPr>
        <p:spPr>
          <a:xfrm>
            <a:off x="2845892" y="1693383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68B1EC0D-F584-46E1-AEDB-0D6BCFA8D6F3}"/>
              </a:ext>
            </a:extLst>
          </p:cNvPr>
          <p:cNvSpPr/>
          <p:nvPr/>
        </p:nvSpPr>
        <p:spPr>
          <a:xfrm>
            <a:off x="4733729" y="5341379"/>
            <a:ext cx="243320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B31B420B-B6FE-4A12-A077-A6442D219B16}"/>
              </a:ext>
            </a:extLst>
          </p:cNvPr>
          <p:cNvSpPr/>
          <p:nvPr/>
        </p:nvSpPr>
        <p:spPr>
          <a:xfrm>
            <a:off x="4858012" y="4906840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2266D248-E758-49E4-9BF8-695F58D9B5DC}"/>
              </a:ext>
            </a:extLst>
          </p:cNvPr>
          <p:cNvSpPr/>
          <p:nvPr/>
        </p:nvSpPr>
        <p:spPr>
          <a:xfrm>
            <a:off x="6147277" y="2101898"/>
            <a:ext cx="243320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015B521D-6438-4B7D-BB4E-C4A1C2D4E2F1}"/>
              </a:ext>
            </a:extLst>
          </p:cNvPr>
          <p:cNvSpPr/>
          <p:nvPr/>
        </p:nvSpPr>
        <p:spPr>
          <a:xfrm>
            <a:off x="6271561" y="1667358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85B6B7AC-76C5-4766-8E80-A41EC7EBA90B}"/>
              </a:ext>
            </a:extLst>
          </p:cNvPr>
          <p:cNvSpPr/>
          <p:nvPr/>
        </p:nvSpPr>
        <p:spPr>
          <a:xfrm>
            <a:off x="8537834" y="5229648"/>
            <a:ext cx="2433203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E340E836-6249-4BD1-9253-FD3933640CB0}"/>
              </a:ext>
            </a:extLst>
          </p:cNvPr>
          <p:cNvSpPr/>
          <p:nvPr/>
        </p:nvSpPr>
        <p:spPr>
          <a:xfrm>
            <a:off x="8662118" y="4795108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添加标题</a:t>
            </a:r>
            <a:endParaRPr lang="en-US" altLang="zh-CN" sz="1839" b="1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F9C8999A-DC18-416A-A6D5-6404E49693E7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278268D4-265E-4547-A2B6-A0445359F512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035EC262-AE03-493F-9E90-40DC1864A5B2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7748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6AFE42-EB73-4E5E-91ED-8EEB3169D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24667"/>
            <a:ext cx="12192000" cy="5333333"/>
          </a:xfrm>
          <a:prstGeom prst="rect">
            <a:avLst/>
          </a:prstGeom>
        </p:spPr>
      </p:pic>
      <p:sp>
        <p:nvSpPr>
          <p:cNvPr id="3" name="圆角矩形 6">
            <a:extLst>
              <a:ext uri="{FF2B5EF4-FFF2-40B4-BE49-F238E27FC236}">
                <a16:creationId xmlns:a16="http://schemas.microsoft.com/office/drawing/2014/main" xmlns="" id="{7E58B8D6-6A0B-4EC0-A348-33A30480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5630" y="1423528"/>
            <a:ext cx="3376613" cy="1706562"/>
          </a:xfrm>
          <a:prstGeom prst="roundRect">
            <a:avLst>
              <a:gd name="adj" fmla="val 16667"/>
            </a:avLst>
          </a:prstGeom>
          <a:solidFill>
            <a:srgbClr val="C5261D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7200" dirty="0">
                <a:solidFill>
                  <a:srgbClr val="FFFFFF"/>
                </a:solidFill>
              </a:rPr>
              <a:t>02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  <p:sp>
        <p:nvSpPr>
          <p:cNvPr id="4" name="文本框 15">
            <a:extLst>
              <a:ext uri="{FF2B5EF4-FFF2-40B4-BE49-F238E27FC236}">
                <a16:creationId xmlns:a16="http://schemas.microsoft.com/office/drawing/2014/main" xmlns="" id="{9A42877F-696F-4F3A-955A-87A0D41F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18" y="3231229"/>
            <a:ext cx="5358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B00A2BB4-F508-4175-9982-EA0190569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192" y="4278855"/>
            <a:ext cx="4027488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E7126B0-6099-4846-AF42-3F36F9BB12D1}"/>
              </a:ext>
            </a:extLst>
          </p:cNvPr>
          <p:cNvSpPr/>
          <p:nvPr/>
        </p:nvSpPr>
        <p:spPr>
          <a:xfrm>
            <a:off x="9288966" y="5129561"/>
            <a:ext cx="2709746" cy="4906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555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417bf34-d299-4453-a191-a54692244ff8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xmlns="" id="{7B9CADB4-270E-447C-A407-F22C8DD2CD8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400148" y="1886743"/>
            <a:ext cx="4064613" cy="3783424"/>
            <a:chOff x="3514018" y="1340768"/>
            <a:chExt cx="4958246" cy="4615237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E5266440-A983-4D0C-92D0-CFA67A570E50}"/>
                </a:ext>
              </a:extLst>
            </p:cNvPr>
            <p:cNvCxnSpPr/>
            <p:nvPr/>
          </p:nvCxnSpPr>
          <p:spPr>
            <a:xfrm flipH="1">
              <a:off x="3514018" y="4200153"/>
              <a:ext cx="1897540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ŝļíḑè">
              <a:extLst>
                <a:ext uri="{FF2B5EF4-FFF2-40B4-BE49-F238E27FC236}">
                  <a16:creationId xmlns:a16="http://schemas.microsoft.com/office/drawing/2014/main" xmlns="" id="{6C2F8CC9-DC31-440C-BE9D-998A49415D63}"/>
                </a:ext>
              </a:extLst>
            </p:cNvPr>
            <p:cNvGrpSpPr/>
            <p:nvPr/>
          </p:nvGrpSpPr>
          <p:grpSpPr>
            <a:xfrm>
              <a:off x="5227208" y="1340768"/>
              <a:ext cx="1352065" cy="4615237"/>
              <a:chOff x="5227208" y="612555"/>
              <a:chExt cx="1649781" cy="5631482"/>
            </a:xfrm>
          </p:grpSpPr>
          <p:sp>
            <p:nvSpPr>
              <p:cNvPr id="14" name="iş1íḑé">
                <a:extLst>
                  <a:ext uri="{FF2B5EF4-FFF2-40B4-BE49-F238E27FC236}">
                    <a16:creationId xmlns:a16="http://schemas.microsoft.com/office/drawing/2014/main" xmlns="" id="{4329956E-492C-4BB4-9C83-60E609E96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775" y="4483121"/>
                <a:ext cx="1232066" cy="1760916"/>
              </a:xfrm>
              <a:custGeom>
                <a:avLst/>
                <a:gdLst>
                  <a:gd name="T0" fmla="*/ 103 w 270"/>
                  <a:gd name="T1" fmla="*/ 388 h 388"/>
                  <a:gd name="T2" fmla="*/ 0 w 270"/>
                  <a:gd name="T3" fmla="*/ 267 h 388"/>
                  <a:gd name="T4" fmla="*/ 243 w 270"/>
                  <a:gd name="T5" fmla="*/ 0 h 388"/>
                  <a:gd name="T6" fmla="*/ 260 w 270"/>
                  <a:gd name="T7" fmla="*/ 109 h 388"/>
                  <a:gd name="T8" fmla="*/ 269 w 270"/>
                  <a:gd name="T9" fmla="*/ 178 h 388"/>
                  <a:gd name="T10" fmla="*/ 264 w 270"/>
                  <a:gd name="T11" fmla="*/ 200 h 388"/>
                  <a:gd name="T12" fmla="*/ 108 w 270"/>
                  <a:gd name="T13" fmla="*/ 384 h 388"/>
                  <a:gd name="T14" fmla="*/ 103 w 270"/>
                  <a:gd name="T15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388">
                    <a:moveTo>
                      <a:pt x="103" y="388"/>
                    </a:moveTo>
                    <a:cubicBezTo>
                      <a:pt x="69" y="347"/>
                      <a:pt x="35" y="308"/>
                      <a:pt x="0" y="267"/>
                    </a:cubicBezTo>
                    <a:cubicBezTo>
                      <a:pt x="81" y="179"/>
                      <a:pt x="160" y="91"/>
                      <a:pt x="243" y="0"/>
                    </a:cubicBezTo>
                    <a:cubicBezTo>
                      <a:pt x="249" y="39"/>
                      <a:pt x="255" y="74"/>
                      <a:pt x="260" y="109"/>
                    </a:cubicBezTo>
                    <a:cubicBezTo>
                      <a:pt x="263" y="132"/>
                      <a:pt x="267" y="155"/>
                      <a:pt x="269" y="178"/>
                    </a:cubicBezTo>
                    <a:cubicBezTo>
                      <a:pt x="270" y="185"/>
                      <a:pt x="268" y="195"/>
                      <a:pt x="264" y="200"/>
                    </a:cubicBezTo>
                    <a:cubicBezTo>
                      <a:pt x="212" y="262"/>
                      <a:pt x="160" y="323"/>
                      <a:pt x="108" y="384"/>
                    </a:cubicBezTo>
                    <a:cubicBezTo>
                      <a:pt x="107" y="385"/>
                      <a:pt x="106" y="386"/>
                      <a:pt x="103" y="388"/>
                    </a:cubicBezTo>
                    <a:close/>
                  </a:path>
                </a:pathLst>
              </a:cu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365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ïṩľiḋè">
                <a:extLst>
                  <a:ext uri="{FF2B5EF4-FFF2-40B4-BE49-F238E27FC236}">
                    <a16:creationId xmlns:a16="http://schemas.microsoft.com/office/drawing/2014/main" xmlns="" id="{3A89435A-F978-4A55-97A4-D634E6DB3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208" y="612555"/>
                <a:ext cx="1649781" cy="1628703"/>
              </a:xfrm>
              <a:custGeom>
                <a:avLst/>
                <a:gdLst>
                  <a:gd name="T0" fmla="*/ 114 w 361"/>
                  <a:gd name="T1" fmla="*/ 359 h 359"/>
                  <a:gd name="T2" fmla="*/ 129 w 361"/>
                  <a:gd name="T3" fmla="*/ 254 h 359"/>
                  <a:gd name="T4" fmla="*/ 118 w 361"/>
                  <a:gd name="T5" fmla="*/ 225 h 359"/>
                  <a:gd name="T6" fmla="*/ 28 w 361"/>
                  <a:gd name="T7" fmla="*/ 130 h 359"/>
                  <a:gd name="T8" fmla="*/ 43 w 361"/>
                  <a:gd name="T9" fmla="*/ 55 h 359"/>
                  <a:gd name="T10" fmla="*/ 318 w 361"/>
                  <a:gd name="T11" fmla="*/ 53 h 359"/>
                  <a:gd name="T12" fmla="*/ 325 w 361"/>
                  <a:gd name="T13" fmla="*/ 58 h 359"/>
                  <a:gd name="T14" fmla="*/ 337 w 361"/>
                  <a:gd name="T15" fmla="*/ 125 h 359"/>
                  <a:gd name="T16" fmla="*/ 244 w 361"/>
                  <a:gd name="T17" fmla="*/ 226 h 359"/>
                  <a:gd name="T18" fmla="*/ 232 w 361"/>
                  <a:gd name="T19" fmla="*/ 249 h 359"/>
                  <a:gd name="T20" fmla="*/ 226 w 361"/>
                  <a:gd name="T21" fmla="*/ 260 h 359"/>
                  <a:gd name="T22" fmla="*/ 120 w 361"/>
                  <a:gd name="T23" fmla="*/ 357 h 359"/>
                  <a:gd name="T24" fmla="*/ 114 w 361"/>
                  <a:gd name="T2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1" h="359">
                    <a:moveTo>
                      <a:pt x="114" y="359"/>
                    </a:moveTo>
                    <a:cubicBezTo>
                      <a:pt x="119" y="324"/>
                      <a:pt x="124" y="289"/>
                      <a:pt x="129" y="254"/>
                    </a:cubicBezTo>
                    <a:cubicBezTo>
                      <a:pt x="131" y="242"/>
                      <a:pt x="128" y="234"/>
                      <a:pt x="118" y="225"/>
                    </a:cubicBezTo>
                    <a:cubicBezTo>
                      <a:pt x="87" y="195"/>
                      <a:pt x="55" y="164"/>
                      <a:pt x="28" y="130"/>
                    </a:cubicBezTo>
                    <a:cubicBezTo>
                      <a:pt x="0" y="96"/>
                      <a:pt x="5" y="78"/>
                      <a:pt x="43" y="55"/>
                    </a:cubicBezTo>
                    <a:cubicBezTo>
                      <a:pt x="134" y="0"/>
                      <a:pt x="226" y="0"/>
                      <a:pt x="318" y="53"/>
                    </a:cubicBezTo>
                    <a:cubicBezTo>
                      <a:pt x="320" y="55"/>
                      <a:pt x="323" y="56"/>
                      <a:pt x="325" y="58"/>
                    </a:cubicBezTo>
                    <a:cubicBezTo>
                      <a:pt x="356" y="81"/>
                      <a:pt x="361" y="96"/>
                      <a:pt x="337" y="125"/>
                    </a:cubicBezTo>
                    <a:cubicBezTo>
                      <a:pt x="308" y="161"/>
                      <a:pt x="275" y="192"/>
                      <a:pt x="244" y="226"/>
                    </a:cubicBezTo>
                    <a:cubicBezTo>
                      <a:pt x="238" y="232"/>
                      <a:pt x="236" y="241"/>
                      <a:pt x="232" y="249"/>
                    </a:cubicBezTo>
                    <a:cubicBezTo>
                      <a:pt x="230" y="253"/>
                      <a:pt x="229" y="258"/>
                      <a:pt x="226" y="260"/>
                    </a:cubicBezTo>
                    <a:cubicBezTo>
                      <a:pt x="191" y="293"/>
                      <a:pt x="156" y="325"/>
                      <a:pt x="120" y="357"/>
                    </a:cubicBezTo>
                    <a:cubicBezTo>
                      <a:pt x="119" y="358"/>
                      <a:pt x="117" y="359"/>
                      <a:pt x="114" y="359"/>
                    </a:cubicBezTo>
                    <a:close/>
                  </a:path>
                </a:pathLst>
              </a:cu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iśļídé">
                <a:extLst>
                  <a:ext uri="{FF2B5EF4-FFF2-40B4-BE49-F238E27FC236}">
                    <a16:creationId xmlns:a16="http://schemas.microsoft.com/office/drawing/2014/main" xmlns="" id="{DC3131D4-013F-4FA2-B842-414A4F82D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0021" y="3686014"/>
                <a:ext cx="1402601" cy="1732174"/>
              </a:xfrm>
              <a:custGeom>
                <a:avLst/>
                <a:gdLst>
                  <a:gd name="T0" fmla="*/ 4 w 307"/>
                  <a:gd name="T1" fmla="*/ 382 h 382"/>
                  <a:gd name="T2" fmla="*/ 1 w 307"/>
                  <a:gd name="T3" fmla="*/ 350 h 382"/>
                  <a:gd name="T4" fmla="*/ 6 w 307"/>
                  <a:gd name="T5" fmla="*/ 310 h 382"/>
                  <a:gd name="T6" fmla="*/ 15 w 307"/>
                  <a:gd name="T7" fmla="*/ 287 h 382"/>
                  <a:gd name="T8" fmla="*/ 268 w 307"/>
                  <a:gd name="T9" fmla="*/ 10 h 382"/>
                  <a:gd name="T10" fmla="*/ 278 w 307"/>
                  <a:gd name="T11" fmla="*/ 0 h 382"/>
                  <a:gd name="T12" fmla="*/ 289 w 307"/>
                  <a:gd name="T13" fmla="*/ 66 h 382"/>
                  <a:gd name="T14" fmla="*/ 289 w 307"/>
                  <a:gd name="T15" fmla="*/ 72 h 382"/>
                  <a:gd name="T16" fmla="*/ 255 w 307"/>
                  <a:gd name="T17" fmla="*/ 162 h 382"/>
                  <a:gd name="T18" fmla="*/ 24 w 307"/>
                  <a:gd name="T19" fmla="*/ 371 h 382"/>
                  <a:gd name="T20" fmla="*/ 12 w 307"/>
                  <a:gd name="T21" fmla="*/ 382 h 382"/>
                  <a:gd name="T22" fmla="*/ 4 w 307"/>
                  <a:gd name="T2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7" h="382">
                    <a:moveTo>
                      <a:pt x="4" y="382"/>
                    </a:moveTo>
                    <a:cubicBezTo>
                      <a:pt x="3" y="371"/>
                      <a:pt x="0" y="360"/>
                      <a:pt x="1" y="350"/>
                    </a:cubicBezTo>
                    <a:cubicBezTo>
                      <a:pt x="1" y="337"/>
                      <a:pt x="3" y="323"/>
                      <a:pt x="6" y="310"/>
                    </a:cubicBezTo>
                    <a:cubicBezTo>
                      <a:pt x="7" y="302"/>
                      <a:pt x="10" y="293"/>
                      <a:pt x="15" y="287"/>
                    </a:cubicBezTo>
                    <a:cubicBezTo>
                      <a:pt x="99" y="195"/>
                      <a:pt x="184" y="102"/>
                      <a:pt x="268" y="10"/>
                    </a:cubicBezTo>
                    <a:cubicBezTo>
                      <a:pt x="270" y="7"/>
                      <a:pt x="273" y="5"/>
                      <a:pt x="278" y="0"/>
                    </a:cubicBezTo>
                    <a:cubicBezTo>
                      <a:pt x="282" y="24"/>
                      <a:pt x="285" y="45"/>
                      <a:pt x="289" y="66"/>
                    </a:cubicBezTo>
                    <a:cubicBezTo>
                      <a:pt x="289" y="68"/>
                      <a:pt x="288" y="71"/>
                      <a:pt x="289" y="72"/>
                    </a:cubicBezTo>
                    <a:cubicBezTo>
                      <a:pt x="307" y="114"/>
                      <a:pt x="283" y="137"/>
                      <a:pt x="255" y="162"/>
                    </a:cubicBezTo>
                    <a:cubicBezTo>
                      <a:pt x="177" y="231"/>
                      <a:pt x="101" y="301"/>
                      <a:pt x="24" y="371"/>
                    </a:cubicBezTo>
                    <a:cubicBezTo>
                      <a:pt x="20" y="375"/>
                      <a:pt x="16" y="378"/>
                      <a:pt x="12" y="382"/>
                    </a:cubicBezTo>
                    <a:cubicBezTo>
                      <a:pt x="9" y="382"/>
                      <a:pt x="7" y="382"/>
                      <a:pt x="4" y="38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365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îŝḷîḑé">
                <a:extLst>
                  <a:ext uri="{FF2B5EF4-FFF2-40B4-BE49-F238E27FC236}">
                    <a16:creationId xmlns:a16="http://schemas.microsoft.com/office/drawing/2014/main" xmlns="" id="{C3B5FBCC-44C9-41A2-B5A1-BB0D5DA0D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402" y="2881243"/>
                <a:ext cx="1099853" cy="1521401"/>
              </a:xfrm>
              <a:custGeom>
                <a:avLst/>
                <a:gdLst>
                  <a:gd name="T0" fmla="*/ 225 w 241"/>
                  <a:gd name="T1" fmla="*/ 0 h 335"/>
                  <a:gd name="T2" fmla="*/ 240 w 241"/>
                  <a:gd name="T3" fmla="*/ 107 h 335"/>
                  <a:gd name="T4" fmla="*/ 233 w 241"/>
                  <a:gd name="T5" fmla="*/ 126 h 335"/>
                  <a:gd name="T6" fmla="*/ 7 w 241"/>
                  <a:gd name="T7" fmla="*/ 332 h 335"/>
                  <a:gd name="T8" fmla="*/ 0 w 241"/>
                  <a:gd name="T9" fmla="*/ 335 h 335"/>
                  <a:gd name="T10" fmla="*/ 16 w 241"/>
                  <a:gd name="T11" fmla="*/ 232 h 335"/>
                  <a:gd name="T12" fmla="*/ 23 w 241"/>
                  <a:gd name="T13" fmla="*/ 220 h 335"/>
                  <a:gd name="T14" fmla="*/ 217 w 241"/>
                  <a:gd name="T15" fmla="*/ 6 h 335"/>
                  <a:gd name="T16" fmla="*/ 225 w 241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335">
                    <a:moveTo>
                      <a:pt x="225" y="0"/>
                    </a:moveTo>
                    <a:cubicBezTo>
                      <a:pt x="230" y="37"/>
                      <a:pt x="236" y="72"/>
                      <a:pt x="240" y="107"/>
                    </a:cubicBezTo>
                    <a:cubicBezTo>
                      <a:pt x="241" y="113"/>
                      <a:pt x="238" y="122"/>
                      <a:pt x="233" y="126"/>
                    </a:cubicBezTo>
                    <a:cubicBezTo>
                      <a:pt x="158" y="195"/>
                      <a:pt x="83" y="263"/>
                      <a:pt x="7" y="332"/>
                    </a:cubicBezTo>
                    <a:cubicBezTo>
                      <a:pt x="6" y="333"/>
                      <a:pt x="4" y="333"/>
                      <a:pt x="0" y="335"/>
                    </a:cubicBezTo>
                    <a:cubicBezTo>
                      <a:pt x="5" y="299"/>
                      <a:pt x="10" y="266"/>
                      <a:pt x="16" y="232"/>
                    </a:cubicBezTo>
                    <a:cubicBezTo>
                      <a:pt x="16" y="227"/>
                      <a:pt x="20" y="223"/>
                      <a:pt x="23" y="220"/>
                    </a:cubicBezTo>
                    <a:cubicBezTo>
                      <a:pt x="87" y="148"/>
                      <a:pt x="152" y="77"/>
                      <a:pt x="217" y="6"/>
                    </a:cubicBezTo>
                    <a:cubicBezTo>
                      <a:pt x="219" y="4"/>
                      <a:pt x="220" y="3"/>
                      <a:pt x="225" y="0"/>
                    </a:cubicBezTo>
                    <a:close/>
                  </a:path>
                </a:pathLst>
              </a:custGeom>
              <a:solidFill>
                <a:srgbClr val="C526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365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íṣḷïdé">
                <a:extLst>
                  <a:ext uri="{FF2B5EF4-FFF2-40B4-BE49-F238E27FC236}">
                    <a16:creationId xmlns:a16="http://schemas.microsoft.com/office/drawing/2014/main" xmlns="" id="{2EB503CB-9B12-45B7-AD1A-A0B4DBD67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3188" y="2084136"/>
                <a:ext cx="812435" cy="1233982"/>
              </a:xfrm>
              <a:custGeom>
                <a:avLst/>
                <a:gdLst>
                  <a:gd name="T0" fmla="*/ 0 w 178"/>
                  <a:gd name="T1" fmla="*/ 270 h 272"/>
                  <a:gd name="T2" fmla="*/ 16 w 178"/>
                  <a:gd name="T3" fmla="*/ 162 h 272"/>
                  <a:gd name="T4" fmla="*/ 24 w 178"/>
                  <a:gd name="T5" fmla="*/ 149 h 272"/>
                  <a:gd name="T6" fmla="*/ 156 w 178"/>
                  <a:gd name="T7" fmla="*/ 4 h 272"/>
                  <a:gd name="T8" fmla="*/ 163 w 178"/>
                  <a:gd name="T9" fmla="*/ 0 h 272"/>
                  <a:gd name="T10" fmla="*/ 178 w 178"/>
                  <a:gd name="T11" fmla="*/ 107 h 272"/>
                  <a:gd name="T12" fmla="*/ 173 w 178"/>
                  <a:gd name="T13" fmla="*/ 118 h 272"/>
                  <a:gd name="T14" fmla="*/ 5 w 178"/>
                  <a:gd name="T15" fmla="*/ 272 h 272"/>
                  <a:gd name="T16" fmla="*/ 0 w 178"/>
                  <a:gd name="T17" fmla="*/ 27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272">
                    <a:moveTo>
                      <a:pt x="0" y="270"/>
                    </a:moveTo>
                    <a:cubicBezTo>
                      <a:pt x="5" y="234"/>
                      <a:pt x="10" y="198"/>
                      <a:pt x="16" y="162"/>
                    </a:cubicBezTo>
                    <a:cubicBezTo>
                      <a:pt x="16" y="158"/>
                      <a:pt x="20" y="153"/>
                      <a:pt x="24" y="149"/>
                    </a:cubicBezTo>
                    <a:cubicBezTo>
                      <a:pt x="68" y="101"/>
                      <a:pt x="112" y="53"/>
                      <a:pt x="156" y="4"/>
                    </a:cubicBezTo>
                    <a:cubicBezTo>
                      <a:pt x="157" y="3"/>
                      <a:pt x="159" y="2"/>
                      <a:pt x="163" y="0"/>
                    </a:cubicBezTo>
                    <a:cubicBezTo>
                      <a:pt x="168" y="36"/>
                      <a:pt x="173" y="71"/>
                      <a:pt x="178" y="107"/>
                    </a:cubicBezTo>
                    <a:cubicBezTo>
                      <a:pt x="178" y="110"/>
                      <a:pt x="176" y="116"/>
                      <a:pt x="173" y="118"/>
                    </a:cubicBezTo>
                    <a:cubicBezTo>
                      <a:pt x="117" y="170"/>
                      <a:pt x="61" y="221"/>
                      <a:pt x="5" y="272"/>
                    </a:cubicBezTo>
                    <a:cubicBezTo>
                      <a:pt x="3" y="271"/>
                      <a:pt x="1" y="271"/>
                      <a:pt x="0" y="27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365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3E994F9F-FCBB-4861-A0CE-C84748DE9809}"/>
                </a:ext>
              </a:extLst>
            </p:cNvPr>
            <p:cNvCxnSpPr/>
            <p:nvPr/>
          </p:nvCxnSpPr>
          <p:spPr>
            <a:xfrm>
              <a:off x="6192970" y="2512055"/>
              <a:ext cx="2279294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5BC5204-A188-43EC-B62C-DCCC94902521}"/>
                </a:ext>
              </a:extLst>
            </p:cNvPr>
            <p:cNvCxnSpPr/>
            <p:nvPr/>
          </p:nvCxnSpPr>
          <p:spPr>
            <a:xfrm>
              <a:off x="6384032" y="4077072"/>
              <a:ext cx="2088232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3EACF838-DEBA-429F-B7D0-3D83826945C8}"/>
                </a:ext>
              </a:extLst>
            </p:cNvPr>
            <p:cNvCxnSpPr/>
            <p:nvPr/>
          </p:nvCxnSpPr>
          <p:spPr>
            <a:xfrm flipH="1">
              <a:off x="3514018" y="5683696"/>
              <a:ext cx="2149934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26D9F55-9839-4FC6-A013-E55F8917E6B1}"/>
              </a:ext>
            </a:extLst>
          </p:cNvPr>
          <p:cNvSpPr txBox="1"/>
          <p:nvPr/>
        </p:nvSpPr>
        <p:spPr>
          <a:xfrm>
            <a:off x="1409653" y="3507981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12DD8DCE-F038-4C76-AA12-AA867FB776B2}"/>
              </a:ext>
            </a:extLst>
          </p:cNvPr>
          <p:cNvSpPr/>
          <p:nvPr/>
        </p:nvSpPr>
        <p:spPr>
          <a:xfrm>
            <a:off x="512956" y="3917870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CEC639D-5AA7-4559-B0E2-7823985A267D}"/>
              </a:ext>
            </a:extLst>
          </p:cNvPr>
          <p:cNvSpPr txBox="1"/>
          <p:nvPr/>
        </p:nvSpPr>
        <p:spPr>
          <a:xfrm>
            <a:off x="1415068" y="4979188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B4E9A0AA-9CC0-46C3-B8E2-997D60AB1D7E}"/>
              </a:ext>
            </a:extLst>
          </p:cNvPr>
          <p:cNvSpPr/>
          <p:nvPr/>
        </p:nvSpPr>
        <p:spPr>
          <a:xfrm>
            <a:off x="518371" y="5389077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771EF91-C331-49AA-AD95-87E52A7D86A2}"/>
              </a:ext>
            </a:extLst>
          </p:cNvPr>
          <p:cNvSpPr txBox="1"/>
          <p:nvPr/>
        </p:nvSpPr>
        <p:spPr>
          <a:xfrm>
            <a:off x="8251671" y="2117428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2F6A286-0317-4E08-8587-CADC67E0FE89}"/>
              </a:ext>
            </a:extLst>
          </p:cNvPr>
          <p:cNvSpPr/>
          <p:nvPr/>
        </p:nvSpPr>
        <p:spPr>
          <a:xfrm>
            <a:off x="7354974" y="2527317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762E7D1A-1240-4625-9517-01BC480F6AEA}"/>
              </a:ext>
            </a:extLst>
          </p:cNvPr>
          <p:cNvSpPr txBox="1"/>
          <p:nvPr/>
        </p:nvSpPr>
        <p:spPr>
          <a:xfrm>
            <a:off x="8297375" y="3962364"/>
            <a:ext cx="14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0DE38AA-90DE-4EB1-88DE-B07B0188B1D8}"/>
              </a:ext>
            </a:extLst>
          </p:cNvPr>
          <p:cNvSpPr/>
          <p:nvPr/>
        </p:nvSpPr>
        <p:spPr>
          <a:xfrm>
            <a:off x="7400678" y="4372253"/>
            <a:ext cx="3099065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400" spc="39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输入替换内</a:t>
            </a:r>
            <a:r>
              <a:rPr lang="zh-CN" altLang="en-US" sz="1400" spc="394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容</a:t>
            </a:r>
            <a:endParaRPr lang="en-US" altLang="zh-CN" sz="1400" spc="394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90AAF776-3017-4B9E-BF32-714F779696A8}"/>
              </a:ext>
            </a:extLst>
          </p:cNvPr>
          <p:cNvGrpSpPr/>
          <p:nvPr/>
        </p:nvGrpSpPr>
        <p:grpSpPr>
          <a:xfrm>
            <a:off x="0" y="-1"/>
            <a:ext cx="12192000" cy="390549"/>
            <a:chOff x="0" y="-27932"/>
            <a:chExt cx="9144000" cy="170916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95B907E5-DD5A-4B4F-9C3F-E800463E9837}"/>
                </a:ext>
              </a:extLst>
            </p:cNvPr>
            <p:cNvSpPr/>
            <p:nvPr/>
          </p:nvSpPr>
          <p:spPr>
            <a:xfrm>
              <a:off x="0" y="-27932"/>
              <a:ext cx="9144000" cy="170916"/>
            </a:xfrm>
            <a:prstGeom prst="rect">
              <a:avLst/>
            </a:prstGeom>
            <a:solidFill>
              <a:srgbClr val="C52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4FCD1B99-82DE-4E87-B31C-DDD4F3702360}"/>
                </a:ext>
              </a:extLst>
            </p:cNvPr>
            <p:cNvSpPr/>
            <p:nvPr/>
          </p:nvSpPr>
          <p:spPr>
            <a:xfrm>
              <a:off x="3213936" y="-14937"/>
              <a:ext cx="2716128" cy="148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</a:rPr>
                <a:t>Add the title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532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一劳动节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3144055"/>
  <p:tag name="MH_LIBRARY" val="CONTENTS"/>
  <p:tag name="MH_TYPE" val="NUMBER"/>
  <p:tag name="ID" val="553518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3144055"/>
  <p:tag name="MH_LIBRARY" val="CONTENTS"/>
  <p:tag name="MH_TYPE" val="NUMBER"/>
  <p:tag name="ID" val="553518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3144055"/>
  <p:tag name="MH_LIBRARY" val="CONTENTS"/>
  <p:tag name="MH_TYPE" val="NUMBER"/>
  <p:tag name="ID" val="553518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3144055"/>
  <p:tag name="MH_LIBRARY" val="CONTENTS"/>
  <p:tag name="MH_TYPE" val="NUMBER"/>
  <p:tag name="ID" val="553518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17bf34-d299-4453-a191-a54692244ff8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1636</Words>
  <Application>Microsoft Office PowerPoint</Application>
  <PresentationFormat>自定义</PresentationFormat>
  <Paragraphs>320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Windows User</cp:lastModifiedBy>
  <cp:revision>51</cp:revision>
  <dcterms:created xsi:type="dcterms:W3CDTF">2018-04-10T08:10:31Z</dcterms:created>
  <dcterms:modified xsi:type="dcterms:W3CDTF">2019-04-27T13:53:34Z</dcterms:modified>
</cp:coreProperties>
</file>