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7" r:id="rId3"/>
    <p:sldId id="256" r:id="rId4"/>
    <p:sldId id="258" r:id="rId5"/>
    <p:sldId id="264" r:id="rId6"/>
    <p:sldId id="265" r:id="rId7"/>
    <p:sldId id="267" r:id="rId8"/>
    <p:sldId id="266" r:id="rId9"/>
    <p:sldId id="259" r:id="rId10"/>
    <p:sldId id="268" r:id="rId11"/>
    <p:sldId id="269" r:id="rId12"/>
    <p:sldId id="270" r:id="rId13"/>
    <p:sldId id="271" r:id="rId14"/>
    <p:sldId id="260" r:id="rId15"/>
    <p:sldId id="273" r:id="rId16"/>
    <p:sldId id="274" r:id="rId17"/>
    <p:sldId id="275" r:id="rId18"/>
    <p:sldId id="272" r:id="rId19"/>
    <p:sldId id="276" r:id="rId20"/>
    <p:sldId id="277" r:id="rId21"/>
    <p:sldId id="278" r:id="rId22"/>
    <p:sldId id="261" r:id="rId23"/>
    <p:sldId id="279" r:id="rId24"/>
    <p:sldId id="280" r:id="rId25"/>
    <p:sldId id="262" r:id="rId26"/>
    <p:sldId id="281"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3A2AC5C6-792A-4062-9425-4BB40F2D0BBB}" type="datetimeFigureOut">
              <a:rPr lang="zh-CN" altLang="en-US" smtClean="0"/>
              <a:t>2019/4/27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6088473C-940C-4BD7-B451-AEF59159D072}" type="slidenum">
              <a:rPr lang="zh-CN" altLang="en-US" smtClean="0"/>
              <a:t>‹#›</a:t>
            </a:fld>
            <a:endParaRPr lang="zh-CN" altLang="en-US"/>
          </a:p>
        </p:txBody>
      </p:sp>
    </p:spTree>
    <p:extLst>
      <p:ext uri="{BB962C8B-B14F-4D97-AF65-F5344CB8AC3E}">
        <p14:creationId xmlns:p14="http://schemas.microsoft.com/office/powerpoint/2010/main" val="946330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a:xfrm>
            <a:off x="4038600" y="6356352"/>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a:xfrm>
            <a:off x="4038600" y="6356352"/>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5369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5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4329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1626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6140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8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4307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56056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89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a:xfrm>
            <a:off x="4038600" y="6356352"/>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7911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635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a:xfrm>
            <a:off x="4038600" y="6356352"/>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a:xfrm>
            <a:off x="4038600" y="6356352"/>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8" name="页脚占位符 7"/>
          <p:cNvSpPr>
            <a:spLocks noGrp="1"/>
          </p:cNvSpPr>
          <p:nvPr>
            <p:ph type="ftr" sz="quarter" idx="11"/>
          </p:nvPr>
        </p:nvSpPr>
        <p:spPr>
          <a:xfrm>
            <a:off x="4038600" y="6356352"/>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
        <p:nvSpPr>
          <p:cNvPr id="10" name="矩形 9"/>
          <p:cNvSpPr/>
          <p:nvPr userDrawn="1"/>
        </p:nvSpPr>
        <p:spPr>
          <a:xfrm>
            <a:off x="6006570" y="5647354"/>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4" name="页脚占位符 3"/>
          <p:cNvSpPr>
            <a:spLocks noGrp="1"/>
          </p:cNvSpPr>
          <p:nvPr>
            <p:ph type="ftr" sz="quarter" idx="11"/>
          </p:nvPr>
        </p:nvSpPr>
        <p:spPr>
          <a:xfrm>
            <a:off x="4038600" y="6356352"/>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3" name="页脚占位符 2"/>
          <p:cNvSpPr>
            <a:spLocks noGrp="1"/>
          </p:cNvSpPr>
          <p:nvPr>
            <p:ph type="ftr" sz="quarter" idx="11"/>
          </p:nvPr>
        </p:nvSpPr>
        <p:spPr>
          <a:xfrm>
            <a:off x="4038600" y="6356352"/>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6" name="页脚占位符 5"/>
          <p:cNvSpPr>
            <a:spLocks noGrp="1"/>
          </p:cNvSpPr>
          <p:nvPr>
            <p:ph type="ftr" sz="quarter" idx="11"/>
          </p:nvPr>
        </p:nvSpPr>
        <p:spPr>
          <a:xfrm>
            <a:off x="4038600" y="6356352"/>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2"/>
            <a:ext cx="2743200" cy="365125"/>
          </a:xfrm>
        </p:spPr>
        <p:txBody>
          <a:bodyPr/>
          <a:lstStyle/>
          <a:p>
            <a:fld id="{82F288E0-7875-42C4-84C8-98DBBD3BF4D2}" type="datetimeFigureOut">
              <a:rPr lang="zh-CN" altLang="en-US" smtClean="0"/>
              <a:t>2019/4/27</a:t>
            </a:fld>
            <a:endParaRPr lang="zh-CN" altLang="en-US"/>
          </a:p>
        </p:txBody>
      </p:sp>
      <p:sp>
        <p:nvSpPr>
          <p:cNvPr id="5" name="页脚占位符 4"/>
          <p:cNvSpPr>
            <a:spLocks noGrp="1"/>
          </p:cNvSpPr>
          <p:nvPr>
            <p:ph type="ftr" sz="quarter" idx="11"/>
          </p:nvPr>
        </p:nvSpPr>
        <p:spPr>
          <a:xfrm>
            <a:off x="4038600" y="6356352"/>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1905" y="-784225"/>
            <a:ext cx="12187555" cy="8584565"/>
          </a:xfrm>
          <a:prstGeom prst="rect">
            <a:avLst/>
          </a:prstGeom>
        </p:spPr>
      </p:pic>
      <p:pic>
        <p:nvPicPr>
          <p:cNvPr id="11" name="图片 10"/>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200025" y="5073652"/>
            <a:ext cx="12887325" cy="258889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1746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06" y="0"/>
            <a:ext cx="12187791" cy="6858000"/>
          </a:xfrm>
          <a:prstGeom prst="rect">
            <a:avLst/>
          </a:prstGeom>
        </p:spPr>
      </p:pic>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88366" y="2785110"/>
            <a:ext cx="5327651" cy="3465830"/>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0345" y="4269107"/>
            <a:ext cx="12887325" cy="2588895"/>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196840" y="470537"/>
            <a:ext cx="1929131" cy="3924935"/>
          </a:xfrm>
          <a:prstGeom prst="rect">
            <a:avLst/>
          </a:prstGeom>
        </p:spPr>
      </p:pic>
      <p:sp>
        <p:nvSpPr>
          <p:cNvPr id="22" name="文本框 21"/>
          <p:cNvSpPr txBox="1"/>
          <p:nvPr/>
        </p:nvSpPr>
        <p:spPr>
          <a:xfrm>
            <a:off x="4075966" y="4407536"/>
            <a:ext cx="4039669" cy="630942"/>
          </a:xfrm>
          <a:prstGeom prst="rect">
            <a:avLst/>
          </a:prstGeom>
          <a:solidFill>
            <a:srgbClr val="C00000"/>
          </a:solidFill>
        </p:spPr>
        <p:txBody>
          <a:bodyPr wrap="square" rtlCol="0">
            <a:spAutoFit/>
          </a:bodyPr>
          <a:lstStyle/>
          <a:p>
            <a:pPr lvl="0" algn="dist"/>
            <a:r>
              <a:rPr lang="zh-CN" altLang="en-US" sz="3500" dirty="0">
                <a:solidFill>
                  <a:schemeClr val="bg1"/>
                </a:solidFill>
                <a:latin typeface="微软雅黑" panose="020B0503020204020204" charset="-122"/>
                <a:ea typeface="微软雅黑" panose="020B0503020204020204" charset="-122"/>
              </a:rPr>
              <a:t>五一劳动节主</a:t>
            </a:r>
            <a:r>
              <a:rPr lang="zh-CN" altLang="en-US" sz="3500" dirty="0" smtClean="0">
                <a:solidFill>
                  <a:schemeClr val="bg1"/>
                </a:solidFill>
                <a:latin typeface="微软雅黑" panose="020B0503020204020204" charset="-122"/>
                <a:ea typeface="微软雅黑" panose="020B0503020204020204" charset="-122"/>
              </a:rPr>
              <a:t>题</a:t>
            </a:r>
            <a:endParaRPr lang="zh-CN" altLang="en-US" sz="3500" dirty="0">
              <a:solidFill>
                <a:schemeClr val="bg1"/>
              </a:solidFill>
              <a:latin typeface="微软雅黑" panose="020B0503020204020204" charset="-122"/>
              <a:ea typeface="微软雅黑" panose="020B0503020204020204" charset="-122"/>
            </a:endParaRPr>
          </a:p>
        </p:txBody>
      </p:sp>
      <p:pic>
        <p:nvPicPr>
          <p:cNvPr id="20" name="图片 19"/>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flipH="1">
            <a:off x="8467726" y="3682367"/>
            <a:ext cx="3721735" cy="30994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8" presetClass="entr" presetSubtype="1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downLef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五一劳动节简介</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3" name="Freeform 5@|5FFC:2381804|FBC:16777215|LFC:16777215|LBC:16777215"/>
          <p:cNvSpPr>
            <a:spLocks noEditPoints="1"/>
          </p:cNvSpPr>
          <p:nvPr/>
        </p:nvSpPr>
        <p:spPr bwMode="auto">
          <a:xfrm>
            <a:off x="9411774" y="1597242"/>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A40000"/>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charset="-122"/>
              <a:sym typeface="Arial" panose="020B0604020202020204" pitchFamily="34" charset="0"/>
            </a:endParaRPr>
          </a:p>
        </p:txBody>
      </p:sp>
      <p:sp>
        <p:nvSpPr>
          <p:cNvPr id="5" name="Freeform 112@|5FFC:0|FBC:0|LFC:0|LBC:16777215"/>
          <p:cNvSpPr/>
          <p:nvPr/>
        </p:nvSpPr>
        <p:spPr bwMode="auto">
          <a:xfrm>
            <a:off x="10059759" y="2960494"/>
            <a:ext cx="141304" cy="134239"/>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6" name="Freeform 113@|5FFC:0|FBC:0|LFC:0|LBC:16777215"/>
          <p:cNvSpPr>
            <a:spLocks noEditPoints="1"/>
          </p:cNvSpPr>
          <p:nvPr/>
        </p:nvSpPr>
        <p:spPr bwMode="auto">
          <a:xfrm>
            <a:off x="9777156" y="3009950"/>
            <a:ext cx="407427" cy="447462"/>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7" name="Freeform 114@|5FFC:0|FBC:0|LFC:0|LBC:16777215"/>
          <p:cNvSpPr/>
          <p:nvPr/>
        </p:nvSpPr>
        <p:spPr bwMode="auto">
          <a:xfrm>
            <a:off x="9753601" y="2960494"/>
            <a:ext cx="146015" cy="134239"/>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8" name="Freeform 115@|5FFC:0|FBC:0|LFC:0|LBC:16777215"/>
          <p:cNvSpPr/>
          <p:nvPr/>
        </p:nvSpPr>
        <p:spPr bwMode="auto">
          <a:xfrm>
            <a:off x="9972621" y="3066470"/>
            <a:ext cx="16487" cy="65942"/>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2" name="Freeform 116@|5FFC:0|FBC:0|LFC:0|LBC:16777215"/>
          <p:cNvSpPr/>
          <p:nvPr/>
        </p:nvSpPr>
        <p:spPr bwMode="auto">
          <a:xfrm>
            <a:off x="9826606" y="3205418"/>
            <a:ext cx="65943" cy="16486"/>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10" name="Freeform 117@|5FFC:0|FBC:0|LFC:0|LBC:16777215"/>
          <p:cNvSpPr/>
          <p:nvPr/>
        </p:nvSpPr>
        <p:spPr bwMode="auto">
          <a:xfrm>
            <a:off x="10059757" y="3205418"/>
            <a:ext cx="68299" cy="16486"/>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11" name="Freeform 118@|5FFC:0|FBC:0|LFC:0|LBC:16777215"/>
          <p:cNvSpPr/>
          <p:nvPr/>
        </p:nvSpPr>
        <p:spPr bwMode="auto">
          <a:xfrm>
            <a:off x="9972621" y="3299623"/>
            <a:ext cx="16487" cy="68297"/>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12" name="Freeform 119@|5FFC:0|FBC:0|LFC:0|LBC:16777215"/>
          <p:cNvSpPr/>
          <p:nvPr/>
        </p:nvSpPr>
        <p:spPr bwMode="auto">
          <a:xfrm>
            <a:off x="9887840" y="3111218"/>
            <a:ext cx="190761" cy="127173"/>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solidFill>
            <a:srgbClr val="A40000"/>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charset="-122"/>
              <a:sym typeface="Arial" panose="020B0604020202020204" pitchFamily="34" charset="0"/>
            </a:endParaRPr>
          </a:p>
        </p:txBody>
      </p:sp>
      <p:sp>
        <p:nvSpPr>
          <p:cNvPr id="13" name="Freeform 5@|5FFC:14657585|FBC:16777215|LFC:16777215|LBC:16777215"/>
          <p:cNvSpPr>
            <a:spLocks noEditPoints="1"/>
          </p:cNvSpPr>
          <p:nvPr/>
        </p:nvSpPr>
        <p:spPr bwMode="auto">
          <a:xfrm>
            <a:off x="6840641" y="1597242"/>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A40000"/>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charset="-122"/>
              <a:sym typeface="Arial" panose="020B0604020202020204" pitchFamily="34" charset="0"/>
            </a:endParaRPr>
          </a:p>
        </p:txBody>
      </p:sp>
      <p:sp>
        <p:nvSpPr>
          <p:cNvPr id="4" name="Freeform 53@|5FFC:14657585|FBC:16777215|LFC:16777215|LBC:16777215"/>
          <p:cNvSpPr/>
          <p:nvPr/>
        </p:nvSpPr>
        <p:spPr bwMode="auto">
          <a:xfrm>
            <a:off x="7182941" y="3022119"/>
            <a:ext cx="489787" cy="399749"/>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rgbClr val="A40000"/>
          </a:solidFill>
          <a:ln>
            <a:noFill/>
          </a:ln>
        </p:spPr>
        <p:txBody>
          <a:bodyPr vert="horz" wrap="square" lIns="91440" tIns="45720" rIns="91440" bIns="45720" numCol="1" anchor="t" anchorCtr="0" compatLnSpc="1"/>
          <a:lstStyle/>
          <a:p>
            <a:endParaRPr lang="en-US" dirty="0">
              <a:latin typeface="Arial" panose="020B0604020202020204" pitchFamily="34" charset="0"/>
              <a:ea typeface="微软雅黑" panose="020B0503020204020204" charset="-122"/>
              <a:sym typeface="Arial" panose="020B0604020202020204" pitchFamily="34" charset="0"/>
            </a:endParaRPr>
          </a:p>
        </p:txBody>
      </p:sp>
      <p:sp>
        <p:nvSpPr>
          <p:cNvPr id="15" name="Freeform 5@|5FFC:1554685|FBC:16777215|LFC:16777215|LBC:16777215"/>
          <p:cNvSpPr>
            <a:spLocks noEditPoints="1"/>
          </p:cNvSpPr>
          <p:nvPr/>
        </p:nvSpPr>
        <p:spPr bwMode="auto">
          <a:xfrm>
            <a:off x="4261925" y="1597242"/>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A40000"/>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charset="-122"/>
              <a:sym typeface="Arial" panose="020B0604020202020204" pitchFamily="34" charset="0"/>
            </a:endParaRPr>
          </a:p>
        </p:txBody>
      </p:sp>
      <p:sp>
        <p:nvSpPr>
          <p:cNvPr id="16" name="任意多边形 46"/>
          <p:cNvSpPr/>
          <p:nvPr/>
        </p:nvSpPr>
        <p:spPr bwMode="auto">
          <a:xfrm>
            <a:off x="4524743" y="3006182"/>
            <a:ext cx="573648" cy="361477"/>
          </a:xfrm>
          <a:custGeom>
            <a:avLst/>
            <a:gdLst>
              <a:gd name="connsiteX0" fmla="*/ 147163 w 573648"/>
              <a:gd name="connsiteY0" fmla="*/ 103564 h 361477"/>
              <a:gd name="connsiteX1" fmla="*/ 203204 w 573648"/>
              <a:gd name="connsiteY1" fmla="*/ 142812 h 361477"/>
              <a:gd name="connsiteX2" fmla="*/ 203813 w 573648"/>
              <a:gd name="connsiteY2" fmla="*/ 178813 h 361477"/>
              <a:gd name="connsiteX3" fmla="*/ 200070 w 573648"/>
              <a:gd name="connsiteY3" fmla="*/ 214085 h 361477"/>
              <a:gd name="connsiteX4" fmla="*/ 179361 w 573648"/>
              <a:gd name="connsiteY4" fmla="*/ 255697 h 361477"/>
              <a:gd name="connsiteX5" fmla="*/ 132770 w 573648"/>
              <a:gd name="connsiteY5" fmla="*/ 319387 h 361477"/>
              <a:gd name="connsiteX6" fmla="*/ 132770 w 573648"/>
              <a:gd name="connsiteY6" fmla="*/ 319554 h 361477"/>
              <a:gd name="connsiteX7" fmla="*/ 132789 w 573648"/>
              <a:gd name="connsiteY7" fmla="*/ 319554 h 361477"/>
              <a:gd name="connsiteX8" fmla="*/ 132789 w 573648"/>
              <a:gd name="connsiteY8" fmla="*/ 319686 h 361477"/>
              <a:gd name="connsiteX9" fmla="*/ 132789 w 573648"/>
              <a:gd name="connsiteY9" fmla="*/ 361453 h 361477"/>
              <a:gd name="connsiteX10" fmla="*/ 0 w 573648"/>
              <a:gd name="connsiteY10" fmla="*/ 361477 h 361477"/>
              <a:gd name="connsiteX11" fmla="*/ 0 w 573648"/>
              <a:gd name="connsiteY11" fmla="*/ 331089 h 361477"/>
              <a:gd name="connsiteX12" fmla="*/ 36817 w 573648"/>
              <a:gd name="connsiteY12" fmla="*/ 296844 h 361477"/>
              <a:gd name="connsiteX13" fmla="*/ 119605 w 573648"/>
              <a:gd name="connsiteY13" fmla="*/ 261548 h 361477"/>
              <a:gd name="connsiteX14" fmla="*/ 94305 w 573648"/>
              <a:gd name="connsiteY14" fmla="*/ 214168 h 361477"/>
              <a:gd name="connsiteX15" fmla="*/ 90533 w 573648"/>
              <a:gd name="connsiteY15" fmla="*/ 178801 h 361477"/>
              <a:gd name="connsiteX16" fmla="*/ 91123 w 573648"/>
              <a:gd name="connsiteY16" fmla="*/ 142908 h 361477"/>
              <a:gd name="connsiteX17" fmla="*/ 147163 w 573648"/>
              <a:gd name="connsiteY17" fmla="*/ 103564 h 361477"/>
              <a:gd name="connsiteX18" fmla="*/ 370157 w 573648"/>
              <a:gd name="connsiteY18" fmla="*/ 0 h 361477"/>
              <a:gd name="connsiteX19" fmla="*/ 447249 w 573648"/>
              <a:gd name="connsiteY19" fmla="*/ 53947 h 361477"/>
              <a:gd name="connsiteX20" fmla="*/ 448094 w 573648"/>
              <a:gd name="connsiteY20" fmla="*/ 103398 h 361477"/>
              <a:gd name="connsiteX21" fmla="*/ 442944 w 573648"/>
              <a:gd name="connsiteY21" fmla="*/ 151913 h 361477"/>
              <a:gd name="connsiteX22" fmla="*/ 408017 w 573648"/>
              <a:gd name="connsiteY22" fmla="*/ 217004 h 361477"/>
              <a:gd name="connsiteX23" fmla="*/ 522799 w 573648"/>
              <a:gd name="connsiteY23" fmla="*/ 265584 h 361477"/>
              <a:gd name="connsiteX24" fmla="*/ 573648 w 573648"/>
              <a:gd name="connsiteY24" fmla="*/ 312720 h 361477"/>
              <a:gd name="connsiteX25" fmla="*/ 573648 w 573648"/>
              <a:gd name="connsiteY25" fmla="*/ 354457 h 361477"/>
              <a:gd name="connsiteX26" fmla="*/ 167605 w 573648"/>
              <a:gd name="connsiteY26" fmla="*/ 354506 h 361477"/>
              <a:gd name="connsiteX27" fmla="*/ 167605 w 573648"/>
              <a:gd name="connsiteY27" fmla="*/ 312720 h 361477"/>
              <a:gd name="connsiteX28" fmla="*/ 218267 w 573648"/>
              <a:gd name="connsiteY28" fmla="*/ 265666 h 361477"/>
              <a:gd name="connsiteX29" fmla="*/ 332203 w 573648"/>
              <a:gd name="connsiteY29" fmla="*/ 217151 h 361477"/>
              <a:gd name="connsiteX30" fmla="*/ 297389 w 573648"/>
              <a:gd name="connsiteY30" fmla="*/ 152011 h 361477"/>
              <a:gd name="connsiteX31" fmla="*/ 292200 w 573648"/>
              <a:gd name="connsiteY31" fmla="*/ 103398 h 361477"/>
              <a:gd name="connsiteX32" fmla="*/ 293027 w 573648"/>
              <a:gd name="connsiteY32" fmla="*/ 54062 h 361477"/>
              <a:gd name="connsiteX33" fmla="*/ 370157 w 573648"/>
              <a:gd name="connsiteY33" fmla="*/ 0 h 3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3648" h="361477">
                <a:moveTo>
                  <a:pt x="147163" y="103564"/>
                </a:moveTo>
                <a:cubicBezTo>
                  <a:pt x="172740" y="103564"/>
                  <a:pt x="194554" y="112066"/>
                  <a:pt x="203204" y="142812"/>
                </a:cubicBezTo>
                <a:cubicBezTo>
                  <a:pt x="205757" y="151923"/>
                  <a:pt x="203813" y="168484"/>
                  <a:pt x="203813" y="178813"/>
                </a:cubicBezTo>
                <a:cubicBezTo>
                  <a:pt x="203813" y="192771"/>
                  <a:pt x="204575" y="202586"/>
                  <a:pt x="200070" y="214085"/>
                </a:cubicBezTo>
                <a:cubicBezTo>
                  <a:pt x="193535" y="230718"/>
                  <a:pt x="187143" y="245130"/>
                  <a:pt x="179361" y="255697"/>
                </a:cubicBezTo>
                <a:cubicBezTo>
                  <a:pt x="136885" y="281703"/>
                  <a:pt x="132875" y="310277"/>
                  <a:pt x="132770" y="319387"/>
                </a:cubicBezTo>
                <a:lnTo>
                  <a:pt x="132770" y="319554"/>
                </a:lnTo>
                <a:lnTo>
                  <a:pt x="132789" y="319554"/>
                </a:lnTo>
                <a:lnTo>
                  <a:pt x="132789" y="319686"/>
                </a:lnTo>
                <a:lnTo>
                  <a:pt x="132789" y="361453"/>
                </a:lnTo>
                <a:lnTo>
                  <a:pt x="0" y="361477"/>
                </a:lnTo>
                <a:lnTo>
                  <a:pt x="0" y="331089"/>
                </a:lnTo>
                <a:cubicBezTo>
                  <a:pt x="0" y="331089"/>
                  <a:pt x="171" y="313190"/>
                  <a:pt x="36817" y="296844"/>
                </a:cubicBezTo>
                <a:cubicBezTo>
                  <a:pt x="54525" y="288939"/>
                  <a:pt x="80769" y="268676"/>
                  <a:pt x="119605" y="261548"/>
                </a:cubicBezTo>
                <a:cubicBezTo>
                  <a:pt x="109632" y="250861"/>
                  <a:pt x="102154" y="234133"/>
                  <a:pt x="94305" y="214168"/>
                </a:cubicBezTo>
                <a:cubicBezTo>
                  <a:pt x="89770" y="202634"/>
                  <a:pt x="90533" y="192795"/>
                  <a:pt x="90533" y="178801"/>
                </a:cubicBezTo>
                <a:cubicBezTo>
                  <a:pt x="90533" y="168508"/>
                  <a:pt x="88580" y="151971"/>
                  <a:pt x="91123" y="142908"/>
                </a:cubicBezTo>
                <a:cubicBezTo>
                  <a:pt x="99744" y="112090"/>
                  <a:pt x="121587" y="103564"/>
                  <a:pt x="147163" y="103564"/>
                </a:cubicBezTo>
                <a:close/>
                <a:moveTo>
                  <a:pt x="370157" y="0"/>
                </a:moveTo>
                <a:cubicBezTo>
                  <a:pt x="405347" y="0"/>
                  <a:pt x="435368" y="11653"/>
                  <a:pt x="447249" y="53947"/>
                </a:cubicBezTo>
                <a:cubicBezTo>
                  <a:pt x="450764" y="66437"/>
                  <a:pt x="448094" y="89201"/>
                  <a:pt x="448094" y="103398"/>
                </a:cubicBezTo>
                <a:cubicBezTo>
                  <a:pt x="448094" y="122600"/>
                  <a:pt x="449166" y="136091"/>
                  <a:pt x="442944" y="151913"/>
                </a:cubicBezTo>
                <a:cubicBezTo>
                  <a:pt x="432210" y="179223"/>
                  <a:pt x="421796" y="202249"/>
                  <a:pt x="408017" y="217004"/>
                </a:cubicBezTo>
                <a:cubicBezTo>
                  <a:pt x="461892" y="226638"/>
                  <a:pt x="498286" y="254686"/>
                  <a:pt x="522799" y="265584"/>
                </a:cubicBezTo>
                <a:cubicBezTo>
                  <a:pt x="573404" y="288053"/>
                  <a:pt x="573648" y="312720"/>
                  <a:pt x="573648" y="312720"/>
                </a:cubicBezTo>
                <a:lnTo>
                  <a:pt x="573648" y="354457"/>
                </a:lnTo>
                <a:lnTo>
                  <a:pt x="167605" y="354506"/>
                </a:lnTo>
                <a:lnTo>
                  <a:pt x="167605" y="312720"/>
                </a:lnTo>
                <a:cubicBezTo>
                  <a:pt x="167605" y="312720"/>
                  <a:pt x="167850" y="288135"/>
                  <a:pt x="218267" y="265666"/>
                </a:cubicBezTo>
                <a:cubicBezTo>
                  <a:pt x="242629" y="254818"/>
                  <a:pt x="278760" y="226950"/>
                  <a:pt x="332203" y="217151"/>
                </a:cubicBezTo>
                <a:cubicBezTo>
                  <a:pt x="318480" y="202462"/>
                  <a:pt x="308198" y="179452"/>
                  <a:pt x="297389" y="152011"/>
                </a:cubicBezTo>
                <a:cubicBezTo>
                  <a:pt x="291148" y="136173"/>
                  <a:pt x="292200" y="122649"/>
                  <a:pt x="292200" y="103398"/>
                </a:cubicBezTo>
                <a:cubicBezTo>
                  <a:pt x="292200" y="89250"/>
                  <a:pt x="289531" y="66536"/>
                  <a:pt x="293027" y="54062"/>
                </a:cubicBezTo>
                <a:cubicBezTo>
                  <a:pt x="304889" y="11719"/>
                  <a:pt x="334948" y="0"/>
                  <a:pt x="370157" y="0"/>
                </a:cubicBezTo>
                <a:close/>
              </a:path>
            </a:pathLst>
          </a:custGeom>
          <a:solidFill>
            <a:srgbClr val="A40000"/>
          </a:solidFill>
          <a:ln>
            <a:noFill/>
          </a:ln>
        </p:spPr>
        <p:txBody>
          <a:bodyPr wrap="square" lIns="0" tIns="0" rIns="0" bIns="0">
            <a:noAutofit/>
          </a:bodyPr>
          <a:lstStyle/>
          <a:p>
            <a:pPr defTabSz="608965"/>
            <a:endParaRPr lang="en-US" sz="2400">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17" name="Freeform 5@|5FFC:4308095|FBC:16777215|LFC:16777215|LBC:16777215"/>
          <p:cNvSpPr>
            <a:spLocks noEditPoints="1"/>
          </p:cNvSpPr>
          <p:nvPr/>
        </p:nvSpPr>
        <p:spPr bwMode="auto">
          <a:xfrm>
            <a:off x="1716941" y="1597242"/>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A40000"/>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charset="-122"/>
              <a:sym typeface="Arial" panose="020B0604020202020204" pitchFamily="34" charset="0"/>
            </a:endParaRPr>
          </a:p>
        </p:txBody>
      </p:sp>
      <p:sp>
        <p:nvSpPr>
          <p:cNvPr id="18" name="AutoShape 241@|5FFC:4308095|FBC:16777215|LFC:16777215|LBC:16777215"/>
          <p:cNvSpPr/>
          <p:nvPr/>
        </p:nvSpPr>
        <p:spPr bwMode="auto">
          <a:xfrm>
            <a:off x="2082827" y="2974555"/>
            <a:ext cx="329797" cy="494698"/>
          </a:xfrm>
          <a:custGeom>
            <a:avLst/>
            <a:gdLst>
              <a:gd name="T0" fmla="*/ 43570284 w 21600"/>
              <a:gd name="T1" fmla="*/ 196188976 h 21600"/>
              <a:gd name="T2" fmla="*/ 39385446 w 21600"/>
              <a:gd name="T3" fmla="*/ 198505461 h 21600"/>
              <a:gd name="T4" fmla="*/ 36500531 w 21600"/>
              <a:gd name="T5" fmla="*/ 196188976 h 21600"/>
              <a:gd name="T6" fmla="*/ 29051197 w 21600"/>
              <a:gd name="T7" fmla="*/ 171080101 h 21600"/>
              <a:gd name="T8" fmla="*/ 28376023 w 21600"/>
              <a:gd name="T9" fmla="*/ 161379957 h 21600"/>
              <a:gd name="T10" fmla="*/ 29110596 w 21600"/>
              <a:gd name="T11" fmla="*/ 146814789 h 21600"/>
              <a:gd name="T12" fmla="*/ 28515774 w 21600"/>
              <a:gd name="T13" fmla="*/ 133666999 h 21600"/>
              <a:gd name="T14" fmla="*/ 29234271 w 21600"/>
              <a:gd name="T15" fmla="*/ 123926578 h 21600"/>
              <a:gd name="T16" fmla="*/ 36777815 w 21600"/>
              <a:gd name="T17" fmla="*/ 98517604 h 21600"/>
              <a:gd name="T18" fmla="*/ 39670919 w 21600"/>
              <a:gd name="T19" fmla="*/ 96092574 h 21600"/>
              <a:gd name="T20" fmla="*/ 43570284 w 21600"/>
              <a:gd name="T21" fmla="*/ 98095077 h 21600"/>
              <a:gd name="T22" fmla="*/ 58127084 w 21600"/>
              <a:gd name="T23" fmla="*/ 49047598 h 21600"/>
              <a:gd name="T24" fmla="*/ 43570284 w 21600"/>
              <a:gd name="T25" fmla="*/ 0 h 21600"/>
              <a:gd name="T26" fmla="*/ 29013844 w 21600"/>
              <a:gd name="T27" fmla="*/ 49047598 h 21600"/>
              <a:gd name="T28" fmla="*/ 29689018 w 21600"/>
              <a:gd name="T29" fmla="*/ 63026344 h 21600"/>
              <a:gd name="T30" fmla="*/ 28997401 w 21600"/>
              <a:gd name="T31" fmla="*/ 72754156 h 21600"/>
              <a:gd name="T32" fmla="*/ 21591383 w 21600"/>
              <a:gd name="T33" fmla="*/ 97699149 h 21600"/>
              <a:gd name="T34" fmla="*/ 18706468 w 21600"/>
              <a:gd name="T35" fmla="*/ 100043410 h 21600"/>
              <a:gd name="T36" fmla="*/ 14556800 w 21600"/>
              <a:gd name="T37" fmla="*/ 97767202 h 21600"/>
              <a:gd name="T38" fmla="*/ 0 w 21600"/>
              <a:gd name="T39" fmla="*/ 146814789 h 21600"/>
              <a:gd name="T40" fmla="*/ 14556800 w 21600"/>
              <a:gd name="T41" fmla="*/ 195848493 h 21600"/>
              <a:gd name="T42" fmla="*/ 18273090 w 21600"/>
              <a:gd name="T43" fmla="*/ 194036376 h 21600"/>
              <a:gd name="T44" fmla="*/ 21171438 w 21600"/>
              <a:gd name="T45" fmla="*/ 196502958 h 21600"/>
              <a:gd name="T46" fmla="*/ 28879330 w 21600"/>
              <a:gd name="T47" fmla="*/ 222470685 h 21600"/>
              <a:gd name="T48" fmla="*/ 29600463 w 21600"/>
              <a:gd name="T49" fmla="*/ 232224869 h 21600"/>
              <a:gd name="T50" fmla="*/ 29016437 w 21600"/>
              <a:gd name="T51" fmla="*/ 245236455 h 21600"/>
              <a:gd name="T52" fmla="*/ 43572877 w 21600"/>
              <a:gd name="T53" fmla="*/ 294284053 h 21600"/>
              <a:gd name="T54" fmla="*/ 58129677 w 21600"/>
              <a:gd name="T55" fmla="*/ 245236455 h 21600"/>
              <a:gd name="T56" fmla="*/ 43570284 w 21600"/>
              <a:gd name="T57" fmla="*/ 196188976 h 21600"/>
              <a:gd name="T58" fmla="*/ 43570284 w 21600"/>
              <a:gd name="T59" fmla="*/ 196188976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16190" y="14400"/>
                </a:moveTo>
                <a:cubicBezTo>
                  <a:pt x="15417" y="14400"/>
                  <a:pt x="14635" y="14570"/>
                  <a:pt x="14635" y="14570"/>
                </a:cubicBezTo>
                <a:cubicBezTo>
                  <a:pt x="14296" y="14644"/>
                  <a:pt x="13814" y="14566"/>
                  <a:pt x="13563" y="14400"/>
                </a:cubicBezTo>
                <a:lnTo>
                  <a:pt x="10795" y="12557"/>
                </a:lnTo>
                <a:cubicBezTo>
                  <a:pt x="10544" y="12389"/>
                  <a:pt x="10430" y="12069"/>
                  <a:pt x="10544" y="11845"/>
                </a:cubicBezTo>
                <a:cubicBezTo>
                  <a:pt x="10544" y="11845"/>
                  <a:pt x="10817" y="11303"/>
                  <a:pt x="10817" y="10776"/>
                </a:cubicBezTo>
                <a:cubicBezTo>
                  <a:pt x="10817" y="10288"/>
                  <a:pt x="10596" y="9811"/>
                  <a:pt x="10596" y="9811"/>
                </a:cubicBezTo>
                <a:cubicBezTo>
                  <a:pt x="10492" y="9585"/>
                  <a:pt x="10612" y="9263"/>
                  <a:pt x="10863" y="9096"/>
                </a:cubicBezTo>
                <a:lnTo>
                  <a:pt x="13666" y="7231"/>
                </a:lnTo>
                <a:cubicBezTo>
                  <a:pt x="13917" y="7063"/>
                  <a:pt x="14401" y="6983"/>
                  <a:pt x="14741" y="7053"/>
                </a:cubicBezTo>
                <a:cubicBezTo>
                  <a:pt x="14741" y="7053"/>
                  <a:pt x="15458" y="7200"/>
                  <a:pt x="16190" y="7200"/>
                </a:cubicBezTo>
                <a:cubicBezTo>
                  <a:pt x="19177" y="7200"/>
                  <a:pt x="21599" y="5588"/>
                  <a:pt x="21599" y="3600"/>
                </a:cubicBezTo>
                <a:cubicBezTo>
                  <a:pt x="21599" y="1612"/>
                  <a:pt x="19177" y="0"/>
                  <a:pt x="16190" y="0"/>
                </a:cubicBezTo>
                <a:cubicBezTo>
                  <a:pt x="13203" y="0"/>
                  <a:pt x="10781" y="1612"/>
                  <a:pt x="10781" y="3600"/>
                </a:cubicBezTo>
                <a:cubicBezTo>
                  <a:pt x="10781" y="4110"/>
                  <a:pt x="11032" y="4626"/>
                  <a:pt x="11032" y="4626"/>
                </a:cubicBezTo>
                <a:cubicBezTo>
                  <a:pt x="11142" y="4852"/>
                  <a:pt x="11026" y="5173"/>
                  <a:pt x="10775" y="5340"/>
                </a:cubicBezTo>
                <a:lnTo>
                  <a:pt x="8023" y="7171"/>
                </a:lnTo>
                <a:cubicBezTo>
                  <a:pt x="7771" y="7339"/>
                  <a:pt x="7289" y="7416"/>
                  <a:pt x="6951" y="7343"/>
                </a:cubicBezTo>
                <a:cubicBezTo>
                  <a:pt x="6951" y="7343"/>
                  <a:pt x="6176" y="7176"/>
                  <a:pt x="5409" y="7176"/>
                </a:cubicBezTo>
                <a:cubicBezTo>
                  <a:pt x="2422" y="7176"/>
                  <a:pt x="0" y="8787"/>
                  <a:pt x="0" y="10776"/>
                </a:cubicBezTo>
                <a:cubicBezTo>
                  <a:pt x="0" y="12764"/>
                  <a:pt x="2422" y="14375"/>
                  <a:pt x="5409" y="14375"/>
                </a:cubicBezTo>
                <a:cubicBezTo>
                  <a:pt x="6116" y="14375"/>
                  <a:pt x="6790" y="14242"/>
                  <a:pt x="6790" y="14242"/>
                </a:cubicBezTo>
                <a:cubicBezTo>
                  <a:pt x="7131" y="14174"/>
                  <a:pt x="7615" y="14255"/>
                  <a:pt x="7867" y="14423"/>
                </a:cubicBezTo>
                <a:lnTo>
                  <a:pt x="10731" y="16329"/>
                </a:lnTo>
                <a:cubicBezTo>
                  <a:pt x="10982" y="16496"/>
                  <a:pt x="11103" y="16818"/>
                  <a:pt x="10999" y="17045"/>
                </a:cubicBezTo>
                <a:cubicBezTo>
                  <a:pt x="10999" y="17045"/>
                  <a:pt x="10782" y="17516"/>
                  <a:pt x="10782" y="18000"/>
                </a:cubicBezTo>
                <a:cubicBezTo>
                  <a:pt x="10782" y="19988"/>
                  <a:pt x="13204" y="21600"/>
                  <a:pt x="16191" y="21600"/>
                </a:cubicBezTo>
                <a:cubicBezTo>
                  <a:pt x="19178" y="21600"/>
                  <a:pt x="21600" y="19988"/>
                  <a:pt x="21600" y="18000"/>
                </a:cubicBezTo>
                <a:cubicBezTo>
                  <a:pt x="21599" y="16012"/>
                  <a:pt x="19177" y="14400"/>
                  <a:pt x="16190" y="14400"/>
                </a:cubicBezTo>
                <a:close/>
                <a:moveTo>
                  <a:pt x="16190" y="14400"/>
                </a:moveTo>
              </a:path>
            </a:pathLst>
          </a:custGeom>
          <a:solidFill>
            <a:srgbClr val="A40000"/>
          </a:solidFill>
          <a:ln>
            <a:noFill/>
          </a:ln>
        </p:spPr>
        <p:txBody>
          <a:bodyPr lIns="0" tIns="0" rIns="0" bIns="0"/>
          <a:lstStyle/>
          <a:p>
            <a:pPr defTabSz="608965"/>
            <a:endParaRPr lang="en-US" sz="2400">
              <a:solidFill>
                <a:prstClr val="black"/>
              </a:solidFill>
              <a:latin typeface="Arial" panose="020B0604020202020204" pitchFamily="34" charset="0"/>
              <a:ea typeface="微软雅黑" panose="020B0503020204020204" charset="-122"/>
              <a:sym typeface="Arial" panose="020B0604020202020204" pitchFamily="34" charset="0"/>
            </a:endParaRPr>
          </a:p>
        </p:txBody>
      </p:sp>
      <p:grpSp>
        <p:nvGrpSpPr>
          <p:cNvPr id="19" name="组合 18"/>
          <p:cNvGrpSpPr/>
          <p:nvPr/>
        </p:nvGrpSpPr>
        <p:grpSpPr>
          <a:xfrm>
            <a:off x="1398905" y="4424682"/>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23" name="组合 22"/>
          <p:cNvGrpSpPr/>
          <p:nvPr/>
        </p:nvGrpSpPr>
        <p:grpSpPr>
          <a:xfrm>
            <a:off x="3821431" y="4425317"/>
            <a:ext cx="1981200" cy="711835"/>
            <a:chOff x="2408" y="3190"/>
            <a:chExt cx="3120" cy="1121"/>
          </a:xfrm>
        </p:grpSpPr>
        <p:sp>
          <p:nvSpPr>
            <p:cNvPr id="2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2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26" name="组合 25"/>
          <p:cNvGrpSpPr/>
          <p:nvPr/>
        </p:nvGrpSpPr>
        <p:grpSpPr>
          <a:xfrm>
            <a:off x="6413500" y="4425317"/>
            <a:ext cx="1981200" cy="711835"/>
            <a:chOff x="2408" y="3190"/>
            <a:chExt cx="3120" cy="1121"/>
          </a:xfrm>
        </p:grpSpPr>
        <p:sp>
          <p:nvSpPr>
            <p:cNvPr id="2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2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29" name="组合 28"/>
          <p:cNvGrpSpPr/>
          <p:nvPr/>
        </p:nvGrpSpPr>
        <p:grpSpPr>
          <a:xfrm>
            <a:off x="8990331" y="4425952"/>
            <a:ext cx="1981200" cy="711835"/>
            <a:chOff x="2408" y="3190"/>
            <a:chExt cx="3120" cy="1121"/>
          </a:xfrm>
        </p:grpSpPr>
        <p:sp>
          <p:nvSpPr>
            <p:cNvPr id="3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3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1000"/>
                                        <p:tgtEl>
                                          <p:spTgt spid="4"/>
                                        </p:tgtEl>
                                      </p:cBhvr>
                                    </p:animEffect>
                                    <p:anim calcmode="lin" valueType="num">
                                      <p:cBhvr>
                                        <p:cTn id="58" dur="1000" fill="hold"/>
                                        <p:tgtEl>
                                          <p:spTgt spid="4"/>
                                        </p:tgtEl>
                                        <p:attrNameLst>
                                          <p:attrName>ppt_x</p:attrName>
                                        </p:attrNameLst>
                                      </p:cBhvr>
                                      <p:tavLst>
                                        <p:tav tm="0">
                                          <p:val>
                                            <p:strVal val="#ppt_x"/>
                                          </p:val>
                                        </p:tav>
                                        <p:tav tm="100000">
                                          <p:val>
                                            <p:strVal val="#ppt_x"/>
                                          </p:val>
                                        </p:tav>
                                      </p:tavLst>
                                    </p:anim>
                                    <p:anim calcmode="lin" valueType="num">
                                      <p:cBhvr>
                                        <p:cTn id="59" dur="1000" fill="hold"/>
                                        <p:tgtEl>
                                          <p:spTgt spid="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5" presetClass="entr" presetSubtype="10" fill="hold"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checkerboard(across)">
                                      <p:cBhvr>
                                        <p:cTn id="83" dur="500"/>
                                        <p:tgtEl>
                                          <p:spTgt spid="19"/>
                                        </p:tgtEl>
                                      </p:cBhvr>
                                    </p:animEffect>
                                  </p:childTnLst>
                                </p:cTn>
                              </p:par>
                            </p:childTnLst>
                          </p:cTn>
                        </p:par>
                        <p:par>
                          <p:cTn id="84" fill="hold">
                            <p:stCondLst>
                              <p:cond delay="1500"/>
                            </p:stCondLst>
                            <p:childTnLst>
                              <p:par>
                                <p:cTn id="85" presetID="5" presetClass="entr" presetSubtype="10" fill="hold"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checkerboard(across)">
                                      <p:cBhvr>
                                        <p:cTn id="87" dur="500"/>
                                        <p:tgtEl>
                                          <p:spTgt spid="23"/>
                                        </p:tgtEl>
                                      </p:cBhvr>
                                    </p:animEffect>
                                  </p:childTnLst>
                                </p:cTn>
                              </p:par>
                            </p:childTnLst>
                          </p:cTn>
                        </p:par>
                        <p:par>
                          <p:cTn id="88" fill="hold">
                            <p:stCondLst>
                              <p:cond delay="2000"/>
                            </p:stCondLst>
                            <p:childTnLst>
                              <p:par>
                                <p:cTn id="89" presetID="5" presetClass="entr" presetSubtype="10"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checkerboard(across)">
                                      <p:cBhvr>
                                        <p:cTn id="91" dur="500"/>
                                        <p:tgtEl>
                                          <p:spTgt spid="26"/>
                                        </p:tgtEl>
                                      </p:cBhvr>
                                    </p:animEffect>
                                  </p:childTnLst>
                                </p:cTn>
                              </p:par>
                            </p:childTnLst>
                          </p:cTn>
                        </p:par>
                        <p:par>
                          <p:cTn id="92" fill="hold">
                            <p:stCondLst>
                              <p:cond delay="2500"/>
                            </p:stCondLst>
                            <p:childTnLst>
                              <p:par>
                                <p:cTn id="93" presetID="5" presetClass="entr" presetSubtype="10"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checkerboard(across)">
                                      <p:cBhvr>
                                        <p:cTn id="9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2" grpId="0" animBg="1"/>
      <p:bldP spid="10" grpId="0" animBg="1"/>
      <p:bldP spid="11" grpId="0" animBg="1"/>
      <p:bldP spid="12" grpId="0" animBg="1"/>
      <p:bldP spid="13" grpId="0" animBg="1"/>
      <p:bldP spid="4" grpId="0" animBg="1"/>
      <p:bldP spid="15" grpId="0" animBg="1"/>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五一劳动节简介</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7029451" y="1943737"/>
            <a:ext cx="2512060" cy="3592195"/>
            <a:chOff x="8832" y="1042"/>
            <a:chExt cx="4535" cy="5963"/>
          </a:xfrm>
          <a:solidFill>
            <a:srgbClr val="A40000"/>
          </a:solidFill>
        </p:grpSpPr>
        <p:sp>
          <p:nvSpPr>
            <p:cNvPr id="6" name="矩形 5"/>
            <p:cNvSpPr/>
            <p:nvPr/>
          </p:nvSpPr>
          <p:spPr>
            <a:xfrm>
              <a:off x="8832" y="1042"/>
              <a:ext cx="4535" cy="596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8832" y="1889"/>
              <a:ext cx="510" cy="51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7312026" y="2395221"/>
            <a:ext cx="2454911" cy="1384995"/>
          </a:xfrm>
          <a:prstGeom prst="rect">
            <a:avLst/>
          </a:prstGeom>
          <a:noFill/>
        </p:spPr>
        <p:txBody>
          <a:bodyPr wrap="square" rtlCol="0">
            <a:spAutoFit/>
          </a:bodyPr>
          <a:lstStyle/>
          <a:p>
            <a:r>
              <a:rPr lang="en-US" altLang="zh-CN" sz="2800" b="1">
                <a:solidFill>
                  <a:schemeClr val="bg1"/>
                </a:solidFill>
                <a:latin typeface="华文细黑" panose="02010600040101010101" charset="-122"/>
                <a:ea typeface="华文细黑" panose="02010600040101010101" charset="-122"/>
              </a:rPr>
              <a:t>International Workers'</a:t>
            </a:r>
          </a:p>
          <a:p>
            <a:r>
              <a:rPr lang="en-US" altLang="zh-CN" sz="2800" b="1">
                <a:solidFill>
                  <a:schemeClr val="bg1"/>
                </a:solidFill>
                <a:latin typeface="华文细黑" panose="02010600040101010101" charset="-122"/>
                <a:ea typeface="华文细黑" panose="02010600040101010101" charset="-122"/>
              </a:rPr>
              <a:t>day</a:t>
            </a:r>
          </a:p>
        </p:txBody>
      </p:sp>
      <p:sp>
        <p:nvSpPr>
          <p:cNvPr id="11" name="文本框 10"/>
          <p:cNvSpPr txBox="1"/>
          <p:nvPr/>
        </p:nvSpPr>
        <p:spPr>
          <a:xfrm>
            <a:off x="7139940" y="4006850"/>
            <a:ext cx="3026411" cy="398780"/>
          </a:xfrm>
          <a:prstGeom prst="rect">
            <a:avLst/>
          </a:prstGeom>
          <a:noFill/>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此处输入标题文本</a:t>
            </a:r>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766446" y="1737995"/>
            <a:ext cx="6154420" cy="4003040"/>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16" presetClass="entr" presetSubtype="21" fill="hold" grpId="1"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五一劳动节简介</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686085" y="2166620"/>
            <a:ext cx="2689860" cy="2911201"/>
            <a:chOff x="7153" y="2710"/>
            <a:chExt cx="5335" cy="5333"/>
          </a:xfrm>
        </p:grpSpPr>
        <p:sp>
          <p:nvSpPr>
            <p:cNvPr id="3" name="Freeform 5"/>
            <p:cNvSpPr/>
            <p:nvPr/>
          </p:nvSpPr>
          <p:spPr bwMode="auto">
            <a:xfrm>
              <a:off x="9878" y="4322"/>
              <a:ext cx="2610" cy="3675"/>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A40000"/>
            </a:solidFill>
            <a:ln>
              <a:noFill/>
            </a:ln>
          </p:spPr>
          <p:txBody>
            <a:bodyPr/>
            <a:lstStyle/>
            <a:p>
              <a:endParaRPr lang="zh-CN" altLang="en-US" sz="2000">
                <a:latin typeface="微软雅黑" panose="020B0503020204020204" charset="-122"/>
                <a:ea typeface="微软雅黑" panose="020B0503020204020204" charset="-122"/>
              </a:endParaRPr>
            </a:p>
          </p:txBody>
        </p:sp>
        <p:sp>
          <p:nvSpPr>
            <p:cNvPr id="5" name="Freeform 6"/>
            <p:cNvSpPr/>
            <p:nvPr/>
          </p:nvSpPr>
          <p:spPr bwMode="auto">
            <a:xfrm>
              <a:off x="8769" y="2710"/>
              <a:ext cx="3672" cy="2608"/>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2147483647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A40000"/>
            </a:solidFill>
            <a:ln>
              <a:noFill/>
            </a:ln>
          </p:spPr>
          <p:txBody>
            <a:bodyPr/>
            <a:lstStyle/>
            <a:p>
              <a:endParaRPr lang="zh-CN" altLang="en-US" sz="2000">
                <a:latin typeface="微软雅黑" panose="020B0503020204020204" charset="-122"/>
                <a:ea typeface="微软雅黑" panose="020B0503020204020204" charset="-122"/>
              </a:endParaRPr>
            </a:p>
          </p:txBody>
        </p:sp>
        <p:sp>
          <p:nvSpPr>
            <p:cNvPr id="6" name="Freeform 7"/>
            <p:cNvSpPr/>
            <p:nvPr/>
          </p:nvSpPr>
          <p:spPr bwMode="auto">
            <a:xfrm>
              <a:off x="7153" y="2710"/>
              <a:ext cx="2610" cy="3672"/>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A40000"/>
            </a:solidFill>
            <a:ln>
              <a:noFill/>
            </a:ln>
          </p:spPr>
          <p:txBody>
            <a:bodyPr/>
            <a:lstStyle/>
            <a:p>
              <a:endParaRPr lang="zh-CN" altLang="en-US" sz="2000">
                <a:latin typeface="微软雅黑" panose="020B0503020204020204" charset="-122"/>
                <a:ea typeface="微软雅黑" panose="020B0503020204020204" charset="-122"/>
              </a:endParaRPr>
            </a:p>
          </p:txBody>
        </p:sp>
        <p:sp>
          <p:nvSpPr>
            <p:cNvPr id="8" name="Freeform 8"/>
            <p:cNvSpPr/>
            <p:nvPr/>
          </p:nvSpPr>
          <p:spPr bwMode="auto">
            <a:xfrm>
              <a:off x="7154" y="5435"/>
              <a:ext cx="3675" cy="2608"/>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A40000"/>
            </a:solidFill>
            <a:ln>
              <a:noFill/>
            </a:ln>
          </p:spPr>
          <p:txBody>
            <a:bodyPr/>
            <a:lstStyle/>
            <a:p>
              <a:endParaRPr lang="zh-CN" altLang="en-US" sz="2000">
                <a:latin typeface="微软雅黑" panose="020B0503020204020204" charset="-122"/>
                <a:ea typeface="微软雅黑" panose="020B0503020204020204" charset="-122"/>
              </a:endParaRPr>
            </a:p>
          </p:txBody>
        </p:sp>
        <p:sp>
          <p:nvSpPr>
            <p:cNvPr id="2" name="矩形 24"/>
            <p:cNvSpPr>
              <a:spLocks noChangeArrowheads="1"/>
            </p:cNvSpPr>
            <p:nvPr/>
          </p:nvSpPr>
          <p:spPr bwMode="auto">
            <a:xfrm>
              <a:off x="7544" y="3240"/>
              <a:ext cx="1025" cy="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000">
                  <a:solidFill>
                    <a:schemeClr val="bg1"/>
                  </a:solidFill>
                  <a:latin typeface="微软雅黑" panose="020B0503020204020204" charset="-122"/>
                  <a:ea typeface="微软雅黑" panose="020B0503020204020204" charset="-122"/>
                  <a:cs typeface="Adobe Naskh Medium" panose="01010101010101010101"/>
                </a:rPr>
                <a:t>01</a:t>
              </a:r>
            </a:p>
          </p:txBody>
        </p:sp>
        <p:sp>
          <p:nvSpPr>
            <p:cNvPr id="10" name="矩形 25"/>
            <p:cNvSpPr>
              <a:spLocks noChangeArrowheads="1"/>
            </p:cNvSpPr>
            <p:nvPr/>
          </p:nvSpPr>
          <p:spPr bwMode="auto">
            <a:xfrm>
              <a:off x="11376" y="3110"/>
              <a:ext cx="1025" cy="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000">
                  <a:solidFill>
                    <a:schemeClr val="bg1"/>
                  </a:solidFill>
                  <a:latin typeface="微软雅黑" panose="020B0503020204020204" charset="-122"/>
                  <a:ea typeface="微软雅黑" panose="020B0503020204020204" charset="-122"/>
                  <a:cs typeface="Adobe Naskh Medium" panose="01010101010101010101"/>
                </a:rPr>
                <a:t>02</a:t>
              </a:r>
            </a:p>
          </p:txBody>
        </p:sp>
        <p:sp>
          <p:nvSpPr>
            <p:cNvPr id="11" name="矩形 26"/>
            <p:cNvSpPr>
              <a:spLocks noChangeArrowheads="1"/>
            </p:cNvSpPr>
            <p:nvPr/>
          </p:nvSpPr>
          <p:spPr bwMode="auto">
            <a:xfrm>
              <a:off x="11266" y="6953"/>
              <a:ext cx="1025" cy="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000">
                  <a:solidFill>
                    <a:schemeClr val="bg1"/>
                  </a:solidFill>
                  <a:latin typeface="微软雅黑" panose="020B0503020204020204" charset="-122"/>
                  <a:ea typeface="微软雅黑" panose="020B0503020204020204" charset="-122"/>
                  <a:cs typeface="Adobe Naskh Medium" panose="01010101010101010101"/>
                </a:rPr>
                <a:t>03</a:t>
              </a:r>
            </a:p>
          </p:txBody>
        </p:sp>
        <p:sp>
          <p:nvSpPr>
            <p:cNvPr id="12" name="矩形 27"/>
            <p:cNvSpPr>
              <a:spLocks noChangeArrowheads="1"/>
            </p:cNvSpPr>
            <p:nvPr/>
          </p:nvSpPr>
          <p:spPr bwMode="auto">
            <a:xfrm>
              <a:off x="7476" y="6828"/>
              <a:ext cx="1025" cy="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000">
                  <a:solidFill>
                    <a:schemeClr val="bg1"/>
                  </a:solidFill>
                  <a:latin typeface="微软雅黑" panose="020B0503020204020204" charset="-122"/>
                  <a:ea typeface="微软雅黑" panose="020B0503020204020204" charset="-122"/>
                  <a:cs typeface="Adobe Naskh Medium" panose="01010101010101010101"/>
                </a:rPr>
                <a:t>04</a:t>
              </a:r>
            </a:p>
          </p:txBody>
        </p:sp>
      </p:grpSp>
      <p:grpSp>
        <p:nvGrpSpPr>
          <p:cNvPr id="4" name="组合 3"/>
          <p:cNvGrpSpPr/>
          <p:nvPr/>
        </p:nvGrpSpPr>
        <p:grpSpPr>
          <a:xfrm>
            <a:off x="1697355" y="1971042"/>
            <a:ext cx="1981200" cy="711835"/>
            <a:chOff x="2408" y="3190"/>
            <a:chExt cx="3120" cy="1121"/>
          </a:xfrm>
        </p:grpSpPr>
        <p:sp>
          <p:nvSpPr>
            <p:cNvPr id="1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1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17" name="组合 16"/>
          <p:cNvGrpSpPr/>
          <p:nvPr/>
        </p:nvGrpSpPr>
        <p:grpSpPr>
          <a:xfrm>
            <a:off x="1697355" y="4101467"/>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1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21" name="组合 20"/>
          <p:cNvGrpSpPr/>
          <p:nvPr/>
        </p:nvGrpSpPr>
        <p:grpSpPr>
          <a:xfrm>
            <a:off x="8547735" y="2025017"/>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2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24" name="组合 23"/>
          <p:cNvGrpSpPr/>
          <p:nvPr/>
        </p:nvGrpSpPr>
        <p:grpSpPr>
          <a:xfrm>
            <a:off x="8547735" y="4155442"/>
            <a:ext cx="1981200" cy="711835"/>
            <a:chOff x="2408" y="3190"/>
            <a:chExt cx="3120" cy="1121"/>
          </a:xfrm>
        </p:grpSpPr>
        <p:sp>
          <p:nvSpPr>
            <p:cNvPr id="2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
                                        <p:tgtEl>
                                          <p:spTgt spid="13"/>
                                        </p:tgtEl>
                                      </p:cBhvr>
                                    </p:animEffect>
                                    <p:anim calcmode="lin" valueType="num">
                                      <p:cBhvr>
                                        <p:cTn id="8" dur="400" fill="hold"/>
                                        <p:tgtEl>
                                          <p:spTgt spid="13"/>
                                        </p:tgtEl>
                                        <p:attrNameLst>
                                          <p:attrName>ppt_x</p:attrName>
                                        </p:attrNameLst>
                                      </p:cBhvr>
                                      <p:tavLst>
                                        <p:tav tm="0">
                                          <p:val>
                                            <p:strVal val="#ppt_x"/>
                                          </p:val>
                                        </p:tav>
                                        <p:tav tm="100000">
                                          <p:val>
                                            <p:strVal val="#ppt_x"/>
                                          </p:val>
                                        </p:tav>
                                      </p:tavLst>
                                    </p:anim>
                                    <p:anim calcmode="lin" valueType="num">
                                      <p:cBhvr>
                                        <p:cTn id="9" dur="400" fill="hold"/>
                                        <p:tgtEl>
                                          <p:spTgt spid="13"/>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heckerboard(across)">
                                      <p:cBhvr>
                                        <p:cTn id="15" dur="500"/>
                                        <p:tgtEl>
                                          <p:spTgt spid="4"/>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heckerboard(across)">
                                      <p:cBhvr>
                                        <p:cTn id="19" dur="500"/>
                                        <p:tgtEl>
                                          <p:spTgt spid="17"/>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checkerboard(across)">
                                      <p:cBhvr>
                                        <p:cTn id="23" dur="500"/>
                                        <p:tgtEl>
                                          <p:spTgt spid="21"/>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checkerboard(across)">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4269165" y="3702015"/>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83266" y="332063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03</a:t>
            </a:r>
            <a:endParaRPr lang="zh-CN" altLang="en-US" sz="2800" i="1" dirty="0">
              <a:solidFill>
                <a:srgbClr val="A40000"/>
              </a:solidFill>
              <a:latin typeface="微软雅黑" panose="020B0503020204020204" charset="-122"/>
              <a:ea typeface="微软雅黑" panose="020B0503020204020204" charset="-122"/>
            </a:endParaRPr>
          </a:p>
        </p:txBody>
      </p:sp>
      <p:sp>
        <p:nvSpPr>
          <p:cNvPr id="22" name="文本框 21"/>
          <p:cNvSpPr txBox="1"/>
          <p:nvPr/>
        </p:nvSpPr>
        <p:spPr>
          <a:xfrm>
            <a:off x="4368801" y="2780030"/>
            <a:ext cx="4467225" cy="923330"/>
          </a:xfrm>
          <a:prstGeom prst="rect">
            <a:avLst/>
          </a:prstGeom>
          <a:noFill/>
        </p:spPr>
        <p:txBody>
          <a:bodyPr wrap="square" rtlCol="0">
            <a:spAutoFit/>
          </a:bodyPr>
          <a:lstStyle/>
          <a:p>
            <a:pPr algn="r"/>
            <a:r>
              <a:rPr lang="zh-CN" altLang="en-US" sz="5400">
                <a:solidFill>
                  <a:srgbClr val="A40000"/>
                </a:solidFill>
                <a:latin typeface="微软雅黑" panose="020B0503020204020204" charset="-122"/>
                <a:ea typeface="微软雅黑" panose="020B0503020204020204" charset="-122"/>
                <a:sym typeface="+mn-ea"/>
              </a:rPr>
              <a:t>班会主题互动</a:t>
            </a:r>
            <a:endParaRPr lang="zh-CN" altLang="en-US" sz="54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19426" y="1951990"/>
            <a:ext cx="1424940" cy="1563370"/>
          </a:xfrm>
          <a:prstGeom prst="rect">
            <a:avLst/>
          </a:prstGeom>
        </p:spPr>
      </p:pic>
      <p:pic>
        <p:nvPicPr>
          <p:cNvPr id="20" name="图片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a:off x="8477251" y="3702052"/>
            <a:ext cx="3721735" cy="309943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0.7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strVal val="#ppt_w*0.7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animEffect transition="in" filter="fade">
                                      <p:cBhvr>
                                        <p:cTn id="25" dur="1000"/>
                                        <p:tgtEl>
                                          <p:spTgt spid="9"/>
                                        </p:tgtEl>
                                      </p:cBhvr>
                                    </p:animEffect>
                                  </p:childTnLst>
                                </p:cTn>
                              </p:par>
                              <p:par>
                                <p:cTn id="26" presetID="5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班会主题互动</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92431" y="4262122"/>
            <a:ext cx="5427980" cy="1717675"/>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15"/>
          <p:cNvSpPr/>
          <p:nvPr/>
        </p:nvSpPr>
        <p:spPr>
          <a:xfrm>
            <a:off x="2386331" y="1677037"/>
            <a:ext cx="3336925" cy="2421255"/>
          </a:xfrm>
          <a:prstGeom prst="rect">
            <a:avLst/>
          </a:prstGeom>
          <a:noFill/>
          <a:ln w="38100">
            <a:solidFill>
              <a:srgbClr val="A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16"/>
          <p:cNvSpPr txBox="1"/>
          <p:nvPr/>
        </p:nvSpPr>
        <p:spPr>
          <a:xfrm>
            <a:off x="2902728" y="2068053"/>
            <a:ext cx="1770806" cy="1131079"/>
          </a:xfrm>
          <a:prstGeom prst="rect">
            <a:avLst/>
          </a:prstGeom>
          <a:noFill/>
        </p:spPr>
        <p:txBody>
          <a:bodyPr wrap="none" rtlCol="0">
            <a:spAutoFit/>
          </a:bodyPr>
          <a:lstStyle/>
          <a:p>
            <a:pPr>
              <a:lnSpc>
                <a:spcPts val="2700"/>
              </a:lnSpc>
            </a:pPr>
            <a:r>
              <a:rPr lang="en-US" sz="2400" dirty="0" smtClean="0">
                <a:solidFill>
                  <a:schemeClr val="tx1">
                    <a:lumMod val="50000"/>
                    <a:lumOff val="50000"/>
                  </a:schemeClr>
                </a:solidFill>
                <a:latin typeface="微软雅黑" panose="020B0503020204020204" charset="-122"/>
                <a:ea typeface="微软雅黑" panose="020B0503020204020204" charset="-122"/>
                <a:cs typeface="Montserrat" charset="0"/>
              </a:rPr>
              <a:t>THIS</a:t>
            </a:r>
            <a:r>
              <a:rPr lang="en-US" sz="2400" dirty="0">
                <a:solidFill>
                  <a:schemeClr val="tx1">
                    <a:lumMod val="50000"/>
                    <a:lumOff val="50000"/>
                  </a:schemeClr>
                </a:solidFill>
                <a:latin typeface="微软雅黑" panose="020B0503020204020204" charset="-122"/>
                <a:ea typeface="微软雅黑" panose="020B0503020204020204" charset="-122"/>
                <a:cs typeface="Montserrat" charset="0"/>
              </a:rPr>
              <a:t> </a:t>
            </a:r>
            <a:r>
              <a:rPr lang="en-US" sz="2400" dirty="0" smtClean="0">
                <a:solidFill>
                  <a:schemeClr val="tx1">
                    <a:lumMod val="50000"/>
                    <a:lumOff val="50000"/>
                  </a:schemeClr>
                </a:solidFill>
                <a:latin typeface="微软雅黑" panose="020B0503020204020204" charset="-122"/>
                <a:ea typeface="微软雅黑" panose="020B0503020204020204" charset="-122"/>
                <a:cs typeface="Montserrat" charset="0"/>
              </a:rPr>
              <a:t>IS</a:t>
            </a:r>
          </a:p>
          <a:p>
            <a:pPr>
              <a:lnSpc>
                <a:spcPts val="2700"/>
              </a:lnSpc>
            </a:pPr>
            <a:r>
              <a:rPr lang="en-US" sz="2400" dirty="0" smtClean="0">
                <a:solidFill>
                  <a:schemeClr val="tx1">
                    <a:lumMod val="50000"/>
                    <a:lumOff val="50000"/>
                  </a:schemeClr>
                </a:solidFill>
                <a:latin typeface="微软雅黑" panose="020B0503020204020204" charset="-122"/>
                <a:ea typeface="微软雅黑" panose="020B0503020204020204" charset="-122"/>
                <a:cs typeface="Montserrat" charset="0"/>
              </a:rPr>
              <a:t>AWESOME</a:t>
            </a:r>
          </a:p>
          <a:p>
            <a:pPr>
              <a:lnSpc>
                <a:spcPts val="2700"/>
              </a:lnSpc>
            </a:pPr>
            <a:r>
              <a:rPr lang="en-US" sz="2400" dirty="0" smtClean="0">
                <a:solidFill>
                  <a:schemeClr val="tx1">
                    <a:lumMod val="50000"/>
                    <a:lumOff val="50000"/>
                  </a:schemeClr>
                </a:solidFill>
                <a:latin typeface="微软雅黑" panose="020B0503020204020204" charset="-122"/>
                <a:ea typeface="微软雅黑" panose="020B0503020204020204" charset="-122"/>
                <a:cs typeface="Montserrat" charset="0"/>
              </a:rPr>
              <a:t>TITLE</a:t>
            </a:r>
          </a:p>
        </p:txBody>
      </p:sp>
      <p:sp>
        <p:nvSpPr>
          <p:cNvPr id="11" name="Subtitle 2"/>
          <p:cNvSpPr txBox="1"/>
          <p:nvPr/>
        </p:nvSpPr>
        <p:spPr bwMode="auto">
          <a:xfrm>
            <a:off x="588009" y="4453890"/>
            <a:ext cx="3371851" cy="158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altLang="en-US" sz="3600" b="1" dirty="0">
                <a:solidFill>
                  <a:schemeClr val="bg1"/>
                </a:solidFill>
                <a:latin typeface="微软雅黑" panose="020B0503020204020204" charset="-122"/>
                <a:ea typeface="微软雅黑" panose="020B0503020204020204" charset="-122"/>
                <a:cs typeface="Lantinghei SC Demibold" charset="-122"/>
                <a:sym typeface="时尚中黑简体" charset="0"/>
              </a:rPr>
              <a:t>劳动最光荣</a:t>
            </a:r>
            <a:r>
              <a:rPr lang="en-US" altLang="zh-CN" sz="3600" b="1" dirty="0">
                <a:solidFill>
                  <a:schemeClr val="bg1"/>
                </a:solidFill>
                <a:latin typeface="微软雅黑" panose="020B0503020204020204" charset="-122"/>
                <a:ea typeface="微软雅黑" panose="020B0503020204020204" charset="-122"/>
                <a:cs typeface="Lantinghei SC Demibold" charset="-122"/>
                <a:sym typeface="时尚中黑简体" charset="0"/>
              </a:rPr>
              <a:t>·</a:t>
            </a:r>
          </a:p>
          <a:p>
            <a:pPr algn="ctr" eaLnBrk="1" hangingPunct="1">
              <a:lnSpc>
                <a:spcPct val="120000"/>
              </a:lnSpc>
              <a:buFontTx/>
              <a:buNone/>
            </a:pPr>
            <a:endParaRPr lang="en-US" altLang="zh-CN" sz="3600" b="1" dirty="0">
              <a:solidFill>
                <a:schemeClr val="bg1"/>
              </a:solidFill>
              <a:latin typeface="微软雅黑" panose="020B0503020204020204" charset="-122"/>
              <a:ea typeface="微软雅黑" panose="020B0503020204020204" charset="-122"/>
              <a:cs typeface="Lantinghei SC Demibold" charset="-122"/>
              <a:sym typeface="时尚中黑简体" charset="0"/>
            </a:endParaRPr>
          </a:p>
        </p:txBody>
      </p:sp>
      <p:pic>
        <p:nvPicPr>
          <p:cNvPr id="4" name="图片 3"/>
          <p:cNvPicPr>
            <a:picLocks noChangeAspect="1"/>
          </p:cNvPicPr>
          <p:nvPr/>
        </p:nvPicPr>
        <p:blipFill>
          <a:blip r:embed="rId3"/>
          <a:stretch>
            <a:fillRect/>
          </a:stretch>
        </p:blipFill>
        <p:spPr>
          <a:xfrm>
            <a:off x="6471921" y="1810387"/>
            <a:ext cx="4156075" cy="386016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anim calcmode="lin" valueType="num">
                                      <p:cBhvr>
                                        <p:cTn id="12" dur="500" fill="hold"/>
                                        <p:tgtEl>
                                          <p:spTgt spid="10"/>
                                        </p:tgtEl>
                                        <p:attrNameLst>
                                          <p:attrName>ppt_x</p:attrName>
                                        </p:attrNameLst>
                                      </p:cBhvr>
                                      <p:tavLst>
                                        <p:tav tm="0">
                                          <p:val>
                                            <p:strVal val="#ppt_x"/>
                                          </p:val>
                                        </p:tav>
                                        <p:tav tm="100000">
                                          <p:val>
                                            <p:strVal val="#ppt_x"/>
                                          </p:val>
                                        </p:tav>
                                      </p:tavLst>
                                    </p:anim>
                                    <p:anim calcmode="lin" valueType="num">
                                      <p:cBhvr>
                                        <p:cTn id="13" dur="5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5"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 grpId="0" bldLvl="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班会主题互动</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8" name="Freeform 45"/>
          <p:cNvSpPr>
            <a:spLocks noEditPoints="1"/>
          </p:cNvSpPr>
          <p:nvPr/>
        </p:nvSpPr>
        <p:spPr bwMode="auto">
          <a:xfrm>
            <a:off x="6121726" y="1863758"/>
            <a:ext cx="413815" cy="41381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A40000"/>
          </a:solidFill>
          <a:ln w="9525">
            <a:noFill/>
            <a:round/>
          </a:ln>
        </p:spPr>
        <p:txBody>
          <a:bodyPr vert="horz" wrap="square" lIns="121682" tIns="60841" rIns="121682" bIns="60841" numCol="1" anchor="t" anchorCtr="0" compatLnSpc="1"/>
          <a:lstStyle/>
          <a:p>
            <a:pPr marL="0" marR="0" lvl="0" indent="0"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 name="Freeform 45"/>
          <p:cNvSpPr>
            <a:spLocks noEditPoints="1"/>
          </p:cNvSpPr>
          <p:nvPr/>
        </p:nvSpPr>
        <p:spPr bwMode="auto">
          <a:xfrm>
            <a:off x="6121726" y="2977877"/>
            <a:ext cx="413815" cy="41381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A40000"/>
          </a:solidFill>
          <a:ln w="9525">
            <a:noFill/>
            <a:round/>
          </a:ln>
        </p:spPr>
        <p:txBody>
          <a:bodyPr vert="horz" wrap="square" lIns="121682" tIns="60841" rIns="121682" bIns="60841" numCol="1" anchor="t" anchorCtr="0" compatLnSpc="1"/>
          <a:lstStyle/>
          <a:p>
            <a:pPr marL="0" marR="0" lvl="0" indent="0"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0" name="Freeform 45"/>
          <p:cNvSpPr>
            <a:spLocks noEditPoints="1"/>
          </p:cNvSpPr>
          <p:nvPr/>
        </p:nvSpPr>
        <p:spPr bwMode="auto">
          <a:xfrm>
            <a:off x="6121726" y="4091997"/>
            <a:ext cx="413815" cy="41381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A40000"/>
          </a:solidFill>
          <a:ln w="9525">
            <a:noFill/>
            <a:round/>
          </a:ln>
        </p:spPr>
        <p:txBody>
          <a:bodyPr vert="horz" wrap="square" lIns="121682" tIns="60841" rIns="121682" bIns="60841" numCol="1" anchor="t" anchorCtr="0" compatLnSpc="1"/>
          <a:lstStyle/>
          <a:p>
            <a:pPr marL="0" marR="0" lvl="0" indent="0"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1" name="Freeform 93"/>
          <p:cNvSpPr>
            <a:spLocks noEditPoints="1"/>
          </p:cNvSpPr>
          <p:nvPr/>
        </p:nvSpPr>
        <p:spPr bwMode="auto">
          <a:xfrm>
            <a:off x="6121726" y="5206116"/>
            <a:ext cx="413815" cy="41381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A40000"/>
          </a:solidFill>
          <a:ln w="9525">
            <a:noFill/>
            <a:round/>
          </a:ln>
        </p:spPr>
        <p:txBody>
          <a:bodyPr vert="horz" wrap="square" lIns="121682" tIns="60841" rIns="121682" bIns="60841" numCol="1" anchor="t" anchorCtr="0" compatLnSpc="1"/>
          <a:lstStyle/>
          <a:p>
            <a:pPr marL="0" marR="0" lvl="0" indent="0"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grpSp>
        <p:nvGrpSpPr>
          <p:cNvPr id="27" name="组合 26"/>
          <p:cNvGrpSpPr/>
          <p:nvPr/>
        </p:nvGrpSpPr>
        <p:grpSpPr>
          <a:xfrm>
            <a:off x="1049655" y="1233172"/>
            <a:ext cx="4878071" cy="4874895"/>
            <a:chOff x="1653" y="1942"/>
            <a:chExt cx="7682" cy="7677"/>
          </a:xfrm>
        </p:grpSpPr>
        <p:sp>
          <p:nvSpPr>
            <p:cNvPr id="3" name="Freeform 64"/>
            <p:cNvSpPr/>
            <p:nvPr/>
          </p:nvSpPr>
          <p:spPr bwMode="auto">
            <a:xfrm rot="5400000">
              <a:off x="5425" y="2455"/>
              <a:ext cx="3990" cy="3830"/>
            </a:xfrm>
            <a:custGeom>
              <a:avLst/>
              <a:gdLst>
                <a:gd name="connsiteX0" fmla="*/ 0 w 1905000"/>
                <a:gd name="connsiteY0" fmla="*/ 1828800 h 1828800"/>
                <a:gd name="connsiteX1" fmla="*/ 0 w 1905000"/>
                <a:gd name="connsiteY1" fmla="*/ 220590 h 1828800"/>
                <a:gd name="connsiteX2" fmla="*/ 0 w 1905000"/>
                <a:gd name="connsiteY2" fmla="*/ 220590 h 1828800"/>
                <a:gd name="connsiteX3" fmla="*/ 0 w 1905000"/>
                <a:gd name="connsiteY3" fmla="*/ 220590 h 1828800"/>
                <a:gd name="connsiteX4" fmla="*/ 1152467 w 1905000"/>
                <a:gd name="connsiteY4" fmla="*/ 220590 h 1828800"/>
                <a:gd name="connsiteX5" fmla="*/ 1152467 w 1905000"/>
                <a:gd name="connsiteY5" fmla="*/ 0 h 1828800"/>
                <a:gd name="connsiteX6" fmla="*/ 1905000 w 1905000"/>
                <a:gd name="connsiteY6" fmla="*/ 457200 h 1828800"/>
                <a:gd name="connsiteX7" fmla="*/ 1152467 w 1905000"/>
                <a:gd name="connsiteY7" fmla="*/ 914400 h 1828800"/>
                <a:gd name="connsiteX8" fmla="*/ 1152467 w 1905000"/>
                <a:gd name="connsiteY8" fmla="*/ 693810 h 1828800"/>
                <a:gd name="connsiteX9" fmla="*/ 473220 w 1905000"/>
                <a:gd name="connsiteY9" fmla="*/ 693810 h 1828800"/>
                <a:gd name="connsiteX10" fmla="*/ 473220 w 1905000"/>
                <a:gd name="connsiteY10" fmla="*/ 693810 h 1828800"/>
                <a:gd name="connsiteX11" fmla="*/ 473220 w 1905000"/>
                <a:gd name="connsiteY11" fmla="*/ 1828800 h 1828800"/>
                <a:gd name="connsiteX12" fmla="*/ 0 w 1905000"/>
                <a:gd name="connsiteY12" fmla="*/ 1828800 h 1828800"/>
                <a:gd name="connsiteX0-1" fmla="*/ 0 w 1905000"/>
                <a:gd name="connsiteY0-2" fmla="*/ 1828800 h 1828800"/>
                <a:gd name="connsiteX1-3" fmla="*/ 0 w 1905000"/>
                <a:gd name="connsiteY1-4" fmla="*/ 220590 h 1828800"/>
                <a:gd name="connsiteX2-5" fmla="*/ 0 w 1905000"/>
                <a:gd name="connsiteY2-6" fmla="*/ 220590 h 1828800"/>
                <a:gd name="connsiteX3-7" fmla="*/ 0 w 1905000"/>
                <a:gd name="connsiteY3-8" fmla="*/ 220590 h 1828800"/>
                <a:gd name="connsiteX4-9" fmla="*/ 1152467 w 1905000"/>
                <a:gd name="connsiteY4-10" fmla="*/ 220590 h 1828800"/>
                <a:gd name="connsiteX5-11" fmla="*/ 1152467 w 1905000"/>
                <a:gd name="connsiteY5-12" fmla="*/ 0 h 1828800"/>
                <a:gd name="connsiteX6-13" fmla="*/ 1905000 w 1905000"/>
                <a:gd name="connsiteY6-14" fmla="*/ 457200 h 1828800"/>
                <a:gd name="connsiteX7-15" fmla="*/ 1152467 w 1905000"/>
                <a:gd name="connsiteY7-16" fmla="*/ 914400 h 1828800"/>
                <a:gd name="connsiteX8-17" fmla="*/ 1152467 w 1905000"/>
                <a:gd name="connsiteY8-18" fmla="*/ 693810 h 1828800"/>
                <a:gd name="connsiteX9-19" fmla="*/ 473220 w 1905000"/>
                <a:gd name="connsiteY9-20" fmla="*/ 693810 h 1828800"/>
                <a:gd name="connsiteX10-21" fmla="*/ 473220 w 1905000"/>
                <a:gd name="connsiteY10-22" fmla="*/ 693810 h 1828800"/>
                <a:gd name="connsiteX11-23" fmla="*/ 473220 w 1905000"/>
                <a:gd name="connsiteY11-24" fmla="*/ 1828800 h 1828800"/>
                <a:gd name="connsiteX12-25" fmla="*/ 215900 w 1905000"/>
                <a:gd name="connsiteY12-26" fmla="*/ 1828800 h 1828800"/>
                <a:gd name="connsiteX13" fmla="*/ 0 w 1905000"/>
                <a:gd name="connsiteY13" fmla="*/ 1828800 h 1828800"/>
                <a:gd name="connsiteX0-27" fmla="*/ 0 w 1905000"/>
                <a:gd name="connsiteY0-28" fmla="*/ 1828800 h 1828800"/>
                <a:gd name="connsiteX1-29" fmla="*/ 0 w 1905000"/>
                <a:gd name="connsiteY1-30" fmla="*/ 220590 h 1828800"/>
                <a:gd name="connsiteX2-31" fmla="*/ 0 w 1905000"/>
                <a:gd name="connsiteY2-32" fmla="*/ 220590 h 1828800"/>
                <a:gd name="connsiteX3-33" fmla="*/ 0 w 1905000"/>
                <a:gd name="connsiteY3-34" fmla="*/ 220590 h 1828800"/>
                <a:gd name="connsiteX4-35" fmla="*/ 1152467 w 1905000"/>
                <a:gd name="connsiteY4-36" fmla="*/ 220590 h 1828800"/>
                <a:gd name="connsiteX5-37" fmla="*/ 1152467 w 1905000"/>
                <a:gd name="connsiteY5-38" fmla="*/ 0 h 1828800"/>
                <a:gd name="connsiteX6-39" fmla="*/ 1905000 w 1905000"/>
                <a:gd name="connsiteY6-40" fmla="*/ 457200 h 1828800"/>
                <a:gd name="connsiteX7-41" fmla="*/ 1152467 w 1905000"/>
                <a:gd name="connsiteY7-42" fmla="*/ 914400 h 1828800"/>
                <a:gd name="connsiteX8-43" fmla="*/ 1152467 w 1905000"/>
                <a:gd name="connsiteY8-44" fmla="*/ 693810 h 1828800"/>
                <a:gd name="connsiteX9-45" fmla="*/ 473220 w 1905000"/>
                <a:gd name="connsiteY9-46" fmla="*/ 693810 h 1828800"/>
                <a:gd name="connsiteX10-47" fmla="*/ 473220 w 1905000"/>
                <a:gd name="connsiteY10-48" fmla="*/ 693810 h 1828800"/>
                <a:gd name="connsiteX11-49" fmla="*/ 473220 w 1905000"/>
                <a:gd name="connsiteY11-50" fmla="*/ 1828800 h 1828800"/>
                <a:gd name="connsiteX12-51" fmla="*/ 215900 w 1905000"/>
                <a:gd name="connsiteY12-52" fmla="*/ 1581150 h 1828800"/>
                <a:gd name="connsiteX13-53" fmla="*/ 0 w 1905000"/>
                <a:gd name="connsiteY13-54" fmla="*/ 1828800 h 1828800"/>
                <a:gd name="connsiteX0-55" fmla="*/ 0 w 1905000"/>
                <a:gd name="connsiteY0-56" fmla="*/ 1828800 h 1828800"/>
                <a:gd name="connsiteX1-57" fmla="*/ 0 w 1905000"/>
                <a:gd name="connsiteY1-58" fmla="*/ 220590 h 1828800"/>
                <a:gd name="connsiteX2-59" fmla="*/ 0 w 1905000"/>
                <a:gd name="connsiteY2-60" fmla="*/ 220590 h 1828800"/>
                <a:gd name="connsiteX3-61" fmla="*/ 0 w 1905000"/>
                <a:gd name="connsiteY3-62" fmla="*/ 220590 h 1828800"/>
                <a:gd name="connsiteX4-63" fmla="*/ 1152467 w 1905000"/>
                <a:gd name="connsiteY4-64" fmla="*/ 220590 h 1828800"/>
                <a:gd name="connsiteX5-65" fmla="*/ 1152467 w 1905000"/>
                <a:gd name="connsiteY5-66" fmla="*/ 0 h 1828800"/>
                <a:gd name="connsiteX6-67" fmla="*/ 1905000 w 1905000"/>
                <a:gd name="connsiteY6-68" fmla="*/ 457200 h 1828800"/>
                <a:gd name="connsiteX7-69" fmla="*/ 1152467 w 1905000"/>
                <a:gd name="connsiteY7-70" fmla="*/ 914400 h 1828800"/>
                <a:gd name="connsiteX8-71" fmla="*/ 1152467 w 1905000"/>
                <a:gd name="connsiteY8-72" fmla="*/ 693810 h 1828800"/>
                <a:gd name="connsiteX9-73" fmla="*/ 473220 w 1905000"/>
                <a:gd name="connsiteY9-74" fmla="*/ 693810 h 1828800"/>
                <a:gd name="connsiteX10-75" fmla="*/ 473220 w 1905000"/>
                <a:gd name="connsiteY10-76" fmla="*/ 693810 h 1828800"/>
                <a:gd name="connsiteX11-77" fmla="*/ 473220 w 1905000"/>
                <a:gd name="connsiteY11-78" fmla="*/ 1828800 h 1828800"/>
                <a:gd name="connsiteX12-79" fmla="*/ 215900 w 1905000"/>
                <a:gd name="connsiteY12-80" fmla="*/ 1562100 h 1828800"/>
                <a:gd name="connsiteX13-81" fmla="*/ 0 w 1905000"/>
                <a:gd name="connsiteY13-82" fmla="*/ 1828800 h 1828800"/>
                <a:gd name="connsiteX0-83" fmla="*/ 0 w 1905000"/>
                <a:gd name="connsiteY0-84" fmla="*/ 1828800 h 1828800"/>
                <a:gd name="connsiteX1-85" fmla="*/ 0 w 1905000"/>
                <a:gd name="connsiteY1-86" fmla="*/ 220590 h 1828800"/>
                <a:gd name="connsiteX2-87" fmla="*/ 0 w 1905000"/>
                <a:gd name="connsiteY2-88" fmla="*/ 220590 h 1828800"/>
                <a:gd name="connsiteX3-89" fmla="*/ 0 w 1905000"/>
                <a:gd name="connsiteY3-90" fmla="*/ 220590 h 1828800"/>
                <a:gd name="connsiteX4-91" fmla="*/ 1152467 w 1905000"/>
                <a:gd name="connsiteY4-92" fmla="*/ 220590 h 1828800"/>
                <a:gd name="connsiteX5-93" fmla="*/ 1152467 w 1905000"/>
                <a:gd name="connsiteY5-94" fmla="*/ 0 h 1828800"/>
                <a:gd name="connsiteX6-95" fmla="*/ 1905000 w 1905000"/>
                <a:gd name="connsiteY6-96" fmla="*/ 457200 h 1828800"/>
                <a:gd name="connsiteX7-97" fmla="*/ 1152467 w 1905000"/>
                <a:gd name="connsiteY7-98" fmla="*/ 914400 h 1828800"/>
                <a:gd name="connsiteX8-99" fmla="*/ 1152467 w 1905000"/>
                <a:gd name="connsiteY8-100" fmla="*/ 693810 h 1828800"/>
                <a:gd name="connsiteX9-101" fmla="*/ 473220 w 1905000"/>
                <a:gd name="connsiteY9-102" fmla="*/ 693810 h 1828800"/>
                <a:gd name="connsiteX10-103" fmla="*/ 473220 w 1905000"/>
                <a:gd name="connsiteY10-104" fmla="*/ 693810 h 1828800"/>
                <a:gd name="connsiteX11-105" fmla="*/ 473220 w 1905000"/>
                <a:gd name="connsiteY11-106" fmla="*/ 1828800 h 1828800"/>
                <a:gd name="connsiteX12-107" fmla="*/ 215900 w 1905000"/>
                <a:gd name="connsiteY12-108" fmla="*/ 1466850 h 1828800"/>
                <a:gd name="connsiteX13-109" fmla="*/ 0 w 1905000"/>
                <a:gd name="connsiteY13-110" fmla="*/ 1828800 h 1828800"/>
                <a:gd name="connsiteX0-111" fmla="*/ 0 w 1905000"/>
                <a:gd name="connsiteY0-112" fmla="*/ 1828800 h 1828800"/>
                <a:gd name="connsiteX1-113" fmla="*/ 0 w 1905000"/>
                <a:gd name="connsiteY1-114" fmla="*/ 220590 h 1828800"/>
                <a:gd name="connsiteX2-115" fmla="*/ 0 w 1905000"/>
                <a:gd name="connsiteY2-116" fmla="*/ 220590 h 1828800"/>
                <a:gd name="connsiteX3-117" fmla="*/ 0 w 1905000"/>
                <a:gd name="connsiteY3-118" fmla="*/ 220590 h 1828800"/>
                <a:gd name="connsiteX4-119" fmla="*/ 1152467 w 1905000"/>
                <a:gd name="connsiteY4-120" fmla="*/ 220590 h 1828800"/>
                <a:gd name="connsiteX5-121" fmla="*/ 1152467 w 1905000"/>
                <a:gd name="connsiteY5-122" fmla="*/ 0 h 1828800"/>
                <a:gd name="connsiteX6-123" fmla="*/ 1905000 w 1905000"/>
                <a:gd name="connsiteY6-124" fmla="*/ 457200 h 1828800"/>
                <a:gd name="connsiteX7-125" fmla="*/ 1152467 w 1905000"/>
                <a:gd name="connsiteY7-126" fmla="*/ 914400 h 1828800"/>
                <a:gd name="connsiteX8-127" fmla="*/ 1152467 w 1905000"/>
                <a:gd name="connsiteY8-128" fmla="*/ 693810 h 1828800"/>
                <a:gd name="connsiteX9-129" fmla="*/ 473220 w 1905000"/>
                <a:gd name="connsiteY9-130" fmla="*/ 693810 h 1828800"/>
                <a:gd name="connsiteX10-131" fmla="*/ 473220 w 1905000"/>
                <a:gd name="connsiteY10-132" fmla="*/ 693810 h 1828800"/>
                <a:gd name="connsiteX11-133" fmla="*/ 473220 w 1905000"/>
                <a:gd name="connsiteY11-134" fmla="*/ 1828800 h 1828800"/>
                <a:gd name="connsiteX12-135" fmla="*/ 215900 w 1905000"/>
                <a:gd name="connsiteY12-136" fmla="*/ 1676400 h 1828800"/>
                <a:gd name="connsiteX13-137" fmla="*/ 0 w 1905000"/>
                <a:gd name="connsiteY13-138" fmla="*/ 1828800 h 1828800"/>
                <a:gd name="connsiteX0-139" fmla="*/ 0 w 1905000"/>
                <a:gd name="connsiteY0-140" fmla="*/ 1828800 h 1828800"/>
                <a:gd name="connsiteX1-141" fmla="*/ 0 w 1905000"/>
                <a:gd name="connsiteY1-142" fmla="*/ 220590 h 1828800"/>
                <a:gd name="connsiteX2-143" fmla="*/ 0 w 1905000"/>
                <a:gd name="connsiteY2-144" fmla="*/ 220590 h 1828800"/>
                <a:gd name="connsiteX3-145" fmla="*/ 0 w 1905000"/>
                <a:gd name="connsiteY3-146" fmla="*/ 220590 h 1828800"/>
                <a:gd name="connsiteX4-147" fmla="*/ 1152467 w 1905000"/>
                <a:gd name="connsiteY4-148" fmla="*/ 220590 h 1828800"/>
                <a:gd name="connsiteX5-149" fmla="*/ 1152467 w 1905000"/>
                <a:gd name="connsiteY5-150" fmla="*/ 0 h 1828800"/>
                <a:gd name="connsiteX6-151" fmla="*/ 1905000 w 1905000"/>
                <a:gd name="connsiteY6-152" fmla="*/ 457200 h 1828800"/>
                <a:gd name="connsiteX7-153" fmla="*/ 1152467 w 1905000"/>
                <a:gd name="connsiteY7-154" fmla="*/ 914400 h 1828800"/>
                <a:gd name="connsiteX8-155" fmla="*/ 1152467 w 1905000"/>
                <a:gd name="connsiteY8-156" fmla="*/ 693810 h 1828800"/>
                <a:gd name="connsiteX9-157" fmla="*/ 473220 w 1905000"/>
                <a:gd name="connsiteY9-158" fmla="*/ 693810 h 1828800"/>
                <a:gd name="connsiteX10-159" fmla="*/ 473220 w 1905000"/>
                <a:gd name="connsiteY10-160" fmla="*/ 693810 h 1828800"/>
                <a:gd name="connsiteX11-161" fmla="*/ 473220 w 1905000"/>
                <a:gd name="connsiteY11-162" fmla="*/ 1828800 h 1828800"/>
                <a:gd name="connsiteX12-163" fmla="*/ 254000 w 1905000"/>
                <a:gd name="connsiteY12-164" fmla="*/ 1466850 h 1828800"/>
                <a:gd name="connsiteX13-165" fmla="*/ 0 w 1905000"/>
                <a:gd name="connsiteY13-166" fmla="*/ 1828800 h 1828800"/>
                <a:gd name="connsiteX0-167" fmla="*/ 0 w 1905000"/>
                <a:gd name="connsiteY0-168" fmla="*/ 1828800 h 1828800"/>
                <a:gd name="connsiteX1-169" fmla="*/ 0 w 1905000"/>
                <a:gd name="connsiteY1-170" fmla="*/ 220590 h 1828800"/>
                <a:gd name="connsiteX2-171" fmla="*/ 0 w 1905000"/>
                <a:gd name="connsiteY2-172" fmla="*/ 220590 h 1828800"/>
                <a:gd name="connsiteX3-173" fmla="*/ 0 w 1905000"/>
                <a:gd name="connsiteY3-174" fmla="*/ 220590 h 1828800"/>
                <a:gd name="connsiteX4-175" fmla="*/ 1152467 w 1905000"/>
                <a:gd name="connsiteY4-176" fmla="*/ 220590 h 1828800"/>
                <a:gd name="connsiteX5-177" fmla="*/ 1152467 w 1905000"/>
                <a:gd name="connsiteY5-178" fmla="*/ 0 h 1828800"/>
                <a:gd name="connsiteX6-179" fmla="*/ 1905000 w 1905000"/>
                <a:gd name="connsiteY6-180" fmla="*/ 457200 h 1828800"/>
                <a:gd name="connsiteX7-181" fmla="*/ 1152467 w 1905000"/>
                <a:gd name="connsiteY7-182" fmla="*/ 914400 h 1828800"/>
                <a:gd name="connsiteX8-183" fmla="*/ 1152467 w 1905000"/>
                <a:gd name="connsiteY8-184" fmla="*/ 693810 h 1828800"/>
                <a:gd name="connsiteX9-185" fmla="*/ 473220 w 1905000"/>
                <a:gd name="connsiteY9-186" fmla="*/ 693810 h 1828800"/>
                <a:gd name="connsiteX10-187" fmla="*/ 473220 w 1905000"/>
                <a:gd name="connsiteY10-188" fmla="*/ 693810 h 1828800"/>
                <a:gd name="connsiteX11-189" fmla="*/ 473220 w 1905000"/>
                <a:gd name="connsiteY11-190" fmla="*/ 1828800 h 1828800"/>
                <a:gd name="connsiteX12-191" fmla="*/ 251784 w 1905000"/>
                <a:gd name="connsiteY12-192" fmla="*/ 1378935 h 1828800"/>
                <a:gd name="connsiteX13-193" fmla="*/ 0 w 1905000"/>
                <a:gd name="connsiteY13-194" fmla="*/ 1828800 h 1828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53" y="connsiteY13-54"/>
                </a:cxn>
              </a:cxnLst>
              <a:rect l="l" t="t" r="r" b="b"/>
              <a:pathLst>
                <a:path w="1905000" h="1828800">
                  <a:moveTo>
                    <a:pt x="0" y="1828800"/>
                  </a:moveTo>
                  <a:lnTo>
                    <a:pt x="0" y="220590"/>
                  </a:lnTo>
                  <a:lnTo>
                    <a:pt x="0" y="220590"/>
                  </a:lnTo>
                  <a:lnTo>
                    <a:pt x="0" y="220590"/>
                  </a:lnTo>
                  <a:lnTo>
                    <a:pt x="1152467" y="220590"/>
                  </a:lnTo>
                  <a:lnTo>
                    <a:pt x="1152467" y="0"/>
                  </a:lnTo>
                  <a:lnTo>
                    <a:pt x="1905000" y="457200"/>
                  </a:lnTo>
                  <a:lnTo>
                    <a:pt x="1152467" y="914400"/>
                  </a:lnTo>
                  <a:lnTo>
                    <a:pt x="1152467" y="693810"/>
                  </a:lnTo>
                  <a:lnTo>
                    <a:pt x="473220" y="693810"/>
                  </a:lnTo>
                  <a:lnTo>
                    <a:pt x="473220" y="693810"/>
                  </a:lnTo>
                  <a:lnTo>
                    <a:pt x="473220" y="1828800"/>
                  </a:lnTo>
                  <a:lnTo>
                    <a:pt x="251784" y="1378935"/>
                  </a:lnTo>
                  <a:lnTo>
                    <a:pt x="0" y="1828800"/>
                  </a:lnTo>
                  <a:close/>
                </a:path>
              </a:pathLst>
            </a:custGeom>
            <a:solidFill>
              <a:srgbClr val="A40000"/>
            </a:solidFill>
            <a:ln w="9525">
              <a:noFill/>
              <a:round/>
            </a:ln>
          </p:spPr>
          <p:txBody>
            <a:bodyPr vert="horz" wrap="square" lIns="121682" tIns="60841" rIns="121682" bIns="60841" numCol="1" rtlCol="0" anchor="t" anchorCtr="0" compatLnSpc="1"/>
            <a:lstStyle/>
            <a:p>
              <a:pPr marL="0" marR="0" lvl="0" indent="0" algn="ctr"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5" name="Freeform 72"/>
            <p:cNvSpPr/>
            <p:nvPr/>
          </p:nvSpPr>
          <p:spPr bwMode="auto">
            <a:xfrm>
              <a:off x="2109" y="1942"/>
              <a:ext cx="3990" cy="3830"/>
            </a:xfrm>
            <a:custGeom>
              <a:avLst/>
              <a:gdLst>
                <a:gd name="connsiteX0" fmla="*/ 0 w 1905000"/>
                <a:gd name="connsiteY0" fmla="*/ 1828800 h 1828800"/>
                <a:gd name="connsiteX1" fmla="*/ 0 w 1905000"/>
                <a:gd name="connsiteY1" fmla="*/ 220590 h 1828800"/>
                <a:gd name="connsiteX2" fmla="*/ 0 w 1905000"/>
                <a:gd name="connsiteY2" fmla="*/ 220590 h 1828800"/>
                <a:gd name="connsiteX3" fmla="*/ 0 w 1905000"/>
                <a:gd name="connsiteY3" fmla="*/ 220590 h 1828800"/>
                <a:gd name="connsiteX4" fmla="*/ 1152467 w 1905000"/>
                <a:gd name="connsiteY4" fmla="*/ 220590 h 1828800"/>
                <a:gd name="connsiteX5" fmla="*/ 1152467 w 1905000"/>
                <a:gd name="connsiteY5" fmla="*/ 0 h 1828800"/>
                <a:gd name="connsiteX6" fmla="*/ 1905000 w 1905000"/>
                <a:gd name="connsiteY6" fmla="*/ 457200 h 1828800"/>
                <a:gd name="connsiteX7" fmla="*/ 1152467 w 1905000"/>
                <a:gd name="connsiteY7" fmla="*/ 914400 h 1828800"/>
                <a:gd name="connsiteX8" fmla="*/ 1152467 w 1905000"/>
                <a:gd name="connsiteY8" fmla="*/ 693810 h 1828800"/>
                <a:gd name="connsiteX9" fmla="*/ 473220 w 1905000"/>
                <a:gd name="connsiteY9" fmla="*/ 693810 h 1828800"/>
                <a:gd name="connsiteX10" fmla="*/ 473220 w 1905000"/>
                <a:gd name="connsiteY10" fmla="*/ 693810 h 1828800"/>
                <a:gd name="connsiteX11" fmla="*/ 473220 w 1905000"/>
                <a:gd name="connsiteY11" fmla="*/ 1828800 h 1828800"/>
                <a:gd name="connsiteX12" fmla="*/ 0 w 1905000"/>
                <a:gd name="connsiteY12" fmla="*/ 1828800 h 1828800"/>
                <a:gd name="connsiteX0-1" fmla="*/ 0 w 1905000"/>
                <a:gd name="connsiteY0-2" fmla="*/ 1828800 h 1828800"/>
                <a:gd name="connsiteX1-3" fmla="*/ 0 w 1905000"/>
                <a:gd name="connsiteY1-4" fmla="*/ 220590 h 1828800"/>
                <a:gd name="connsiteX2-5" fmla="*/ 0 w 1905000"/>
                <a:gd name="connsiteY2-6" fmla="*/ 220590 h 1828800"/>
                <a:gd name="connsiteX3-7" fmla="*/ 0 w 1905000"/>
                <a:gd name="connsiteY3-8" fmla="*/ 220590 h 1828800"/>
                <a:gd name="connsiteX4-9" fmla="*/ 1152467 w 1905000"/>
                <a:gd name="connsiteY4-10" fmla="*/ 220590 h 1828800"/>
                <a:gd name="connsiteX5-11" fmla="*/ 1152467 w 1905000"/>
                <a:gd name="connsiteY5-12" fmla="*/ 0 h 1828800"/>
                <a:gd name="connsiteX6-13" fmla="*/ 1905000 w 1905000"/>
                <a:gd name="connsiteY6-14" fmla="*/ 457200 h 1828800"/>
                <a:gd name="connsiteX7-15" fmla="*/ 1152467 w 1905000"/>
                <a:gd name="connsiteY7-16" fmla="*/ 914400 h 1828800"/>
                <a:gd name="connsiteX8-17" fmla="*/ 1152467 w 1905000"/>
                <a:gd name="connsiteY8-18" fmla="*/ 693810 h 1828800"/>
                <a:gd name="connsiteX9-19" fmla="*/ 473220 w 1905000"/>
                <a:gd name="connsiteY9-20" fmla="*/ 693810 h 1828800"/>
                <a:gd name="connsiteX10-21" fmla="*/ 473220 w 1905000"/>
                <a:gd name="connsiteY10-22" fmla="*/ 693810 h 1828800"/>
                <a:gd name="connsiteX11-23" fmla="*/ 473220 w 1905000"/>
                <a:gd name="connsiteY11-24" fmla="*/ 1828800 h 1828800"/>
                <a:gd name="connsiteX12-25" fmla="*/ 215900 w 1905000"/>
                <a:gd name="connsiteY12-26" fmla="*/ 1828800 h 1828800"/>
                <a:gd name="connsiteX13" fmla="*/ 0 w 1905000"/>
                <a:gd name="connsiteY13" fmla="*/ 1828800 h 1828800"/>
                <a:gd name="connsiteX0-27" fmla="*/ 0 w 1905000"/>
                <a:gd name="connsiteY0-28" fmla="*/ 1828800 h 1828800"/>
                <a:gd name="connsiteX1-29" fmla="*/ 0 w 1905000"/>
                <a:gd name="connsiteY1-30" fmla="*/ 220590 h 1828800"/>
                <a:gd name="connsiteX2-31" fmla="*/ 0 w 1905000"/>
                <a:gd name="connsiteY2-32" fmla="*/ 220590 h 1828800"/>
                <a:gd name="connsiteX3-33" fmla="*/ 0 w 1905000"/>
                <a:gd name="connsiteY3-34" fmla="*/ 220590 h 1828800"/>
                <a:gd name="connsiteX4-35" fmla="*/ 1152467 w 1905000"/>
                <a:gd name="connsiteY4-36" fmla="*/ 220590 h 1828800"/>
                <a:gd name="connsiteX5-37" fmla="*/ 1152467 w 1905000"/>
                <a:gd name="connsiteY5-38" fmla="*/ 0 h 1828800"/>
                <a:gd name="connsiteX6-39" fmla="*/ 1905000 w 1905000"/>
                <a:gd name="connsiteY6-40" fmla="*/ 457200 h 1828800"/>
                <a:gd name="connsiteX7-41" fmla="*/ 1152467 w 1905000"/>
                <a:gd name="connsiteY7-42" fmla="*/ 914400 h 1828800"/>
                <a:gd name="connsiteX8-43" fmla="*/ 1152467 w 1905000"/>
                <a:gd name="connsiteY8-44" fmla="*/ 693810 h 1828800"/>
                <a:gd name="connsiteX9-45" fmla="*/ 473220 w 1905000"/>
                <a:gd name="connsiteY9-46" fmla="*/ 693810 h 1828800"/>
                <a:gd name="connsiteX10-47" fmla="*/ 473220 w 1905000"/>
                <a:gd name="connsiteY10-48" fmla="*/ 693810 h 1828800"/>
                <a:gd name="connsiteX11-49" fmla="*/ 473220 w 1905000"/>
                <a:gd name="connsiteY11-50" fmla="*/ 1828800 h 1828800"/>
                <a:gd name="connsiteX12-51" fmla="*/ 215900 w 1905000"/>
                <a:gd name="connsiteY12-52" fmla="*/ 1581150 h 1828800"/>
                <a:gd name="connsiteX13-53" fmla="*/ 0 w 1905000"/>
                <a:gd name="connsiteY13-54" fmla="*/ 1828800 h 1828800"/>
                <a:gd name="connsiteX0-55" fmla="*/ 0 w 1905000"/>
                <a:gd name="connsiteY0-56" fmla="*/ 1828800 h 1828800"/>
                <a:gd name="connsiteX1-57" fmla="*/ 0 w 1905000"/>
                <a:gd name="connsiteY1-58" fmla="*/ 220590 h 1828800"/>
                <a:gd name="connsiteX2-59" fmla="*/ 0 w 1905000"/>
                <a:gd name="connsiteY2-60" fmla="*/ 220590 h 1828800"/>
                <a:gd name="connsiteX3-61" fmla="*/ 0 w 1905000"/>
                <a:gd name="connsiteY3-62" fmla="*/ 220590 h 1828800"/>
                <a:gd name="connsiteX4-63" fmla="*/ 1152467 w 1905000"/>
                <a:gd name="connsiteY4-64" fmla="*/ 220590 h 1828800"/>
                <a:gd name="connsiteX5-65" fmla="*/ 1152467 w 1905000"/>
                <a:gd name="connsiteY5-66" fmla="*/ 0 h 1828800"/>
                <a:gd name="connsiteX6-67" fmla="*/ 1905000 w 1905000"/>
                <a:gd name="connsiteY6-68" fmla="*/ 457200 h 1828800"/>
                <a:gd name="connsiteX7-69" fmla="*/ 1152467 w 1905000"/>
                <a:gd name="connsiteY7-70" fmla="*/ 914400 h 1828800"/>
                <a:gd name="connsiteX8-71" fmla="*/ 1152467 w 1905000"/>
                <a:gd name="connsiteY8-72" fmla="*/ 693810 h 1828800"/>
                <a:gd name="connsiteX9-73" fmla="*/ 473220 w 1905000"/>
                <a:gd name="connsiteY9-74" fmla="*/ 693810 h 1828800"/>
                <a:gd name="connsiteX10-75" fmla="*/ 473220 w 1905000"/>
                <a:gd name="connsiteY10-76" fmla="*/ 693810 h 1828800"/>
                <a:gd name="connsiteX11-77" fmla="*/ 473220 w 1905000"/>
                <a:gd name="connsiteY11-78" fmla="*/ 1828800 h 1828800"/>
                <a:gd name="connsiteX12-79" fmla="*/ 215900 w 1905000"/>
                <a:gd name="connsiteY12-80" fmla="*/ 1562100 h 1828800"/>
                <a:gd name="connsiteX13-81" fmla="*/ 0 w 1905000"/>
                <a:gd name="connsiteY13-82" fmla="*/ 1828800 h 1828800"/>
                <a:gd name="connsiteX0-83" fmla="*/ 0 w 1905000"/>
                <a:gd name="connsiteY0-84" fmla="*/ 1828800 h 1828800"/>
                <a:gd name="connsiteX1-85" fmla="*/ 0 w 1905000"/>
                <a:gd name="connsiteY1-86" fmla="*/ 220590 h 1828800"/>
                <a:gd name="connsiteX2-87" fmla="*/ 0 w 1905000"/>
                <a:gd name="connsiteY2-88" fmla="*/ 220590 h 1828800"/>
                <a:gd name="connsiteX3-89" fmla="*/ 0 w 1905000"/>
                <a:gd name="connsiteY3-90" fmla="*/ 220590 h 1828800"/>
                <a:gd name="connsiteX4-91" fmla="*/ 1152467 w 1905000"/>
                <a:gd name="connsiteY4-92" fmla="*/ 220590 h 1828800"/>
                <a:gd name="connsiteX5-93" fmla="*/ 1152467 w 1905000"/>
                <a:gd name="connsiteY5-94" fmla="*/ 0 h 1828800"/>
                <a:gd name="connsiteX6-95" fmla="*/ 1905000 w 1905000"/>
                <a:gd name="connsiteY6-96" fmla="*/ 457200 h 1828800"/>
                <a:gd name="connsiteX7-97" fmla="*/ 1152467 w 1905000"/>
                <a:gd name="connsiteY7-98" fmla="*/ 914400 h 1828800"/>
                <a:gd name="connsiteX8-99" fmla="*/ 1152467 w 1905000"/>
                <a:gd name="connsiteY8-100" fmla="*/ 693810 h 1828800"/>
                <a:gd name="connsiteX9-101" fmla="*/ 473220 w 1905000"/>
                <a:gd name="connsiteY9-102" fmla="*/ 693810 h 1828800"/>
                <a:gd name="connsiteX10-103" fmla="*/ 473220 w 1905000"/>
                <a:gd name="connsiteY10-104" fmla="*/ 693810 h 1828800"/>
                <a:gd name="connsiteX11-105" fmla="*/ 473220 w 1905000"/>
                <a:gd name="connsiteY11-106" fmla="*/ 1828800 h 1828800"/>
                <a:gd name="connsiteX12-107" fmla="*/ 215900 w 1905000"/>
                <a:gd name="connsiteY12-108" fmla="*/ 1466850 h 1828800"/>
                <a:gd name="connsiteX13-109" fmla="*/ 0 w 1905000"/>
                <a:gd name="connsiteY13-110" fmla="*/ 1828800 h 1828800"/>
                <a:gd name="connsiteX0-111" fmla="*/ 0 w 1905000"/>
                <a:gd name="connsiteY0-112" fmla="*/ 1828800 h 1828800"/>
                <a:gd name="connsiteX1-113" fmla="*/ 0 w 1905000"/>
                <a:gd name="connsiteY1-114" fmla="*/ 220590 h 1828800"/>
                <a:gd name="connsiteX2-115" fmla="*/ 0 w 1905000"/>
                <a:gd name="connsiteY2-116" fmla="*/ 220590 h 1828800"/>
                <a:gd name="connsiteX3-117" fmla="*/ 0 w 1905000"/>
                <a:gd name="connsiteY3-118" fmla="*/ 220590 h 1828800"/>
                <a:gd name="connsiteX4-119" fmla="*/ 1152467 w 1905000"/>
                <a:gd name="connsiteY4-120" fmla="*/ 220590 h 1828800"/>
                <a:gd name="connsiteX5-121" fmla="*/ 1152467 w 1905000"/>
                <a:gd name="connsiteY5-122" fmla="*/ 0 h 1828800"/>
                <a:gd name="connsiteX6-123" fmla="*/ 1905000 w 1905000"/>
                <a:gd name="connsiteY6-124" fmla="*/ 457200 h 1828800"/>
                <a:gd name="connsiteX7-125" fmla="*/ 1152467 w 1905000"/>
                <a:gd name="connsiteY7-126" fmla="*/ 914400 h 1828800"/>
                <a:gd name="connsiteX8-127" fmla="*/ 1152467 w 1905000"/>
                <a:gd name="connsiteY8-128" fmla="*/ 693810 h 1828800"/>
                <a:gd name="connsiteX9-129" fmla="*/ 473220 w 1905000"/>
                <a:gd name="connsiteY9-130" fmla="*/ 693810 h 1828800"/>
                <a:gd name="connsiteX10-131" fmla="*/ 473220 w 1905000"/>
                <a:gd name="connsiteY10-132" fmla="*/ 693810 h 1828800"/>
                <a:gd name="connsiteX11-133" fmla="*/ 473220 w 1905000"/>
                <a:gd name="connsiteY11-134" fmla="*/ 1828800 h 1828800"/>
                <a:gd name="connsiteX12-135" fmla="*/ 215900 w 1905000"/>
                <a:gd name="connsiteY12-136" fmla="*/ 1676400 h 1828800"/>
                <a:gd name="connsiteX13-137" fmla="*/ 0 w 1905000"/>
                <a:gd name="connsiteY13-138" fmla="*/ 1828800 h 1828800"/>
                <a:gd name="connsiteX0-139" fmla="*/ 0 w 1905000"/>
                <a:gd name="connsiteY0-140" fmla="*/ 1828800 h 1828800"/>
                <a:gd name="connsiteX1-141" fmla="*/ 0 w 1905000"/>
                <a:gd name="connsiteY1-142" fmla="*/ 220590 h 1828800"/>
                <a:gd name="connsiteX2-143" fmla="*/ 0 w 1905000"/>
                <a:gd name="connsiteY2-144" fmla="*/ 220590 h 1828800"/>
                <a:gd name="connsiteX3-145" fmla="*/ 0 w 1905000"/>
                <a:gd name="connsiteY3-146" fmla="*/ 220590 h 1828800"/>
                <a:gd name="connsiteX4-147" fmla="*/ 1152467 w 1905000"/>
                <a:gd name="connsiteY4-148" fmla="*/ 220590 h 1828800"/>
                <a:gd name="connsiteX5-149" fmla="*/ 1152467 w 1905000"/>
                <a:gd name="connsiteY5-150" fmla="*/ 0 h 1828800"/>
                <a:gd name="connsiteX6-151" fmla="*/ 1905000 w 1905000"/>
                <a:gd name="connsiteY6-152" fmla="*/ 457200 h 1828800"/>
                <a:gd name="connsiteX7-153" fmla="*/ 1152467 w 1905000"/>
                <a:gd name="connsiteY7-154" fmla="*/ 914400 h 1828800"/>
                <a:gd name="connsiteX8-155" fmla="*/ 1152467 w 1905000"/>
                <a:gd name="connsiteY8-156" fmla="*/ 693810 h 1828800"/>
                <a:gd name="connsiteX9-157" fmla="*/ 473220 w 1905000"/>
                <a:gd name="connsiteY9-158" fmla="*/ 693810 h 1828800"/>
                <a:gd name="connsiteX10-159" fmla="*/ 473220 w 1905000"/>
                <a:gd name="connsiteY10-160" fmla="*/ 693810 h 1828800"/>
                <a:gd name="connsiteX11-161" fmla="*/ 473220 w 1905000"/>
                <a:gd name="connsiteY11-162" fmla="*/ 1828800 h 1828800"/>
                <a:gd name="connsiteX12-163" fmla="*/ 254000 w 1905000"/>
                <a:gd name="connsiteY12-164" fmla="*/ 1466850 h 1828800"/>
                <a:gd name="connsiteX13-165" fmla="*/ 0 w 1905000"/>
                <a:gd name="connsiteY13-166" fmla="*/ 1828800 h 1828800"/>
                <a:gd name="connsiteX0-167" fmla="*/ 0 w 1905000"/>
                <a:gd name="connsiteY0-168" fmla="*/ 1828800 h 1828800"/>
                <a:gd name="connsiteX1-169" fmla="*/ 0 w 1905000"/>
                <a:gd name="connsiteY1-170" fmla="*/ 220590 h 1828800"/>
                <a:gd name="connsiteX2-171" fmla="*/ 0 w 1905000"/>
                <a:gd name="connsiteY2-172" fmla="*/ 220590 h 1828800"/>
                <a:gd name="connsiteX3-173" fmla="*/ 0 w 1905000"/>
                <a:gd name="connsiteY3-174" fmla="*/ 220590 h 1828800"/>
                <a:gd name="connsiteX4-175" fmla="*/ 1152467 w 1905000"/>
                <a:gd name="connsiteY4-176" fmla="*/ 220590 h 1828800"/>
                <a:gd name="connsiteX5-177" fmla="*/ 1152467 w 1905000"/>
                <a:gd name="connsiteY5-178" fmla="*/ 0 h 1828800"/>
                <a:gd name="connsiteX6-179" fmla="*/ 1905000 w 1905000"/>
                <a:gd name="connsiteY6-180" fmla="*/ 457200 h 1828800"/>
                <a:gd name="connsiteX7-181" fmla="*/ 1152467 w 1905000"/>
                <a:gd name="connsiteY7-182" fmla="*/ 914400 h 1828800"/>
                <a:gd name="connsiteX8-183" fmla="*/ 1152467 w 1905000"/>
                <a:gd name="connsiteY8-184" fmla="*/ 693810 h 1828800"/>
                <a:gd name="connsiteX9-185" fmla="*/ 473220 w 1905000"/>
                <a:gd name="connsiteY9-186" fmla="*/ 693810 h 1828800"/>
                <a:gd name="connsiteX10-187" fmla="*/ 473220 w 1905000"/>
                <a:gd name="connsiteY10-188" fmla="*/ 693810 h 1828800"/>
                <a:gd name="connsiteX11-189" fmla="*/ 473220 w 1905000"/>
                <a:gd name="connsiteY11-190" fmla="*/ 1828800 h 1828800"/>
                <a:gd name="connsiteX12-191" fmla="*/ 251784 w 1905000"/>
                <a:gd name="connsiteY12-192" fmla="*/ 1378935 h 1828800"/>
                <a:gd name="connsiteX13-193" fmla="*/ 0 w 1905000"/>
                <a:gd name="connsiteY13-194" fmla="*/ 1828800 h 1828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53" y="connsiteY13-54"/>
                </a:cxn>
              </a:cxnLst>
              <a:rect l="l" t="t" r="r" b="b"/>
              <a:pathLst>
                <a:path w="1905000" h="1828800">
                  <a:moveTo>
                    <a:pt x="0" y="1828800"/>
                  </a:moveTo>
                  <a:lnTo>
                    <a:pt x="0" y="220590"/>
                  </a:lnTo>
                  <a:lnTo>
                    <a:pt x="0" y="220590"/>
                  </a:lnTo>
                  <a:lnTo>
                    <a:pt x="0" y="220590"/>
                  </a:lnTo>
                  <a:lnTo>
                    <a:pt x="1152467" y="220590"/>
                  </a:lnTo>
                  <a:lnTo>
                    <a:pt x="1152467" y="0"/>
                  </a:lnTo>
                  <a:lnTo>
                    <a:pt x="1905000" y="457200"/>
                  </a:lnTo>
                  <a:lnTo>
                    <a:pt x="1152467" y="914400"/>
                  </a:lnTo>
                  <a:lnTo>
                    <a:pt x="1152467" y="693810"/>
                  </a:lnTo>
                  <a:lnTo>
                    <a:pt x="473220" y="693810"/>
                  </a:lnTo>
                  <a:lnTo>
                    <a:pt x="473220" y="693810"/>
                  </a:lnTo>
                  <a:lnTo>
                    <a:pt x="473220" y="1828800"/>
                  </a:lnTo>
                  <a:lnTo>
                    <a:pt x="251784" y="1378935"/>
                  </a:lnTo>
                  <a:lnTo>
                    <a:pt x="0" y="1828800"/>
                  </a:lnTo>
                  <a:close/>
                </a:path>
              </a:pathLst>
            </a:custGeom>
            <a:solidFill>
              <a:srgbClr val="A40000"/>
            </a:solidFill>
            <a:ln w="9525">
              <a:noFill/>
              <a:round/>
            </a:ln>
          </p:spPr>
          <p:txBody>
            <a:bodyPr vert="horz" wrap="square" lIns="121682" tIns="60841" rIns="121682" bIns="60841" numCol="1" rtlCol="0" anchor="t" anchorCtr="0" compatLnSpc="1"/>
            <a:lstStyle/>
            <a:p>
              <a:pPr marL="0" marR="0" lvl="0" indent="0" algn="ctr"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 name="Freeform 73"/>
            <p:cNvSpPr/>
            <p:nvPr/>
          </p:nvSpPr>
          <p:spPr bwMode="auto">
            <a:xfrm rot="16200000">
              <a:off x="1573" y="5276"/>
              <a:ext cx="3990" cy="3830"/>
            </a:xfrm>
            <a:custGeom>
              <a:avLst/>
              <a:gdLst>
                <a:gd name="connsiteX0" fmla="*/ 0 w 1905000"/>
                <a:gd name="connsiteY0" fmla="*/ 1828800 h 1828800"/>
                <a:gd name="connsiteX1" fmla="*/ 0 w 1905000"/>
                <a:gd name="connsiteY1" fmla="*/ 220590 h 1828800"/>
                <a:gd name="connsiteX2" fmla="*/ 0 w 1905000"/>
                <a:gd name="connsiteY2" fmla="*/ 220590 h 1828800"/>
                <a:gd name="connsiteX3" fmla="*/ 0 w 1905000"/>
                <a:gd name="connsiteY3" fmla="*/ 220590 h 1828800"/>
                <a:gd name="connsiteX4" fmla="*/ 1152467 w 1905000"/>
                <a:gd name="connsiteY4" fmla="*/ 220590 h 1828800"/>
                <a:gd name="connsiteX5" fmla="*/ 1152467 w 1905000"/>
                <a:gd name="connsiteY5" fmla="*/ 0 h 1828800"/>
                <a:gd name="connsiteX6" fmla="*/ 1905000 w 1905000"/>
                <a:gd name="connsiteY6" fmla="*/ 457200 h 1828800"/>
                <a:gd name="connsiteX7" fmla="*/ 1152467 w 1905000"/>
                <a:gd name="connsiteY7" fmla="*/ 914400 h 1828800"/>
                <a:gd name="connsiteX8" fmla="*/ 1152467 w 1905000"/>
                <a:gd name="connsiteY8" fmla="*/ 693810 h 1828800"/>
                <a:gd name="connsiteX9" fmla="*/ 473220 w 1905000"/>
                <a:gd name="connsiteY9" fmla="*/ 693810 h 1828800"/>
                <a:gd name="connsiteX10" fmla="*/ 473220 w 1905000"/>
                <a:gd name="connsiteY10" fmla="*/ 693810 h 1828800"/>
                <a:gd name="connsiteX11" fmla="*/ 473220 w 1905000"/>
                <a:gd name="connsiteY11" fmla="*/ 1828800 h 1828800"/>
                <a:gd name="connsiteX12" fmla="*/ 0 w 1905000"/>
                <a:gd name="connsiteY12" fmla="*/ 1828800 h 1828800"/>
                <a:gd name="connsiteX0-1" fmla="*/ 0 w 1905000"/>
                <a:gd name="connsiteY0-2" fmla="*/ 1828800 h 1828800"/>
                <a:gd name="connsiteX1-3" fmla="*/ 0 w 1905000"/>
                <a:gd name="connsiteY1-4" fmla="*/ 220590 h 1828800"/>
                <a:gd name="connsiteX2-5" fmla="*/ 0 w 1905000"/>
                <a:gd name="connsiteY2-6" fmla="*/ 220590 h 1828800"/>
                <a:gd name="connsiteX3-7" fmla="*/ 0 w 1905000"/>
                <a:gd name="connsiteY3-8" fmla="*/ 220590 h 1828800"/>
                <a:gd name="connsiteX4-9" fmla="*/ 1152467 w 1905000"/>
                <a:gd name="connsiteY4-10" fmla="*/ 220590 h 1828800"/>
                <a:gd name="connsiteX5-11" fmla="*/ 1152467 w 1905000"/>
                <a:gd name="connsiteY5-12" fmla="*/ 0 h 1828800"/>
                <a:gd name="connsiteX6-13" fmla="*/ 1905000 w 1905000"/>
                <a:gd name="connsiteY6-14" fmla="*/ 457200 h 1828800"/>
                <a:gd name="connsiteX7-15" fmla="*/ 1152467 w 1905000"/>
                <a:gd name="connsiteY7-16" fmla="*/ 914400 h 1828800"/>
                <a:gd name="connsiteX8-17" fmla="*/ 1152467 w 1905000"/>
                <a:gd name="connsiteY8-18" fmla="*/ 693810 h 1828800"/>
                <a:gd name="connsiteX9-19" fmla="*/ 473220 w 1905000"/>
                <a:gd name="connsiteY9-20" fmla="*/ 693810 h 1828800"/>
                <a:gd name="connsiteX10-21" fmla="*/ 473220 w 1905000"/>
                <a:gd name="connsiteY10-22" fmla="*/ 693810 h 1828800"/>
                <a:gd name="connsiteX11-23" fmla="*/ 473220 w 1905000"/>
                <a:gd name="connsiteY11-24" fmla="*/ 1828800 h 1828800"/>
                <a:gd name="connsiteX12-25" fmla="*/ 215900 w 1905000"/>
                <a:gd name="connsiteY12-26" fmla="*/ 1828800 h 1828800"/>
                <a:gd name="connsiteX13" fmla="*/ 0 w 1905000"/>
                <a:gd name="connsiteY13" fmla="*/ 1828800 h 1828800"/>
                <a:gd name="connsiteX0-27" fmla="*/ 0 w 1905000"/>
                <a:gd name="connsiteY0-28" fmla="*/ 1828800 h 1828800"/>
                <a:gd name="connsiteX1-29" fmla="*/ 0 w 1905000"/>
                <a:gd name="connsiteY1-30" fmla="*/ 220590 h 1828800"/>
                <a:gd name="connsiteX2-31" fmla="*/ 0 w 1905000"/>
                <a:gd name="connsiteY2-32" fmla="*/ 220590 h 1828800"/>
                <a:gd name="connsiteX3-33" fmla="*/ 0 w 1905000"/>
                <a:gd name="connsiteY3-34" fmla="*/ 220590 h 1828800"/>
                <a:gd name="connsiteX4-35" fmla="*/ 1152467 w 1905000"/>
                <a:gd name="connsiteY4-36" fmla="*/ 220590 h 1828800"/>
                <a:gd name="connsiteX5-37" fmla="*/ 1152467 w 1905000"/>
                <a:gd name="connsiteY5-38" fmla="*/ 0 h 1828800"/>
                <a:gd name="connsiteX6-39" fmla="*/ 1905000 w 1905000"/>
                <a:gd name="connsiteY6-40" fmla="*/ 457200 h 1828800"/>
                <a:gd name="connsiteX7-41" fmla="*/ 1152467 w 1905000"/>
                <a:gd name="connsiteY7-42" fmla="*/ 914400 h 1828800"/>
                <a:gd name="connsiteX8-43" fmla="*/ 1152467 w 1905000"/>
                <a:gd name="connsiteY8-44" fmla="*/ 693810 h 1828800"/>
                <a:gd name="connsiteX9-45" fmla="*/ 473220 w 1905000"/>
                <a:gd name="connsiteY9-46" fmla="*/ 693810 h 1828800"/>
                <a:gd name="connsiteX10-47" fmla="*/ 473220 w 1905000"/>
                <a:gd name="connsiteY10-48" fmla="*/ 693810 h 1828800"/>
                <a:gd name="connsiteX11-49" fmla="*/ 473220 w 1905000"/>
                <a:gd name="connsiteY11-50" fmla="*/ 1828800 h 1828800"/>
                <a:gd name="connsiteX12-51" fmla="*/ 215900 w 1905000"/>
                <a:gd name="connsiteY12-52" fmla="*/ 1581150 h 1828800"/>
                <a:gd name="connsiteX13-53" fmla="*/ 0 w 1905000"/>
                <a:gd name="connsiteY13-54" fmla="*/ 1828800 h 1828800"/>
                <a:gd name="connsiteX0-55" fmla="*/ 0 w 1905000"/>
                <a:gd name="connsiteY0-56" fmla="*/ 1828800 h 1828800"/>
                <a:gd name="connsiteX1-57" fmla="*/ 0 w 1905000"/>
                <a:gd name="connsiteY1-58" fmla="*/ 220590 h 1828800"/>
                <a:gd name="connsiteX2-59" fmla="*/ 0 w 1905000"/>
                <a:gd name="connsiteY2-60" fmla="*/ 220590 h 1828800"/>
                <a:gd name="connsiteX3-61" fmla="*/ 0 w 1905000"/>
                <a:gd name="connsiteY3-62" fmla="*/ 220590 h 1828800"/>
                <a:gd name="connsiteX4-63" fmla="*/ 1152467 w 1905000"/>
                <a:gd name="connsiteY4-64" fmla="*/ 220590 h 1828800"/>
                <a:gd name="connsiteX5-65" fmla="*/ 1152467 w 1905000"/>
                <a:gd name="connsiteY5-66" fmla="*/ 0 h 1828800"/>
                <a:gd name="connsiteX6-67" fmla="*/ 1905000 w 1905000"/>
                <a:gd name="connsiteY6-68" fmla="*/ 457200 h 1828800"/>
                <a:gd name="connsiteX7-69" fmla="*/ 1152467 w 1905000"/>
                <a:gd name="connsiteY7-70" fmla="*/ 914400 h 1828800"/>
                <a:gd name="connsiteX8-71" fmla="*/ 1152467 w 1905000"/>
                <a:gd name="connsiteY8-72" fmla="*/ 693810 h 1828800"/>
                <a:gd name="connsiteX9-73" fmla="*/ 473220 w 1905000"/>
                <a:gd name="connsiteY9-74" fmla="*/ 693810 h 1828800"/>
                <a:gd name="connsiteX10-75" fmla="*/ 473220 w 1905000"/>
                <a:gd name="connsiteY10-76" fmla="*/ 693810 h 1828800"/>
                <a:gd name="connsiteX11-77" fmla="*/ 473220 w 1905000"/>
                <a:gd name="connsiteY11-78" fmla="*/ 1828800 h 1828800"/>
                <a:gd name="connsiteX12-79" fmla="*/ 215900 w 1905000"/>
                <a:gd name="connsiteY12-80" fmla="*/ 1562100 h 1828800"/>
                <a:gd name="connsiteX13-81" fmla="*/ 0 w 1905000"/>
                <a:gd name="connsiteY13-82" fmla="*/ 1828800 h 1828800"/>
                <a:gd name="connsiteX0-83" fmla="*/ 0 w 1905000"/>
                <a:gd name="connsiteY0-84" fmla="*/ 1828800 h 1828800"/>
                <a:gd name="connsiteX1-85" fmla="*/ 0 w 1905000"/>
                <a:gd name="connsiteY1-86" fmla="*/ 220590 h 1828800"/>
                <a:gd name="connsiteX2-87" fmla="*/ 0 w 1905000"/>
                <a:gd name="connsiteY2-88" fmla="*/ 220590 h 1828800"/>
                <a:gd name="connsiteX3-89" fmla="*/ 0 w 1905000"/>
                <a:gd name="connsiteY3-90" fmla="*/ 220590 h 1828800"/>
                <a:gd name="connsiteX4-91" fmla="*/ 1152467 w 1905000"/>
                <a:gd name="connsiteY4-92" fmla="*/ 220590 h 1828800"/>
                <a:gd name="connsiteX5-93" fmla="*/ 1152467 w 1905000"/>
                <a:gd name="connsiteY5-94" fmla="*/ 0 h 1828800"/>
                <a:gd name="connsiteX6-95" fmla="*/ 1905000 w 1905000"/>
                <a:gd name="connsiteY6-96" fmla="*/ 457200 h 1828800"/>
                <a:gd name="connsiteX7-97" fmla="*/ 1152467 w 1905000"/>
                <a:gd name="connsiteY7-98" fmla="*/ 914400 h 1828800"/>
                <a:gd name="connsiteX8-99" fmla="*/ 1152467 w 1905000"/>
                <a:gd name="connsiteY8-100" fmla="*/ 693810 h 1828800"/>
                <a:gd name="connsiteX9-101" fmla="*/ 473220 w 1905000"/>
                <a:gd name="connsiteY9-102" fmla="*/ 693810 h 1828800"/>
                <a:gd name="connsiteX10-103" fmla="*/ 473220 w 1905000"/>
                <a:gd name="connsiteY10-104" fmla="*/ 693810 h 1828800"/>
                <a:gd name="connsiteX11-105" fmla="*/ 473220 w 1905000"/>
                <a:gd name="connsiteY11-106" fmla="*/ 1828800 h 1828800"/>
                <a:gd name="connsiteX12-107" fmla="*/ 215900 w 1905000"/>
                <a:gd name="connsiteY12-108" fmla="*/ 1466850 h 1828800"/>
                <a:gd name="connsiteX13-109" fmla="*/ 0 w 1905000"/>
                <a:gd name="connsiteY13-110" fmla="*/ 1828800 h 1828800"/>
                <a:gd name="connsiteX0-111" fmla="*/ 0 w 1905000"/>
                <a:gd name="connsiteY0-112" fmla="*/ 1828800 h 1828800"/>
                <a:gd name="connsiteX1-113" fmla="*/ 0 w 1905000"/>
                <a:gd name="connsiteY1-114" fmla="*/ 220590 h 1828800"/>
                <a:gd name="connsiteX2-115" fmla="*/ 0 w 1905000"/>
                <a:gd name="connsiteY2-116" fmla="*/ 220590 h 1828800"/>
                <a:gd name="connsiteX3-117" fmla="*/ 0 w 1905000"/>
                <a:gd name="connsiteY3-118" fmla="*/ 220590 h 1828800"/>
                <a:gd name="connsiteX4-119" fmla="*/ 1152467 w 1905000"/>
                <a:gd name="connsiteY4-120" fmla="*/ 220590 h 1828800"/>
                <a:gd name="connsiteX5-121" fmla="*/ 1152467 w 1905000"/>
                <a:gd name="connsiteY5-122" fmla="*/ 0 h 1828800"/>
                <a:gd name="connsiteX6-123" fmla="*/ 1905000 w 1905000"/>
                <a:gd name="connsiteY6-124" fmla="*/ 457200 h 1828800"/>
                <a:gd name="connsiteX7-125" fmla="*/ 1152467 w 1905000"/>
                <a:gd name="connsiteY7-126" fmla="*/ 914400 h 1828800"/>
                <a:gd name="connsiteX8-127" fmla="*/ 1152467 w 1905000"/>
                <a:gd name="connsiteY8-128" fmla="*/ 693810 h 1828800"/>
                <a:gd name="connsiteX9-129" fmla="*/ 473220 w 1905000"/>
                <a:gd name="connsiteY9-130" fmla="*/ 693810 h 1828800"/>
                <a:gd name="connsiteX10-131" fmla="*/ 473220 w 1905000"/>
                <a:gd name="connsiteY10-132" fmla="*/ 693810 h 1828800"/>
                <a:gd name="connsiteX11-133" fmla="*/ 473220 w 1905000"/>
                <a:gd name="connsiteY11-134" fmla="*/ 1828800 h 1828800"/>
                <a:gd name="connsiteX12-135" fmla="*/ 215900 w 1905000"/>
                <a:gd name="connsiteY12-136" fmla="*/ 1676400 h 1828800"/>
                <a:gd name="connsiteX13-137" fmla="*/ 0 w 1905000"/>
                <a:gd name="connsiteY13-138" fmla="*/ 1828800 h 1828800"/>
                <a:gd name="connsiteX0-139" fmla="*/ 0 w 1905000"/>
                <a:gd name="connsiteY0-140" fmla="*/ 1828800 h 1828800"/>
                <a:gd name="connsiteX1-141" fmla="*/ 0 w 1905000"/>
                <a:gd name="connsiteY1-142" fmla="*/ 220590 h 1828800"/>
                <a:gd name="connsiteX2-143" fmla="*/ 0 w 1905000"/>
                <a:gd name="connsiteY2-144" fmla="*/ 220590 h 1828800"/>
                <a:gd name="connsiteX3-145" fmla="*/ 0 w 1905000"/>
                <a:gd name="connsiteY3-146" fmla="*/ 220590 h 1828800"/>
                <a:gd name="connsiteX4-147" fmla="*/ 1152467 w 1905000"/>
                <a:gd name="connsiteY4-148" fmla="*/ 220590 h 1828800"/>
                <a:gd name="connsiteX5-149" fmla="*/ 1152467 w 1905000"/>
                <a:gd name="connsiteY5-150" fmla="*/ 0 h 1828800"/>
                <a:gd name="connsiteX6-151" fmla="*/ 1905000 w 1905000"/>
                <a:gd name="connsiteY6-152" fmla="*/ 457200 h 1828800"/>
                <a:gd name="connsiteX7-153" fmla="*/ 1152467 w 1905000"/>
                <a:gd name="connsiteY7-154" fmla="*/ 914400 h 1828800"/>
                <a:gd name="connsiteX8-155" fmla="*/ 1152467 w 1905000"/>
                <a:gd name="connsiteY8-156" fmla="*/ 693810 h 1828800"/>
                <a:gd name="connsiteX9-157" fmla="*/ 473220 w 1905000"/>
                <a:gd name="connsiteY9-158" fmla="*/ 693810 h 1828800"/>
                <a:gd name="connsiteX10-159" fmla="*/ 473220 w 1905000"/>
                <a:gd name="connsiteY10-160" fmla="*/ 693810 h 1828800"/>
                <a:gd name="connsiteX11-161" fmla="*/ 473220 w 1905000"/>
                <a:gd name="connsiteY11-162" fmla="*/ 1828800 h 1828800"/>
                <a:gd name="connsiteX12-163" fmla="*/ 254000 w 1905000"/>
                <a:gd name="connsiteY12-164" fmla="*/ 1466850 h 1828800"/>
                <a:gd name="connsiteX13-165" fmla="*/ 0 w 1905000"/>
                <a:gd name="connsiteY13-166" fmla="*/ 1828800 h 1828800"/>
                <a:gd name="connsiteX0-167" fmla="*/ 0 w 1905000"/>
                <a:gd name="connsiteY0-168" fmla="*/ 1828800 h 1828800"/>
                <a:gd name="connsiteX1-169" fmla="*/ 0 w 1905000"/>
                <a:gd name="connsiteY1-170" fmla="*/ 220590 h 1828800"/>
                <a:gd name="connsiteX2-171" fmla="*/ 0 w 1905000"/>
                <a:gd name="connsiteY2-172" fmla="*/ 220590 h 1828800"/>
                <a:gd name="connsiteX3-173" fmla="*/ 0 w 1905000"/>
                <a:gd name="connsiteY3-174" fmla="*/ 220590 h 1828800"/>
                <a:gd name="connsiteX4-175" fmla="*/ 1152467 w 1905000"/>
                <a:gd name="connsiteY4-176" fmla="*/ 220590 h 1828800"/>
                <a:gd name="connsiteX5-177" fmla="*/ 1152467 w 1905000"/>
                <a:gd name="connsiteY5-178" fmla="*/ 0 h 1828800"/>
                <a:gd name="connsiteX6-179" fmla="*/ 1905000 w 1905000"/>
                <a:gd name="connsiteY6-180" fmla="*/ 457200 h 1828800"/>
                <a:gd name="connsiteX7-181" fmla="*/ 1152467 w 1905000"/>
                <a:gd name="connsiteY7-182" fmla="*/ 914400 h 1828800"/>
                <a:gd name="connsiteX8-183" fmla="*/ 1152467 w 1905000"/>
                <a:gd name="connsiteY8-184" fmla="*/ 693810 h 1828800"/>
                <a:gd name="connsiteX9-185" fmla="*/ 473220 w 1905000"/>
                <a:gd name="connsiteY9-186" fmla="*/ 693810 h 1828800"/>
                <a:gd name="connsiteX10-187" fmla="*/ 473220 w 1905000"/>
                <a:gd name="connsiteY10-188" fmla="*/ 693810 h 1828800"/>
                <a:gd name="connsiteX11-189" fmla="*/ 473220 w 1905000"/>
                <a:gd name="connsiteY11-190" fmla="*/ 1828800 h 1828800"/>
                <a:gd name="connsiteX12-191" fmla="*/ 251784 w 1905000"/>
                <a:gd name="connsiteY12-192" fmla="*/ 1378935 h 1828800"/>
                <a:gd name="connsiteX13-193" fmla="*/ 0 w 1905000"/>
                <a:gd name="connsiteY13-194" fmla="*/ 1828800 h 1828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53" y="connsiteY13-54"/>
                </a:cxn>
              </a:cxnLst>
              <a:rect l="l" t="t" r="r" b="b"/>
              <a:pathLst>
                <a:path w="1905000" h="1828800">
                  <a:moveTo>
                    <a:pt x="0" y="1828800"/>
                  </a:moveTo>
                  <a:lnTo>
                    <a:pt x="0" y="220590"/>
                  </a:lnTo>
                  <a:lnTo>
                    <a:pt x="0" y="220590"/>
                  </a:lnTo>
                  <a:lnTo>
                    <a:pt x="0" y="220590"/>
                  </a:lnTo>
                  <a:lnTo>
                    <a:pt x="1152467" y="220590"/>
                  </a:lnTo>
                  <a:lnTo>
                    <a:pt x="1152467" y="0"/>
                  </a:lnTo>
                  <a:lnTo>
                    <a:pt x="1905000" y="457200"/>
                  </a:lnTo>
                  <a:lnTo>
                    <a:pt x="1152467" y="914400"/>
                  </a:lnTo>
                  <a:lnTo>
                    <a:pt x="1152467" y="693810"/>
                  </a:lnTo>
                  <a:lnTo>
                    <a:pt x="473220" y="693810"/>
                  </a:lnTo>
                  <a:lnTo>
                    <a:pt x="473220" y="693810"/>
                  </a:lnTo>
                  <a:lnTo>
                    <a:pt x="473220" y="1828800"/>
                  </a:lnTo>
                  <a:lnTo>
                    <a:pt x="251784" y="1378935"/>
                  </a:lnTo>
                  <a:lnTo>
                    <a:pt x="0" y="1828800"/>
                  </a:lnTo>
                  <a:close/>
                </a:path>
              </a:pathLst>
            </a:custGeom>
            <a:solidFill>
              <a:srgbClr val="A40000"/>
            </a:solidFill>
            <a:ln w="9525">
              <a:noFill/>
              <a:round/>
            </a:ln>
          </p:spPr>
          <p:txBody>
            <a:bodyPr vert="horz" wrap="square" lIns="121682" tIns="60841" rIns="121682" bIns="60841" numCol="1" rtlCol="0" anchor="t" anchorCtr="0" compatLnSpc="1"/>
            <a:lstStyle/>
            <a:p>
              <a:pPr marL="0" marR="0" lvl="0" indent="0" algn="ctr"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 name="Freeform 74"/>
            <p:cNvSpPr/>
            <p:nvPr/>
          </p:nvSpPr>
          <p:spPr bwMode="auto">
            <a:xfrm rot="10800000">
              <a:off x="4914" y="5789"/>
              <a:ext cx="3990" cy="3830"/>
            </a:xfrm>
            <a:custGeom>
              <a:avLst/>
              <a:gdLst>
                <a:gd name="connsiteX0" fmla="*/ 0 w 1905000"/>
                <a:gd name="connsiteY0" fmla="*/ 1828800 h 1828800"/>
                <a:gd name="connsiteX1" fmla="*/ 0 w 1905000"/>
                <a:gd name="connsiteY1" fmla="*/ 220590 h 1828800"/>
                <a:gd name="connsiteX2" fmla="*/ 0 w 1905000"/>
                <a:gd name="connsiteY2" fmla="*/ 220590 h 1828800"/>
                <a:gd name="connsiteX3" fmla="*/ 0 w 1905000"/>
                <a:gd name="connsiteY3" fmla="*/ 220590 h 1828800"/>
                <a:gd name="connsiteX4" fmla="*/ 1152467 w 1905000"/>
                <a:gd name="connsiteY4" fmla="*/ 220590 h 1828800"/>
                <a:gd name="connsiteX5" fmla="*/ 1152467 w 1905000"/>
                <a:gd name="connsiteY5" fmla="*/ 0 h 1828800"/>
                <a:gd name="connsiteX6" fmla="*/ 1905000 w 1905000"/>
                <a:gd name="connsiteY6" fmla="*/ 457200 h 1828800"/>
                <a:gd name="connsiteX7" fmla="*/ 1152467 w 1905000"/>
                <a:gd name="connsiteY7" fmla="*/ 914400 h 1828800"/>
                <a:gd name="connsiteX8" fmla="*/ 1152467 w 1905000"/>
                <a:gd name="connsiteY8" fmla="*/ 693810 h 1828800"/>
                <a:gd name="connsiteX9" fmla="*/ 473220 w 1905000"/>
                <a:gd name="connsiteY9" fmla="*/ 693810 h 1828800"/>
                <a:gd name="connsiteX10" fmla="*/ 473220 w 1905000"/>
                <a:gd name="connsiteY10" fmla="*/ 693810 h 1828800"/>
                <a:gd name="connsiteX11" fmla="*/ 473220 w 1905000"/>
                <a:gd name="connsiteY11" fmla="*/ 1828800 h 1828800"/>
                <a:gd name="connsiteX12" fmla="*/ 0 w 1905000"/>
                <a:gd name="connsiteY12" fmla="*/ 1828800 h 1828800"/>
                <a:gd name="connsiteX0-1" fmla="*/ 0 w 1905000"/>
                <a:gd name="connsiteY0-2" fmla="*/ 1828800 h 1828800"/>
                <a:gd name="connsiteX1-3" fmla="*/ 0 w 1905000"/>
                <a:gd name="connsiteY1-4" fmla="*/ 220590 h 1828800"/>
                <a:gd name="connsiteX2-5" fmla="*/ 0 w 1905000"/>
                <a:gd name="connsiteY2-6" fmla="*/ 220590 h 1828800"/>
                <a:gd name="connsiteX3-7" fmla="*/ 0 w 1905000"/>
                <a:gd name="connsiteY3-8" fmla="*/ 220590 h 1828800"/>
                <a:gd name="connsiteX4-9" fmla="*/ 1152467 w 1905000"/>
                <a:gd name="connsiteY4-10" fmla="*/ 220590 h 1828800"/>
                <a:gd name="connsiteX5-11" fmla="*/ 1152467 w 1905000"/>
                <a:gd name="connsiteY5-12" fmla="*/ 0 h 1828800"/>
                <a:gd name="connsiteX6-13" fmla="*/ 1905000 w 1905000"/>
                <a:gd name="connsiteY6-14" fmla="*/ 457200 h 1828800"/>
                <a:gd name="connsiteX7-15" fmla="*/ 1152467 w 1905000"/>
                <a:gd name="connsiteY7-16" fmla="*/ 914400 h 1828800"/>
                <a:gd name="connsiteX8-17" fmla="*/ 1152467 w 1905000"/>
                <a:gd name="connsiteY8-18" fmla="*/ 693810 h 1828800"/>
                <a:gd name="connsiteX9-19" fmla="*/ 473220 w 1905000"/>
                <a:gd name="connsiteY9-20" fmla="*/ 693810 h 1828800"/>
                <a:gd name="connsiteX10-21" fmla="*/ 473220 w 1905000"/>
                <a:gd name="connsiteY10-22" fmla="*/ 693810 h 1828800"/>
                <a:gd name="connsiteX11-23" fmla="*/ 473220 w 1905000"/>
                <a:gd name="connsiteY11-24" fmla="*/ 1828800 h 1828800"/>
                <a:gd name="connsiteX12-25" fmla="*/ 215900 w 1905000"/>
                <a:gd name="connsiteY12-26" fmla="*/ 1828800 h 1828800"/>
                <a:gd name="connsiteX13" fmla="*/ 0 w 1905000"/>
                <a:gd name="connsiteY13" fmla="*/ 1828800 h 1828800"/>
                <a:gd name="connsiteX0-27" fmla="*/ 0 w 1905000"/>
                <a:gd name="connsiteY0-28" fmla="*/ 1828800 h 1828800"/>
                <a:gd name="connsiteX1-29" fmla="*/ 0 w 1905000"/>
                <a:gd name="connsiteY1-30" fmla="*/ 220590 h 1828800"/>
                <a:gd name="connsiteX2-31" fmla="*/ 0 w 1905000"/>
                <a:gd name="connsiteY2-32" fmla="*/ 220590 h 1828800"/>
                <a:gd name="connsiteX3-33" fmla="*/ 0 w 1905000"/>
                <a:gd name="connsiteY3-34" fmla="*/ 220590 h 1828800"/>
                <a:gd name="connsiteX4-35" fmla="*/ 1152467 w 1905000"/>
                <a:gd name="connsiteY4-36" fmla="*/ 220590 h 1828800"/>
                <a:gd name="connsiteX5-37" fmla="*/ 1152467 w 1905000"/>
                <a:gd name="connsiteY5-38" fmla="*/ 0 h 1828800"/>
                <a:gd name="connsiteX6-39" fmla="*/ 1905000 w 1905000"/>
                <a:gd name="connsiteY6-40" fmla="*/ 457200 h 1828800"/>
                <a:gd name="connsiteX7-41" fmla="*/ 1152467 w 1905000"/>
                <a:gd name="connsiteY7-42" fmla="*/ 914400 h 1828800"/>
                <a:gd name="connsiteX8-43" fmla="*/ 1152467 w 1905000"/>
                <a:gd name="connsiteY8-44" fmla="*/ 693810 h 1828800"/>
                <a:gd name="connsiteX9-45" fmla="*/ 473220 w 1905000"/>
                <a:gd name="connsiteY9-46" fmla="*/ 693810 h 1828800"/>
                <a:gd name="connsiteX10-47" fmla="*/ 473220 w 1905000"/>
                <a:gd name="connsiteY10-48" fmla="*/ 693810 h 1828800"/>
                <a:gd name="connsiteX11-49" fmla="*/ 473220 w 1905000"/>
                <a:gd name="connsiteY11-50" fmla="*/ 1828800 h 1828800"/>
                <a:gd name="connsiteX12-51" fmla="*/ 215900 w 1905000"/>
                <a:gd name="connsiteY12-52" fmla="*/ 1581150 h 1828800"/>
                <a:gd name="connsiteX13-53" fmla="*/ 0 w 1905000"/>
                <a:gd name="connsiteY13-54" fmla="*/ 1828800 h 1828800"/>
                <a:gd name="connsiteX0-55" fmla="*/ 0 w 1905000"/>
                <a:gd name="connsiteY0-56" fmla="*/ 1828800 h 1828800"/>
                <a:gd name="connsiteX1-57" fmla="*/ 0 w 1905000"/>
                <a:gd name="connsiteY1-58" fmla="*/ 220590 h 1828800"/>
                <a:gd name="connsiteX2-59" fmla="*/ 0 w 1905000"/>
                <a:gd name="connsiteY2-60" fmla="*/ 220590 h 1828800"/>
                <a:gd name="connsiteX3-61" fmla="*/ 0 w 1905000"/>
                <a:gd name="connsiteY3-62" fmla="*/ 220590 h 1828800"/>
                <a:gd name="connsiteX4-63" fmla="*/ 1152467 w 1905000"/>
                <a:gd name="connsiteY4-64" fmla="*/ 220590 h 1828800"/>
                <a:gd name="connsiteX5-65" fmla="*/ 1152467 w 1905000"/>
                <a:gd name="connsiteY5-66" fmla="*/ 0 h 1828800"/>
                <a:gd name="connsiteX6-67" fmla="*/ 1905000 w 1905000"/>
                <a:gd name="connsiteY6-68" fmla="*/ 457200 h 1828800"/>
                <a:gd name="connsiteX7-69" fmla="*/ 1152467 w 1905000"/>
                <a:gd name="connsiteY7-70" fmla="*/ 914400 h 1828800"/>
                <a:gd name="connsiteX8-71" fmla="*/ 1152467 w 1905000"/>
                <a:gd name="connsiteY8-72" fmla="*/ 693810 h 1828800"/>
                <a:gd name="connsiteX9-73" fmla="*/ 473220 w 1905000"/>
                <a:gd name="connsiteY9-74" fmla="*/ 693810 h 1828800"/>
                <a:gd name="connsiteX10-75" fmla="*/ 473220 w 1905000"/>
                <a:gd name="connsiteY10-76" fmla="*/ 693810 h 1828800"/>
                <a:gd name="connsiteX11-77" fmla="*/ 473220 w 1905000"/>
                <a:gd name="connsiteY11-78" fmla="*/ 1828800 h 1828800"/>
                <a:gd name="connsiteX12-79" fmla="*/ 215900 w 1905000"/>
                <a:gd name="connsiteY12-80" fmla="*/ 1562100 h 1828800"/>
                <a:gd name="connsiteX13-81" fmla="*/ 0 w 1905000"/>
                <a:gd name="connsiteY13-82" fmla="*/ 1828800 h 1828800"/>
                <a:gd name="connsiteX0-83" fmla="*/ 0 w 1905000"/>
                <a:gd name="connsiteY0-84" fmla="*/ 1828800 h 1828800"/>
                <a:gd name="connsiteX1-85" fmla="*/ 0 w 1905000"/>
                <a:gd name="connsiteY1-86" fmla="*/ 220590 h 1828800"/>
                <a:gd name="connsiteX2-87" fmla="*/ 0 w 1905000"/>
                <a:gd name="connsiteY2-88" fmla="*/ 220590 h 1828800"/>
                <a:gd name="connsiteX3-89" fmla="*/ 0 w 1905000"/>
                <a:gd name="connsiteY3-90" fmla="*/ 220590 h 1828800"/>
                <a:gd name="connsiteX4-91" fmla="*/ 1152467 w 1905000"/>
                <a:gd name="connsiteY4-92" fmla="*/ 220590 h 1828800"/>
                <a:gd name="connsiteX5-93" fmla="*/ 1152467 w 1905000"/>
                <a:gd name="connsiteY5-94" fmla="*/ 0 h 1828800"/>
                <a:gd name="connsiteX6-95" fmla="*/ 1905000 w 1905000"/>
                <a:gd name="connsiteY6-96" fmla="*/ 457200 h 1828800"/>
                <a:gd name="connsiteX7-97" fmla="*/ 1152467 w 1905000"/>
                <a:gd name="connsiteY7-98" fmla="*/ 914400 h 1828800"/>
                <a:gd name="connsiteX8-99" fmla="*/ 1152467 w 1905000"/>
                <a:gd name="connsiteY8-100" fmla="*/ 693810 h 1828800"/>
                <a:gd name="connsiteX9-101" fmla="*/ 473220 w 1905000"/>
                <a:gd name="connsiteY9-102" fmla="*/ 693810 h 1828800"/>
                <a:gd name="connsiteX10-103" fmla="*/ 473220 w 1905000"/>
                <a:gd name="connsiteY10-104" fmla="*/ 693810 h 1828800"/>
                <a:gd name="connsiteX11-105" fmla="*/ 473220 w 1905000"/>
                <a:gd name="connsiteY11-106" fmla="*/ 1828800 h 1828800"/>
                <a:gd name="connsiteX12-107" fmla="*/ 215900 w 1905000"/>
                <a:gd name="connsiteY12-108" fmla="*/ 1466850 h 1828800"/>
                <a:gd name="connsiteX13-109" fmla="*/ 0 w 1905000"/>
                <a:gd name="connsiteY13-110" fmla="*/ 1828800 h 1828800"/>
                <a:gd name="connsiteX0-111" fmla="*/ 0 w 1905000"/>
                <a:gd name="connsiteY0-112" fmla="*/ 1828800 h 1828800"/>
                <a:gd name="connsiteX1-113" fmla="*/ 0 w 1905000"/>
                <a:gd name="connsiteY1-114" fmla="*/ 220590 h 1828800"/>
                <a:gd name="connsiteX2-115" fmla="*/ 0 w 1905000"/>
                <a:gd name="connsiteY2-116" fmla="*/ 220590 h 1828800"/>
                <a:gd name="connsiteX3-117" fmla="*/ 0 w 1905000"/>
                <a:gd name="connsiteY3-118" fmla="*/ 220590 h 1828800"/>
                <a:gd name="connsiteX4-119" fmla="*/ 1152467 w 1905000"/>
                <a:gd name="connsiteY4-120" fmla="*/ 220590 h 1828800"/>
                <a:gd name="connsiteX5-121" fmla="*/ 1152467 w 1905000"/>
                <a:gd name="connsiteY5-122" fmla="*/ 0 h 1828800"/>
                <a:gd name="connsiteX6-123" fmla="*/ 1905000 w 1905000"/>
                <a:gd name="connsiteY6-124" fmla="*/ 457200 h 1828800"/>
                <a:gd name="connsiteX7-125" fmla="*/ 1152467 w 1905000"/>
                <a:gd name="connsiteY7-126" fmla="*/ 914400 h 1828800"/>
                <a:gd name="connsiteX8-127" fmla="*/ 1152467 w 1905000"/>
                <a:gd name="connsiteY8-128" fmla="*/ 693810 h 1828800"/>
                <a:gd name="connsiteX9-129" fmla="*/ 473220 w 1905000"/>
                <a:gd name="connsiteY9-130" fmla="*/ 693810 h 1828800"/>
                <a:gd name="connsiteX10-131" fmla="*/ 473220 w 1905000"/>
                <a:gd name="connsiteY10-132" fmla="*/ 693810 h 1828800"/>
                <a:gd name="connsiteX11-133" fmla="*/ 473220 w 1905000"/>
                <a:gd name="connsiteY11-134" fmla="*/ 1828800 h 1828800"/>
                <a:gd name="connsiteX12-135" fmla="*/ 215900 w 1905000"/>
                <a:gd name="connsiteY12-136" fmla="*/ 1676400 h 1828800"/>
                <a:gd name="connsiteX13-137" fmla="*/ 0 w 1905000"/>
                <a:gd name="connsiteY13-138" fmla="*/ 1828800 h 1828800"/>
                <a:gd name="connsiteX0-139" fmla="*/ 0 w 1905000"/>
                <a:gd name="connsiteY0-140" fmla="*/ 1828800 h 1828800"/>
                <a:gd name="connsiteX1-141" fmla="*/ 0 w 1905000"/>
                <a:gd name="connsiteY1-142" fmla="*/ 220590 h 1828800"/>
                <a:gd name="connsiteX2-143" fmla="*/ 0 w 1905000"/>
                <a:gd name="connsiteY2-144" fmla="*/ 220590 h 1828800"/>
                <a:gd name="connsiteX3-145" fmla="*/ 0 w 1905000"/>
                <a:gd name="connsiteY3-146" fmla="*/ 220590 h 1828800"/>
                <a:gd name="connsiteX4-147" fmla="*/ 1152467 w 1905000"/>
                <a:gd name="connsiteY4-148" fmla="*/ 220590 h 1828800"/>
                <a:gd name="connsiteX5-149" fmla="*/ 1152467 w 1905000"/>
                <a:gd name="connsiteY5-150" fmla="*/ 0 h 1828800"/>
                <a:gd name="connsiteX6-151" fmla="*/ 1905000 w 1905000"/>
                <a:gd name="connsiteY6-152" fmla="*/ 457200 h 1828800"/>
                <a:gd name="connsiteX7-153" fmla="*/ 1152467 w 1905000"/>
                <a:gd name="connsiteY7-154" fmla="*/ 914400 h 1828800"/>
                <a:gd name="connsiteX8-155" fmla="*/ 1152467 w 1905000"/>
                <a:gd name="connsiteY8-156" fmla="*/ 693810 h 1828800"/>
                <a:gd name="connsiteX9-157" fmla="*/ 473220 w 1905000"/>
                <a:gd name="connsiteY9-158" fmla="*/ 693810 h 1828800"/>
                <a:gd name="connsiteX10-159" fmla="*/ 473220 w 1905000"/>
                <a:gd name="connsiteY10-160" fmla="*/ 693810 h 1828800"/>
                <a:gd name="connsiteX11-161" fmla="*/ 473220 w 1905000"/>
                <a:gd name="connsiteY11-162" fmla="*/ 1828800 h 1828800"/>
                <a:gd name="connsiteX12-163" fmla="*/ 254000 w 1905000"/>
                <a:gd name="connsiteY12-164" fmla="*/ 1466850 h 1828800"/>
                <a:gd name="connsiteX13-165" fmla="*/ 0 w 1905000"/>
                <a:gd name="connsiteY13-166" fmla="*/ 1828800 h 1828800"/>
                <a:gd name="connsiteX0-167" fmla="*/ 0 w 1905000"/>
                <a:gd name="connsiteY0-168" fmla="*/ 1828800 h 1828800"/>
                <a:gd name="connsiteX1-169" fmla="*/ 0 w 1905000"/>
                <a:gd name="connsiteY1-170" fmla="*/ 220590 h 1828800"/>
                <a:gd name="connsiteX2-171" fmla="*/ 0 w 1905000"/>
                <a:gd name="connsiteY2-172" fmla="*/ 220590 h 1828800"/>
                <a:gd name="connsiteX3-173" fmla="*/ 0 w 1905000"/>
                <a:gd name="connsiteY3-174" fmla="*/ 220590 h 1828800"/>
                <a:gd name="connsiteX4-175" fmla="*/ 1152467 w 1905000"/>
                <a:gd name="connsiteY4-176" fmla="*/ 220590 h 1828800"/>
                <a:gd name="connsiteX5-177" fmla="*/ 1152467 w 1905000"/>
                <a:gd name="connsiteY5-178" fmla="*/ 0 h 1828800"/>
                <a:gd name="connsiteX6-179" fmla="*/ 1905000 w 1905000"/>
                <a:gd name="connsiteY6-180" fmla="*/ 457200 h 1828800"/>
                <a:gd name="connsiteX7-181" fmla="*/ 1152467 w 1905000"/>
                <a:gd name="connsiteY7-182" fmla="*/ 914400 h 1828800"/>
                <a:gd name="connsiteX8-183" fmla="*/ 1152467 w 1905000"/>
                <a:gd name="connsiteY8-184" fmla="*/ 693810 h 1828800"/>
                <a:gd name="connsiteX9-185" fmla="*/ 473220 w 1905000"/>
                <a:gd name="connsiteY9-186" fmla="*/ 693810 h 1828800"/>
                <a:gd name="connsiteX10-187" fmla="*/ 473220 w 1905000"/>
                <a:gd name="connsiteY10-188" fmla="*/ 693810 h 1828800"/>
                <a:gd name="connsiteX11-189" fmla="*/ 473220 w 1905000"/>
                <a:gd name="connsiteY11-190" fmla="*/ 1828800 h 1828800"/>
                <a:gd name="connsiteX12-191" fmla="*/ 251784 w 1905000"/>
                <a:gd name="connsiteY12-192" fmla="*/ 1378935 h 1828800"/>
                <a:gd name="connsiteX13-193" fmla="*/ 0 w 1905000"/>
                <a:gd name="connsiteY13-194" fmla="*/ 1828800 h 18288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53" y="connsiteY13-54"/>
                </a:cxn>
              </a:cxnLst>
              <a:rect l="l" t="t" r="r" b="b"/>
              <a:pathLst>
                <a:path w="1905000" h="1828800">
                  <a:moveTo>
                    <a:pt x="0" y="1828800"/>
                  </a:moveTo>
                  <a:lnTo>
                    <a:pt x="0" y="220590"/>
                  </a:lnTo>
                  <a:lnTo>
                    <a:pt x="0" y="220590"/>
                  </a:lnTo>
                  <a:lnTo>
                    <a:pt x="0" y="220590"/>
                  </a:lnTo>
                  <a:lnTo>
                    <a:pt x="1152467" y="220590"/>
                  </a:lnTo>
                  <a:lnTo>
                    <a:pt x="1152467" y="0"/>
                  </a:lnTo>
                  <a:lnTo>
                    <a:pt x="1905000" y="457200"/>
                  </a:lnTo>
                  <a:lnTo>
                    <a:pt x="1152467" y="914400"/>
                  </a:lnTo>
                  <a:lnTo>
                    <a:pt x="1152467" y="693810"/>
                  </a:lnTo>
                  <a:lnTo>
                    <a:pt x="473220" y="693810"/>
                  </a:lnTo>
                  <a:lnTo>
                    <a:pt x="473220" y="693810"/>
                  </a:lnTo>
                  <a:lnTo>
                    <a:pt x="473220" y="1828800"/>
                  </a:lnTo>
                  <a:lnTo>
                    <a:pt x="251784" y="1378935"/>
                  </a:lnTo>
                  <a:lnTo>
                    <a:pt x="0" y="1828800"/>
                  </a:lnTo>
                  <a:close/>
                </a:path>
              </a:pathLst>
            </a:custGeom>
            <a:solidFill>
              <a:srgbClr val="A40000"/>
            </a:solidFill>
            <a:ln w="9525">
              <a:noFill/>
              <a:round/>
            </a:ln>
          </p:spPr>
          <p:txBody>
            <a:bodyPr vert="horz" wrap="square" lIns="121682" tIns="60841" rIns="121682" bIns="60841" numCol="1" rtlCol="0" anchor="t" anchorCtr="0" compatLnSpc="1"/>
            <a:lstStyle/>
            <a:p>
              <a:pPr marL="0" marR="0" lvl="0" indent="0" algn="ctr"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2" name="Rectangle 104"/>
            <p:cNvSpPr/>
            <p:nvPr/>
          </p:nvSpPr>
          <p:spPr bwMode="auto">
            <a:xfrm>
              <a:off x="4187" y="4470"/>
              <a:ext cx="2656" cy="2663"/>
            </a:xfrm>
            <a:prstGeom prst="rect">
              <a:avLst/>
            </a:prstGeom>
            <a:solidFill>
              <a:srgbClr val="A40000">
                <a:alpha val="69000"/>
              </a:srgbClr>
            </a:solidFill>
            <a:ln w="9525">
              <a:noFill/>
              <a:round/>
            </a:ln>
          </p:spPr>
          <p:txBody>
            <a:bodyPr vert="horz" wrap="square" lIns="121682" tIns="60841" rIns="121682" bIns="60841" numCol="1" rtlCol="0" anchor="t" anchorCtr="0" compatLnSpc="1"/>
            <a:lstStyle/>
            <a:p>
              <a:pPr marL="0" marR="0" lvl="0" indent="0" algn="ctr"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3" name="Freeform 152"/>
            <p:cNvSpPr>
              <a:spLocks noEditPoints="1"/>
            </p:cNvSpPr>
            <p:nvPr/>
          </p:nvSpPr>
          <p:spPr bwMode="auto">
            <a:xfrm>
              <a:off x="5070" y="5390"/>
              <a:ext cx="890" cy="82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FFFF"/>
            </a:solidFill>
            <a:ln w="9525">
              <a:noFill/>
              <a:round/>
            </a:ln>
          </p:spPr>
          <p:txBody>
            <a:bodyPr vert="horz" wrap="square" lIns="121682" tIns="60841" rIns="121682" bIns="60841" numCol="1" anchor="t" anchorCtr="0" compatLnSpc="1"/>
            <a:lstStyle/>
            <a:p>
              <a:pPr marL="0" marR="0" lvl="0" indent="0" defTabSz="1373505" eaLnBrk="1" fontAlgn="auto" latinLnBrk="0" hangingPunct="1">
                <a:lnSpc>
                  <a:spcPct val="100000"/>
                </a:lnSpc>
                <a:spcBef>
                  <a:spcPts val="0"/>
                </a:spcBef>
                <a:spcAft>
                  <a:spcPts val="0"/>
                </a:spcAft>
                <a:buClrTx/>
                <a:buSzTx/>
                <a:buFontTx/>
                <a:buNone/>
                <a:defRPr/>
              </a:pPr>
              <a:endParaRPr kumimoji="0" lang="en-US" sz="3545" b="0" i="0" u="none" strike="noStrike" kern="0" cap="none" spc="0" normalizeH="0" baseline="0" noProof="0" dirty="0">
                <a:ln>
                  <a:noFill/>
                </a:ln>
                <a:solidFill>
                  <a:srgbClr val="262626"/>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 name="Text Placeholder 3"/>
            <p:cNvSpPr txBox="1"/>
            <p:nvPr/>
          </p:nvSpPr>
          <p:spPr>
            <a:xfrm>
              <a:off x="4734" y="2506"/>
              <a:ext cx="651" cy="679"/>
            </a:xfrm>
            <a:prstGeom prst="rect">
              <a:avLst/>
            </a:prstGeom>
            <a:noFill/>
          </p:spPr>
          <p:txBody>
            <a:bodyPr wrap="square" lIns="0" tIns="0" rIns="0" bIns="0" rtlCol="0" anchor="t" anchorCtr="0">
              <a:spAutoFit/>
            </a:bodyPr>
            <a:lstStyle>
              <a:defPPr>
                <a:defRPr lang="zh-CN"/>
              </a:defPPr>
              <a:lvl1pPr algn="ctr" defTabSz="1216660">
                <a:spcBef>
                  <a:spcPct val="20000"/>
                </a:spcBef>
                <a:defRPr sz="2800" b="1">
                  <a:latin typeface="Arial" panose="020B0604020202020204" pitchFamily="34" charset="0"/>
                  <a:ea typeface="微软雅黑" panose="020B0503020204020204" charset="-122"/>
                </a:defRPr>
              </a:lvl1pPr>
            </a:lstStyle>
            <a:p>
              <a:r>
                <a:rPr lang="en-US" dirty="0">
                  <a:solidFill>
                    <a:schemeClr val="bg1"/>
                  </a:solidFill>
                  <a:sym typeface="Arial" panose="020B0604020202020204" pitchFamily="34" charset="0"/>
                </a:rPr>
                <a:t>01</a:t>
              </a:r>
            </a:p>
          </p:txBody>
        </p:sp>
        <p:sp>
          <p:nvSpPr>
            <p:cNvPr id="15" name="Text Placeholder 3"/>
            <p:cNvSpPr txBox="1"/>
            <p:nvPr/>
          </p:nvSpPr>
          <p:spPr>
            <a:xfrm>
              <a:off x="8059" y="4737"/>
              <a:ext cx="631" cy="679"/>
            </a:xfrm>
            <a:prstGeom prst="rect">
              <a:avLst/>
            </a:prstGeom>
            <a:noFill/>
          </p:spPr>
          <p:txBody>
            <a:bodyPr wrap="square" lIns="0" tIns="0" rIns="0" bIns="0" rtlCol="0" anchor="t" anchorCtr="0">
              <a:spAutoFit/>
            </a:bodyPr>
            <a:lstStyle>
              <a:defPPr>
                <a:defRPr lang="zh-CN"/>
              </a:defPPr>
              <a:lvl1pPr algn="ctr" defTabSz="1216660">
                <a:spcBef>
                  <a:spcPct val="20000"/>
                </a:spcBef>
                <a:defRPr sz="2800" b="1">
                  <a:latin typeface="Arial" panose="020B0604020202020204" pitchFamily="34" charset="0"/>
                  <a:ea typeface="微软雅黑" panose="020B0503020204020204" charset="-122"/>
                </a:defRPr>
              </a:lvl1pPr>
            </a:lstStyle>
            <a:p>
              <a:r>
                <a:rPr lang="en-US" dirty="0">
                  <a:solidFill>
                    <a:schemeClr val="bg1"/>
                  </a:solidFill>
                  <a:sym typeface="Arial" panose="020B0604020202020204" pitchFamily="34" charset="0"/>
                </a:rPr>
                <a:t>02</a:t>
              </a:r>
            </a:p>
          </p:txBody>
        </p:sp>
        <p:sp>
          <p:nvSpPr>
            <p:cNvPr id="16" name="Text Placeholder 3"/>
            <p:cNvSpPr txBox="1"/>
            <p:nvPr/>
          </p:nvSpPr>
          <p:spPr>
            <a:xfrm>
              <a:off x="5713" y="8261"/>
              <a:ext cx="651" cy="679"/>
            </a:xfrm>
            <a:prstGeom prst="rect">
              <a:avLst/>
            </a:prstGeom>
            <a:noFill/>
          </p:spPr>
          <p:txBody>
            <a:bodyPr wrap="square" lIns="0" tIns="0" rIns="0" bIns="0" rtlCol="0" anchor="t" anchorCtr="0">
              <a:spAutoFit/>
            </a:bodyPr>
            <a:lstStyle>
              <a:defPPr>
                <a:defRPr lang="zh-CN"/>
              </a:defPPr>
              <a:lvl1pPr algn="ctr" defTabSz="1216660">
                <a:spcBef>
                  <a:spcPct val="20000"/>
                </a:spcBef>
                <a:defRPr sz="2800" b="1">
                  <a:latin typeface="Arial" panose="020B0604020202020204" pitchFamily="34" charset="0"/>
                  <a:ea typeface="微软雅黑" panose="020B0503020204020204" charset="-122"/>
                </a:defRPr>
              </a:lvl1pPr>
            </a:lstStyle>
            <a:p>
              <a:r>
                <a:rPr lang="en-US" dirty="0">
                  <a:solidFill>
                    <a:schemeClr val="bg1"/>
                  </a:solidFill>
                  <a:sym typeface="Arial" panose="020B0604020202020204" pitchFamily="34" charset="0"/>
                </a:rPr>
                <a:t>03</a:t>
              </a:r>
            </a:p>
          </p:txBody>
        </p:sp>
        <p:sp>
          <p:nvSpPr>
            <p:cNvPr id="17" name="Text Placeholder 3"/>
            <p:cNvSpPr txBox="1"/>
            <p:nvPr/>
          </p:nvSpPr>
          <p:spPr>
            <a:xfrm>
              <a:off x="2274" y="6064"/>
              <a:ext cx="651" cy="679"/>
            </a:xfrm>
            <a:prstGeom prst="rect">
              <a:avLst/>
            </a:prstGeom>
            <a:noFill/>
          </p:spPr>
          <p:txBody>
            <a:bodyPr wrap="square" lIns="0" tIns="0" rIns="0" bIns="0" rtlCol="0" anchor="t" anchorCtr="0">
              <a:spAutoFit/>
            </a:bodyPr>
            <a:lstStyle>
              <a:defPPr>
                <a:defRPr lang="zh-CN"/>
              </a:defPPr>
              <a:lvl1pPr algn="ctr" defTabSz="1216660">
                <a:spcBef>
                  <a:spcPct val="20000"/>
                </a:spcBef>
                <a:defRPr sz="2800" b="1">
                  <a:latin typeface="Arial" panose="020B0604020202020204" pitchFamily="34" charset="0"/>
                  <a:ea typeface="微软雅黑" panose="020B0503020204020204" charset="-122"/>
                </a:defRPr>
              </a:lvl1pPr>
            </a:lstStyle>
            <a:p>
              <a:r>
                <a:rPr lang="en-US" dirty="0">
                  <a:solidFill>
                    <a:schemeClr val="bg1"/>
                  </a:solidFill>
                  <a:sym typeface="Arial" panose="020B0604020202020204" pitchFamily="34" charset="0"/>
                </a:rPr>
                <a:t>04</a:t>
              </a:r>
            </a:p>
          </p:txBody>
        </p:sp>
      </p:grpSp>
      <p:sp>
        <p:nvSpPr>
          <p:cNvPr id="18" name="TextBox 13"/>
          <p:cNvSpPr txBox="1"/>
          <p:nvPr/>
        </p:nvSpPr>
        <p:spPr>
          <a:xfrm>
            <a:off x="6810395" y="1793668"/>
            <a:ext cx="2338080" cy="276999"/>
          </a:xfrm>
          <a:prstGeom prst="rect">
            <a:avLst/>
          </a:prstGeom>
          <a:noFill/>
        </p:spPr>
        <p:txBody>
          <a:bodyPr wrap="square" lIns="0" tIns="0" rIns="0" bIns="0" rtlCol="0" anchor="t" anchorCtr="0">
            <a:spAutoFit/>
          </a:bodyPr>
          <a:lstStyle/>
          <a:p>
            <a:pPr defTabSz="1216660">
              <a:spcBef>
                <a:spcPct val="20000"/>
              </a:spcBef>
              <a:defRPr/>
            </a:pPr>
            <a:r>
              <a:rPr lang="zh-CN" altLang="en-US" b="1" dirty="0">
                <a:latin typeface="Arial" panose="020B0604020202020204" pitchFamily="34" charset="0"/>
                <a:ea typeface="微软雅黑" panose="020B0503020204020204" charset="-122"/>
                <a:sym typeface="Arial" panose="020B0604020202020204" pitchFamily="34" charset="0"/>
              </a:rPr>
              <a:t>单击编辑标题</a:t>
            </a:r>
            <a:endParaRPr lang="en-US" b="1" dirty="0">
              <a:latin typeface="Arial" panose="020B0604020202020204" pitchFamily="34" charset="0"/>
              <a:ea typeface="微软雅黑" panose="020B0503020204020204" charset="-122"/>
              <a:sym typeface="Arial" panose="020B0604020202020204" pitchFamily="34" charset="0"/>
            </a:endParaRPr>
          </a:p>
        </p:txBody>
      </p:sp>
      <p:sp>
        <p:nvSpPr>
          <p:cNvPr id="19" name="TextBox 13"/>
          <p:cNvSpPr txBox="1"/>
          <p:nvPr/>
        </p:nvSpPr>
        <p:spPr>
          <a:xfrm>
            <a:off x="6814478" y="2149663"/>
            <a:ext cx="4153439" cy="184666"/>
          </a:xfrm>
          <a:prstGeom prst="rect">
            <a:avLst/>
          </a:prstGeom>
          <a:noFill/>
        </p:spPr>
        <p:txBody>
          <a:bodyPr wrap="square" lIns="0" tIns="0" rIns="0" bIns="0" rtlCol="0" anchor="t" anchorCtr="0">
            <a:spAutoFit/>
          </a:bodyPr>
          <a:lstStyle/>
          <a:p>
            <a:pPr defTabSz="1216660">
              <a:spcBef>
                <a:spcPct val="20000"/>
              </a:spcBef>
              <a:defRPr/>
            </a:pPr>
            <a:r>
              <a:rPr lang="zh-CN" altLang="en-US" sz="1200" dirty="0">
                <a:latin typeface="Arial" panose="020B0604020202020204" pitchFamily="34" charset="0"/>
                <a:ea typeface="微软雅黑" panose="020B0503020204020204" charset="-122"/>
                <a:sym typeface="Arial" panose="020B0604020202020204" pitchFamily="34" charset="0"/>
              </a:rPr>
              <a:t>单击此处可编辑内容，根据您的需要自由拉伸文本框大小</a:t>
            </a:r>
            <a:endParaRPr lang="en-US" altLang="zh-CN" sz="1200" dirty="0">
              <a:latin typeface="Arial" panose="020B0604020202020204" pitchFamily="34" charset="0"/>
              <a:ea typeface="微软雅黑" panose="020B0503020204020204" charset="-122"/>
              <a:sym typeface="Arial" panose="020B0604020202020204" pitchFamily="34" charset="0"/>
            </a:endParaRPr>
          </a:p>
        </p:txBody>
      </p:sp>
      <p:sp>
        <p:nvSpPr>
          <p:cNvPr id="20" name="TextBox 13"/>
          <p:cNvSpPr txBox="1"/>
          <p:nvPr/>
        </p:nvSpPr>
        <p:spPr>
          <a:xfrm>
            <a:off x="6810395" y="2927994"/>
            <a:ext cx="2338080" cy="276999"/>
          </a:xfrm>
          <a:prstGeom prst="rect">
            <a:avLst/>
          </a:prstGeom>
          <a:noFill/>
        </p:spPr>
        <p:txBody>
          <a:bodyPr wrap="square" lIns="0" tIns="0" rIns="0" bIns="0" rtlCol="0" anchor="t" anchorCtr="0">
            <a:spAutoFit/>
          </a:bodyPr>
          <a:lstStyle/>
          <a:p>
            <a:pPr defTabSz="1216660">
              <a:spcBef>
                <a:spcPct val="20000"/>
              </a:spcBef>
              <a:defRPr/>
            </a:pPr>
            <a:r>
              <a:rPr lang="zh-CN" altLang="en-US" b="1" dirty="0">
                <a:latin typeface="Arial" panose="020B0604020202020204" pitchFamily="34" charset="0"/>
                <a:ea typeface="微软雅黑" panose="020B0503020204020204" charset="-122"/>
                <a:sym typeface="Arial" panose="020B0604020202020204" pitchFamily="34" charset="0"/>
              </a:rPr>
              <a:t>单击编辑标题</a:t>
            </a:r>
            <a:endParaRPr lang="en-US" b="1" dirty="0">
              <a:latin typeface="Arial" panose="020B0604020202020204" pitchFamily="34" charset="0"/>
              <a:ea typeface="微软雅黑" panose="020B0503020204020204" charset="-122"/>
              <a:sym typeface="Arial" panose="020B0604020202020204" pitchFamily="34" charset="0"/>
            </a:endParaRPr>
          </a:p>
        </p:txBody>
      </p:sp>
      <p:sp>
        <p:nvSpPr>
          <p:cNvPr id="21" name="TextBox 13"/>
          <p:cNvSpPr txBox="1"/>
          <p:nvPr/>
        </p:nvSpPr>
        <p:spPr>
          <a:xfrm>
            <a:off x="6814478" y="3283989"/>
            <a:ext cx="4153439" cy="184666"/>
          </a:xfrm>
          <a:prstGeom prst="rect">
            <a:avLst/>
          </a:prstGeom>
          <a:noFill/>
        </p:spPr>
        <p:txBody>
          <a:bodyPr wrap="square" lIns="0" tIns="0" rIns="0" bIns="0" rtlCol="0" anchor="t" anchorCtr="0">
            <a:spAutoFit/>
          </a:bodyPr>
          <a:lstStyle/>
          <a:p>
            <a:pPr defTabSz="1216660">
              <a:spcBef>
                <a:spcPct val="20000"/>
              </a:spcBef>
              <a:defRPr/>
            </a:pPr>
            <a:r>
              <a:rPr lang="zh-CN" altLang="en-US" sz="1200" dirty="0">
                <a:latin typeface="Arial" panose="020B0604020202020204" pitchFamily="34" charset="0"/>
                <a:ea typeface="微软雅黑" panose="020B0503020204020204" charset="-122"/>
                <a:sym typeface="Arial" panose="020B0604020202020204" pitchFamily="34" charset="0"/>
              </a:rPr>
              <a:t>单击此处可编辑内容，根据您的需要自由拉伸文本框大小</a:t>
            </a:r>
            <a:endParaRPr lang="en-US" altLang="zh-CN" sz="1200" dirty="0">
              <a:latin typeface="Arial" panose="020B0604020202020204" pitchFamily="34" charset="0"/>
              <a:ea typeface="微软雅黑" panose="020B0503020204020204" charset="-122"/>
              <a:sym typeface="Arial" panose="020B0604020202020204" pitchFamily="34" charset="0"/>
            </a:endParaRPr>
          </a:p>
        </p:txBody>
      </p:sp>
      <p:sp>
        <p:nvSpPr>
          <p:cNvPr id="23" name="TextBox 13"/>
          <p:cNvSpPr txBox="1"/>
          <p:nvPr/>
        </p:nvSpPr>
        <p:spPr>
          <a:xfrm>
            <a:off x="6810395" y="4062320"/>
            <a:ext cx="2338080" cy="276999"/>
          </a:xfrm>
          <a:prstGeom prst="rect">
            <a:avLst/>
          </a:prstGeom>
          <a:noFill/>
        </p:spPr>
        <p:txBody>
          <a:bodyPr wrap="square" lIns="0" tIns="0" rIns="0" bIns="0" rtlCol="0" anchor="t" anchorCtr="0">
            <a:spAutoFit/>
          </a:bodyPr>
          <a:lstStyle/>
          <a:p>
            <a:pPr defTabSz="1216660">
              <a:spcBef>
                <a:spcPct val="20000"/>
              </a:spcBef>
              <a:defRPr/>
            </a:pPr>
            <a:r>
              <a:rPr lang="zh-CN" altLang="en-US" b="1" dirty="0">
                <a:latin typeface="Arial" panose="020B0604020202020204" pitchFamily="34" charset="0"/>
                <a:ea typeface="微软雅黑" panose="020B0503020204020204" charset="-122"/>
                <a:sym typeface="Arial" panose="020B0604020202020204" pitchFamily="34" charset="0"/>
              </a:rPr>
              <a:t>单击编辑标题</a:t>
            </a:r>
            <a:endParaRPr lang="en-US" b="1" dirty="0">
              <a:latin typeface="Arial" panose="020B0604020202020204" pitchFamily="34" charset="0"/>
              <a:ea typeface="微软雅黑" panose="020B0503020204020204" charset="-122"/>
              <a:sym typeface="Arial" panose="020B0604020202020204" pitchFamily="34" charset="0"/>
            </a:endParaRPr>
          </a:p>
        </p:txBody>
      </p:sp>
      <p:sp>
        <p:nvSpPr>
          <p:cNvPr id="24" name="TextBox 13"/>
          <p:cNvSpPr txBox="1"/>
          <p:nvPr/>
        </p:nvSpPr>
        <p:spPr>
          <a:xfrm>
            <a:off x="6814478" y="4418315"/>
            <a:ext cx="4153439" cy="184666"/>
          </a:xfrm>
          <a:prstGeom prst="rect">
            <a:avLst/>
          </a:prstGeom>
          <a:noFill/>
        </p:spPr>
        <p:txBody>
          <a:bodyPr wrap="square" lIns="0" tIns="0" rIns="0" bIns="0" rtlCol="0" anchor="t" anchorCtr="0">
            <a:spAutoFit/>
          </a:bodyPr>
          <a:lstStyle/>
          <a:p>
            <a:pPr defTabSz="1216660">
              <a:spcBef>
                <a:spcPct val="20000"/>
              </a:spcBef>
              <a:defRPr/>
            </a:pPr>
            <a:r>
              <a:rPr lang="zh-CN" altLang="en-US" sz="1200" dirty="0">
                <a:latin typeface="Arial" panose="020B0604020202020204" pitchFamily="34" charset="0"/>
                <a:ea typeface="微软雅黑" panose="020B0503020204020204" charset="-122"/>
                <a:sym typeface="Arial" panose="020B0604020202020204" pitchFamily="34" charset="0"/>
              </a:rPr>
              <a:t>单击此处可编辑内容，根据您的需要自由拉伸文本框大小</a:t>
            </a:r>
            <a:endParaRPr lang="en-US" altLang="zh-CN" sz="1200" dirty="0">
              <a:latin typeface="Arial" panose="020B0604020202020204" pitchFamily="34" charset="0"/>
              <a:ea typeface="微软雅黑" panose="020B0503020204020204" charset="-122"/>
              <a:sym typeface="Arial" panose="020B0604020202020204" pitchFamily="34" charset="0"/>
            </a:endParaRPr>
          </a:p>
        </p:txBody>
      </p:sp>
      <p:sp>
        <p:nvSpPr>
          <p:cNvPr id="25" name="TextBox 13"/>
          <p:cNvSpPr txBox="1"/>
          <p:nvPr/>
        </p:nvSpPr>
        <p:spPr>
          <a:xfrm>
            <a:off x="6810395" y="5196647"/>
            <a:ext cx="2338080" cy="276999"/>
          </a:xfrm>
          <a:prstGeom prst="rect">
            <a:avLst/>
          </a:prstGeom>
          <a:noFill/>
        </p:spPr>
        <p:txBody>
          <a:bodyPr wrap="square" lIns="0" tIns="0" rIns="0" bIns="0" rtlCol="0" anchor="t" anchorCtr="0">
            <a:spAutoFit/>
          </a:bodyPr>
          <a:lstStyle/>
          <a:p>
            <a:pPr defTabSz="1216660">
              <a:spcBef>
                <a:spcPct val="20000"/>
              </a:spcBef>
              <a:defRPr/>
            </a:pPr>
            <a:r>
              <a:rPr lang="zh-CN" altLang="en-US" b="1" dirty="0">
                <a:latin typeface="Arial" panose="020B0604020202020204" pitchFamily="34" charset="0"/>
                <a:ea typeface="微软雅黑" panose="020B0503020204020204" charset="-122"/>
                <a:sym typeface="Arial" panose="020B0604020202020204" pitchFamily="34" charset="0"/>
              </a:rPr>
              <a:t>单击编辑标题</a:t>
            </a:r>
            <a:endParaRPr lang="en-US" b="1" dirty="0">
              <a:latin typeface="Arial" panose="020B0604020202020204" pitchFamily="34" charset="0"/>
              <a:ea typeface="微软雅黑" panose="020B0503020204020204" charset="-122"/>
              <a:sym typeface="Arial" panose="020B0604020202020204" pitchFamily="34" charset="0"/>
            </a:endParaRPr>
          </a:p>
        </p:txBody>
      </p:sp>
      <p:sp>
        <p:nvSpPr>
          <p:cNvPr id="26" name="TextBox 13"/>
          <p:cNvSpPr txBox="1"/>
          <p:nvPr/>
        </p:nvSpPr>
        <p:spPr>
          <a:xfrm>
            <a:off x="6814478" y="5552642"/>
            <a:ext cx="4153439" cy="184666"/>
          </a:xfrm>
          <a:prstGeom prst="rect">
            <a:avLst/>
          </a:prstGeom>
          <a:noFill/>
        </p:spPr>
        <p:txBody>
          <a:bodyPr wrap="square" lIns="0" tIns="0" rIns="0" bIns="0" rtlCol="0" anchor="t" anchorCtr="0">
            <a:spAutoFit/>
          </a:bodyPr>
          <a:lstStyle/>
          <a:p>
            <a:pPr defTabSz="1216660">
              <a:spcBef>
                <a:spcPct val="20000"/>
              </a:spcBef>
              <a:defRPr/>
            </a:pPr>
            <a:r>
              <a:rPr lang="zh-CN" altLang="en-US" sz="1200" dirty="0">
                <a:latin typeface="Arial" panose="020B0604020202020204" pitchFamily="34" charset="0"/>
                <a:ea typeface="微软雅黑" panose="020B0503020204020204" charset="-122"/>
                <a:sym typeface="Arial" panose="020B0604020202020204" pitchFamily="34" charset="0"/>
              </a:rPr>
              <a:t>单击此处可编辑内容，根据您的需要自由拉伸文本框大小</a:t>
            </a:r>
            <a:endParaRPr lang="en-US" altLang="zh-CN" sz="1200" dirty="0">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0" fill="hold"/>
                                        <p:tgtEl>
                                          <p:spTgt spid="27"/>
                                        </p:tgtEl>
                                        <p:attrNameLst>
                                          <p:attrName>ppt_w</p:attrName>
                                        </p:attrNameLst>
                                      </p:cBhvr>
                                      <p:tavLst>
                                        <p:tav tm="0" fmla="#ppt_w*sin(2.5*pi*$)">
                                          <p:val>
                                            <p:fltVal val="0"/>
                                          </p:val>
                                        </p:tav>
                                        <p:tav tm="100000">
                                          <p:val>
                                            <p:fltVal val="1"/>
                                          </p:val>
                                        </p:tav>
                                      </p:tavLst>
                                    </p:anim>
                                    <p:anim calcmode="lin" valueType="num">
                                      <p:cBhvr>
                                        <p:cTn id="8" dur="5000" fill="hold"/>
                                        <p:tgtEl>
                                          <p:spTgt spid="27"/>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55"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ppt_w*0.70"/>
                                          </p:val>
                                        </p:tav>
                                        <p:tav tm="100000">
                                          <p:val>
                                            <p:strVal val="#ppt_w"/>
                                          </p:val>
                                        </p:tav>
                                      </p:tavLst>
                                    </p:anim>
                                    <p:anim calcmode="lin" valueType="num">
                                      <p:cBhvr>
                                        <p:cTn id="23" dur="1000" fill="hold"/>
                                        <p:tgtEl>
                                          <p:spTgt spid="10"/>
                                        </p:tgtEl>
                                        <p:attrNameLst>
                                          <p:attrName>ppt_h</p:attrName>
                                        </p:attrNameLst>
                                      </p:cBhvr>
                                      <p:tavLst>
                                        <p:tav tm="0">
                                          <p:val>
                                            <p:strVal val="#ppt_h"/>
                                          </p:val>
                                        </p:tav>
                                        <p:tav tm="100000">
                                          <p:val>
                                            <p:strVal val="#ppt_h"/>
                                          </p:val>
                                        </p:tav>
                                      </p:tavLst>
                                    </p:anim>
                                    <p:animEffect transition="in" filter="fade">
                                      <p:cBhvr>
                                        <p:cTn id="24" dur="1000"/>
                                        <p:tgtEl>
                                          <p:spTgt spid="1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strVal val="#ppt_w*0.70"/>
                                          </p:val>
                                        </p:tav>
                                        <p:tav tm="100000">
                                          <p:val>
                                            <p:strVal val="#ppt_w"/>
                                          </p:val>
                                        </p:tav>
                                      </p:tavLst>
                                    </p:anim>
                                    <p:anim calcmode="lin" valueType="num">
                                      <p:cBhvr>
                                        <p:cTn id="33" dur="1000" fill="hold"/>
                                        <p:tgtEl>
                                          <p:spTgt spid="18"/>
                                        </p:tgtEl>
                                        <p:attrNameLst>
                                          <p:attrName>ppt_h</p:attrName>
                                        </p:attrNameLst>
                                      </p:cBhvr>
                                      <p:tavLst>
                                        <p:tav tm="0">
                                          <p:val>
                                            <p:strVal val="#ppt_h"/>
                                          </p:val>
                                        </p:tav>
                                        <p:tav tm="100000">
                                          <p:val>
                                            <p:strVal val="#ppt_h"/>
                                          </p:val>
                                        </p:tav>
                                      </p:tavLst>
                                    </p:anim>
                                    <p:animEffect transition="in" filter="fade">
                                      <p:cBhvr>
                                        <p:cTn id="34" dur="1000"/>
                                        <p:tgtEl>
                                          <p:spTgt spid="18"/>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strVal val="#ppt_w*0.70"/>
                                          </p:val>
                                        </p:tav>
                                        <p:tav tm="100000">
                                          <p:val>
                                            <p:strVal val="#ppt_w"/>
                                          </p:val>
                                        </p:tav>
                                      </p:tavLst>
                                    </p:anim>
                                    <p:anim calcmode="lin" valueType="num">
                                      <p:cBhvr>
                                        <p:cTn id="38" dur="1000" fill="hold"/>
                                        <p:tgtEl>
                                          <p:spTgt spid="19"/>
                                        </p:tgtEl>
                                        <p:attrNameLst>
                                          <p:attrName>ppt_h</p:attrName>
                                        </p:attrNameLst>
                                      </p:cBhvr>
                                      <p:tavLst>
                                        <p:tav tm="0">
                                          <p:val>
                                            <p:strVal val="#ppt_h"/>
                                          </p:val>
                                        </p:tav>
                                        <p:tav tm="100000">
                                          <p:val>
                                            <p:strVal val="#ppt_h"/>
                                          </p:val>
                                        </p:tav>
                                      </p:tavLst>
                                    </p:anim>
                                    <p:animEffect transition="in" filter="fade">
                                      <p:cBhvr>
                                        <p:cTn id="39" dur="1000"/>
                                        <p:tgtEl>
                                          <p:spTgt spid="19"/>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1000" fill="hold"/>
                                        <p:tgtEl>
                                          <p:spTgt spid="20"/>
                                        </p:tgtEl>
                                        <p:attrNameLst>
                                          <p:attrName>ppt_w</p:attrName>
                                        </p:attrNameLst>
                                      </p:cBhvr>
                                      <p:tavLst>
                                        <p:tav tm="0">
                                          <p:val>
                                            <p:strVal val="#ppt_w*0.70"/>
                                          </p:val>
                                        </p:tav>
                                        <p:tav tm="100000">
                                          <p:val>
                                            <p:strVal val="#ppt_w"/>
                                          </p:val>
                                        </p:tav>
                                      </p:tavLst>
                                    </p:anim>
                                    <p:anim calcmode="lin" valueType="num">
                                      <p:cBhvr>
                                        <p:cTn id="43" dur="1000" fill="hold"/>
                                        <p:tgtEl>
                                          <p:spTgt spid="20"/>
                                        </p:tgtEl>
                                        <p:attrNameLst>
                                          <p:attrName>ppt_h</p:attrName>
                                        </p:attrNameLst>
                                      </p:cBhvr>
                                      <p:tavLst>
                                        <p:tav tm="0">
                                          <p:val>
                                            <p:strVal val="#ppt_h"/>
                                          </p:val>
                                        </p:tav>
                                        <p:tav tm="100000">
                                          <p:val>
                                            <p:strVal val="#ppt_h"/>
                                          </p:val>
                                        </p:tav>
                                      </p:tavLst>
                                    </p:anim>
                                    <p:animEffect transition="in" filter="fade">
                                      <p:cBhvr>
                                        <p:cTn id="44" dur="1000"/>
                                        <p:tgtEl>
                                          <p:spTgt spid="2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0" fill="hold"/>
                                        <p:tgtEl>
                                          <p:spTgt spid="21"/>
                                        </p:tgtEl>
                                        <p:attrNameLst>
                                          <p:attrName>ppt_w</p:attrName>
                                        </p:attrNameLst>
                                      </p:cBhvr>
                                      <p:tavLst>
                                        <p:tav tm="0">
                                          <p:val>
                                            <p:strVal val="#ppt_w*0.70"/>
                                          </p:val>
                                        </p:tav>
                                        <p:tav tm="100000">
                                          <p:val>
                                            <p:strVal val="#ppt_w"/>
                                          </p:val>
                                        </p:tav>
                                      </p:tavLst>
                                    </p:anim>
                                    <p:anim calcmode="lin" valueType="num">
                                      <p:cBhvr>
                                        <p:cTn id="48" dur="1000" fill="hold"/>
                                        <p:tgtEl>
                                          <p:spTgt spid="21"/>
                                        </p:tgtEl>
                                        <p:attrNameLst>
                                          <p:attrName>ppt_h</p:attrName>
                                        </p:attrNameLst>
                                      </p:cBhvr>
                                      <p:tavLst>
                                        <p:tav tm="0">
                                          <p:val>
                                            <p:strVal val="#ppt_h"/>
                                          </p:val>
                                        </p:tav>
                                        <p:tav tm="100000">
                                          <p:val>
                                            <p:strVal val="#ppt_h"/>
                                          </p:val>
                                        </p:tav>
                                      </p:tavLst>
                                    </p:anim>
                                    <p:animEffect transition="in" filter="fade">
                                      <p:cBhvr>
                                        <p:cTn id="49" dur="1000"/>
                                        <p:tgtEl>
                                          <p:spTgt spid="21"/>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0" fill="hold"/>
                                        <p:tgtEl>
                                          <p:spTgt spid="23"/>
                                        </p:tgtEl>
                                        <p:attrNameLst>
                                          <p:attrName>ppt_w</p:attrName>
                                        </p:attrNameLst>
                                      </p:cBhvr>
                                      <p:tavLst>
                                        <p:tav tm="0">
                                          <p:val>
                                            <p:strVal val="#ppt_w*0.70"/>
                                          </p:val>
                                        </p:tav>
                                        <p:tav tm="100000">
                                          <p:val>
                                            <p:strVal val="#ppt_w"/>
                                          </p:val>
                                        </p:tav>
                                      </p:tavLst>
                                    </p:anim>
                                    <p:anim calcmode="lin" valueType="num">
                                      <p:cBhvr>
                                        <p:cTn id="53" dur="1000" fill="hold"/>
                                        <p:tgtEl>
                                          <p:spTgt spid="23"/>
                                        </p:tgtEl>
                                        <p:attrNameLst>
                                          <p:attrName>ppt_h</p:attrName>
                                        </p:attrNameLst>
                                      </p:cBhvr>
                                      <p:tavLst>
                                        <p:tav tm="0">
                                          <p:val>
                                            <p:strVal val="#ppt_h"/>
                                          </p:val>
                                        </p:tav>
                                        <p:tav tm="100000">
                                          <p:val>
                                            <p:strVal val="#ppt_h"/>
                                          </p:val>
                                        </p:tav>
                                      </p:tavLst>
                                    </p:anim>
                                    <p:animEffect transition="in" filter="fade">
                                      <p:cBhvr>
                                        <p:cTn id="54" dur="1000"/>
                                        <p:tgtEl>
                                          <p:spTgt spid="23"/>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strVal val="#ppt_w*0.70"/>
                                          </p:val>
                                        </p:tav>
                                        <p:tav tm="100000">
                                          <p:val>
                                            <p:strVal val="#ppt_w"/>
                                          </p:val>
                                        </p:tav>
                                      </p:tavLst>
                                    </p:anim>
                                    <p:anim calcmode="lin" valueType="num">
                                      <p:cBhvr>
                                        <p:cTn id="58" dur="1000" fill="hold"/>
                                        <p:tgtEl>
                                          <p:spTgt spid="24"/>
                                        </p:tgtEl>
                                        <p:attrNameLst>
                                          <p:attrName>ppt_h</p:attrName>
                                        </p:attrNameLst>
                                      </p:cBhvr>
                                      <p:tavLst>
                                        <p:tav tm="0">
                                          <p:val>
                                            <p:strVal val="#ppt_h"/>
                                          </p:val>
                                        </p:tav>
                                        <p:tav tm="100000">
                                          <p:val>
                                            <p:strVal val="#ppt_h"/>
                                          </p:val>
                                        </p:tav>
                                      </p:tavLst>
                                    </p:anim>
                                    <p:animEffect transition="in" filter="fade">
                                      <p:cBhvr>
                                        <p:cTn id="59" dur="1000"/>
                                        <p:tgtEl>
                                          <p:spTgt spid="24"/>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1000" fill="hold"/>
                                        <p:tgtEl>
                                          <p:spTgt spid="25"/>
                                        </p:tgtEl>
                                        <p:attrNameLst>
                                          <p:attrName>ppt_w</p:attrName>
                                        </p:attrNameLst>
                                      </p:cBhvr>
                                      <p:tavLst>
                                        <p:tav tm="0">
                                          <p:val>
                                            <p:strVal val="#ppt_w*0.70"/>
                                          </p:val>
                                        </p:tav>
                                        <p:tav tm="100000">
                                          <p:val>
                                            <p:strVal val="#ppt_w"/>
                                          </p:val>
                                        </p:tav>
                                      </p:tavLst>
                                    </p:anim>
                                    <p:anim calcmode="lin" valueType="num">
                                      <p:cBhvr>
                                        <p:cTn id="63" dur="1000" fill="hold"/>
                                        <p:tgtEl>
                                          <p:spTgt spid="25"/>
                                        </p:tgtEl>
                                        <p:attrNameLst>
                                          <p:attrName>ppt_h</p:attrName>
                                        </p:attrNameLst>
                                      </p:cBhvr>
                                      <p:tavLst>
                                        <p:tav tm="0">
                                          <p:val>
                                            <p:strVal val="#ppt_h"/>
                                          </p:val>
                                        </p:tav>
                                        <p:tav tm="100000">
                                          <p:val>
                                            <p:strVal val="#ppt_h"/>
                                          </p:val>
                                        </p:tav>
                                      </p:tavLst>
                                    </p:anim>
                                    <p:animEffect transition="in" filter="fade">
                                      <p:cBhvr>
                                        <p:cTn id="64" dur="1000"/>
                                        <p:tgtEl>
                                          <p:spTgt spid="25"/>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1000" fill="hold"/>
                                        <p:tgtEl>
                                          <p:spTgt spid="26"/>
                                        </p:tgtEl>
                                        <p:attrNameLst>
                                          <p:attrName>ppt_w</p:attrName>
                                        </p:attrNameLst>
                                      </p:cBhvr>
                                      <p:tavLst>
                                        <p:tav tm="0">
                                          <p:val>
                                            <p:strVal val="#ppt_w*0.70"/>
                                          </p:val>
                                        </p:tav>
                                        <p:tav tm="100000">
                                          <p:val>
                                            <p:strVal val="#ppt_w"/>
                                          </p:val>
                                        </p:tav>
                                      </p:tavLst>
                                    </p:anim>
                                    <p:anim calcmode="lin" valueType="num">
                                      <p:cBhvr>
                                        <p:cTn id="68" dur="1000" fill="hold"/>
                                        <p:tgtEl>
                                          <p:spTgt spid="26"/>
                                        </p:tgtEl>
                                        <p:attrNameLst>
                                          <p:attrName>ppt_h</p:attrName>
                                        </p:attrNameLst>
                                      </p:cBhvr>
                                      <p:tavLst>
                                        <p:tav tm="0">
                                          <p:val>
                                            <p:strVal val="#ppt_h"/>
                                          </p:val>
                                        </p:tav>
                                        <p:tav tm="100000">
                                          <p:val>
                                            <p:strVal val="#ppt_h"/>
                                          </p:val>
                                        </p:tav>
                                      </p:tavLst>
                                    </p:anim>
                                    <p:animEffect transition="in" filter="fade">
                                      <p:cBhvr>
                                        <p:cTn id="6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0" grpId="0" animBg="1"/>
      <p:bldP spid="11" grpId="0" animBg="1"/>
      <p:bldP spid="18" grpId="0"/>
      <p:bldP spid="19" grpId="0"/>
      <p:bldP spid="20" grpId="0"/>
      <p:bldP spid="21"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班会主题互动</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6" name="圆角矩形 28"/>
          <p:cNvSpPr/>
          <p:nvPr/>
        </p:nvSpPr>
        <p:spPr>
          <a:xfrm>
            <a:off x="1722238" y="3771002"/>
            <a:ext cx="4207255" cy="514632"/>
          </a:xfrm>
          <a:prstGeom prst="roundRect">
            <a:avLst>
              <a:gd name="adj" fmla="val 25274"/>
            </a:avLst>
          </a:prstGeom>
          <a:solidFill>
            <a:srgbClr val="A4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10" name="圆角矩形 29"/>
          <p:cNvSpPr/>
          <p:nvPr/>
        </p:nvSpPr>
        <p:spPr>
          <a:xfrm>
            <a:off x="1722873" y="4548185"/>
            <a:ext cx="4207255" cy="514632"/>
          </a:xfrm>
          <a:prstGeom prst="roundRect">
            <a:avLst>
              <a:gd name="adj" fmla="val 26820"/>
            </a:avLst>
          </a:prstGeom>
          <a:solidFill>
            <a:srgbClr val="A40000"/>
          </a:solidFill>
          <a:ln>
            <a:noFill/>
          </a:ln>
        </p:spPr>
        <p:style>
          <a:lnRef idx="3">
            <a:schemeClr val="lt1"/>
          </a:lnRef>
          <a:fillRef idx="1">
            <a:schemeClr val="accent1"/>
          </a:fillRef>
          <a:effectRef idx="1">
            <a:schemeClr val="accent1"/>
          </a:effectRef>
          <a:fontRef idx="minor">
            <a:schemeClr val="lt1"/>
          </a:fontRef>
        </p:style>
        <p:txBody>
          <a:bodyPr lIns="182459" tIns="91230" rIns="182459" bIns="91230" rtlCol="0" anchor="ctr"/>
          <a:lstStyle/>
          <a:p>
            <a:pPr algn="ctr"/>
            <a:endParaRPr lang="zh-CN" altLang="en-US" sz="1600">
              <a:solidFill>
                <a:schemeClr val="tx1">
                  <a:lumMod val="75000"/>
                  <a:lumOff val="25000"/>
                </a:schemeClr>
              </a:solidFill>
            </a:endParaRPr>
          </a:p>
        </p:txBody>
      </p:sp>
      <p:sp>
        <p:nvSpPr>
          <p:cNvPr id="8" name="TextBox 32"/>
          <p:cNvSpPr txBox="1"/>
          <p:nvPr/>
        </p:nvSpPr>
        <p:spPr>
          <a:xfrm>
            <a:off x="2077387" y="3880632"/>
            <a:ext cx="3853375" cy="295466"/>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2" name="TextBox 33"/>
          <p:cNvSpPr txBox="1"/>
          <p:nvPr/>
        </p:nvSpPr>
        <p:spPr>
          <a:xfrm>
            <a:off x="2077387" y="4657506"/>
            <a:ext cx="3853375" cy="295466"/>
          </a:xfrm>
          <a:prstGeom prst="rect">
            <a:avLst/>
          </a:prstGeom>
          <a:noFill/>
          <a:ln>
            <a:noFill/>
          </a:ln>
        </p:spPr>
        <p:style>
          <a:lnRef idx="3">
            <a:schemeClr val="lt1"/>
          </a:lnRef>
          <a:fillRef idx="1">
            <a:schemeClr val="accent1"/>
          </a:fillRef>
          <a:effectRef idx="1">
            <a:schemeClr val="accent1"/>
          </a:effectRef>
          <a:fontRef idx="minor">
            <a:schemeClr val="lt1"/>
          </a:fontRef>
        </p:style>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nSpc>
                <a:spcPct val="120000"/>
              </a:lnSpc>
            </a:pPr>
            <a:r>
              <a:rPr lang="zh-CN" altLang="en-US" sz="1600" dirty="0">
                <a:solidFill>
                  <a:schemeClr val="bg1"/>
                </a:solidFill>
              </a:rPr>
              <a:t>点击输入本栏的具体的说明分项内容。</a:t>
            </a:r>
            <a:endParaRPr lang="en-US" altLang="zh-CN" sz="1600" dirty="0">
              <a:solidFill>
                <a:schemeClr val="bg1"/>
              </a:solidFill>
            </a:endParaRPr>
          </a:p>
        </p:txBody>
      </p:sp>
      <p:sp>
        <p:nvSpPr>
          <p:cNvPr id="11" name="TextBox 1"/>
          <p:cNvSpPr txBox="1"/>
          <p:nvPr/>
        </p:nvSpPr>
        <p:spPr>
          <a:xfrm>
            <a:off x="2117710" y="2243331"/>
            <a:ext cx="3416320" cy="1200329"/>
          </a:xfrm>
          <a:prstGeom prst="rect">
            <a:avLst/>
          </a:prstGeom>
          <a:noFill/>
        </p:spPr>
        <p:txBody>
          <a:bodyPr wrap="none" rtlCol="0">
            <a:spAutoFit/>
          </a:bodyPr>
          <a:lstStyle/>
          <a:p>
            <a:pPr algn="ctr"/>
            <a:r>
              <a:rPr lang="zh-CN" altLang="en-US" sz="3600" b="1" i="1" dirty="0">
                <a:solidFill>
                  <a:srgbClr val="A40000"/>
                </a:solidFill>
                <a:latin typeface="微软雅黑" panose="020B0503020204020204" charset="-122"/>
                <a:ea typeface="微软雅黑" panose="020B0503020204020204" charset="-122"/>
                <a:cs typeface="Playfair Display SC Black" charset="0"/>
              </a:rPr>
              <a:t>请输入你的标题</a:t>
            </a:r>
          </a:p>
          <a:p>
            <a:pPr algn="ctr"/>
            <a:endParaRPr lang="zh-CN" altLang="en-US" sz="3600" b="1" i="1" dirty="0">
              <a:solidFill>
                <a:srgbClr val="A40000"/>
              </a:solidFill>
              <a:latin typeface="微软雅黑" panose="020B0503020204020204" charset="-122"/>
              <a:ea typeface="微软雅黑" panose="020B0503020204020204" charset="-122"/>
              <a:cs typeface="Playfair Display SC Black" charset="0"/>
              <a:sym typeface="+mn-ea"/>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94806" y="1931670"/>
            <a:ext cx="5067300" cy="3130550"/>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1000"/>
                            </p:stCondLst>
                            <p:childTnLst>
                              <p:par>
                                <p:cTn id="31" presetID="42"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8" grpId="0" bldLvl="0" animBg="1"/>
      <p:bldP spid="2" grpId="0" bldLvl="0"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4269165" y="3702015"/>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83266" y="332063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04</a:t>
            </a:r>
            <a:endParaRPr lang="zh-CN" altLang="en-US" sz="2800" i="1" dirty="0">
              <a:solidFill>
                <a:srgbClr val="A40000"/>
              </a:solidFill>
              <a:latin typeface="微软雅黑" panose="020B0503020204020204" charset="-122"/>
              <a:ea typeface="微软雅黑" panose="020B0503020204020204" charset="-122"/>
            </a:endParaRPr>
          </a:p>
        </p:txBody>
      </p:sp>
      <p:sp>
        <p:nvSpPr>
          <p:cNvPr id="22" name="文本框 21"/>
          <p:cNvSpPr txBox="1"/>
          <p:nvPr/>
        </p:nvSpPr>
        <p:spPr>
          <a:xfrm>
            <a:off x="4368801" y="2780030"/>
            <a:ext cx="4467225" cy="923330"/>
          </a:xfrm>
          <a:prstGeom prst="rect">
            <a:avLst/>
          </a:prstGeom>
          <a:noFill/>
        </p:spPr>
        <p:txBody>
          <a:bodyPr wrap="square" rtlCol="0">
            <a:spAutoFit/>
          </a:bodyPr>
          <a:lstStyle/>
          <a:p>
            <a:pPr algn="r"/>
            <a:r>
              <a:rPr lang="zh-CN" altLang="en-US" sz="5400">
                <a:solidFill>
                  <a:srgbClr val="A40000"/>
                </a:solidFill>
                <a:latin typeface="微软雅黑" panose="020B0503020204020204" charset="-122"/>
                <a:ea typeface="微软雅黑" panose="020B0503020204020204" charset="-122"/>
                <a:sym typeface="+mn-ea"/>
              </a:rPr>
              <a:t>班会主题交流</a:t>
            </a:r>
            <a:endParaRPr lang="zh-CN" altLang="en-US" sz="54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19426" y="1951990"/>
            <a:ext cx="1424940" cy="1563370"/>
          </a:xfrm>
          <a:prstGeom prst="rect">
            <a:avLst/>
          </a:prstGeom>
        </p:spPr>
      </p:pic>
      <p:pic>
        <p:nvPicPr>
          <p:cNvPr id="20" name="图片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a:off x="8477251" y="3702052"/>
            <a:ext cx="3721735" cy="309943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0.7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strVal val="#ppt_w*0.7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animEffect transition="in" filter="fade">
                                      <p:cBhvr>
                                        <p:cTn id="25" dur="1000"/>
                                        <p:tgtEl>
                                          <p:spTgt spid="9"/>
                                        </p:tgtEl>
                                      </p:cBhvr>
                                    </p:animEffect>
                                  </p:childTnLst>
                                </p:cTn>
                              </p:par>
                              <p:par>
                                <p:cTn id="26" presetID="5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班会主题交流</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825335" y="2484158"/>
            <a:ext cx="1639391" cy="1568350"/>
            <a:chOff x="5725640" y="2343188"/>
            <a:chExt cx="1639390" cy="1568350"/>
          </a:xfrm>
          <a:solidFill>
            <a:srgbClr val="A40000"/>
          </a:solidFill>
        </p:grpSpPr>
        <p:sp>
          <p:nvSpPr>
            <p:cNvPr id="5" name="任意多边形 14"/>
            <p:cNvSpPr/>
            <p:nvPr/>
          </p:nvSpPr>
          <p:spPr>
            <a:xfrm rot="15417785">
              <a:off x="5761160" y="2307668"/>
              <a:ext cx="1568350" cy="1639390"/>
            </a:xfrm>
            <a:custGeom>
              <a:avLst/>
              <a:gdLst>
                <a:gd name="connsiteX0" fmla="*/ 2850411 w 3790824"/>
                <a:gd name="connsiteY0" fmla="*/ 1980294 h 3962533"/>
                <a:gd name="connsiteX1" fmla="*/ 1914544 w 3790824"/>
                <a:gd name="connsiteY1" fmla="*/ 1044427 h 3962533"/>
                <a:gd name="connsiteX2" fmla="*/ 978677 w 3790824"/>
                <a:gd name="connsiteY2" fmla="*/ 1980294 h 3962533"/>
                <a:gd name="connsiteX3" fmla="*/ 1914544 w 3790824"/>
                <a:gd name="connsiteY3" fmla="*/ 2916161 h 3962533"/>
                <a:gd name="connsiteX4" fmla="*/ 2850411 w 3790824"/>
                <a:gd name="connsiteY4" fmla="*/ 1980294 h 3962533"/>
                <a:gd name="connsiteX5" fmla="*/ 3790824 w 3790824"/>
                <a:gd name="connsiteY5" fmla="*/ 1792726 h 3962533"/>
                <a:gd name="connsiteX6" fmla="*/ 3790824 w 3790824"/>
                <a:gd name="connsiteY6" fmla="*/ 2083454 h 3962533"/>
                <a:gd name="connsiteX7" fmla="*/ 3654834 w 3790824"/>
                <a:gd name="connsiteY7" fmla="*/ 2219444 h 3962533"/>
                <a:gd name="connsiteX8" fmla="*/ 3255083 w 3790824"/>
                <a:gd name="connsiteY8" fmla="*/ 2219444 h 3962533"/>
                <a:gd name="connsiteX9" fmla="*/ 3249665 w 3790824"/>
                <a:gd name="connsiteY9" fmla="*/ 2254949 h 3962533"/>
                <a:gd name="connsiteX10" fmla="*/ 2966153 w 3790824"/>
                <a:gd name="connsiteY10" fmla="*/ 2847168 h 3962533"/>
                <a:gd name="connsiteX11" fmla="*/ 2938885 w 3790824"/>
                <a:gd name="connsiteY11" fmla="*/ 2877170 h 3962533"/>
                <a:gd name="connsiteX12" fmla="*/ 3224970 w 3790824"/>
                <a:gd name="connsiteY12" fmla="*/ 3266562 h 3962533"/>
                <a:gd name="connsiteX13" fmla="*/ 3249805 w 3790824"/>
                <a:gd name="connsiteY13" fmla="*/ 3367637 h 3962533"/>
                <a:gd name="connsiteX14" fmla="*/ 3195895 w 3790824"/>
                <a:gd name="connsiteY14" fmla="*/ 3456670 h 3962533"/>
                <a:gd name="connsiteX15" fmla="*/ 2961603 w 3790824"/>
                <a:gd name="connsiteY15" fmla="*/ 3628803 h 3962533"/>
                <a:gd name="connsiteX16" fmla="*/ 2771495 w 3790824"/>
                <a:gd name="connsiteY16" fmla="*/ 3599728 h 3962533"/>
                <a:gd name="connsiteX17" fmla="*/ 2488779 w 3790824"/>
                <a:gd name="connsiteY17" fmla="*/ 3214923 h 3962533"/>
                <a:gd name="connsiteX18" fmla="*/ 2445010 w 3790824"/>
                <a:gd name="connsiteY18" fmla="*/ 3236007 h 3962533"/>
                <a:gd name="connsiteX19" fmla="*/ 2053883 w 3790824"/>
                <a:gd name="connsiteY19" fmla="*/ 3336067 h 3962533"/>
                <a:gd name="connsiteX20" fmla="*/ 2037562 w 3790824"/>
                <a:gd name="connsiteY20" fmla="*/ 3336891 h 3962533"/>
                <a:gd name="connsiteX21" fmla="*/ 2037562 w 3790824"/>
                <a:gd name="connsiteY21" fmla="*/ 3826543 h 3962533"/>
                <a:gd name="connsiteX22" fmla="*/ 1901572 w 3790824"/>
                <a:gd name="connsiteY22" fmla="*/ 3962533 h 3962533"/>
                <a:gd name="connsiteX23" fmla="*/ 1610844 w 3790824"/>
                <a:gd name="connsiteY23" fmla="*/ 3962533 h 3962533"/>
                <a:gd name="connsiteX24" fmla="*/ 1474854 w 3790824"/>
                <a:gd name="connsiteY24" fmla="*/ 3826543 h 3962533"/>
                <a:gd name="connsiteX25" fmla="*/ 1474854 w 3790824"/>
                <a:gd name="connsiteY25" fmla="*/ 3269232 h 3962533"/>
                <a:gd name="connsiteX26" fmla="*/ 1384078 w 3790824"/>
                <a:gd name="connsiteY26" fmla="*/ 3236007 h 3962533"/>
                <a:gd name="connsiteX27" fmla="*/ 1047671 w 3790824"/>
                <a:gd name="connsiteY27" fmla="*/ 3031904 h 3962533"/>
                <a:gd name="connsiteX28" fmla="*/ 997214 w 3790824"/>
                <a:gd name="connsiteY28" fmla="*/ 2986046 h 3962533"/>
                <a:gd name="connsiteX29" fmla="*/ 710082 w 3790824"/>
                <a:gd name="connsiteY29" fmla="*/ 3250899 h 3962533"/>
                <a:gd name="connsiteX30" fmla="*/ 517920 w 3790824"/>
                <a:gd name="connsiteY30" fmla="*/ 3243143 h 3962533"/>
                <a:gd name="connsiteX31" fmla="*/ 320802 w 3790824"/>
                <a:gd name="connsiteY31" fmla="*/ 3029444 h 3962533"/>
                <a:gd name="connsiteX32" fmla="*/ 328558 w 3790824"/>
                <a:gd name="connsiteY32" fmla="*/ 2837282 h 3962533"/>
                <a:gd name="connsiteX33" fmla="*/ 666127 w 3790824"/>
                <a:gd name="connsiteY33" fmla="*/ 2525905 h 3962533"/>
                <a:gd name="connsiteX34" fmla="*/ 658832 w 3790824"/>
                <a:gd name="connsiteY34" fmla="*/ 2510762 h 3962533"/>
                <a:gd name="connsiteX35" fmla="*/ 579423 w 3790824"/>
                <a:gd name="connsiteY35" fmla="*/ 2254949 h 3962533"/>
                <a:gd name="connsiteX36" fmla="*/ 574005 w 3790824"/>
                <a:gd name="connsiteY36" fmla="*/ 2219445 h 3962533"/>
                <a:gd name="connsiteX37" fmla="*/ 135990 w 3790824"/>
                <a:gd name="connsiteY37" fmla="*/ 2219445 h 3962533"/>
                <a:gd name="connsiteX38" fmla="*/ 0 w 3790824"/>
                <a:gd name="connsiteY38" fmla="*/ 2083455 h 3962533"/>
                <a:gd name="connsiteX39" fmla="*/ 0 w 3790824"/>
                <a:gd name="connsiteY39" fmla="*/ 1792727 h 3962533"/>
                <a:gd name="connsiteX40" fmla="*/ 135990 w 3790824"/>
                <a:gd name="connsiteY40" fmla="*/ 1656737 h 3962533"/>
                <a:gd name="connsiteX41" fmla="*/ 591998 w 3790824"/>
                <a:gd name="connsiteY41" fmla="*/ 1656737 h 3962533"/>
                <a:gd name="connsiteX42" fmla="*/ 613005 w 3790824"/>
                <a:gd name="connsiteY42" fmla="*/ 1575038 h 3962533"/>
                <a:gd name="connsiteX43" fmla="*/ 784482 w 3790824"/>
                <a:gd name="connsiteY43" fmla="*/ 1218336 h 3962533"/>
                <a:gd name="connsiteX44" fmla="*/ 848257 w 3790824"/>
                <a:gd name="connsiteY44" fmla="*/ 1133051 h 3962533"/>
                <a:gd name="connsiteX45" fmla="*/ 538492 w 3790824"/>
                <a:gd name="connsiteY45" fmla="*/ 735456 h 3962533"/>
                <a:gd name="connsiteX46" fmla="*/ 562189 w 3790824"/>
                <a:gd name="connsiteY46" fmla="*/ 544603 h 3962533"/>
                <a:gd name="connsiteX47" fmla="*/ 791529 w 3790824"/>
                <a:gd name="connsiteY47" fmla="*/ 365924 h 3962533"/>
                <a:gd name="connsiteX48" fmla="*/ 982383 w 3790824"/>
                <a:gd name="connsiteY48" fmla="*/ 389621 h 3962533"/>
                <a:gd name="connsiteX49" fmla="*/ 1281754 w 3790824"/>
                <a:gd name="connsiteY49" fmla="*/ 773875 h 3962533"/>
                <a:gd name="connsiteX50" fmla="*/ 1384078 w 3790824"/>
                <a:gd name="connsiteY50" fmla="*/ 724584 h 3962533"/>
                <a:gd name="connsiteX51" fmla="*/ 1474853 w 3790824"/>
                <a:gd name="connsiteY51" fmla="*/ 691359 h 3962533"/>
                <a:gd name="connsiteX52" fmla="*/ 1474853 w 3790824"/>
                <a:gd name="connsiteY52" fmla="*/ 135990 h 3962533"/>
                <a:gd name="connsiteX53" fmla="*/ 1610843 w 3790824"/>
                <a:gd name="connsiteY53" fmla="*/ 0 h 3962533"/>
                <a:gd name="connsiteX54" fmla="*/ 1901571 w 3790824"/>
                <a:gd name="connsiteY54" fmla="*/ 0 h 3962533"/>
                <a:gd name="connsiteX55" fmla="*/ 2037561 w 3790824"/>
                <a:gd name="connsiteY55" fmla="*/ 135990 h 3962533"/>
                <a:gd name="connsiteX56" fmla="*/ 2037561 w 3790824"/>
                <a:gd name="connsiteY56" fmla="*/ 623699 h 3962533"/>
                <a:gd name="connsiteX57" fmla="*/ 2053883 w 3790824"/>
                <a:gd name="connsiteY57" fmla="*/ 624523 h 3962533"/>
                <a:gd name="connsiteX58" fmla="*/ 2445010 w 3790824"/>
                <a:gd name="connsiteY58" fmla="*/ 724584 h 3962533"/>
                <a:gd name="connsiteX59" fmla="*/ 2559802 w 3790824"/>
                <a:gd name="connsiteY59" fmla="*/ 779881 h 3962533"/>
                <a:gd name="connsiteX60" fmla="*/ 2876923 w 3790824"/>
                <a:gd name="connsiteY60" fmla="*/ 455906 h 3962533"/>
                <a:gd name="connsiteX61" fmla="*/ 3069231 w 3790824"/>
                <a:gd name="connsiteY61" fmla="*/ 453850 h 3962533"/>
                <a:gd name="connsiteX62" fmla="*/ 3276993 w 3790824"/>
                <a:gd name="connsiteY62" fmla="*/ 657217 h 3962533"/>
                <a:gd name="connsiteX63" fmla="*/ 3317849 w 3790824"/>
                <a:gd name="connsiteY63" fmla="*/ 752945 h 3962533"/>
                <a:gd name="connsiteX64" fmla="*/ 3279048 w 3790824"/>
                <a:gd name="connsiteY64" fmla="*/ 849525 h 3962533"/>
                <a:gd name="connsiteX65" fmla="*/ 2989791 w 3790824"/>
                <a:gd name="connsiteY65" fmla="*/ 1145034 h 3962533"/>
                <a:gd name="connsiteX66" fmla="*/ 3044606 w 3790824"/>
                <a:gd name="connsiteY66" fmla="*/ 1218336 h 3962533"/>
                <a:gd name="connsiteX67" fmla="*/ 3216083 w 3790824"/>
                <a:gd name="connsiteY67" fmla="*/ 1575038 h 3962533"/>
                <a:gd name="connsiteX68" fmla="*/ 3237090 w 3790824"/>
                <a:gd name="connsiteY68" fmla="*/ 1656736 h 3962533"/>
                <a:gd name="connsiteX69" fmla="*/ 3654834 w 3790824"/>
                <a:gd name="connsiteY69" fmla="*/ 1656736 h 3962533"/>
                <a:gd name="connsiteX70" fmla="*/ 3790824 w 3790824"/>
                <a:gd name="connsiteY70" fmla="*/ 1792726 h 396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6" name="椭圆 16"/>
            <p:cNvSpPr/>
            <p:nvPr/>
          </p:nvSpPr>
          <p:spPr>
            <a:xfrm rot="20817785">
              <a:off x="6355323" y="2937352"/>
              <a:ext cx="380022" cy="380024"/>
            </a:xfrm>
            <a:prstGeom prst="ellipse">
              <a:avLst/>
            </a:pr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7" name="组合 6"/>
          <p:cNvGrpSpPr/>
          <p:nvPr/>
        </p:nvGrpSpPr>
        <p:grpSpPr>
          <a:xfrm>
            <a:off x="7389096" y="1947956"/>
            <a:ext cx="3369853" cy="3223828"/>
            <a:chOff x="7289400" y="1806986"/>
            <a:chExt cx="3369853" cy="3223828"/>
          </a:xfrm>
          <a:solidFill>
            <a:srgbClr val="A40000"/>
          </a:solidFill>
        </p:grpSpPr>
        <p:sp>
          <p:nvSpPr>
            <p:cNvPr id="8" name="任意多边形 13"/>
            <p:cNvSpPr/>
            <p:nvPr/>
          </p:nvSpPr>
          <p:spPr>
            <a:xfrm rot="16200000">
              <a:off x="7362413" y="1733973"/>
              <a:ext cx="3223828" cy="3369853"/>
            </a:xfrm>
            <a:custGeom>
              <a:avLst/>
              <a:gdLst>
                <a:gd name="connsiteX0" fmla="*/ 2850411 w 3790824"/>
                <a:gd name="connsiteY0" fmla="*/ 1980294 h 3962533"/>
                <a:gd name="connsiteX1" fmla="*/ 1914544 w 3790824"/>
                <a:gd name="connsiteY1" fmla="*/ 1044427 h 3962533"/>
                <a:gd name="connsiteX2" fmla="*/ 978677 w 3790824"/>
                <a:gd name="connsiteY2" fmla="*/ 1980294 h 3962533"/>
                <a:gd name="connsiteX3" fmla="*/ 1914544 w 3790824"/>
                <a:gd name="connsiteY3" fmla="*/ 2916161 h 3962533"/>
                <a:gd name="connsiteX4" fmla="*/ 2850411 w 3790824"/>
                <a:gd name="connsiteY4" fmla="*/ 1980294 h 3962533"/>
                <a:gd name="connsiteX5" fmla="*/ 3790824 w 3790824"/>
                <a:gd name="connsiteY5" fmla="*/ 1792726 h 3962533"/>
                <a:gd name="connsiteX6" fmla="*/ 3790824 w 3790824"/>
                <a:gd name="connsiteY6" fmla="*/ 2083454 h 3962533"/>
                <a:gd name="connsiteX7" fmla="*/ 3654834 w 3790824"/>
                <a:gd name="connsiteY7" fmla="*/ 2219444 h 3962533"/>
                <a:gd name="connsiteX8" fmla="*/ 3255083 w 3790824"/>
                <a:gd name="connsiteY8" fmla="*/ 2219444 h 3962533"/>
                <a:gd name="connsiteX9" fmla="*/ 3249665 w 3790824"/>
                <a:gd name="connsiteY9" fmla="*/ 2254949 h 3962533"/>
                <a:gd name="connsiteX10" fmla="*/ 2966153 w 3790824"/>
                <a:gd name="connsiteY10" fmla="*/ 2847168 h 3962533"/>
                <a:gd name="connsiteX11" fmla="*/ 2938885 w 3790824"/>
                <a:gd name="connsiteY11" fmla="*/ 2877170 h 3962533"/>
                <a:gd name="connsiteX12" fmla="*/ 3224970 w 3790824"/>
                <a:gd name="connsiteY12" fmla="*/ 3266562 h 3962533"/>
                <a:gd name="connsiteX13" fmla="*/ 3249805 w 3790824"/>
                <a:gd name="connsiteY13" fmla="*/ 3367637 h 3962533"/>
                <a:gd name="connsiteX14" fmla="*/ 3195895 w 3790824"/>
                <a:gd name="connsiteY14" fmla="*/ 3456670 h 3962533"/>
                <a:gd name="connsiteX15" fmla="*/ 2961603 w 3790824"/>
                <a:gd name="connsiteY15" fmla="*/ 3628803 h 3962533"/>
                <a:gd name="connsiteX16" fmla="*/ 2771495 w 3790824"/>
                <a:gd name="connsiteY16" fmla="*/ 3599728 h 3962533"/>
                <a:gd name="connsiteX17" fmla="*/ 2488779 w 3790824"/>
                <a:gd name="connsiteY17" fmla="*/ 3214923 h 3962533"/>
                <a:gd name="connsiteX18" fmla="*/ 2445010 w 3790824"/>
                <a:gd name="connsiteY18" fmla="*/ 3236007 h 3962533"/>
                <a:gd name="connsiteX19" fmla="*/ 2053883 w 3790824"/>
                <a:gd name="connsiteY19" fmla="*/ 3336067 h 3962533"/>
                <a:gd name="connsiteX20" fmla="*/ 2037562 w 3790824"/>
                <a:gd name="connsiteY20" fmla="*/ 3336891 h 3962533"/>
                <a:gd name="connsiteX21" fmla="*/ 2037562 w 3790824"/>
                <a:gd name="connsiteY21" fmla="*/ 3826543 h 3962533"/>
                <a:gd name="connsiteX22" fmla="*/ 1901572 w 3790824"/>
                <a:gd name="connsiteY22" fmla="*/ 3962533 h 3962533"/>
                <a:gd name="connsiteX23" fmla="*/ 1610844 w 3790824"/>
                <a:gd name="connsiteY23" fmla="*/ 3962533 h 3962533"/>
                <a:gd name="connsiteX24" fmla="*/ 1474854 w 3790824"/>
                <a:gd name="connsiteY24" fmla="*/ 3826543 h 3962533"/>
                <a:gd name="connsiteX25" fmla="*/ 1474854 w 3790824"/>
                <a:gd name="connsiteY25" fmla="*/ 3269232 h 3962533"/>
                <a:gd name="connsiteX26" fmla="*/ 1384078 w 3790824"/>
                <a:gd name="connsiteY26" fmla="*/ 3236007 h 3962533"/>
                <a:gd name="connsiteX27" fmla="*/ 1047671 w 3790824"/>
                <a:gd name="connsiteY27" fmla="*/ 3031904 h 3962533"/>
                <a:gd name="connsiteX28" fmla="*/ 997214 w 3790824"/>
                <a:gd name="connsiteY28" fmla="*/ 2986046 h 3962533"/>
                <a:gd name="connsiteX29" fmla="*/ 710082 w 3790824"/>
                <a:gd name="connsiteY29" fmla="*/ 3250899 h 3962533"/>
                <a:gd name="connsiteX30" fmla="*/ 517920 w 3790824"/>
                <a:gd name="connsiteY30" fmla="*/ 3243143 h 3962533"/>
                <a:gd name="connsiteX31" fmla="*/ 320802 w 3790824"/>
                <a:gd name="connsiteY31" fmla="*/ 3029444 h 3962533"/>
                <a:gd name="connsiteX32" fmla="*/ 328558 w 3790824"/>
                <a:gd name="connsiteY32" fmla="*/ 2837282 h 3962533"/>
                <a:gd name="connsiteX33" fmla="*/ 666127 w 3790824"/>
                <a:gd name="connsiteY33" fmla="*/ 2525905 h 3962533"/>
                <a:gd name="connsiteX34" fmla="*/ 658832 w 3790824"/>
                <a:gd name="connsiteY34" fmla="*/ 2510762 h 3962533"/>
                <a:gd name="connsiteX35" fmla="*/ 579423 w 3790824"/>
                <a:gd name="connsiteY35" fmla="*/ 2254949 h 3962533"/>
                <a:gd name="connsiteX36" fmla="*/ 574005 w 3790824"/>
                <a:gd name="connsiteY36" fmla="*/ 2219445 h 3962533"/>
                <a:gd name="connsiteX37" fmla="*/ 135990 w 3790824"/>
                <a:gd name="connsiteY37" fmla="*/ 2219445 h 3962533"/>
                <a:gd name="connsiteX38" fmla="*/ 0 w 3790824"/>
                <a:gd name="connsiteY38" fmla="*/ 2083455 h 3962533"/>
                <a:gd name="connsiteX39" fmla="*/ 0 w 3790824"/>
                <a:gd name="connsiteY39" fmla="*/ 1792727 h 3962533"/>
                <a:gd name="connsiteX40" fmla="*/ 135990 w 3790824"/>
                <a:gd name="connsiteY40" fmla="*/ 1656737 h 3962533"/>
                <a:gd name="connsiteX41" fmla="*/ 591998 w 3790824"/>
                <a:gd name="connsiteY41" fmla="*/ 1656737 h 3962533"/>
                <a:gd name="connsiteX42" fmla="*/ 613005 w 3790824"/>
                <a:gd name="connsiteY42" fmla="*/ 1575038 h 3962533"/>
                <a:gd name="connsiteX43" fmla="*/ 784482 w 3790824"/>
                <a:gd name="connsiteY43" fmla="*/ 1218336 h 3962533"/>
                <a:gd name="connsiteX44" fmla="*/ 848257 w 3790824"/>
                <a:gd name="connsiteY44" fmla="*/ 1133051 h 3962533"/>
                <a:gd name="connsiteX45" fmla="*/ 538492 w 3790824"/>
                <a:gd name="connsiteY45" fmla="*/ 735456 h 3962533"/>
                <a:gd name="connsiteX46" fmla="*/ 562189 w 3790824"/>
                <a:gd name="connsiteY46" fmla="*/ 544603 h 3962533"/>
                <a:gd name="connsiteX47" fmla="*/ 791529 w 3790824"/>
                <a:gd name="connsiteY47" fmla="*/ 365924 h 3962533"/>
                <a:gd name="connsiteX48" fmla="*/ 982383 w 3790824"/>
                <a:gd name="connsiteY48" fmla="*/ 389621 h 3962533"/>
                <a:gd name="connsiteX49" fmla="*/ 1281754 w 3790824"/>
                <a:gd name="connsiteY49" fmla="*/ 773875 h 3962533"/>
                <a:gd name="connsiteX50" fmla="*/ 1384078 w 3790824"/>
                <a:gd name="connsiteY50" fmla="*/ 724584 h 3962533"/>
                <a:gd name="connsiteX51" fmla="*/ 1474853 w 3790824"/>
                <a:gd name="connsiteY51" fmla="*/ 691359 h 3962533"/>
                <a:gd name="connsiteX52" fmla="*/ 1474853 w 3790824"/>
                <a:gd name="connsiteY52" fmla="*/ 135990 h 3962533"/>
                <a:gd name="connsiteX53" fmla="*/ 1610843 w 3790824"/>
                <a:gd name="connsiteY53" fmla="*/ 0 h 3962533"/>
                <a:gd name="connsiteX54" fmla="*/ 1901571 w 3790824"/>
                <a:gd name="connsiteY54" fmla="*/ 0 h 3962533"/>
                <a:gd name="connsiteX55" fmla="*/ 2037561 w 3790824"/>
                <a:gd name="connsiteY55" fmla="*/ 135990 h 3962533"/>
                <a:gd name="connsiteX56" fmla="*/ 2037561 w 3790824"/>
                <a:gd name="connsiteY56" fmla="*/ 623699 h 3962533"/>
                <a:gd name="connsiteX57" fmla="*/ 2053883 w 3790824"/>
                <a:gd name="connsiteY57" fmla="*/ 624523 h 3962533"/>
                <a:gd name="connsiteX58" fmla="*/ 2445010 w 3790824"/>
                <a:gd name="connsiteY58" fmla="*/ 724584 h 3962533"/>
                <a:gd name="connsiteX59" fmla="*/ 2559802 w 3790824"/>
                <a:gd name="connsiteY59" fmla="*/ 779881 h 3962533"/>
                <a:gd name="connsiteX60" fmla="*/ 2876923 w 3790824"/>
                <a:gd name="connsiteY60" fmla="*/ 455906 h 3962533"/>
                <a:gd name="connsiteX61" fmla="*/ 3069231 w 3790824"/>
                <a:gd name="connsiteY61" fmla="*/ 453850 h 3962533"/>
                <a:gd name="connsiteX62" fmla="*/ 3276993 w 3790824"/>
                <a:gd name="connsiteY62" fmla="*/ 657217 h 3962533"/>
                <a:gd name="connsiteX63" fmla="*/ 3317849 w 3790824"/>
                <a:gd name="connsiteY63" fmla="*/ 752945 h 3962533"/>
                <a:gd name="connsiteX64" fmla="*/ 3279048 w 3790824"/>
                <a:gd name="connsiteY64" fmla="*/ 849525 h 3962533"/>
                <a:gd name="connsiteX65" fmla="*/ 2989791 w 3790824"/>
                <a:gd name="connsiteY65" fmla="*/ 1145034 h 3962533"/>
                <a:gd name="connsiteX66" fmla="*/ 3044606 w 3790824"/>
                <a:gd name="connsiteY66" fmla="*/ 1218336 h 3962533"/>
                <a:gd name="connsiteX67" fmla="*/ 3216083 w 3790824"/>
                <a:gd name="connsiteY67" fmla="*/ 1575038 h 3962533"/>
                <a:gd name="connsiteX68" fmla="*/ 3237090 w 3790824"/>
                <a:gd name="connsiteY68" fmla="*/ 1656736 h 3962533"/>
                <a:gd name="connsiteX69" fmla="*/ 3654834 w 3790824"/>
                <a:gd name="connsiteY69" fmla="*/ 1656736 h 3962533"/>
                <a:gd name="connsiteX70" fmla="*/ 3790824 w 3790824"/>
                <a:gd name="connsiteY70" fmla="*/ 1792726 h 396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2" name="椭圆 16"/>
            <p:cNvSpPr/>
            <p:nvPr/>
          </p:nvSpPr>
          <p:spPr>
            <a:xfrm rot="20817785">
              <a:off x="8634198" y="3060564"/>
              <a:ext cx="680258" cy="680262"/>
            </a:xfrm>
            <a:prstGeom prst="ellipse">
              <a:avLst/>
            </a:pr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10" name="组合 18"/>
          <p:cNvGrpSpPr/>
          <p:nvPr/>
        </p:nvGrpSpPr>
        <p:grpSpPr>
          <a:xfrm rot="581770">
            <a:off x="6620214" y="4100011"/>
            <a:ext cx="1021671" cy="977398"/>
            <a:chOff x="624606" y="259596"/>
            <a:chExt cx="1927721" cy="1844187"/>
          </a:xfrm>
          <a:solidFill>
            <a:srgbClr val="A40000"/>
          </a:solidFill>
        </p:grpSpPr>
        <p:sp>
          <p:nvSpPr>
            <p:cNvPr id="11" name="任意多边形 19"/>
            <p:cNvSpPr/>
            <p:nvPr/>
          </p:nvSpPr>
          <p:spPr>
            <a:xfrm rot="16200000">
              <a:off x="666373" y="217829"/>
              <a:ext cx="1844187" cy="1927721"/>
            </a:xfrm>
            <a:custGeom>
              <a:avLst/>
              <a:gdLst>
                <a:gd name="connsiteX0" fmla="*/ 2850411 w 3790824"/>
                <a:gd name="connsiteY0" fmla="*/ 1980294 h 3962533"/>
                <a:gd name="connsiteX1" fmla="*/ 1914544 w 3790824"/>
                <a:gd name="connsiteY1" fmla="*/ 1044427 h 3962533"/>
                <a:gd name="connsiteX2" fmla="*/ 978677 w 3790824"/>
                <a:gd name="connsiteY2" fmla="*/ 1980294 h 3962533"/>
                <a:gd name="connsiteX3" fmla="*/ 1914544 w 3790824"/>
                <a:gd name="connsiteY3" fmla="*/ 2916161 h 3962533"/>
                <a:gd name="connsiteX4" fmla="*/ 2850411 w 3790824"/>
                <a:gd name="connsiteY4" fmla="*/ 1980294 h 3962533"/>
                <a:gd name="connsiteX5" fmla="*/ 3790824 w 3790824"/>
                <a:gd name="connsiteY5" fmla="*/ 1792726 h 3962533"/>
                <a:gd name="connsiteX6" fmla="*/ 3790824 w 3790824"/>
                <a:gd name="connsiteY6" fmla="*/ 2083454 h 3962533"/>
                <a:gd name="connsiteX7" fmla="*/ 3654834 w 3790824"/>
                <a:gd name="connsiteY7" fmla="*/ 2219444 h 3962533"/>
                <a:gd name="connsiteX8" fmla="*/ 3255083 w 3790824"/>
                <a:gd name="connsiteY8" fmla="*/ 2219444 h 3962533"/>
                <a:gd name="connsiteX9" fmla="*/ 3249665 w 3790824"/>
                <a:gd name="connsiteY9" fmla="*/ 2254949 h 3962533"/>
                <a:gd name="connsiteX10" fmla="*/ 2966153 w 3790824"/>
                <a:gd name="connsiteY10" fmla="*/ 2847168 h 3962533"/>
                <a:gd name="connsiteX11" fmla="*/ 2938885 w 3790824"/>
                <a:gd name="connsiteY11" fmla="*/ 2877170 h 3962533"/>
                <a:gd name="connsiteX12" fmla="*/ 3224970 w 3790824"/>
                <a:gd name="connsiteY12" fmla="*/ 3266562 h 3962533"/>
                <a:gd name="connsiteX13" fmla="*/ 3249805 w 3790824"/>
                <a:gd name="connsiteY13" fmla="*/ 3367637 h 3962533"/>
                <a:gd name="connsiteX14" fmla="*/ 3195895 w 3790824"/>
                <a:gd name="connsiteY14" fmla="*/ 3456670 h 3962533"/>
                <a:gd name="connsiteX15" fmla="*/ 2961603 w 3790824"/>
                <a:gd name="connsiteY15" fmla="*/ 3628803 h 3962533"/>
                <a:gd name="connsiteX16" fmla="*/ 2771495 w 3790824"/>
                <a:gd name="connsiteY16" fmla="*/ 3599728 h 3962533"/>
                <a:gd name="connsiteX17" fmla="*/ 2488779 w 3790824"/>
                <a:gd name="connsiteY17" fmla="*/ 3214923 h 3962533"/>
                <a:gd name="connsiteX18" fmla="*/ 2445010 w 3790824"/>
                <a:gd name="connsiteY18" fmla="*/ 3236007 h 3962533"/>
                <a:gd name="connsiteX19" fmla="*/ 2053883 w 3790824"/>
                <a:gd name="connsiteY19" fmla="*/ 3336067 h 3962533"/>
                <a:gd name="connsiteX20" fmla="*/ 2037562 w 3790824"/>
                <a:gd name="connsiteY20" fmla="*/ 3336891 h 3962533"/>
                <a:gd name="connsiteX21" fmla="*/ 2037562 w 3790824"/>
                <a:gd name="connsiteY21" fmla="*/ 3826543 h 3962533"/>
                <a:gd name="connsiteX22" fmla="*/ 1901572 w 3790824"/>
                <a:gd name="connsiteY22" fmla="*/ 3962533 h 3962533"/>
                <a:gd name="connsiteX23" fmla="*/ 1610844 w 3790824"/>
                <a:gd name="connsiteY23" fmla="*/ 3962533 h 3962533"/>
                <a:gd name="connsiteX24" fmla="*/ 1474854 w 3790824"/>
                <a:gd name="connsiteY24" fmla="*/ 3826543 h 3962533"/>
                <a:gd name="connsiteX25" fmla="*/ 1474854 w 3790824"/>
                <a:gd name="connsiteY25" fmla="*/ 3269232 h 3962533"/>
                <a:gd name="connsiteX26" fmla="*/ 1384078 w 3790824"/>
                <a:gd name="connsiteY26" fmla="*/ 3236007 h 3962533"/>
                <a:gd name="connsiteX27" fmla="*/ 1047671 w 3790824"/>
                <a:gd name="connsiteY27" fmla="*/ 3031904 h 3962533"/>
                <a:gd name="connsiteX28" fmla="*/ 997214 w 3790824"/>
                <a:gd name="connsiteY28" fmla="*/ 2986046 h 3962533"/>
                <a:gd name="connsiteX29" fmla="*/ 710082 w 3790824"/>
                <a:gd name="connsiteY29" fmla="*/ 3250899 h 3962533"/>
                <a:gd name="connsiteX30" fmla="*/ 517920 w 3790824"/>
                <a:gd name="connsiteY30" fmla="*/ 3243143 h 3962533"/>
                <a:gd name="connsiteX31" fmla="*/ 320802 w 3790824"/>
                <a:gd name="connsiteY31" fmla="*/ 3029444 h 3962533"/>
                <a:gd name="connsiteX32" fmla="*/ 328558 w 3790824"/>
                <a:gd name="connsiteY32" fmla="*/ 2837282 h 3962533"/>
                <a:gd name="connsiteX33" fmla="*/ 666127 w 3790824"/>
                <a:gd name="connsiteY33" fmla="*/ 2525905 h 3962533"/>
                <a:gd name="connsiteX34" fmla="*/ 658832 w 3790824"/>
                <a:gd name="connsiteY34" fmla="*/ 2510762 h 3962533"/>
                <a:gd name="connsiteX35" fmla="*/ 579423 w 3790824"/>
                <a:gd name="connsiteY35" fmla="*/ 2254949 h 3962533"/>
                <a:gd name="connsiteX36" fmla="*/ 574005 w 3790824"/>
                <a:gd name="connsiteY36" fmla="*/ 2219445 h 3962533"/>
                <a:gd name="connsiteX37" fmla="*/ 135990 w 3790824"/>
                <a:gd name="connsiteY37" fmla="*/ 2219445 h 3962533"/>
                <a:gd name="connsiteX38" fmla="*/ 0 w 3790824"/>
                <a:gd name="connsiteY38" fmla="*/ 2083455 h 3962533"/>
                <a:gd name="connsiteX39" fmla="*/ 0 w 3790824"/>
                <a:gd name="connsiteY39" fmla="*/ 1792727 h 3962533"/>
                <a:gd name="connsiteX40" fmla="*/ 135990 w 3790824"/>
                <a:gd name="connsiteY40" fmla="*/ 1656737 h 3962533"/>
                <a:gd name="connsiteX41" fmla="*/ 591998 w 3790824"/>
                <a:gd name="connsiteY41" fmla="*/ 1656737 h 3962533"/>
                <a:gd name="connsiteX42" fmla="*/ 613005 w 3790824"/>
                <a:gd name="connsiteY42" fmla="*/ 1575038 h 3962533"/>
                <a:gd name="connsiteX43" fmla="*/ 784482 w 3790824"/>
                <a:gd name="connsiteY43" fmla="*/ 1218336 h 3962533"/>
                <a:gd name="connsiteX44" fmla="*/ 848257 w 3790824"/>
                <a:gd name="connsiteY44" fmla="*/ 1133051 h 3962533"/>
                <a:gd name="connsiteX45" fmla="*/ 538492 w 3790824"/>
                <a:gd name="connsiteY45" fmla="*/ 735456 h 3962533"/>
                <a:gd name="connsiteX46" fmla="*/ 562189 w 3790824"/>
                <a:gd name="connsiteY46" fmla="*/ 544603 h 3962533"/>
                <a:gd name="connsiteX47" fmla="*/ 791529 w 3790824"/>
                <a:gd name="connsiteY47" fmla="*/ 365924 h 3962533"/>
                <a:gd name="connsiteX48" fmla="*/ 982383 w 3790824"/>
                <a:gd name="connsiteY48" fmla="*/ 389621 h 3962533"/>
                <a:gd name="connsiteX49" fmla="*/ 1281754 w 3790824"/>
                <a:gd name="connsiteY49" fmla="*/ 773875 h 3962533"/>
                <a:gd name="connsiteX50" fmla="*/ 1384078 w 3790824"/>
                <a:gd name="connsiteY50" fmla="*/ 724584 h 3962533"/>
                <a:gd name="connsiteX51" fmla="*/ 1474853 w 3790824"/>
                <a:gd name="connsiteY51" fmla="*/ 691359 h 3962533"/>
                <a:gd name="connsiteX52" fmla="*/ 1474853 w 3790824"/>
                <a:gd name="connsiteY52" fmla="*/ 135990 h 3962533"/>
                <a:gd name="connsiteX53" fmla="*/ 1610843 w 3790824"/>
                <a:gd name="connsiteY53" fmla="*/ 0 h 3962533"/>
                <a:gd name="connsiteX54" fmla="*/ 1901571 w 3790824"/>
                <a:gd name="connsiteY54" fmla="*/ 0 h 3962533"/>
                <a:gd name="connsiteX55" fmla="*/ 2037561 w 3790824"/>
                <a:gd name="connsiteY55" fmla="*/ 135990 h 3962533"/>
                <a:gd name="connsiteX56" fmla="*/ 2037561 w 3790824"/>
                <a:gd name="connsiteY56" fmla="*/ 623699 h 3962533"/>
                <a:gd name="connsiteX57" fmla="*/ 2053883 w 3790824"/>
                <a:gd name="connsiteY57" fmla="*/ 624523 h 3962533"/>
                <a:gd name="connsiteX58" fmla="*/ 2445010 w 3790824"/>
                <a:gd name="connsiteY58" fmla="*/ 724584 h 3962533"/>
                <a:gd name="connsiteX59" fmla="*/ 2559802 w 3790824"/>
                <a:gd name="connsiteY59" fmla="*/ 779881 h 3962533"/>
                <a:gd name="connsiteX60" fmla="*/ 2876923 w 3790824"/>
                <a:gd name="connsiteY60" fmla="*/ 455906 h 3962533"/>
                <a:gd name="connsiteX61" fmla="*/ 3069231 w 3790824"/>
                <a:gd name="connsiteY61" fmla="*/ 453850 h 3962533"/>
                <a:gd name="connsiteX62" fmla="*/ 3276993 w 3790824"/>
                <a:gd name="connsiteY62" fmla="*/ 657217 h 3962533"/>
                <a:gd name="connsiteX63" fmla="*/ 3317849 w 3790824"/>
                <a:gd name="connsiteY63" fmla="*/ 752945 h 3962533"/>
                <a:gd name="connsiteX64" fmla="*/ 3279048 w 3790824"/>
                <a:gd name="connsiteY64" fmla="*/ 849525 h 3962533"/>
                <a:gd name="connsiteX65" fmla="*/ 2989791 w 3790824"/>
                <a:gd name="connsiteY65" fmla="*/ 1145034 h 3962533"/>
                <a:gd name="connsiteX66" fmla="*/ 3044606 w 3790824"/>
                <a:gd name="connsiteY66" fmla="*/ 1218336 h 3962533"/>
                <a:gd name="connsiteX67" fmla="*/ 3216083 w 3790824"/>
                <a:gd name="connsiteY67" fmla="*/ 1575038 h 3962533"/>
                <a:gd name="connsiteX68" fmla="*/ 3237090 w 3790824"/>
                <a:gd name="connsiteY68" fmla="*/ 1656736 h 3962533"/>
                <a:gd name="connsiteX69" fmla="*/ 3654834 w 3790824"/>
                <a:gd name="connsiteY69" fmla="*/ 1656736 h 3962533"/>
                <a:gd name="connsiteX70" fmla="*/ 3790824 w 3790824"/>
                <a:gd name="connsiteY70" fmla="*/ 1792726 h 3962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2" name="椭圆 20"/>
            <p:cNvSpPr/>
            <p:nvPr/>
          </p:nvSpPr>
          <p:spPr>
            <a:xfrm>
              <a:off x="1365034" y="958259"/>
              <a:ext cx="446860" cy="446860"/>
            </a:xfrm>
            <a:prstGeom prst="ellipse">
              <a:avLst/>
            </a:prstGeom>
            <a:grpFill/>
            <a:ln w="12700" cap="flat" cmpd="sng" algn="ctr">
              <a:noFill/>
              <a:prstDash val="solid"/>
              <a:miter lim="800000"/>
            </a:ln>
            <a:effectLst/>
          </p:spPr>
          <p:txBody>
            <a:bodyPr rtlCol="0" anchor="ctr"/>
            <a:lstStyle/>
            <a:p>
              <a:pPr algn="ctr" defTabSz="685800">
                <a:defRPr/>
              </a:pPr>
              <a:endParaRPr lang="zh-CN" altLang="en-US"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
        <p:nvSpPr>
          <p:cNvPr id="13" name="Oval 18"/>
          <p:cNvSpPr/>
          <p:nvPr/>
        </p:nvSpPr>
        <p:spPr>
          <a:xfrm>
            <a:off x="1578763" y="2236528"/>
            <a:ext cx="584247" cy="584247"/>
          </a:xfrm>
          <a:prstGeom prst="ellipse">
            <a:avLst/>
          </a:prstGeom>
          <a:noFill/>
          <a:ln w="25400" cap="flat" cmpd="sng" algn="ctr">
            <a:solidFill>
              <a:srgbClr val="A40000"/>
            </a:solidFill>
            <a:prstDash val="solid"/>
            <a:miter lim="800000"/>
          </a:ln>
          <a:effectLst/>
        </p:spPr>
        <p:txBody>
          <a:bodyPr rtlCol="0" anchor="ctr"/>
          <a:lstStyle/>
          <a:p>
            <a:pPr algn="ctr" defTabSz="685800">
              <a:defRPr/>
            </a:pPr>
            <a:endParaRPr lang="en-GB"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 name="TextBox 19"/>
          <p:cNvSpPr txBox="1"/>
          <p:nvPr/>
        </p:nvSpPr>
        <p:spPr>
          <a:xfrm>
            <a:off x="1635730" y="2337042"/>
            <a:ext cx="396263" cy="369332"/>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pPr algn="ctr"/>
            <a:r>
              <a:rPr lang="en-US" sz="2000" b="1" dirty="0">
                <a:solidFill>
                  <a:srgbClr val="A40000"/>
                </a:solidFill>
                <a:latin typeface="Arial" panose="020B0604020202020204" pitchFamily="34" charset="0"/>
                <a:sym typeface="Arial" panose="020B0604020202020204" pitchFamily="34" charset="0"/>
              </a:rPr>
              <a:t>01</a:t>
            </a:r>
            <a:endParaRPr lang="en-GB" sz="2000" b="1" dirty="0">
              <a:solidFill>
                <a:srgbClr val="A40000"/>
              </a:solidFill>
              <a:latin typeface="Arial" panose="020B0604020202020204" pitchFamily="34" charset="0"/>
              <a:sym typeface="Arial" panose="020B0604020202020204" pitchFamily="34" charset="0"/>
            </a:endParaRPr>
          </a:p>
        </p:txBody>
      </p:sp>
      <p:sp>
        <p:nvSpPr>
          <p:cNvPr id="15" name="Oval 21"/>
          <p:cNvSpPr/>
          <p:nvPr/>
        </p:nvSpPr>
        <p:spPr>
          <a:xfrm>
            <a:off x="1578763" y="3249542"/>
            <a:ext cx="584247" cy="584247"/>
          </a:xfrm>
          <a:prstGeom prst="ellipse">
            <a:avLst/>
          </a:prstGeom>
          <a:noFill/>
          <a:ln w="25400" cap="flat" cmpd="sng" algn="ctr">
            <a:solidFill>
              <a:srgbClr val="A40000"/>
            </a:solidFill>
            <a:prstDash val="solid"/>
            <a:miter lim="800000"/>
          </a:ln>
          <a:effectLst/>
        </p:spPr>
        <p:txBody>
          <a:bodyPr rtlCol="0" anchor="ctr"/>
          <a:lstStyle/>
          <a:p>
            <a:pPr algn="ctr" defTabSz="685800">
              <a:defRPr/>
            </a:pPr>
            <a:endParaRPr lang="en-GB"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6" name="TextBox 22"/>
          <p:cNvSpPr txBox="1"/>
          <p:nvPr/>
        </p:nvSpPr>
        <p:spPr>
          <a:xfrm>
            <a:off x="1635729" y="3350058"/>
            <a:ext cx="453971" cy="369332"/>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pPr algn="ctr"/>
            <a:r>
              <a:rPr lang="en-US" sz="2000" b="1" dirty="0">
                <a:solidFill>
                  <a:srgbClr val="A40000"/>
                </a:solidFill>
                <a:latin typeface="Arial" panose="020B0604020202020204" pitchFamily="34" charset="0"/>
                <a:sym typeface="Arial" panose="020B0604020202020204" pitchFamily="34" charset="0"/>
              </a:rPr>
              <a:t>02</a:t>
            </a:r>
            <a:endParaRPr lang="en-GB" sz="2000" b="1" dirty="0">
              <a:solidFill>
                <a:srgbClr val="A40000"/>
              </a:solidFill>
              <a:latin typeface="Arial" panose="020B0604020202020204" pitchFamily="34" charset="0"/>
              <a:sym typeface="Arial" panose="020B0604020202020204" pitchFamily="34" charset="0"/>
            </a:endParaRPr>
          </a:p>
        </p:txBody>
      </p:sp>
      <p:sp>
        <p:nvSpPr>
          <p:cNvPr id="17" name="Oval 24"/>
          <p:cNvSpPr/>
          <p:nvPr/>
        </p:nvSpPr>
        <p:spPr>
          <a:xfrm>
            <a:off x="1574787" y="4258232"/>
            <a:ext cx="584247" cy="584247"/>
          </a:xfrm>
          <a:prstGeom prst="ellipse">
            <a:avLst/>
          </a:prstGeom>
          <a:noFill/>
          <a:ln w="25400" cap="flat" cmpd="sng" algn="ctr">
            <a:solidFill>
              <a:srgbClr val="A40000"/>
            </a:solidFill>
            <a:prstDash val="solid"/>
            <a:miter lim="800000"/>
          </a:ln>
          <a:effectLst/>
        </p:spPr>
        <p:txBody>
          <a:bodyPr rtlCol="0" anchor="ctr"/>
          <a:lstStyle/>
          <a:p>
            <a:pPr algn="ctr" defTabSz="685800">
              <a:defRPr/>
            </a:pPr>
            <a:endParaRPr lang="en-GB" sz="1350" kern="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18" name="TextBox 25"/>
          <p:cNvSpPr txBox="1"/>
          <p:nvPr/>
        </p:nvSpPr>
        <p:spPr>
          <a:xfrm>
            <a:off x="1631753" y="4358746"/>
            <a:ext cx="453971" cy="369332"/>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pPr algn="ctr"/>
            <a:r>
              <a:rPr lang="en-US" sz="2000" b="1" dirty="0">
                <a:solidFill>
                  <a:srgbClr val="A40000"/>
                </a:solidFill>
                <a:latin typeface="Arial" panose="020B0604020202020204" pitchFamily="34" charset="0"/>
                <a:sym typeface="Arial" panose="020B0604020202020204" pitchFamily="34" charset="0"/>
              </a:rPr>
              <a:t>03</a:t>
            </a:r>
            <a:endParaRPr lang="en-GB" sz="2000" b="1" dirty="0">
              <a:solidFill>
                <a:srgbClr val="A40000"/>
              </a:solidFill>
              <a:latin typeface="Arial" panose="020B0604020202020204" pitchFamily="34" charset="0"/>
              <a:sym typeface="Arial" panose="020B0604020202020204" pitchFamily="34" charset="0"/>
            </a:endParaRPr>
          </a:p>
        </p:txBody>
      </p:sp>
      <p:sp>
        <p:nvSpPr>
          <p:cNvPr id="19" name="文本框 18"/>
          <p:cNvSpPr txBox="1"/>
          <p:nvPr/>
        </p:nvSpPr>
        <p:spPr>
          <a:xfrm>
            <a:off x="2284388" y="2267041"/>
            <a:ext cx="3075645" cy="517065"/>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r>
              <a:rPr lang="zh-CN" altLang="en-US" dirty="0">
                <a:solidFill>
                  <a:schemeClr val="tx1"/>
                </a:solidFill>
                <a:latin typeface="Arial" panose="020B0604020202020204" pitchFamily="34" charset="0"/>
                <a:sym typeface="Arial" panose="020B0604020202020204" pitchFamily="34" charset="0"/>
              </a:rPr>
              <a:t>单击此处可编辑内容，根据您的需要自由拉伸文本框大小</a:t>
            </a:r>
          </a:p>
        </p:txBody>
      </p:sp>
      <p:sp>
        <p:nvSpPr>
          <p:cNvPr id="20" name="文本框 19"/>
          <p:cNvSpPr txBox="1"/>
          <p:nvPr/>
        </p:nvSpPr>
        <p:spPr>
          <a:xfrm>
            <a:off x="2284388" y="3297995"/>
            <a:ext cx="3075645" cy="517065"/>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r>
              <a:rPr lang="zh-CN" altLang="en-US" dirty="0">
                <a:solidFill>
                  <a:schemeClr val="tx1"/>
                </a:solidFill>
                <a:latin typeface="Arial" panose="020B0604020202020204" pitchFamily="34" charset="0"/>
                <a:sym typeface="Arial" panose="020B0604020202020204" pitchFamily="34" charset="0"/>
              </a:rPr>
              <a:t>单击此处可编辑内容，根据您的需要自由拉伸文本框大小</a:t>
            </a:r>
          </a:p>
        </p:txBody>
      </p:sp>
      <p:sp>
        <p:nvSpPr>
          <p:cNvPr id="21" name="文本框 20"/>
          <p:cNvSpPr txBox="1"/>
          <p:nvPr/>
        </p:nvSpPr>
        <p:spPr>
          <a:xfrm>
            <a:off x="2284388" y="4327101"/>
            <a:ext cx="3075645" cy="517065"/>
          </a:xfrm>
          <a:prstGeom prst="rect">
            <a:avLst/>
          </a:prstGeom>
          <a:noFill/>
        </p:spPr>
        <p:txBody>
          <a:bodyPr wrap="square" lIns="0" tIns="0" rIns="0" bIns="0" rtlCol="0" anchor="t" anchorCtr="0">
            <a:spAutoFit/>
          </a:bodyPr>
          <a:lstStyle>
            <a:defPPr>
              <a:defRPr lang="zh-CN"/>
            </a:defPPr>
            <a:lvl1pPr defTabSz="1216660">
              <a:lnSpc>
                <a:spcPct val="120000"/>
              </a:lnSpc>
              <a:spcBef>
                <a:spcPct val="20000"/>
              </a:spcBef>
              <a:defRPr sz="1400">
                <a:solidFill>
                  <a:srgbClr val="000000"/>
                </a:solidFill>
                <a:latin typeface="微软雅黑" panose="020B0503020204020204" charset="-122"/>
                <a:ea typeface="微软雅黑" panose="020B0503020204020204" charset="-122"/>
              </a:defRPr>
            </a:lvl1pPr>
          </a:lstStyle>
          <a:p>
            <a:r>
              <a:rPr lang="zh-CN" altLang="en-US" dirty="0">
                <a:solidFill>
                  <a:schemeClr val="tx1"/>
                </a:solidFill>
                <a:latin typeface="Arial" panose="020B0604020202020204" pitchFamily="34" charset="0"/>
                <a:sym typeface="Arial" panose="020B0604020202020204" pitchFamily="34" charset="0"/>
              </a:rPr>
              <a:t>单击此处可编辑内容，根据您的需要自由拉伸文本框大小</a:t>
            </a:r>
          </a:p>
        </p:txBody>
      </p:sp>
    </p:spTree>
  </p:cSld>
  <p:clrMapOvr>
    <a:masterClrMapping/>
  </p:clrMapOvr>
  <p:transition spd="slow" advClick="0" advTm="0">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班会主题交流</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24182" y="1601406"/>
            <a:ext cx="4322917" cy="769741"/>
          </a:xfrm>
          <a:prstGeom prst="rect">
            <a:avLst/>
          </a:prstGeom>
        </p:spPr>
      </p:pic>
      <p:pic>
        <p:nvPicPr>
          <p:cNvPr id="2" name="图片 1"/>
          <p:cNvPicPr>
            <a:picLocks noChangeAspect="1"/>
          </p:cNvPicPr>
          <p:nvPr/>
        </p:nvPicPr>
        <p:blipFill>
          <a:blip r:embed="rId4"/>
          <a:stretch>
            <a:fillRect/>
          </a:stretch>
        </p:blipFill>
        <p:spPr>
          <a:xfrm>
            <a:off x="7081520" y="2689862"/>
            <a:ext cx="3809365" cy="2856865"/>
          </a:xfrm>
          <a:prstGeom prst="rect">
            <a:avLst/>
          </a:prstGeom>
        </p:spPr>
      </p:pic>
      <p:sp>
        <p:nvSpPr>
          <p:cNvPr id="3" name="矩形 2"/>
          <p:cNvSpPr/>
          <p:nvPr/>
        </p:nvSpPr>
        <p:spPr>
          <a:xfrm>
            <a:off x="1461842" y="3382192"/>
            <a:ext cx="5089855" cy="1754326"/>
          </a:xfrm>
          <a:prstGeom prst="rect">
            <a:avLst/>
          </a:prstGeom>
        </p:spPr>
        <p:txBody>
          <a:bodyPr wrap="none">
            <a:spAutoFit/>
          </a:bodyPr>
          <a:lstStyle/>
          <a:p>
            <a:pPr marL="285750" lvl="0" indent="-285750" algn="l">
              <a:lnSpc>
                <a:spcPct val="150000"/>
              </a:lnSpc>
              <a:buClr>
                <a:srgbClr val="4E526E"/>
              </a:buClr>
              <a:buSzPct val="80000"/>
              <a:buFont typeface="等线" panose="02010600030101010101" charset="-122"/>
              <a:buChar char="—"/>
              <a:defRPr/>
            </a:pPr>
            <a:r>
              <a:rPr lang="zh-CN" altLang="en-US" sz="2400" kern="0" dirty="0">
                <a:solidFill>
                  <a:schemeClr val="tx1"/>
                </a:solidFill>
                <a:latin typeface="微软雅黑" panose="020B0503020204020204" charset="-122"/>
                <a:ea typeface="微软雅黑" panose="020B0503020204020204" charset="-122"/>
              </a:rPr>
              <a:t>请在此粘贴或者输入您的文字内容</a:t>
            </a:r>
          </a:p>
          <a:p>
            <a:pPr marL="285750" lvl="0" indent="-285750" algn="l">
              <a:lnSpc>
                <a:spcPct val="150000"/>
              </a:lnSpc>
              <a:buClr>
                <a:srgbClr val="4E526E"/>
              </a:buClr>
              <a:buSzPct val="80000"/>
              <a:buFont typeface="等线" panose="02010600030101010101" charset="-122"/>
              <a:buChar char="—"/>
              <a:defRPr/>
            </a:pPr>
            <a:r>
              <a:rPr sz="2400" kern="0" dirty="0">
                <a:solidFill>
                  <a:schemeClr val="tx1"/>
                </a:solidFill>
                <a:latin typeface="微软雅黑" panose="020B0503020204020204" charset="-122"/>
                <a:ea typeface="微软雅黑" panose="020B0503020204020204" charset="-122"/>
              </a:rPr>
              <a:t>请在此粘贴或者输入您的文字内容</a:t>
            </a:r>
          </a:p>
          <a:p>
            <a:pPr marL="285750" lvl="0" indent="-285750" algn="l">
              <a:lnSpc>
                <a:spcPct val="150000"/>
              </a:lnSpc>
              <a:buClr>
                <a:srgbClr val="4E526E"/>
              </a:buClr>
              <a:buSzPct val="80000"/>
              <a:buFont typeface="等线" panose="02010600030101010101" charset="-122"/>
              <a:buChar char="—"/>
              <a:defRPr/>
            </a:pPr>
            <a:r>
              <a:rPr kumimoji="0" lang="zh-CN" altLang="en-US" sz="240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请在此粘贴或者输入您的文字内容</a:t>
            </a:r>
          </a:p>
        </p:txBody>
      </p:sp>
      <p:sp>
        <p:nvSpPr>
          <p:cNvPr id="8" name="文本框 7"/>
          <p:cNvSpPr txBox="1"/>
          <p:nvPr/>
        </p:nvSpPr>
        <p:spPr>
          <a:xfrm>
            <a:off x="2210144" y="2601930"/>
            <a:ext cx="3877985" cy="646331"/>
          </a:xfrm>
          <a:prstGeom prst="rect">
            <a:avLst/>
          </a:prstGeom>
          <a:noFill/>
        </p:spPr>
        <p:txBody>
          <a:bodyPr wrap="none" rtlCol="0">
            <a:spAutoFit/>
          </a:bodyPr>
          <a:lstStyle/>
          <a:p>
            <a:pPr algn="r"/>
            <a:r>
              <a:rPr lang="en-US" altLang="zh-CN" sz="3600" b="1" dirty="0">
                <a:solidFill>
                  <a:srgbClr val="A40000"/>
                </a:solidFill>
                <a:latin typeface="微软雅黑" panose="020B0503020204020204" charset="-122"/>
                <a:ea typeface="微软雅黑" panose="020B0503020204020204" charset="-122"/>
              </a:rPr>
              <a:t>单击此处添加标题</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06" y="9525"/>
            <a:ext cx="12187791" cy="6858000"/>
          </a:xfrm>
          <a:prstGeom prst="rect">
            <a:avLst/>
          </a:prstGeom>
        </p:spPr>
      </p:pic>
      <p:grpSp>
        <p:nvGrpSpPr>
          <p:cNvPr id="8" name="组合 7"/>
          <p:cNvGrpSpPr/>
          <p:nvPr/>
        </p:nvGrpSpPr>
        <p:grpSpPr>
          <a:xfrm>
            <a:off x="576775" y="1026942"/>
            <a:ext cx="4257828" cy="5831058"/>
            <a:chOff x="0" y="197977"/>
            <a:chExt cx="4863137" cy="6660023"/>
          </a:xfrm>
        </p:grpSpPr>
        <p:grpSp>
          <p:nvGrpSpPr>
            <p:cNvPr id="5" name="组合 4"/>
            <p:cNvGrpSpPr/>
            <p:nvPr/>
          </p:nvGrpSpPr>
          <p:grpSpPr>
            <a:xfrm>
              <a:off x="784392" y="197977"/>
              <a:ext cx="3294352" cy="3628435"/>
              <a:chOff x="4681935" y="197977"/>
              <a:chExt cx="3654260" cy="4024841"/>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0423" y="309490"/>
                <a:ext cx="3417285" cy="3801817"/>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1935" y="197977"/>
                <a:ext cx="3654260" cy="4024841"/>
              </a:xfrm>
              <a:prstGeom prst="rect">
                <a:avLst/>
              </a:prstGeom>
            </p:spPr>
          </p:pic>
        </p:gr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0" y="3694825"/>
              <a:ext cx="4863137" cy="3163175"/>
            </a:xfrm>
            <a:prstGeom prst="rect">
              <a:avLst/>
            </a:prstGeom>
          </p:spPr>
        </p:pic>
      </p:grpSp>
      <p:pic>
        <p:nvPicPr>
          <p:cNvPr id="11" name="图片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17169" y="4612007"/>
            <a:ext cx="12887325" cy="2588895"/>
          </a:xfrm>
          <a:prstGeom prst="rect">
            <a:avLst/>
          </a:prstGeom>
        </p:spPr>
      </p:pic>
      <p:pic>
        <p:nvPicPr>
          <p:cNvPr id="13" name="图片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2161" y="1025527"/>
            <a:ext cx="3867785" cy="3698875"/>
          </a:xfrm>
          <a:prstGeom prst="rect">
            <a:avLst/>
          </a:prstGeom>
        </p:spPr>
      </p:pic>
      <p:cxnSp>
        <p:nvCxnSpPr>
          <p:cNvPr id="14" name="直接连接符 13"/>
          <p:cNvCxnSpPr/>
          <p:nvPr/>
        </p:nvCxnSpPr>
        <p:spPr>
          <a:xfrm>
            <a:off x="5002590" y="195386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2590" y="2877371"/>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02590" y="3800882"/>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002590" y="4620889"/>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5002590" y="151088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01</a:t>
            </a:r>
            <a:endParaRPr lang="zh-CN" altLang="en-US" sz="2800" i="1" dirty="0">
              <a:solidFill>
                <a:srgbClr val="A40000"/>
              </a:solidFill>
              <a:latin typeface="微软雅黑" panose="020B0503020204020204" charset="-122"/>
              <a:ea typeface="微软雅黑" panose="020B0503020204020204" charset="-122"/>
            </a:endParaRPr>
          </a:p>
        </p:txBody>
      </p:sp>
      <p:sp>
        <p:nvSpPr>
          <p:cNvPr id="19" name="文本框 18"/>
          <p:cNvSpPr txBox="1"/>
          <p:nvPr/>
        </p:nvSpPr>
        <p:spPr>
          <a:xfrm>
            <a:off x="5002590" y="2417292"/>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02</a:t>
            </a:r>
            <a:endParaRPr lang="zh-CN" altLang="en-US" sz="2800" i="1" dirty="0">
              <a:solidFill>
                <a:srgbClr val="A40000"/>
              </a:solidFill>
              <a:latin typeface="微软雅黑" panose="020B0503020204020204" charset="-122"/>
              <a:ea typeface="微软雅黑" panose="020B0503020204020204" charset="-122"/>
            </a:endParaRPr>
          </a:p>
        </p:txBody>
      </p:sp>
      <p:sp>
        <p:nvSpPr>
          <p:cNvPr id="20" name="文本框 19"/>
          <p:cNvSpPr txBox="1"/>
          <p:nvPr/>
        </p:nvSpPr>
        <p:spPr>
          <a:xfrm>
            <a:off x="5002589" y="3340802"/>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03</a:t>
            </a:r>
            <a:endParaRPr lang="zh-CN" altLang="en-US" sz="2800" i="1" dirty="0">
              <a:solidFill>
                <a:srgbClr val="A40000"/>
              </a:solidFill>
              <a:latin typeface="微软雅黑" panose="020B0503020204020204" charset="-122"/>
              <a:ea typeface="微软雅黑" panose="020B0503020204020204" charset="-122"/>
            </a:endParaRPr>
          </a:p>
        </p:txBody>
      </p:sp>
      <p:sp>
        <p:nvSpPr>
          <p:cNvPr id="21" name="文本框 20"/>
          <p:cNvSpPr txBox="1"/>
          <p:nvPr/>
        </p:nvSpPr>
        <p:spPr>
          <a:xfrm>
            <a:off x="5002589" y="4160807"/>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04</a:t>
            </a:r>
            <a:endParaRPr lang="zh-CN" altLang="en-US" sz="2800" i="1" dirty="0">
              <a:solidFill>
                <a:srgbClr val="A40000"/>
              </a:solidFill>
              <a:latin typeface="微软雅黑" panose="020B0503020204020204" charset="-122"/>
              <a:ea typeface="微软雅黑" panose="020B0503020204020204" charset="-122"/>
            </a:endParaRPr>
          </a:p>
        </p:txBody>
      </p:sp>
      <p:sp>
        <p:nvSpPr>
          <p:cNvPr id="22" name="文本框 21"/>
          <p:cNvSpPr txBox="1"/>
          <p:nvPr/>
        </p:nvSpPr>
        <p:spPr>
          <a:xfrm>
            <a:off x="6573696" y="1533354"/>
            <a:ext cx="3325091" cy="460375"/>
          </a:xfrm>
          <a:prstGeom prst="rect">
            <a:avLst/>
          </a:prstGeom>
          <a:noFill/>
        </p:spPr>
        <p:txBody>
          <a:bodyPr wrap="square" rtlCol="0">
            <a:spAutoFit/>
          </a:bodyPr>
          <a:lstStyle/>
          <a:p>
            <a:pPr algn="r"/>
            <a:r>
              <a:rPr lang="zh-CN" altLang="en-US" sz="2400" dirty="0">
                <a:solidFill>
                  <a:srgbClr val="A40000"/>
                </a:solidFill>
                <a:latin typeface="微软雅黑" panose="020B0503020204020204" charset="-122"/>
                <a:ea typeface="微软雅黑" panose="020B0503020204020204" charset="-122"/>
              </a:rPr>
              <a:t>班会主题介绍</a:t>
            </a:r>
          </a:p>
        </p:txBody>
      </p:sp>
      <p:sp>
        <p:nvSpPr>
          <p:cNvPr id="23" name="文本框 22"/>
          <p:cNvSpPr txBox="1"/>
          <p:nvPr/>
        </p:nvSpPr>
        <p:spPr>
          <a:xfrm>
            <a:off x="6573696" y="2456864"/>
            <a:ext cx="3325091" cy="460375"/>
          </a:xfrm>
          <a:prstGeom prst="rect">
            <a:avLst/>
          </a:prstGeom>
          <a:noFill/>
        </p:spPr>
        <p:txBody>
          <a:bodyPr wrap="square" rtlCol="0">
            <a:spAutoFit/>
          </a:bodyPr>
          <a:lstStyle/>
          <a:p>
            <a:pPr algn="r"/>
            <a:r>
              <a:rPr lang="zh-CN" altLang="en-US" sz="2400">
                <a:solidFill>
                  <a:srgbClr val="A40000"/>
                </a:solidFill>
                <a:latin typeface="微软雅黑" panose="020B0503020204020204" charset="-122"/>
                <a:ea typeface="微软雅黑" panose="020B0503020204020204" charset="-122"/>
              </a:rPr>
              <a:t>五一劳动节简介</a:t>
            </a:r>
          </a:p>
        </p:txBody>
      </p:sp>
      <p:sp>
        <p:nvSpPr>
          <p:cNvPr id="24" name="文本框 23"/>
          <p:cNvSpPr txBox="1"/>
          <p:nvPr/>
        </p:nvSpPr>
        <p:spPr>
          <a:xfrm>
            <a:off x="6573696" y="3380373"/>
            <a:ext cx="3325091" cy="460375"/>
          </a:xfrm>
          <a:prstGeom prst="rect">
            <a:avLst/>
          </a:prstGeom>
          <a:noFill/>
        </p:spPr>
        <p:txBody>
          <a:bodyPr wrap="square" rtlCol="0">
            <a:spAutoFit/>
          </a:bodyPr>
          <a:lstStyle/>
          <a:p>
            <a:pPr algn="r"/>
            <a:r>
              <a:rPr lang="zh-CN" altLang="en-US" sz="2400">
                <a:solidFill>
                  <a:srgbClr val="A40000"/>
                </a:solidFill>
                <a:latin typeface="微软雅黑" panose="020B0503020204020204" charset="-122"/>
                <a:ea typeface="微软雅黑" panose="020B0503020204020204" charset="-122"/>
              </a:rPr>
              <a:t>班会主题互动</a:t>
            </a:r>
          </a:p>
        </p:txBody>
      </p:sp>
      <p:sp>
        <p:nvSpPr>
          <p:cNvPr id="25" name="文本框 24"/>
          <p:cNvSpPr txBox="1"/>
          <p:nvPr/>
        </p:nvSpPr>
        <p:spPr>
          <a:xfrm>
            <a:off x="6573696" y="4203964"/>
            <a:ext cx="3325091" cy="460375"/>
          </a:xfrm>
          <a:prstGeom prst="rect">
            <a:avLst/>
          </a:prstGeom>
          <a:noFill/>
        </p:spPr>
        <p:txBody>
          <a:bodyPr wrap="square" rtlCol="0">
            <a:spAutoFit/>
          </a:bodyPr>
          <a:lstStyle/>
          <a:p>
            <a:pPr algn="r"/>
            <a:r>
              <a:rPr lang="zh-CN" altLang="en-US" sz="2400">
                <a:solidFill>
                  <a:srgbClr val="A40000"/>
                </a:solidFill>
                <a:latin typeface="微软雅黑" panose="020B0503020204020204" charset="-122"/>
                <a:ea typeface="微软雅黑" panose="020B0503020204020204" charset="-122"/>
              </a:rPr>
              <a:t>班会主题交流</a:t>
            </a:r>
          </a:p>
        </p:txBody>
      </p:sp>
      <p:cxnSp>
        <p:nvCxnSpPr>
          <p:cNvPr id="10" name="直接连接符 9"/>
          <p:cNvCxnSpPr/>
          <p:nvPr/>
        </p:nvCxnSpPr>
        <p:spPr>
          <a:xfrm>
            <a:off x="5002590" y="5358759"/>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5002589" y="4898677"/>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a:t>
            </a:r>
            <a:r>
              <a:rPr lang="en-US" sz="2800" i="1" dirty="0">
                <a:solidFill>
                  <a:srgbClr val="A40000"/>
                </a:solidFill>
                <a:latin typeface="微软雅黑" panose="020B0503020204020204" charset="-122"/>
                <a:ea typeface="微软雅黑" panose="020B0503020204020204" charset="-122"/>
              </a:rPr>
              <a:t>5</a:t>
            </a:r>
          </a:p>
        </p:txBody>
      </p:sp>
      <p:sp>
        <p:nvSpPr>
          <p:cNvPr id="27" name="文本框 26"/>
          <p:cNvSpPr txBox="1"/>
          <p:nvPr/>
        </p:nvSpPr>
        <p:spPr>
          <a:xfrm>
            <a:off x="6573696" y="4941834"/>
            <a:ext cx="3325091" cy="460375"/>
          </a:xfrm>
          <a:prstGeom prst="rect">
            <a:avLst/>
          </a:prstGeom>
          <a:noFill/>
        </p:spPr>
        <p:txBody>
          <a:bodyPr wrap="square" rtlCol="0">
            <a:spAutoFit/>
          </a:bodyPr>
          <a:lstStyle/>
          <a:p>
            <a:pPr algn="r"/>
            <a:r>
              <a:rPr lang="zh-CN" altLang="en-US" sz="2400">
                <a:solidFill>
                  <a:srgbClr val="A40000"/>
                </a:solidFill>
                <a:latin typeface="微软雅黑" panose="020B0503020204020204" charset="-122"/>
                <a:ea typeface="微软雅黑" panose="020B0503020204020204" charset="-122"/>
              </a:rPr>
              <a:t>主题班会意义</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5"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0.70"/>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5"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par>
                                <p:cTn id="27" presetID="55"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strVal val="#ppt_w*0.70"/>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Effect transition="in" filter="fade">
                                      <p:cBhvr>
                                        <p:cTn id="31" dur="1000"/>
                                        <p:tgtEl>
                                          <p:spTgt spid="15"/>
                                        </p:tgtEl>
                                      </p:cBhvr>
                                    </p:animEffect>
                                  </p:childTnLst>
                                </p:cTn>
                              </p:par>
                              <p:par>
                                <p:cTn id="32" presetID="55"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ppt_w</p:attrName>
                                        </p:attrNameLst>
                                      </p:cBhvr>
                                      <p:tavLst>
                                        <p:tav tm="0">
                                          <p:val>
                                            <p:strVal val="#ppt_w*0.70"/>
                                          </p:val>
                                        </p:tav>
                                        <p:tav tm="100000">
                                          <p:val>
                                            <p:strVal val="#ppt_w"/>
                                          </p:val>
                                        </p:tav>
                                      </p:tavLst>
                                    </p:anim>
                                    <p:anim calcmode="lin" valueType="num">
                                      <p:cBhvr>
                                        <p:cTn id="35" dur="1000" fill="hold"/>
                                        <p:tgtEl>
                                          <p:spTgt spid="16"/>
                                        </p:tgtEl>
                                        <p:attrNameLst>
                                          <p:attrName>ppt_h</p:attrName>
                                        </p:attrNameLst>
                                      </p:cBhvr>
                                      <p:tavLst>
                                        <p:tav tm="0">
                                          <p:val>
                                            <p:strVal val="#ppt_h"/>
                                          </p:val>
                                        </p:tav>
                                        <p:tav tm="100000">
                                          <p:val>
                                            <p:strVal val="#ppt_h"/>
                                          </p:val>
                                        </p:tav>
                                      </p:tavLst>
                                    </p:anim>
                                    <p:animEffect transition="in" filter="fade">
                                      <p:cBhvr>
                                        <p:cTn id="36" dur="1000"/>
                                        <p:tgtEl>
                                          <p:spTgt spid="16"/>
                                        </p:tgtEl>
                                      </p:cBhvr>
                                    </p:animEffect>
                                  </p:childTnLst>
                                </p:cTn>
                              </p:par>
                              <p:par>
                                <p:cTn id="37" presetID="55"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0" fill="hold"/>
                                        <p:tgtEl>
                                          <p:spTgt spid="17"/>
                                        </p:tgtEl>
                                        <p:attrNameLst>
                                          <p:attrName>ppt_w</p:attrName>
                                        </p:attrNameLst>
                                      </p:cBhvr>
                                      <p:tavLst>
                                        <p:tav tm="0">
                                          <p:val>
                                            <p:strVal val="#ppt_w*0.70"/>
                                          </p:val>
                                        </p:tav>
                                        <p:tav tm="100000">
                                          <p:val>
                                            <p:strVal val="#ppt_w"/>
                                          </p:val>
                                        </p:tav>
                                      </p:tavLst>
                                    </p:anim>
                                    <p:anim calcmode="lin" valueType="num">
                                      <p:cBhvr>
                                        <p:cTn id="40" dur="1000" fill="hold"/>
                                        <p:tgtEl>
                                          <p:spTgt spid="17"/>
                                        </p:tgtEl>
                                        <p:attrNameLst>
                                          <p:attrName>ppt_h</p:attrName>
                                        </p:attrNameLst>
                                      </p:cBhvr>
                                      <p:tavLst>
                                        <p:tav tm="0">
                                          <p:val>
                                            <p:strVal val="#ppt_h"/>
                                          </p:val>
                                        </p:tav>
                                        <p:tav tm="100000">
                                          <p:val>
                                            <p:strVal val="#ppt_h"/>
                                          </p:val>
                                        </p:tav>
                                      </p:tavLst>
                                    </p:anim>
                                    <p:animEffect transition="in" filter="fade">
                                      <p:cBhvr>
                                        <p:cTn id="41" dur="1000"/>
                                        <p:tgtEl>
                                          <p:spTgt spid="17"/>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strVal val="#ppt_w*0.70"/>
                                          </p:val>
                                        </p:tav>
                                        <p:tav tm="100000">
                                          <p:val>
                                            <p:strVal val="#ppt_w"/>
                                          </p:val>
                                        </p:tav>
                                      </p:tavLst>
                                    </p:anim>
                                    <p:anim calcmode="lin" valueType="num">
                                      <p:cBhvr>
                                        <p:cTn id="45" dur="1000" fill="hold"/>
                                        <p:tgtEl>
                                          <p:spTgt spid="18"/>
                                        </p:tgtEl>
                                        <p:attrNameLst>
                                          <p:attrName>ppt_h</p:attrName>
                                        </p:attrNameLst>
                                      </p:cBhvr>
                                      <p:tavLst>
                                        <p:tav tm="0">
                                          <p:val>
                                            <p:strVal val="#ppt_h"/>
                                          </p:val>
                                        </p:tav>
                                        <p:tav tm="100000">
                                          <p:val>
                                            <p:strVal val="#ppt_h"/>
                                          </p:val>
                                        </p:tav>
                                      </p:tavLst>
                                    </p:anim>
                                    <p:animEffect transition="in" filter="fade">
                                      <p:cBhvr>
                                        <p:cTn id="46" dur="1000"/>
                                        <p:tgtEl>
                                          <p:spTgt spid="18"/>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1000" fill="hold"/>
                                        <p:tgtEl>
                                          <p:spTgt spid="19"/>
                                        </p:tgtEl>
                                        <p:attrNameLst>
                                          <p:attrName>ppt_w</p:attrName>
                                        </p:attrNameLst>
                                      </p:cBhvr>
                                      <p:tavLst>
                                        <p:tav tm="0">
                                          <p:val>
                                            <p:strVal val="#ppt_w*0.70"/>
                                          </p:val>
                                        </p:tav>
                                        <p:tav tm="100000">
                                          <p:val>
                                            <p:strVal val="#ppt_w"/>
                                          </p:val>
                                        </p:tav>
                                      </p:tavLst>
                                    </p:anim>
                                    <p:anim calcmode="lin" valueType="num">
                                      <p:cBhvr>
                                        <p:cTn id="50" dur="1000" fill="hold"/>
                                        <p:tgtEl>
                                          <p:spTgt spid="19"/>
                                        </p:tgtEl>
                                        <p:attrNameLst>
                                          <p:attrName>ppt_h</p:attrName>
                                        </p:attrNameLst>
                                      </p:cBhvr>
                                      <p:tavLst>
                                        <p:tav tm="0">
                                          <p:val>
                                            <p:strVal val="#ppt_h"/>
                                          </p:val>
                                        </p:tav>
                                        <p:tav tm="100000">
                                          <p:val>
                                            <p:strVal val="#ppt_h"/>
                                          </p:val>
                                        </p:tav>
                                      </p:tavLst>
                                    </p:anim>
                                    <p:animEffect transition="in" filter="fade">
                                      <p:cBhvr>
                                        <p:cTn id="51" dur="1000"/>
                                        <p:tgtEl>
                                          <p:spTgt spid="19"/>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strVal val="#ppt_w*0.70"/>
                                          </p:val>
                                        </p:tav>
                                        <p:tav tm="100000">
                                          <p:val>
                                            <p:strVal val="#ppt_w"/>
                                          </p:val>
                                        </p:tav>
                                      </p:tavLst>
                                    </p:anim>
                                    <p:anim calcmode="lin" valueType="num">
                                      <p:cBhvr>
                                        <p:cTn id="55" dur="1000" fill="hold"/>
                                        <p:tgtEl>
                                          <p:spTgt spid="20"/>
                                        </p:tgtEl>
                                        <p:attrNameLst>
                                          <p:attrName>ppt_h</p:attrName>
                                        </p:attrNameLst>
                                      </p:cBhvr>
                                      <p:tavLst>
                                        <p:tav tm="0">
                                          <p:val>
                                            <p:strVal val="#ppt_h"/>
                                          </p:val>
                                        </p:tav>
                                        <p:tav tm="100000">
                                          <p:val>
                                            <p:strVal val="#ppt_h"/>
                                          </p:val>
                                        </p:tav>
                                      </p:tavLst>
                                    </p:anim>
                                    <p:animEffect transition="in" filter="fade">
                                      <p:cBhvr>
                                        <p:cTn id="56" dur="1000"/>
                                        <p:tgtEl>
                                          <p:spTgt spid="20"/>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1000" fill="hold"/>
                                        <p:tgtEl>
                                          <p:spTgt spid="21"/>
                                        </p:tgtEl>
                                        <p:attrNameLst>
                                          <p:attrName>ppt_w</p:attrName>
                                        </p:attrNameLst>
                                      </p:cBhvr>
                                      <p:tavLst>
                                        <p:tav tm="0">
                                          <p:val>
                                            <p:strVal val="#ppt_w*0.70"/>
                                          </p:val>
                                        </p:tav>
                                        <p:tav tm="100000">
                                          <p:val>
                                            <p:strVal val="#ppt_w"/>
                                          </p:val>
                                        </p:tav>
                                      </p:tavLst>
                                    </p:anim>
                                    <p:anim calcmode="lin" valueType="num">
                                      <p:cBhvr>
                                        <p:cTn id="60" dur="1000" fill="hold"/>
                                        <p:tgtEl>
                                          <p:spTgt spid="21"/>
                                        </p:tgtEl>
                                        <p:attrNameLst>
                                          <p:attrName>ppt_h</p:attrName>
                                        </p:attrNameLst>
                                      </p:cBhvr>
                                      <p:tavLst>
                                        <p:tav tm="0">
                                          <p:val>
                                            <p:strVal val="#ppt_h"/>
                                          </p:val>
                                        </p:tav>
                                        <p:tav tm="100000">
                                          <p:val>
                                            <p:strVal val="#ppt_h"/>
                                          </p:val>
                                        </p:tav>
                                      </p:tavLst>
                                    </p:anim>
                                    <p:animEffect transition="in" filter="fade">
                                      <p:cBhvr>
                                        <p:cTn id="61" dur="1000"/>
                                        <p:tgtEl>
                                          <p:spTgt spid="21"/>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1000" fill="hold"/>
                                        <p:tgtEl>
                                          <p:spTgt spid="22"/>
                                        </p:tgtEl>
                                        <p:attrNameLst>
                                          <p:attrName>ppt_w</p:attrName>
                                        </p:attrNameLst>
                                      </p:cBhvr>
                                      <p:tavLst>
                                        <p:tav tm="0">
                                          <p:val>
                                            <p:strVal val="#ppt_w*0.70"/>
                                          </p:val>
                                        </p:tav>
                                        <p:tav tm="100000">
                                          <p:val>
                                            <p:strVal val="#ppt_w"/>
                                          </p:val>
                                        </p:tav>
                                      </p:tavLst>
                                    </p:anim>
                                    <p:anim calcmode="lin" valueType="num">
                                      <p:cBhvr>
                                        <p:cTn id="65" dur="1000" fill="hold"/>
                                        <p:tgtEl>
                                          <p:spTgt spid="22"/>
                                        </p:tgtEl>
                                        <p:attrNameLst>
                                          <p:attrName>ppt_h</p:attrName>
                                        </p:attrNameLst>
                                      </p:cBhvr>
                                      <p:tavLst>
                                        <p:tav tm="0">
                                          <p:val>
                                            <p:strVal val="#ppt_h"/>
                                          </p:val>
                                        </p:tav>
                                        <p:tav tm="100000">
                                          <p:val>
                                            <p:strVal val="#ppt_h"/>
                                          </p:val>
                                        </p:tav>
                                      </p:tavLst>
                                    </p:anim>
                                    <p:animEffect transition="in" filter="fade">
                                      <p:cBhvr>
                                        <p:cTn id="66" dur="1000"/>
                                        <p:tgtEl>
                                          <p:spTgt spid="22"/>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strVal val="#ppt_w*0.70"/>
                                          </p:val>
                                        </p:tav>
                                        <p:tav tm="100000">
                                          <p:val>
                                            <p:strVal val="#ppt_w"/>
                                          </p:val>
                                        </p:tav>
                                      </p:tavLst>
                                    </p:anim>
                                    <p:anim calcmode="lin" valueType="num">
                                      <p:cBhvr>
                                        <p:cTn id="70" dur="1000" fill="hold"/>
                                        <p:tgtEl>
                                          <p:spTgt spid="23"/>
                                        </p:tgtEl>
                                        <p:attrNameLst>
                                          <p:attrName>ppt_h</p:attrName>
                                        </p:attrNameLst>
                                      </p:cBhvr>
                                      <p:tavLst>
                                        <p:tav tm="0">
                                          <p:val>
                                            <p:strVal val="#ppt_h"/>
                                          </p:val>
                                        </p:tav>
                                        <p:tav tm="100000">
                                          <p:val>
                                            <p:strVal val="#ppt_h"/>
                                          </p:val>
                                        </p:tav>
                                      </p:tavLst>
                                    </p:anim>
                                    <p:animEffect transition="in" filter="fade">
                                      <p:cBhvr>
                                        <p:cTn id="71" dur="1000"/>
                                        <p:tgtEl>
                                          <p:spTgt spid="23"/>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p:cTn id="74" dur="1000" fill="hold"/>
                                        <p:tgtEl>
                                          <p:spTgt spid="24"/>
                                        </p:tgtEl>
                                        <p:attrNameLst>
                                          <p:attrName>ppt_w</p:attrName>
                                        </p:attrNameLst>
                                      </p:cBhvr>
                                      <p:tavLst>
                                        <p:tav tm="0">
                                          <p:val>
                                            <p:strVal val="#ppt_w*0.70"/>
                                          </p:val>
                                        </p:tav>
                                        <p:tav tm="100000">
                                          <p:val>
                                            <p:strVal val="#ppt_w"/>
                                          </p:val>
                                        </p:tav>
                                      </p:tavLst>
                                    </p:anim>
                                    <p:anim calcmode="lin" valueType="num">
                                      <p:cBhvr>
                                        <p:cTn id="75" dur="1000" fill="hold"/>
                                        <p:tgtEl>
                                          <p:spTgt spid="24"/>
                                        </p:tgtEl>
                                        <p:attrNameLst>
                                          <p:attrName>ppt_h</p:attrName>
                                        </p:attrNameLst>
                                      </p:cBhvr>
                                      <p:tavLst>
                                        <p:tav tm="0">
                                          <p:val>
                                            <p:strVal val="#ppt_h"/>
                                          </p:val>
                                        </p:tav>
                                        <p:tav tm="100000">
                                          <p:val>
                                            <p:strVal val="#ppt_h"/>
                                          </p:val>
                                        </p:tav>
                                      </p:tavLst>
                                    </p:anim>
                                    <p:animEffect transition="in" filter="fade">
                                      <p:cBhvr>
                                        <p:cTn id="76" dur="1000"/>
                                        <p:tgtEl>
                                          <p:spTgt spid="24"/>
                                        </p:tgtEl>
                                      </p:cBhvr>
                                    </p:animEffect>
                                  </p:childTnLst>
                                </p:cTn>
                              </p:par>
                              <p:par>
                                <p:cTn id="77" presetID="55" presetClass="entr" presetSubtype="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strVal val="#ppt_w*0.70"/>
                                          </p:val>
                                        </p:tav>
                                        <p:tav tm="100000">
                                          <p:val>
                                            <p:strVal val="#ppt_w"/>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animEffect transition="in" filter="fade">
                                      <p:cBhvr>
                                        <p:cTn id="81" dur="1000"/>
                                        <p:tgtEl>
                                          <p:spTgt spid="25"/>
                                        </p:tgtEl>
                                      </p:cBhvr>
                                    </p:animEffect>
                                  </p:childTnLst>
                                </p:cTn>
                              </p:par>
                              <p:par>
                                <p:cTn id="82" presetID="55" presetClass="entr" presetSubtype="0" fill="hold" nodeType="with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p:cTn id="84" dur="1000" fill="hold"/>
                                        <p:tgtEl>
                                          <p:spTgt spid="10"/>
                                        </p:tgtEl>
                                        <p:attrNameLst>
                                          <p:attrName>ppt_w</p:attrName>
                                        </p:attrNameLst>
                                      </p:cBhvr>
                                      <p:tavLst>
                                        <p:tav tm="0">
                                          <p:val>
                                            <p:strVal val="#ppt_w*0.70"/>
                                          </p:val>
                                        </p:tav>
                                        <p:tav tm="100000">
                                          <p:val>
                                            <p:strVal val="#ppt_w"/>
                                          </p:val>
                                        </p:tav>
                                      </p:tavLst>
                                    </p:anim>
                                    <p:anim calcmode="lin" valueType="num">
                                      <p:cBhvr>
                                        <p:cTn id="85" dur="1000" fill="hold"/>
                                        <p:tgtEl>
                                          <p:spTgt spid="10"/>
                                        </p:tgtEl>
                                        <p:attrNameLst>
                                          <p:attrName>ppt_h</p:attrName>
                                        </p:attrNameLst>
                                      </p:cBhvr>
                                      <p:tavLst>
                                        <p:tav tm="0">
                                          <p:val>
                                            <p:strVal val="#ppt_h"/>
                                          </p:val>
                                        </p:tav>
                                        <p:tav tm="100000">
                                          <p:val>
                                            <p:strVal val="#ppt_h"/>
                                          </p:val>
                                        </p:tav>
                                      </p:tavLst>
                                    </p:anim>
                                    <p:animEffect transition="in" filter="fade">
                                      <p:cBhvr>
                                        <p:cTn id="86" dur="1000"/>
                                        <p:tgtEl>
                                          <p:spTgt spid="10"/>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p:cTn id="89" dur="1000" fill="hold"/>
                                        <p:tgtEl>
                                          <p:spTgt spid="26"/>
                                        </p:tgtEl>
                                        <p:attrNameLst>
                                          <p:attrName>ppt_w</p:attrName>
                                        </p:attrNameLst>
                                      </p:cBhvr>
                                      <p:tavLst>
                                        <p:tav tm="0">
                                          <p:val>
                                            <p:strVal val="#ppt_w*0.70"/>
                                          </p:val>
                                        </p:tav>
                                        <p:tav tm="100000">
                                          <p:val>
                                            <p:strVal val="#ppt_w"/>
                                          </p:val>
                                        </p:tav>
                                      </p:tavLst>
                                    </p:anim>
                                    <p:anim calcmode="lin" valueType="num">
                                      <p:cBhvr>
                                        <p:cTn id="90" dur="1000" fill="hold"/>
                                        <p:tgtEl>
                                          <p:spTgt spid="26"/>
                                        </p:tgtEl>
                                        <p:attrNameLst>
                                          <p:attrName>ppt_h</p:attrName>
                                        </p:attrNameLst>
                                      </p:cBhvr>
                                      <p:tavLst>
                                        <p:tav tm="0">
                                          <p:val>
                                            <p:strVal val="#ppt_h"/>
                                          </p:val>
                                        </p:tav>
                                        <p:tav tm="100000">
                                          <p:val>
                                            <p:strVal val="#ppt_h"/>
                                          </p:val>
                                        </p:tav>
                                      </p:tavLst>
                                    </p:anim>
                                    <p:animEffect transition="in" filter="fade">
                                      <p:cBhvr>
                                        <p:cTn id="91" dur="1000"/>
                                        <p:tgtEl>
                                          <p:spTgt spid="26"/>
                                        </p:tgtEl>
                                      </p:cBhvr>
                                    </p:animEffect>
                                  </p:childTnLst>
                                </p:cTn>
                              </p:par>
                              <p:par>
                                <p:cTn id="92" presetID="55" presetClass="entr" presetSubtype="0"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p:cTn id="94" dur="1000" fill="hold"/>
                                        <p:tgtEl>
                                          <p:spTgt spid="27"/>
                                        </p:tgtEl>
                                        <p:attrNameLst>
                                          <p:attrName>ppt_w</p:attrName>
                                        </p:attrNameLst>
                                      </p:cBhvr>
                                      <p:tavLst>
                                        <p:tav tm="0">
                                          <p:val>
                                            <p:strVal val="#ppt_w*0.70"/>
                                          </p:val>
                                        </p:tav>
                                        <p:tav tm="100000">
                                          <p:val>
                                            <p:strVal val="#ppt_w"/>
                                          </p:val>
                                        </p:tav>
                                      </p:tavLst>
                                    </p:anim>
                                    <p:anim calcmode="lin" valueType="num">
                                      <p:cBhvr>
                                        <p:cTn id="95" dur="1000" fill="hold"/>
                                        <p:tgtEl>
                                          <p:spTgt spid="27"/>
                                        </p:tgtEl>
                                        <p:attrNameLst>
                                          <p:attrName>ppt_h</p:attrName>
                                        </p:attrNameLst>
                                      </p:cBhvr>
                                      <p:tavLst>
                                        <p:tav tm="0">
                                          <p:val>
                                            <p:strVal val="#ppt_h"/>
                                          </p:val>
                                        </p:tav>
                                        <p:tav tm="100000">
                                          <p:val>
                                            <p:strVal val="#ppt_h"/>
                                          </p:val>
                                        </p:tav>
                                      </p:tavLst>
                                    </p:anim>
                                    <p:animEffect transition="in" filter="fade">
                                      <p:cBhvr>
                                        <p:cTn id="9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班会主题交流</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3" name="任意多边形 2"/>
          <p:cNvSpPr/>
          <p:nvPr/>
        </p:nvSpPr>
        <p:spPr>
          <a:xfrm>
            <a:off x="1312863" y="1745374"/>
            <a:ext cx="2095848" cy="838339"/>
          </a:xfrm>
          <a:custGeom>
            <a:avLst/>
            <a:gdLst>
              <a:gd name="connsiteX0" fmla="*/ 0 w 2095848"/>
              <a:gd name="connsiteY0" fmla="*/ 0 h 838339"/>
              <a:gd name="connsiteX1" fmla="*/ 1676679 w 2095848"/>
              <a:gd name="connsiteY1" fmla="*/ 0 h 838339"/>
              <a:gd name="connsiteX2" fmla="*/ 2095848 w 2095848"/>
              <a:gd name="connsiteY2" fmla="*/ 419170 h 838339"/>
              <a:gd name="connsiteX3" fmla="*/ 1676679 w 2095848"/>
              <a:gd name="connsiteY3" fmla="*/ 838339 h 838339"/>
              <a:gd name="connsiteX4" fmla="*/ 0 w 2095848"/>
              <a:gd name="connsiteY4" fmla="*/ 838339 h 838339"/>
              <a:gd name="connsiteX5" fmla="*/ 419170 w 2095848"/>
              <a:gd name="connsiteY5" fmla="*/ 419170 h 838339"/>
              <a:gd name="connsiteX6" fmla="*/ 0 w 2095848"/>
              <a:gd name="connsiteY6" fmla="*/ 0 h 83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848" h="838339">
                <a:moveTo>
                  <a:pt x="0" y="0"/>
                </a:moveTo>
                <a:lnTo>
                  <a:pt x="1676679" y="0"/>
                </a:lnTo>
                <a:lnTo>
                  <a:pt x="2095848" y="419170"/>
                </a:lnTo>
                <a:lnTo>
                  <a:pt x="1676679" y="838339"/>
                </a:lnTo>
                <a:lnTo>
                  <a:pt x="0" y="838339"/>
                </a:lnTo>
                <a:lnTo>
                  <a:pt x="419170" y="419170"/>
                </a:lnTo>
                <a:lnTo>
                  <a:pt x="0" y="0"/>
                </a:lnTo>
                <a:close/>
              </a:path>
            </a:pathLst>
          </a:custGeom>
          <a:solidFill>
            <a:srgbClr val="A40000"/>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89020" tIns="34925" rIns="419169" bIns="34925" numCol="1" spcCol="1270" anchor="ctr" anchorCtr="0">
            <a:noAutofit/>
          </a:bodyPr>
          <a:lstStyle/>
          <a:p>
            <a:pPr lvl="0" algn="ctr" defTabSz="2444750">
              <a:lnSpc>
                <a:spcPct val="90000"/>
              </a:lnSpc>
              <a:spcBef>
                <a:spcPct val="0"/>
              </a:spcBef>
              <a:spcAft>
                <a:spcPct val="35000"/>
              </a:spcAft>
            </a:pPr>
            <a:endParaRPr lang="id-ID" sz="5500" kern="12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 name="任意多边形 3"/>
          <p:cNvSpPr/>
          <p:nvPr/>
        </p:nvSpPr>
        <p:spPr>
          <a:xfrm>
            <a:off x="3251148" y="1885000"/>
            <a:ext cx="1981387" cy="565473"/>
          </a:xfrm>
          <a:custGeom>
            <a:avLst/>
            <a:gdLst>
              <a:gd name="connsiteX0" fmla="*/ 0 w 1981387"/>
              <a:gd name="connsiteY0" fmla="*/ 0 h 565473"/>
              <a:gd name="connsiteX1" fmla="*/ 1698651 w 1981387"/>
              <a:gd name="connsiteY1" fmla="*/ 0 h 565473"/>
              <a:gd name="connsiteX2" fmla="*/ 1981387 w 1981387"/>
              <a:gd name="connsiteY2" fmla="*/ 282737 h 565473"/>
              <a:gd name="connsiteX3" fmla="*/ 1698651 w 1981387"/>
              <a:gd name="connsiteY3" fmla="*/ 565473 h 565473"/>
              <a:gd name="connsiteX4" fmla="*/ 0 w 1981387"/>
              <a:gd name="connsiteY4" fmla="*/ 565473 h 565473"/>
              <a:gd name="connsiteX5" fmla="*/ 282737 w 1981387"/>
              <a:gd name="connsiteY5" fmla="*/ 282737 h 565473"/>
              <a:gd name="connsiteX6" fmla="*/ 0 w 1981387"/>
              <a:gd name="connsiteY6" fmla="*/ 0 h 56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1387" h="565473">
                <a:moveTo>
                  <a:pt x="0" y="0"/>
                </a:moveTo>
                <a:lnTo>
                  <a:pt x="1698651" y="0"/>
                </a:lnTo>
                <a:lnTo>
                  <a:pt x="1981387" y="282737"/>
                </a:lnTo>
                <a:lnTo>
                  <a:pt x="1698651" y="565473"/>
                </a:lnTo>
                <a:lnTo>
                  <a:pt x="0" y="565473"/>
                </a:lnTo>
                <a:lnTo>
                  <a:pt x="282737" y="282737"/>
                </a:lnTo>
                <a:lnTo>
                  <a:pt x="0" y="0"/>
                </a:lnTo>
                <a:close/>
              </a:path>
            </a:pathLst>
          </a:custGeom>
          <a:solidFill>
            <a:sysClr val="window" lastClr="FFFFFF"/>
          </a:solidFill>
          <a:ln w="12700" cap="flat" cmpd="sng" algn="ctr">
            <a:solidFill>
              <a:srgbClr val="A40000"/>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7977" tIns="7620" rIns="282736" bIns="7620" numCol="1" spcCol="1270" anchor="ctr" anchorCtr="0">
            <a:noAutofit/>
          </a:bodyPr>
          <a:lstStyle/>
          <a:p>
            <a:pPr defTabSz="1216660">
              <a:spcBef>
                <a:spcPct val="20000"/>
              </a:spcBef>
              <a:defRPr/>
            </a:pPr>
            <a:endParaRPr lang="en-US" altLang="zh-CN" sz="1200" b="1" dirty="0">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15" name="任意多边形 5"/>
          <p:cNvSpPr/>
          <p:nvPr/>
        </p:nvSpPr>
        <p:spPr>
          <a:xfrm>
            <a:off x="1312863" y="2701081"/>
            <a:ext cx="2095848" cy="838339"/>
          </a:xfrm>
          <a:custGeom>
            <a:avLst/>
            <a:gdLst>
              <a:gd name="connsiteX0" fmla="*/ 0 w 2095848"/>
              <a:gd name="connsiteY0" fmla="*/ 0 h 838339"/>
              <a:gd name="connsiteX1" fmla="*/ 1676679 w 2095848"/>
              <a:gd name="connsiteY1" fmla="*/ 0 h 838339"/>
              <a:gd name="connsiteX2" fmla="*/ 2095848 w 2095848"/>
              <a:gd name="connsiteY2" fmla="*/ 419170 h 838339"/>
              <a:gd name="connsiteX3" fmla="*/ 1676679 w 2095848"/>
              <a:gd name="connsiteY3" fmla="*/ 838339 h 838339"/>
              <a:gd name="connsiteX4" fmla="*/ 0 w 2095848"/>
              <a:gd name="connsiteY4" fmla="*/ 838339 h 838339"/>
              <a:gd name="connsiteX5" fmla="*/ 419170 w 2095848"/>
              <a:gd name="connsiteY5" fmla="*/ 419170 h 838339"/>
              <a:gd name="connsiteX6" fmla="*/ 0 w 2095848"/>
              <a:gd name="connsiteY6" fmla="*/ 0 h 83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848" h="838339">
                <a:moveTo>
                  <a:pt x="0" y="0"/>
                </a:moveTo>
                <a:lnTo>
                  <a:pt x="1676679" y="0"/>
                </a:lnTo>
                <a:lnTo>
                  <a:pt x="2095848" y="419170"/>
                </a:lnTo>
                <a:lnTo>
                  <a:pt x="1676679" y="838339"/>
                </a:lnTo>
                <a:lnTo>
                  <a:pt x="0" y="838339"/>
                </a:lnTo>
                <a:lnTo>
                  <a:pt x="419170" y="419170"/>
                </a:lnTo>
                <a:lnTo>
                  <a:pt x="0" y="0"/>
                </a:lnTo>
                <a:close/>
              </a:path>
            </a:pathLst>
          </a:custGeom>
          <a:solidFill>
            <a:srgbClr val="A40000"/>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89020" tIns="34925" rIns="419169" bIns="34925" numCol="1" spcCol="1270" anchor="ctr" anchorCtr="0">
            <a:noAutofit/>
          </a:bodyPr>
          <a:lstStyle/>
          <a:p>
            <a:pPr lvl="0" algn="ctr" defTabSz="2444750">
              <a:lnSpc>
                <a:spcPct val="90000"/>
              </a:lnSpc>
              <a:spcBef>
                <a:spcPct val="0"/>
              </a:spcBef>
              <a:spcAft>
                <a:spcPct val="35000"/>
              </a:spcAft>
            </a:pPr>
            <a:endParaRPr lang="id-ID" sz="5500" kern="12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6" name="任意多边形 11"/>
          <p:cNvSpPr/>
          <p:nvPr/>
        </p:nvSpPr>
        <p:spPr>
          <a:xfrm>
            <a:off x="3251148" y="2840707"/>
            <a:ext cx="1981387" cy="565473"/>
          </a:xfrm>
          <a:custGeom>
            <a:avLst/>
            <a:gdLst>
              <a:gd name="connsiteX0" fmla="*/ 0 w 1981387"/>
              <a:gd name="connsiteY0" fmla="*/ 0 h 565473"/>
              <a:gd name="connsiteX1" fmla="*/ 1698651 w 1981387"/>
              <a:gd name="connsiteY1" fmla="*/ 0 h 565473"/>
              <a:gd name="connsiteX2" fmla="*/ 1981387 w 1981387"/>
              <a:gd name="connsiteY2" fmla="*/ 282737 h 565473"/>
              <a:gd name="connsiteX3" fmla="*/ 1698651 w 1981387"/>
              <a:gd name="connsiteY3" fmla="*/ 565473 h 565473"/>
              <a:gd name="connsiteX4" fmla="*/ 0 w 1981387"/>
              <a:gd name="connsiteY4" fmla="*/ 565473 h 565473"/>
              <a:gd name="connsiteX5" fmla="*/ 282737 w 1981387"/>
              <a:gd name="connsiteY5" fmla="*/ 282737 h 565473"/>
              <a:gd name="connsiteX6" fmla="*/ 0 w 1981387"/>
              <a:gd name="connsiteY6" fmla="*/ 0 h 56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1387" h="565473">
                <a:moveTo>
                  <a:pt x="0" y="0"/>
                </a:moveTo>
                <a:lnTo>
                  <a:pt x="1698651" y="0"/>
                </a:lnTo>
                <a:lnTo>
                  <a:pt x="1981387" y="282737"/>
                </a:lnTo>
                <a:lnTo>
                  <a:pt x="1698651" y="565473"/>
                </a:lnTo>
                <a:lnTo>
                  <a:pt x="0" y="565473"/>
                </a:lnTo>
                <a:lnTo>
                  <a:pt x="282737" y="282737"/>
                </a:lnTo>
                <a:lnTo>
                  <a:pt x="0" y="0"/>
                </a:lnTo>
                <a:close/>
              </a:path>
            </a:pathLst>
          </a:custGeom>
          <a:solidFill>
            <a:sysClr val="window" lastClr="FFFFFF"/>
          </a:solidFill>
          <a:ln w="12700" cap="flat" cmpd="sng" algn="ctr">
            <a:solidFill>
              <a:srgbClr val="A40000"/>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7977" tIns="7620" rIns="282736" bIns="7620" numCol="1" spcCol="1270" anchor="ctr" anchorCtr="0">
            <a:noAutofit/>
          </a:bodyPr>
          <a:lstStyle/>
          <a:p>
            <a:pPr lvl="0" algn="ctr" defTabSz="533400">
              <a:lnSpc>
                <a:spcPct val="90000"/>
              </a:lnSpc>
              <a:spcBef>
                <a:spcPct val="0"/>
              </a:spcBef>
              <a:spcAft>
                <a:spcPct val="35000"/>
              </a:spcAft>
            </a:pPr>
            <a:endParaRPr lang="id-ID" sz="1200" b="0" kern="1200" dirty="0">
              <a:solidFill>
                <a:srgbClr val="84CBC5">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17" name="任意多边形 13"/>
          <p:cNvSpPr/>
          <p:nvPr/>
        </p:nvSpPr>
        <p:spPr>
          <a:xfrm>
            <a:off x="1312863" y="3621175"/>
            <a:ext cx="2095848" cy="838339"/>
          </a:xfrm>
          <a:custGeom>
            <a:avLst/>
            <a:gdLst>
              <a:gd name="connsiteX0" fmla="*/ 0 w 2095848"/>
              <a:gd name="connsiteY0" fmla="*/ 0 h 838339"/>
              <a:gd name="connsiteX1" fmla="*/ 1676679 w 2095848"/>
              <a:gd name="connsiteY1" fmla="*/ 0 h 838339"/>
              <a:gd name="connsiteX2" fmla="*/ 2095848 w 2095848"/>
              <a:gd name="connsiteY2" fmla="*/ 419170 h 838339"/>
              <a:gd name="connsiteX3" fmla="*/ 1676679 w 2095848"/>
              <a:gd name="connsiteY3" fmla="*/ 838339 h 838339"/>
              <a:gd name="connsiteX4" fmla="*/ 0 w 2095848"/>
              <a:gd name="connsiteY4" fmla="*/ 838339 h 838339"/>
              <a:gd name="connsiteX5" fmla="*/ 419170 w 2095848"/>
              <a:gd name="connsiteY5" fmla="*/ 419170 h 838339"/>
              <a:gd name="connsiteX6" fmla="*/ 0 w 2095848"/>
              <a:gd name="connsiteY6" fmla="*/ 0 h 83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848" h="838339">
                <a:moveTo>
                  <a:pt x="0" y="0"/>
                </a:moveTo>
                <a:lnTo>
                  <a:pt x="1676679" y="0"/>
                </a:lnTo>
                <a:lnTo>
                  <a:pt x="2095848" y="419170"/>
                </a:lnTo>
                <a:lnTo>
                  <a:pt x="1676679" y="838339"/>
                </a:lnTo>
                <a:lnTo>
                  <a:pt x="0" y="838339"/>
                </a:lnTo>
                <a:lnTo>
                  <a:pt x="419170" y="419170"/>
                </a:lnTo>
                <a:lnTo>
                  <a:pt x="0" y="0"/>
                </a:lnTo>
                <a:close/>
              </a:path>
            </a:pathLst>
          </a:custGeom>
          <a:solidFill>
            <a:srgbClr val="A40000"/>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89020" tIns="34925" rIns="419169" bIns="34925" numCol="1" spcCol="1270" anchor="ctr" anchorCtr="0">
            <a:noAutofit/>
          </a:bodyPr>
          <a:lstStyle/>
          <a:p>
            <a:pPr lvl="0" algn="ctr" defTabSz="2444750">
              <a:lnSpc>
                <a:spcPct val="90000"/>
              </a:lnSpc>
              <a:spcBef>
                <a:spcPct val="0"/>
              </a:spcBef>
              <a:spcAft>
                <a:spcPct val="35000"/>
              </a:spcAft>
            </a:pPr>
            <a:endParaRPr lang="id-ID" sz="5500" kern="12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18" name="任意多边形 14"/>
          <p:cNvSpPr/>
          <p:nvPr/>
        </p:nvSpPr>
        <p:spPr>
          <a:xfrm>
            <a:off x="3264089" y="3757608"/>
            <a:ext cx="1981387" cy="565473"/>
          </a:xfrm>
          <a:custGeom>
            <a:avLst/>
            <a:gdLst>
              <a:gd name="connsiteX0" fmla="*/ 0 w 1981387"/>
              <a:gd name="connsiteY0" fmla="*/ 0 h 565473"/>
              <a:gd name="connsiteX1" fmla="*/ 1698651 w 1981387"/>
              <a:gd name="connsiteY1" fmla="*/ 0 h 565473"/>
              <a:gd name="connsiteX2" fmla="*/ 1981387 w 1981387"/>
              <a:gd name="connsiteY2" fmla="*/ 282737 h 565473"/>
              <a:gd name="connsiteX3" fmla="*/ 1698651 w 1981387"/>
              <a:gd name="connsiteY3" fmla="*/ 565473 h 565473"/>
              <a:gd name="connsiteX4" fmla="*/ 0 w 1981387"/>
              <a:gd name="connsiteY4" fmla="*/ 565473 h 565473"/>
              <a:gd name="connsiteX5" fmla="*/ 282737 w 1981387"/>
              <a:gd name="connsiteY5" fmla="*/ 282737 h 565473"/>
              <a:gd name="connsiteX6" fmla="*/ 0 w 1981387"/>
              <a:gd name="connsiteY6" fmla="*/ 0 h 56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1387" h="565473">
                <a:moveTo>
                  <a:pt x="0" y="0"/>
                </a:moveTo>
                <a:lnTo>
                  <a:pt x="1698651" y="0"/>
                </a:lnTo>
                <a:lnTo>
                  <a:pt x="1981387" y="282737"/>
                </a:lnTo>
                <a:lnTo>
                  <a:pt x="1698651" y="565473"/>
                </a:lnTo>
                <a:lnTo>
                  <a:pt x="0" y="565473"/>
                </a:lnTo>
                <a:lnTo>
                  <a:pt x="282737" y="282737"/>
                </a:lnTo>
                <a:lnTo>
                  <a:pt x="0" y="0"/>
                </a:lnTo>
                <a:close/>
              </a:path>
            </a:pathLst>
          </a:custGeom>
          <a:solidFill>
            <a:sysClr val="window" lastClr="FFFFFF"/>
          </a:solidFill>
          <a:ln w="12700" cap="flat" cmpd="sng" algn="ctr">
            <a:solidFill>
              <a:srgbClr val="A40000"/>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7977" tIns="7620" rIns="282736" bIns="7620" numCol="1" spcCol="1270" anchor="ctr" anchorCtr="0">
            <a:noAutofit/>
          </a:bodyPr>
          <a:lstStyle/>
          <a:p>
            <a:pPr lvl="0" algn="ctr" defTabSz="533400">
              <a:lnSpc>
                <a:spcPct val="90000"/>
              </a:lnSpc>
              <a:spcBef>
                <a:spcPct val="0"/>
              </a:spcBef>
              <a:spcAft>
                <a:spcPct val="35000"/>
              </a:spcAft>
            </a:pPr>
            <a:endParaRPr lang="id-ID" sz="1200" b="0" kern="1200" dirty="0">
              <a:solidFill>
                <a:srgbClr val="F8D35E">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19" name="任意多边形 16"/>
          <p:cNvSpPr/>
          <p:nvPr/>
        </p:nvSpPr>
        <p:spPr>
          <a:xfrm>
            <a:off x="1312863" y="4538076"/>
            <a:ext cx="2095848" cy="838339"/>
          </a:xfrm>
          <a:custGeom>
            <a:avLst/>
            <a:gdLst>
              <a:gd name="connsiteX0" fmla="*/ 0 w 2095848"/>
              <a:gd name="connsiteY0" fmla="*/ 0 h 838339"/>
              <a:gd name="connsiteX1" fmla="*/ 1676679 w 2095848"/>
              <a:gd name="connsiteY1" fmla="*/ 0 h 838339"/>
              <a:gd name="connsiteX2" fmla="*/ 2095848 w 2095848"/>
              <a:gd name="connsiteY2" fmla="*/ 419170 h 838339"/>
              <a:gd name="connsiteX3" fmla="*/ 1676679 w 2095848"/>
              <a:gd name="connsiteY3" fmla="*/ 838339 h 838339"/>
              <a:gd name="connsiteX4" fmla="*/ 0 w 2095848"/>
              <a:gd name="connsiteY4" fmla="*/ 838339 h 838339"/>
              <a:gd name="connsiteX5" fmla="*/ 419170 w 2095848"/>
              <a:gd name="connsiteY5" fmla="*/ 419170 h 838339"/>
              <a:gd name="connsiteX6" fmla="*/ 0 w 2095848"/>
              <a:gd name="connsiteY6" fmla="*/ 0 h 83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848" h="838339">
                <a:moveTo>
                  <a:pt x="0" y="0"/>
                </a:moveTo>
                <a:lnTo>
                  <a:pt x="1676679" y="0"/>
                </a:lnTo>
                <a:lnTo>
                  <a:pt x="2095848" y="419170"/>
                </a:lnTo>
                <a:lnTo>
                  <a:pt x="1676679" y="838339"/>
                </a:lnTo>
                <a:lnTo>
                  <a:pt x="0" y="838339"/>
                </a:lnTo>
                <a:lnTo>
                  <a:pt x="419170" y="419170"/>
                </a:lnTo>
                <a:lnTo>
                  <a:pt x="0" y="0"/>
                </a:lnTo>
                <a:close/>
              </a:path>
            </a:pathLst>
          </a:custGeom>
          <a:solidFill>
            <a:srgbClr val="A40000"/>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489020" tIns="34925" rIns="419169" bIns="34925" numCol="1" spcCol="1270" anchor="ctr" anchorCtr="0">
            <a:noAutofit/>
          </a:bodyPr>
          <a:lstStyle/>
          <a:p>
            <a:pPr lvl="0" algn="ctr" defTabSz="2444750">
              <a:lnSpc>
                <a:spcPct val="90000"/>
              </a:lnSpc>
              <a:spcBef>
                <a:spcPct val="0"/>
              </a:spcBef>
              <a:spcAft>
                <a:spcPct val="35000"/>
              </a:spcAft>
            </a:pPr>
            <a:endParaRPr lang="id-ID" sz="5500" kern="12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0" name="任意多边形 17"/>
          <p:cNvSpPr/>
          <p:nvPr/>
        </p:nvSpPr>
        <p:spPr>
          <a:xfrm>
            <a:off x="3264089" y="4687445"/>
            <a:ext cx="1981387" cy="565473"/>
          </a:xfrm>
          <a:custGeom>
            <a:avLst/>
            <a:gdLst>
              <a:gd name="connsiteX0" fmla="*/ 0 w 1981387"/>
              <a:gd name="connsiteY0" fmla="*/ 0 h 565473"/>
              <a:gd name="connsiteX1" fmla="*/ 1698651 w 1981387"/>
              <a:gd name="connsiteY1" fmla="*/ 0 h 565473"/>
              <a:gd name="connsiteX2" fmla="*/ 1981387 w 1981387"/>
              <a:gd name="connsiteY2" fmla="*/ 282737 h 565473"/>
              <a:gd name="connsiteX3" fmla="*/ 1698651 w 1981387"/>
              <a:gd name="connsiteY3" fmla="*/ 565473 h 565473"/>
              <a:gd name="connsiteX4" fmla="*/ 0 w 1981387"/>
              <a:gd name="connsiteY4" fmla="*/ 565473 h 565473"/>
              <a:gd name="connsiteX5" fmla="*/ 282737 w 1981387"/>
              <a:gd name="connsiteY5" fmla="*/ 282737 h 565473"/>
              <a:gd name="connsiteX6" fmla="*/ 0 w 1981387"/>
              <a:gd name="connsiteY6" fmla="*/ 0 h 565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1387" h="565473">
                <a:moveTo>
                  <a:pt x="0" y="0"/>
                </a:moveTo>
                <a:lnTo>
                  <a:pt x="1698651" y="0"/>
                </a:lnTo>
                <a:lnTo>
                  <a:pt x="1981387" y="282737"/>
                </a:lnTo>
                <a:lnTo>
                  <a:pt x="1698651" y="565473"/>
                </a:lnTo>
                <a:lnTo>
                  <a:pt x="0" y="565473"/>
                </a:lnTo>
                <a:lnTo>
                  <a:pt x="282737" y="282737"/>
                </a:lnTo>
                <a:lnTo>
                  <a:pt x="0" y="0"/>
                </a:lnTo>
                <a:close/>
              </a:path>
            </a:pathLst>
          </a:custGeom>
          <a:solidFill>
            <a:sysClr val="window" lastClr="FFFFFF"/>
          </a:solidFill>
          <a:ln w="12700" cap="flat" cmpd="sng" algn="ctr">
            <a:solidFill>
              <a:srgbClr val="A40000"/>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7977" tIns="7620" rIns="282736" bIns="7620" numCol="1" spcCol="1270" anchor="ctr" anchorCtr="0">
            <a:noAutofit/>
          </a:bodyPr>
          <a:lstStyle/>
          <a:p>
            <a:pPr lvl="0" algn="ctr" defTabSz="533400">
              <a:lnSpc>
                <a:spcPct val="90000"/>
              </a:lnSpc>
              <a:spcBef>
                <a:spcPct val="0"/>
              </a:spcBef>
              <a:spcAft>
                <a:spcPct val="35000"/>
              </a:spcAft>
            </a:pPr>
            <a:endParaRPr lang="id-ID" sz="1200" b="0" kern="1200" dirty="0">
              <a:solidFill>
                <a:srgbClr val="F47264">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21" name="Freeform 6"/>
          <p:cNvSpPr>
            <a:spLocks noEditPoints="1"/>
          </p:cNvSpPr>
          <p:nvPr/>
        </p:nvSpPr>
        <p:spPr bwMode="auto">
          <a:xfrm>
            <a:off x="2261327" y="2003394"/>
            <a:ext cx="240979" cy="256699"/>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3" name="Freeform 11"/>
          <p:cNvSpPr>
            <a:spLocks noEditPoints="1"/>
          </p:cNvSpPr>
          <p:nvPr/>
        </p:nvSpPr>
        <p:spPr bwMode="auto">
          <a:xfrm>
            <a:off x="2219125" y="3000385"/>
            <a:ext cx="310577" cy="31090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3" name="Freeform 21"/>
          <p:cNvSpPr>
            <a:spLocks noEditPoints="1"/>
          </p:cNvSpPr>
          <p:nvPr/>
        </p:nvSpPr>
        <p:spPr bwMode="auto">
          <a:xfrm>
            <a:off x="2251375" y="4831187"/>
            <a:ext cx="264573" cy="265408"/>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4" name="Freeform 16"/>
          <p:cNvSpPr>
            <a:spLocks noChangeAspect="1" noEditPoints="1"/>
          </p:cNvSpPr>
          <p:nvPr/>
        </p:nvSpPr>
        <p:spPr bwMode="auto">
          <a:xfrm>
            <a:off x="2250602" y="3926453"/>
            <a:ext cx="247631" cy="24821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5" name="TextBox 13"/>
          <p:cNvSpPr txBox="1"/>
          <p:nvPr/>
        </p:nvSpPr>
        <p:spPr>
          <a:xfrm>
            <a:off x="3624773" y="2049904"/>
            <a:ext cx="1291207"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a:latin typeface="Arial" panose="020B0604020202020204" pitchFamily="34" charset="0"/>
                <a:ea typeface="微软雅黑" panose="020B0503020204020204" charset="-122"/>
                <a:sym typeface="Arial" panose="020B0604020202020204" pitchFamily="34" charset="0"/>
              </a:rPr>
              <a:t>单击编辑标题</a:t>
            </a:r>
            <a:endParaRPr lang="en-US" sz="1600" b="1" dirty="0">
              <a:latin typeface="Arial" panose="020B0604020202020204" pitchFamily="34" charset="0"/>
              <a:ea typeface="微软雅黑" panose="020B0503020204020204" charset="-122"/>
              <a:sym typeface="Arial" panose="020B0604020202020204" pitchFamily="34" charset="0"/>
            </a:endParaRPr>
          </a:p>
        </p:txBody>
      </p:sp>
      <p:sp>
        <p:nvSpPr>
          <p:cNvPr id="26" name="TextBox 13"/>
          <p:cNvSpPr txBox="1"/>
          <p:nvPr/>
        </p:nvSpPr>
        <p:spPr>
          <a:xfrm>
            <a:off x="3624773" y="3000387"/>
            <a:ext cx="1291207"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a:latin typeface="Arial" panose="020B0604020202020204" pitchFamily="34" charset="0"/>
                <a:ea typeface="微软雅黑" panose="020B0503020204020204" charset="-122"/>
                <a:sym typeface="Arial" panose="020B0604020202020204" pitchFamily="34" charset="0"/>
              </a:rPr>
              <a:t>单击编辑标题</a:t>
            </a:r>
            <a:endParaRPr lang="en-US" sz="1600" b="1" dirty="0">
              <a:latin typeface="Arial" panose="020B0604020202020204" pitchFamily="34" charset="0"/>
              <a:ea typeface="微软雅黑" panose="020B0503020204020204" charset="-122"/>
              <a:sym typeface="Arial" panose="020B0604020202020204" pitchFamily="34" charset="0"/>
            </a:endParaRPr>
          </a:p>
        </p:txBody>
      </p:sp>
      <p:sp>
        <p:nvSpPr>
          <p:cNvPr id="27" name="TextBox 13"/>
          <p:cNvSpPr txBox="1"/>
          <p:nvPr/>
        </p:nvSpPr>
        <p:spPr>
          <a:xfrm>
            <a:off x="3624773" y="3906322"/>
            <a:ext cx="1291207"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a:latin typeface="Arial" panose="020B0604020202020204" pitchFamily="34" charset="0"/>
                <a:ea typeface="微软雅黑" panose="020B0503020204020204" charset="-122"/>
                <a:sym typeface="Arial" panose="020B0604020202020204" pitchFamily="34" charset="0"/>
              </a:rPr>
              <a:t>单击编辑标题</a:t>
            </a:r>
            <a:endParaRPr lang="en-US" sz="1600" b="1" dirty="0">
              <a:latin typeface="Arial" panose="020B0604020202020204" pitchFamily="34" charset="0"/>
              <a:ea typeface="微软雅黑" panose="020B0503020204020204" charset="-122"/>
              <a:sym typeface="Arial" panose="020B0604020202020204" pitchFamily="34" charset="0"/>
            </a:endParaRPr>
          </a:p>
        </p:txBody>
      </p:sp>
      <p:sp>
        <p:nvSpPr>
          <p:cNvPr id="28" name="TextBox 13"/>
          <p:cNvSpPr txBox="1"/>
          <p:nvPr/>
        </p:nvSpPr>
        <p:spPr>
          <a:xfrm>
            <a:off x="3624773" y="4856805"/>
            <a:ext cx="1291207"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a:latin typeface="Arial" panose="020B0604020202020204" pitchFamily="34" charset="0"/>
                <a:ea typeface="微软雅黑" panose="020B0503020204020204" charset="-122"/>
                <a:sym typeface="Arial" panose="020B0604020202020204" pitchFamily="34" charset="0"/>
              </a:rPr>
              <a:t>单击编辑标题</a:t>
            </a:r>
            <a:endParaRPr lang="en-US" sz="1600" b="1" dirty="0">
              <a:latin typeface="Arial" panose="020B0604020202020204" pitchFamily="34" charset="0"/>
              <a:ea typeface="微软雅黑" panose="020B0503020204020204" charset="-122"/>
              <a:sym typeface="Arial" panose="020B0604020202020204" pitchFamily="34" charset="0"/>
            </a:endParaRPr>
          </a:p>
        </p:txBody>
      </p:sp>
      <p:sp>
        <p:nvSpPr>
          <p:cNvPr id="29" name="矩形 28"/>
          <p:cNvSpPr/>
          <p:nvPr/>
        </p:nvSpPr>
        <p:spPr>
          <a:xfrm>
            <a:off x="5555037" y="1933407"/>
            <a:ext cx="5535237"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charset="-122"/>
              <a:sym typeface="Arial" panose="020B0604020202020204" pitchFamily="34" charset="0"/>
            </a:endParaRPr>
          </a:p>
        </p:txBody>
      </p:sp>
      <p:sp>
        <p:nvSpPr>
          <p:cNvPr id="30" name="矩形 29"/>
          <p:cNvSpPr/>
          <p:nvPr/>
        </p:nvSpPr>
        <p:spPr>
          <a:xfrm>
            <a:off x="5555037" y="2898387"/>
            <a:ext cx="5535237"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charset="-122"/>
              <a:sym typeface="Arial" panose="020B0604020202020204" pitchFamily="34" charset="0"/>
            </a:endParaRPr>
          </a:p>
        </p:txBody>
      </p:sp>
      <p:sp>
        <p:nvSpPr>
          <p:cNvPr id="31" name="矩形 30"/>
          <p:cNvSpPr/>
          <p:nvPr/>
        </p:nvSpPr>
        <p:spPr>
          <a:xfrm>
            <a:off x="5555037" y="3777683"/>
            <a:ext cx="5535237"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charset="-122"/>
              <a:sym typeface="Arial" panose="020B0604020202020204" pitchFamily="34" charset="0"/>
            </a:endParaRPr>
          </a:p>
        </p:txBody>
      </p:sp>
      <p:sp>
        <p:nvSpPr>
          <p:cNvPr id="32" name="矩形 31"/>
          <p:cNvSpPr/>
          <p:nvPr/>
        </p:nvSpPr>
        <p:spPr>
          <a:xfrm>
            <a:off x="5555037" y="4742664"/>
            <a:ext cx="5535237"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spd="slow" advClick="0" advTm="0">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4269165" y="3702015"/>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83266" y="332063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05</a:t>
            </a:r>
            <a:endParaRPr lang="zh-CN" altLang="en-US" sz="2800" i="1" dirty="0">
              <a:solidFill>
                <a:srgbClr val="A40000"/>
              </a:solidFill>
              <a:latin typeface="微软雅黑" panose="020B0503020204020204" charset="-122"/>
              <a:ea typeface="微软雅黑" panose="020B0503020204020204" charset="-122"/>
            </a:endParaRPr>
          </a:p>
        </p:txBody>
      </p:sp>
      <p:sp>
        <p:nvSpPr>
          <p:cNvPr id="22" name="文本框 21"/>
          <p:cNvSpPr txBox="1"/>
          <p:nvPr/>
        </p:nvSpPr>
        <p:spPr>
          <a:xfrm>
            <a:off x="4368801" y="2780030"/>
            <a:ext cx="4467225" cy="923330"/>
          </a:xfrm>
          <a:prstGeom prst="rect">
            <a:avLst/>
          </a:prstGeom>
          <a:noFill/>
        </p:spPr>
        <p:txBody>
          <a:bodyPr wrap="square" rtlCol="0">
            <a:spAutoFit/>
          </a:bodyPr>
          <a:lstStyle/>
          <a:p>
            <a:pPr algn="r"/>
            <a:r>
              <a:rPr lang="zh-CN" altLang="en-US" sz="5400">
                <a:solidFill>
                  <a:srgbClr val="A40000"/>
                </a:solidFill>
                <a:latin typeface="微软雅黑" panose="020B0503020204020204" charset="-122"/>
                <a:ea typeface="微软雅黑" panose="020B0503020204020204" charset="-122"/>
                <a:sym typeface="+mn-ea"/>
              </a:rPr>
              <a:t>主题班会意义</a:t>
            </a:r>
            <a:endParaRPr lang="zh-CN" altLang="en-US" sz="54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19426" y="1951990"/>
            <a:ext cx="1424940" cy="1563370"/>
          </a:xfrm>
          <a:prstGeom prst="rect">
            <a:avLst/>
          </a:prstGeom>
        </p:spPr>
      </p:pic>
      <p:pic>
        <p:nvPicPr>
          <p:cNvPr id="20" name="图片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a:off x="8477251" y="3702052"/>
            <a:ext cx="3721735" cy="309943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0.7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strVal val="#ppt_w*0.7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animEffect transition="in" filter="fade">
                                      <p:cBhvr>
                                        <p:cTn id="25" dur="1000"/>
                                        <p:tgtEl>
                                          <p:spTgt spid="9"/>
                                        </p:tgtEl>
                                      </p:cBhvr>
                                    </p:animEffect>
                                  </p:childTnLst>
                                </p:cTn>
                              </p:par>
                              <p:par>
                                <p:cTn id="26" presetID="5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主题班会意义</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91535" y="1759150"/>
            <a:ext cx="3887535" cy="1795979"/>
          </a:xfrm>
          <a:prstGeom prst="rect">
            <a:avLst/>
          </a:prstGeom>
          <a:ln w="38100" cap="sq">
            <a:noFill/>
            <a:prstDash val="solid"/>
            <a:miter lim="800000"/>
            <a:headEnd/>
            <a:tailEnd/>
          </a:ln>
          <a:effectLst/>
        </p:spPr>
      </p:pic>
      <p:pic>
        <p:nvPicPr>
          <p:cNvPr id="35" name="Picture 17"/>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391535" y="3742421"/>
            <a:ext cx="3887535" cy="1759407"/>
          </a:xfrm>
          <a:prstGeom prst="rect">
            <a:avLst/>
          </a:prstGeom>
          <a:ln w="38100" cap="sq">
            <a:noFill/>
            <a:prstDash val="solid"/>
            <a:miter lim="800000"/>
            <a:headEnd/>
            <a:tailEnd/>
          </a:ln>
          <a:effectLst/>
        </p:spPr>
      </p:pic>
      <p:sp>
        <p:nvSpPr>
          <p:cNvPr id="3" name="矩形 2"/>
          <p:cNvSpPr/>
          <p:nvPr/>
        </p:nvSpPr>
        <p:spPr>
          <a:xfrm>
            <a:off x="5908746" y="3191057"/>
            <a:ext cx="5089855" cy="1754326"/>
          </a:xfrm>
          <a:prstGeom prst="rect">
            <a:avLst/>
          </a:prstGeom>
        </p:spPr>
        <p:txBody>
          <a:bodyPr wrap="none">
            <a:spAutoFit/>
          </a:bodyPr>
          <a:lstStyle/>
          <a:p>
            <a:pPr marL="285750" lvl="0" indent="-285750" algn="l">
              <a:lnSpc>
                <a:spcPct val="150000"/>
              </a:lnSpc>
              <a:buClr>
                <a:srgbClr val="4E526E"/>
              </a:buClr>
              <a:buSzPct val="80000"/>
              <a:buFont typeface="等线" panose="02010600030101010101" charset="-122"/>
              <a:buChar char="—"/>
              <a:defRPr/>
            </a:pPr>
            <a:r>
              <a:rPr lang="zh-CN" altLang="en-US" sz="2400" kern="0" dirty="0">
                <a:solidFill>
                  <a:schemeClr val="tx1"/>
                </a:solidFill>
                <a:latin typeface="微软雅黑" panose="020B0503020204020204" charset="-122"/>
                <a:ea typeface="微软雅黑" panose="020B0503020204020204" charset="-122"/>
              </a:rPr>
              <a:t>请在此粘贴或者输入您的文字内容</a:t>
            </a:r>
          </a:p>
          <a:p>
            <a:pPr marL="285750" lvl="0" indent="-285750" algn="l">
              <a:lnSpc>
                <a:spcPct val="150000"/>
              </a:lnSpc>
              <a:buClr>
                <a:srgbClr val="4E526E"/>
              </a:buClr>
              <a:buSzPct val="80000"/>
              <a:buFont typeface="等线" panose="02010600030101010101" charset="-122"/>
              <a:buChar char="—"/>
              <a:defRPr/>
            </a:pPr>
            <a:r>
              <a:rPr sz="2400" kern="0" dirty="0">
                <a:solidFill>
                  <a:schemeClr val="tx1"/>
                </a:solidFill>
                <a:latin typeface="微软雅黑" panose="020B0503020204020204" charset="-122"/>
                <a:ea typeface="微软雅黑" panose="020B0503020204020204" charset="-122"/>
              </a:rPr>
              <a:t>请在此粘贴或者输入您的文字内容</a:t>
            </a:r>
          </a:p>
          <a:p>
            <a:pPr marL="285750" lvl="0" indent="-285750" algn="l">
              <a:lnSpc>
                <a:spcPct val="150000"/>
              </a:lnSpc>
              <a:buClr>
                <a:srgbClr val="4E526E"/>
              </a:buClr>
              <a:buSzPct val="80000"/>
              <a:buFont typeface="等线" panose="02010600030101010101" charset="-122"/>
              <a:buChar char="—"/>
              <a:defRPr/>
            </a:pPr>
            <a:r>
              <a:rPr kumimoji="0" lang="zh-CN" altLang="en-US" sz="240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请在此粘贴或者输入您的文字内容</a:t>
            </a:r>
          </a:p>
        </p:txBody>
      </p:sp>
      <p:sp>
        <p:nvSpPr>
          <p:cNvPr id="8" name="文本框 7"/>
          <p:cNvSpPr txBox="1"/>
          <p:nvPr/>
        </p:nvSpPr>
        <p:spPr>
          <a:xfrm>
            <a:off x="7297844" y="2333960"/>
            <a:ext cx="2031325" cy="646331"/>
          </a:xfrm>
          <a:prstGeom prst="rect">
            <a:avLst/>
          </a:prstGeom>
          <a:noFill/>
        </p:spPr>
        <p:txBody>
          <a:bodyPr wrap="none" rtlCol="0">
            <a:spAutoFit/>
          </a:bodyPr>
          <a:lstStyle/>
          <a:p>
            <a:pPr algn="r"/>
            <a:r>
              <a:rPr lang="zh-CN" altLang="en-US" sz="3600" b="1" dirty="0">
                <a:solidFill>
                  <a:srgbClr val="A40000"/>
                </a:solidFill>
                <a:latin typeface="微软雅黑" panose="020B0503020204020204" charset="-122"/>
                <a:ea typeface="微软雅黑" panose="020B0503020204020204" charset="-122"/>
              </a:rPr>
              <a:t>活动意义</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strVal val="#ppt_w*0.70"/>
                                          </p:val>
                                        </p:tav>
                                        <p:tav tm="100000">
                                          <p:val>
                                            <p:strVal val="#ppt_w"/>
                                          </p:val>
                                        </p:tav>
                                      </p:tavLst>
                                    </p:anim>
                                    <p:anim calcmode="lin" valueType="num">
                                      <p:cBhvr>
                                        <p:cTn id="8" dur="1000" fill="hold"/>
                                        <p:tgtEl>
                                          <p:spTgt spid="34"/>
                                        </p:tgtEl>
                                        <p:attrNameLst>
                                          <p:attrName>ppt_h</p:attrName>
                                        </p:attrNameLst>
                                      </p:cBhvr>
                                      <p:tavLst>
                                        <p:tav tm="0">
                                          <p:val>
                                            <p:strVal val="#ppt_h"/>
                                          </p:val>
                                        </p:tav>
                                        <p:tav tm="100000">
                                          <p:val>
                                            <p:strVal val="#ppt_h"/>
                                          </p:val>
                                        </p:tav>
                                      </p:tavLst>
                                    </p:anim>
                                    <p:animEffect transition="in" filter="fade">
                                      <p:cBhvr>
                                        <p:cTn id="9" dur="1000"/>
                                        <p:tgtEl>
                                          <p:spTgt spid="34"/>
                                        </p:tgtEl>
                                      </p:cBhvr>
                                    </p:animEffect>
                                  </p:childTnLst>
                                </p:cTn>
                              </p:par>
                              <p:par>
                                <p:cTn id="10" presetID="55" presetClass="entr" presetSubtype="0"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1000" fill="hold"/>
                                        <p:tgtEl>
                                          <p:spTgt spid="35"/>
                                        </p:tgtEl>
                                        <p:attrNameLst>
                                          <p:attrName>ppt_w</p:attrName>
                                        </p:attrNameLst>
                                      </p:cBhvr>
                                      <p:tavLst>
                                        <p:tav tm="0">
                                          <p:val>
                                            <p:strVal val="#ppt_w*0.70"/>
                                          </p:val>
                                        </p:tav>
                                        <p:tav tm="100000">
                                          <p:val>
                                            <p:strVal val="#ppt_w"/>
                                          </p:val>
                                        </p:tav>
                                      </p:tavLst>
                                    </p:anim>
                                    <p:anim calcmode="lin" valueType="num">
                                      <p:cBhvr>
                                        <p:cTn id="13" dur="1000" fill="hold"/>
                                        <p:tgtEl>
                                          <p:spTgt spid="35"/>
                                        </p:tgtEl>
                                        <p:attrNameLst>
                                          <p:attrName>ppt_h</p:attrName>
                                        </p:attrNameLst>
                                      </p:cBhvr>
                                      <p:tavLst>
                                        <p:tav tm="0">
                                          <p:val>
                                            <p:strVal val="#ppt_h"/>
                                          </p:val>
                                        </p:tav>
                                        <p:tav tm="100000">
                                          <p:val>
                                            <p:strVal val="#ppt_h"/>
                                          </p:val>
                                        </p:tav>
                                      </p:tavLst>
                                    </p:anim>
                                    <p:animEffect transition="in" filter="fade">
                                      <p:cBhvr>
                                        <p:cTn id="14" dur="1000"/>
                                        <p:tgtEl>
                                          <p:spTgt spid="35"/>
                                        </p:tgtEl>
                                      </p:cBhvr>
                                    </p:animEffect>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29641" y="431167"/>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主题班会意义</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3"/>
          <a:stretch>
            <a:fillRect/>
          </a:stretch>
        </p:blipFill>
        <p:spPr>
          <a:xfrm>
            <a:off x="180498" y="1821149"/>
            <a:ext cx="5486876" cy="3633531"/>
          </a:xfrm>
          <a:prstGeom prst="rect">
            <a:avLst/>
          </a:prstGeom>
        </p:spPr>
      </p:pic>
      <p:sp>
        <p:nvSpPr>
          <p:cNvPr id="5" name="矩形 4"/>
          <p:cNvSpPr/>
          <p:nvPr/>
        </p:nvSpPr>
        <p:spPr>
          <a:xfrm>
            <a:off x="5972175" y="2488567"/>
            <a:ext cx="5392420" cy="2798445"/>
          </a:xfrm>
          <a:prstGeom prst="rect">
            <a:avLst/>
          </a:prstGeom>
          <a:solidFill>
            <a:sysClr val="window" lastClr="FFFFFF"/>
          </a:solidFill>
          <a:ln w="25400" cap="flat" cmpd="sng" algn="ctr">
            <a:solidFill>
              <a:srgbClr val="A40000"/>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zh-CN" alt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charset="-122"/>
              <a:cs typeface="+mn-ea"/>
              <a:sym typeface="Arial" panose="020B0604020202020204" pitchFamily="34" charset="0"/>
            </a:endParaRPr>
          </a:p>
        </p:txBody>
      </p:sp>
      <p:sp>
        <p:nvSpPr>
          <p:cNvPr id="7" name="矩形 6"/>
          <p:cNvSpPr/>
          <p:nvPr/>
        </p:nvSpPr>
        <p:spPr>
          <a:xfrm>
            <a:off x="7136325" y="2199995"/>
            <a:ext cx="3064043" cy="481263"/>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cs typeface="+mn-ea"/>
              <a:sym typeface="Arial" panose="020B0604020202020204" pitchFamily="34" charset="0"/>
            </a:endParaRPr>
          </a:p>
        </p:txBody>
      </p:sp>
      <p:sp>
        <p:nvSpPr>
          <p:cNvPr id="8" name="文本框 7"/>
          <p:cNvSpPr txBox="1"/>
          <p:nvPr/>
        </p:nvSpPr>
        <p:spPr>
          <a:xfrm>
            <a:off x="7681757" y="2255959"/>
            <a:ext cx="2189748" cy="369332"/>
          </a:xfrm>
          <a:prstGeom prst="rect">
            <a:avLst/>
          </a:prstGeom>
          <a:noFill/>
        </p:spPr>
        <p:txBody>
          <a:bodyPr wrap="square" rtlCol="0">
            <a:spAutoFit/>
          </a:bodyPr>
          <a:lstStyle/>
          <a:p>
            <a:r>
              <a:rPr lang="zh-CN" altLang="en-US" b="1" dirty="0">
                <a:solidFill>
                  <a:schemeClr val="bg1"/>
                </a:solidFill>
                <a:latin typeface="Arial" panose="020B0604020202020204" pitchFamily="34" charset="0"/>
                <a:ea typeface="微软雅黑" panose="020B0503020204020204" charset="-122"/>
                <a:cs typeface="+mn-ea"/>
                <a:sym typeface="Arial" panose="020B0604020202020204" pitchFamily="34" charset="0"/>
              </a:rPr>
              <a:t>单击此处添加标题</a:t>
            </a:r>
          </a:p>
        </p:txBody>
      </p:sp>
      <p:sp>
        <p:nvSpPr>
          <p:cNvPr id="17" name="矩形 16"/>
          <p:cNvSpPr>
            <a:spLocks noChangeArrowheads="1"/>
          </p:cNvSpPr>
          <p:nvPr/>
        </p:nvSpPr>
        <p:spPr bwMode="auto">
          <a:xfrm>
            <a:off x="6467475" y="2701291"/>
            <a:ext cx="4401820" cy="237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86" tIns="34284" rIns="68286" bIns="34284">
            <a:spAutoFit/>
          </a:bodyPr>
          <a:lstStyle/>
          <a:p>
            <a:pPr algn="just" defTabSz="681990" fontAlgn="base">
              <a:lnSpc>
                <a:spcPct val="150000"/>
              </a:lnSpc>
              <a:spcBef>
                <a:spcPct val="0"/>
              </a:spcBef>
              <a:spcAft>
                <a:spcPct val="0"/>
              </a:spcAft>
            </a:pPr>
            <a:r>
              <a:rPr lang="zh-CN" altLang="en-US" sz="2000" dirty="0">
                <a:solidFill>
                  <a:srgbClr val="404040"/>
                </a:solidFill>
                <a:latin typeface="微软雅黑" panose="020B0503020204020204" charset="-122"/>
                <a:ea typeface="微软雅黑" panose="020B0503020204020204" charset="-122"/>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2000" dirty="0" smtClean="0">
              <a:solidFill>
                <a:srgbClr val="404040"/>
              </a:solidFill>
              <a:latin typeface="微软雅黑" panose="020B0503020204020204" charset="-122"/>
              <a:ea typeface="微软雅黑" panose="020B0503020204020204" charset="-122"/>
              <a:cs typeface="+mn-ea"/>
              <a:sym typeface="+mn-lt"/>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06" y="0"/>
            <a:ext cx="12187791" cy="6858000"/>
          </a:xfrm>
          <a:prstGeom prst="rect">
            <a:avLst/>
          </a:prstGeom>
        </p:spPr>
      </p:pic>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88366" y="2785110"/>
            <a:ext cx="5327651" cy="3465830"/>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0345" y="4269107"/>
            <a:ext cx="12887325" cy="2588895"/>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196840" y="470537"/>
            <a:ext cx="1929131" cy="3924935"/>
          </a:xfrm>
          <a:prstGeom prst="rect">
            <a:avLst/>
          </a:prstGeom>
        </p:spPr>
      </p:pic>
      <p:sp>
        <p:nvSpPr>
          <p:cNvPr id="22" name="文本框 21"/>
          <p:cNvSpPr txBox="1"/>
          <p:nvPr/>
        </p:nvSpPr>
        <p:spPr>
          <a:xfrm>
            <a:off x="3766186" y="4395470"/>
            <a:ext cx="4913631" cy="629920"/>
          </a:xfrm>
          <a:prstGeom prst="rect">
            <a:avLst/>
          </a:prstGeom>
          <a:solidFill>
            <a:srgbClr val="C00000"/>
          </a:solidFill>
        </p:spPr>
        <p:txBody>
          <a:bodyPr wrap="square" rtlCol="0">
            <a:spAutoFit/>
          </a:bodyPr>
          <a:lstStyle/>
          <a:p>
            <a:pPr lvl="0" algn="dist"/>
            <a:r>
              <a:rPr lang="zh-CN" altLang="en-US" sz="3500" dirty="0">
                <a:solidFill>
                  <a:schemeClr val="bg1"/>
                </a:solidFill>
                <a:latin typeface="微软雅黑" panose="020B0503020204020204" charset="-122"/>
                <a:ea typeface="微软雅黑" panose="020B0503020204020204" charset="-122"/>
              </a:rPr>
              <a:t>谢谢参</a:t>
            </a:r>
            <a:r>
              <a:rPr lang="zh-CN" altLang="en-US" sz="3500" dirty="0" smtClean="0">
                <a:solidFill>
                  <a:schemeClr val="bg1"/>
                </a:solidFill>
                <a:latin typeface="微软雅黑" panose="020B0503020204020204" charset="-122"/>
                <a:ea typeface="微软雅黑" panose="020B0503020204020204" charset="-122"/>
              </a:rPr>
              <a:t>与！</a:t>
            </a:r>
            <a:endParaRPr lang="zh-CN" altLang="en-US" sz="3500" dirty="0">
              <a:solidFill>
                <a:schemeClr val="bg1"/>
              </a:solidFill>
              <a:latin typeface="微软雅黑" panose="020B0503020204020204" charset="-122"/>
              <a:ea typeface="微软雅黑" panose="020B0503020204020204" charset="-122"/>
            </a:endParaRPr>
          </a:p>
        </p:txBody>
      </p:sp>
      <p:pic>
        <p:nvPicPr>
          <p:cNvPr id="20" name="图片 19"/>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flipH="1">
            <a:off x="8467726" y="3682367"/>
            <a:ext cx="3721735" cy="30994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8" presetClass="entr" presetSubtype="1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downLef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312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4269165" y="3702015"/>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83266" y="332063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01</a:t>
            </a:r>
            <a:endParaRPr lang="zh-CN" altLang="en-US" sz="2800" i="1" dirty="0">
              <a:solidFill>
                <a:srgbClr val="A40000"/>
              </a:solidFill>
              <a:latin typeface="微软雅黑" panose="020B0503020204020204" charset="-122"/>
              <a:ea typeface="微软雅黑" panose="020B0503020204020204" charset="-122"/>
            </a:endParaRPr>
          </a:p>
        </p:txBody>
      </p:sp>
      <p:sp>
        <p:nvSpPr>
          <p:cNvPr id="22" name="文本框 21"/>
          <p:cNvSpPr txBox="1"/>
          <p:nvPr/>
        </p:nvSpPr>
        <p:spPr>
          <a:xfrm>
            <a:off x="4368801" y="2780030"/>
            <a:ext cx="4467225" cy="923330"/>
          </a:xfrm>
          <a:prstGeom prst="rect">
            <a:avLst/>
          </a:prstGeom>
          <a:noFill/>
        </p:spPr>
        <p:txBody>
          <a:bodyPr wrap="square" rtlCol="0">
            <a:spAutoFit/>
          </a:bodyPr>
          <a:lstStyle/>
          <a:p>
            <a:pPr algn="r"/>
            <a:r>
              <a:rPr lang="zh-CN" altLang="en-US" sz="5400" dirty="0">
                <a:solidFill>
                  <a:srgbClr val="A40000"/>
                </a:solidFill>
                <a:latin typeface="微软雅黑" panose="020B0503020204020204" charset="-122"/>
                <a:ea typeface="微软雅黑" panose="020B0503020204020204" charset="-122"/>
              </a:rPr>
              <a:t>班会主题介绍</a:t>
            </a: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19426" y="1951990"/>
            <a:ext cx="1424940" cy="1563370"/>
          </a:xfrm>
          <a:prstGeom prst="rect">
            <a:avLst/>
          </a:prstGeom>
        </p:spPr>
      </p:pic>
      <p:pic>
        <p:nvPicPr>
          <p:cNvPr id="20" name="图片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a:off x="8477251" y="3702052"/>
            <a:ext cx="3721735" cy="309943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0.7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strVal val="#ppt_w*0.7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animEffect transition="in" filter="fade">
                                      <p:cBhvr>
                                        <p:cTn id="25" dur="1000"/>
                                        <p:tgtEl>
                                          <p:spTgt spid="9"/>
                                        </p:tgtEl>
                                      </p:cBhvr>
                                    </p:animEffect>
                                  </p:childTnLst>
                                </p:cTn>
                              </p:par>
                              <p:par>
                                <p:cTn id="26" presetID="5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3549015" cy="707886"/>
          </a:xfrm>
          <a:prstGeom prst="rect">
            <a:avLst/>
          </a:prstGeom>
          <a:noFill/>
        </p:spPr>
        <p:txBody>
          <a:bodyPr wrap="square" rtlCol="0">
            <a:spAutoFit/>
          </a:bodyPr>
          <a:lstStyle/>
          <a:p>
            <a:pPr algn="r"/>
            <a:r>
              <a:rPr lang="zh-CN" altLang="en-US" sz="4000" dirty="0">
                <a:solidFill>
                  <a:srgbClr val="A40000"/>
                </a:solidFill>
                <a:latin typeface="微软雅黑" panose="020B0503020204020204" charset="-122"/>
                <a:ea typeface="微软雅黑" panose="020B0503020204020204" charset="-122"/>
              </a:rPr>
              <a:t>班会主题介绍</a:t>
            </a: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pic>
        <p:nvPicPr>
          <p:cNvPr id="19" name="Picture 1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7051" y="1821815"/>
            <a:ext cx="5293360" cy="3821430"/>
          </a:xfrm>
          <a:prstGeom prst="rect">
            <a:avLst/>
          </a:prstGeom>
          <a:ln w="6350" cap="sq">
            <a:solidFill>
              <a:schemeClr val="bg1">
                <a:lumMod val="85000"/>
              </a:schemeClr>
            </a:solidFill>
            <a:prstDash val="solid"/>
            <a:miter lim="800000"/>
            <a:headEnd/>
            <a:tailEnd/>
          </a:ln>
          <a:effectLst/>
        </p:spPr>
      </p:pic>
      <p:sp>
        <p:nvSpPr>
          <p:cNvPr id="16" name="TextBox 14"/>
          <p:cNvSpPr txBox="1"/>
          <p:nvPr/>
        </p:nvSpPr>
        <p:spPr>
          <a:xfrm>
            <a:off x="6846883" y="1821664"/>
            <a:ext cx="2600075" cy="623235"/>
          </a:xfrm>
          <a:prstGeom prst="rect">
            <a:avLst/>
          </a:prstGeom>
          <a:noFill/>
        </p:spPr>
        <p:txBody>
          <a:bodyPr wrap="square" lIns="68286" tIns="34284" rIns="68286" bIns="34284" rtlCol="0">
            <a:spAutoFit/>
          </a:bodyPr>
          <a:lstStyle/>
          <a:p>
            <a:pPr algn="ctr" defTabSz="681990" fontAlgn="base">
              <a:spcBef>
                <a:spcPct val="0"/>
              </a:spcBef>
              <a:spcAft>
                <a:spcPct val="0"/>
              </a:spcAft>
            </a:pPr>
            <a:r>
              <a:rPr lang="zh-CN" altLang="en-US" sz="3600" b="1" dirty="0">
                <a:solidFill>
                  <a:srgbClr val="A40000"/>
                </a:solidFill>
                <a:latin typeface="微软雅黑" panose="020B0503020204020204" charset="-122"/>
                <a:ea typeface="微软雅黑" panose="020B0503020204020204" charset="-122"/>
                <a:cs typeface="+mn-ea"/>
                <a:sym typeface="+mn-lt"/>
              </a:rPr>
              <a:t>主题介绍</a:t>
            </a:r>
          </a:p>
        </p:txBody>
      </p:sp>
      <p:sp>
        <p:nvSpPr>
          <p:cNvPr id="17" name="矩形 16"/>
          <p:cNvSpPr>
            <a:spLocks noChangeArrowheads="1"/>
          </p:cNvSpPr>
          <p:nvPr/>
        </p:nvSpPr>
        <p:spPr bwMode="auto">
          <a:xfrm>
            <a:off x="6983095" y="2990216"/>
            <a:ext cx="4401820" cy="154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86" tIns="34284" rIns="68286" bIns="34284">
            <a:spAutoFit/>
          </a:bodyPr>
          <a:lstStyle/>
          <a:p>
            <a:pPr algn="just" defTabSz="681990" fontAlgn="base">
              <a:lnSpc>
                <a:spcPct val="150000"/>
              </a:lnSpc>
              <a:spcBef>
                <a:spcPct val="0"/>
              </a:spcBef>
              <a:spcAft>
                <a:spcPct val="0"/>
              </a:spcAft>
            </a:pPr>
            <a:r>
              <a:rPr lang="zh-CN" altLang="en-US" sz="1600" dirty="0">
                <a:solidFill>
                  <a:srgbClr val="404040"/>
                </a:solidFill>
                <a:latin typeface="微软雅黑" panose="020B0503020204020204" charset="-122"/>
                <a:ea typeface="微软雅黑" panose="020B0503020204020204" charset="-122"/>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1600" dirty="0" smtClean="0">
              <a:solidFill>
                <a:srgbClr val="404040"/>
              </a:solidFill>
              <a:latin typeface="微软雅黑" panose="020B0503020204020204" charset="-122"/>
              <a:ea typeface="微软雅黑" panose="020B0503020204020204" charset="-122"/>
              <a:cs typeface="+mn-ea"/>
              <a:sym typeface="+mn-lt"/>
            </a:endParaRPr>
          </a:p>
        </p:txBody>
      </p:sp>
      <p:cxnSp>
        <p:nvCxnSpPr>
          <p:cNvPr id="4" name="直接连接符 3"/>
          <p:cNvCxnSpPr/>
          <p:nvPr/>
        </p:nvCxnSpPr>
        <p:spPr>
          <a:xfrm>
            <a:off x="7195095" y="2548120"/>
            <a:ext cx="2696372" cy="1588"/>
          </a:xfrm>
          <a:prstGeom prst="line">
            <a:avLst/>
          </a:prstGeom>
          <a:solidFill>
            <a:schemeClr val="tx1">
              <a:lumMod val="50000"/>
              <a:lumOff val="50000"/>
            </a:schemeClr>
          </a:solid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7122188" y="2518538"/>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1990" fontAlgn="base">
              <a:spcBef>
                <a:spcPct val="0"/>
              </a:spcBef>
              <a:spcAft>
                <a:spcPct val="0"/>
              </a:spcAft>
            </a:pPr>
            <a:endParaRPr lang="zh-CN" altLang="en-US" sz="2700">
              <a:solidFill>
                <a:srgbClr val="404040"/>
              </a:solidFill>
              <a:cs typeface="+mn-ea"/>
              <a:sym typeface="+mn-lt"/>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strVal val="#ppt_w*0.70"/>
                                          </p:val>
                                        </p:tav>
                                        <p:tav tm="100000">
                                          <p:val>
                                            <p:strVal val="#ppt_w"/>
                                          </p:val>
                                        </p:tav>
                                      </p:tavLst>
                                    </p:anim>
                                    <p:anim calcmode="lin" valueType="num">
                                      <p:cBhvr>
                                        <p:cTn id="14" dur="1000" fill="hold"/>
                                        <p:tgtEl>
                                          <p:spTgt spid="16"/>
                                        </p:tgtEl>
                                        <p:attrNameLst>
                                          <p:attrName>ppt_h</p:attrName>
                                        </p:attrNameLst>
                                      </p:cBhvr>
                                      <p:tavLst>
                                        <p:tav tm="0">
                                          <p:val>
                                            <p:strVal val="#ppt_h"/>
                                          </p:val>
                                        </p:tav>
                                        <p:tav tm="100000">
                                          <p:val>
                                            <p:strVal val="#ppt_h"/>
                                          </p:val>
                                        </p:tav>
                                      </p:tavLst>
                                    </p:anim>
                                    <p:animEffect transition="in" filter="fade">
                                      <p:cBhvr>
                                        <p:cTn id="15" dur="1000"/>
                                        <p:tgtEl>
                                          <p:spTgt spid="16"/>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0.70"/>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par>
                                <p:cTn id="21" presetID="55"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0.70"/>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strVal val="#ppt_w*0.70"/>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Effect transition="in" filter="fade">
                                      <p:cBhvr>
                                        <p:cTn id="3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3549015" cy="707886"/>
          </a:xfrm>
          <a:prstGeom prst="rect">
            <a:avLst/>
          </a:prstGeom>
          <a:noFill/>
        </p:spPr>
        <p:txBody>
          <a:bodyPr wrap="square" rtlCol="0">
            <a:spAutoFit/>
          </a:bodyPr>
          <a:lstStyle/>
          <a:p>
            <a:pPr algn="r"/>
            <a:r>
              <a:rPr lang="zh-CN" altLang="en-US" sz="4000" dirty="0">
                <a:solidFill>
                  <a:srgbClr val="A40000"/>
                </a:solidFill>
                <a:latin typeface="微软雅黑" panose="020B0503020204020204" charset="-122"/>
                <a:ea typeface="微软雅黑" panose="020B0503020204020204" charset="-122"/>
              </a:rPr>
              <a:t>班会主题介绍</a:t>
            </a: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1" name="Shape 4159"/>
          <p:cNvSpPr/>
          <p:nvPr/>
        </p:nvSpPr>
        <p:spPr>
          <a:xfrm rot="2218901">
            <a:off x="7266629" y="1757739"/>
            <a:ext cx="952064" cy="9022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endParaRPr>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12" name="Shape 4159"/>
          <p:cNvSpPr/>
          <p:nvPr/>
        </p:nvSpPr>
        <p:spPr>
          <a:xfrm rot="20065798" flipV="1">
            <a:off x="7185969" y="4083655"/>
            <a:ext cx="952064" cy="9022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endParaRPr>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19" name="Shape 4159"/>
          <p:cNvSpPr/>
          <p:nvPr/>
        </p:nvSpPr>
        <p:spPr>
          <a:xfrm rot="19381099" flipH="1">
            <a:off x="3790332" y="1757739"/>
            <a:ext cx="952064" cy="9022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endParaRPr>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0" name="Shape 4159"/>
          <p:cNvSpPr/>
          <p:nvPr/>
        </p:nvSpPr>
        <p:spPr>
          <a:xfrm rot="1534202" flipH="1" flipV="1">
            <a:off x="3859312" y="4083655"/>
            <a:ext cx="952064" cy="90224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endParaRPr>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1" name="Freeform 29"/>
          <p:cNvSpPr/>
          <p:nvPr/>
        </p:nvSpPr>
        <p:spPr bwMode="auto">
          <a:xfrm>
            <a:off x="5661159" y="3425010"/>
            <a:ext cx="650047" cy="1771553"/>
          </a:xfrm>
          <a:custGeom>
            <a:avLst/>
            <a:gdLst>
              <a:gd name="T0" fmla="*/ 183 w 278"/>
              <a:gd name="T1" fmla="*/ 249 h 757"/>
              <a:gd name="T2" fmla="*/ 156 w 278"/>
              <a:gd name="T3" fmla="*/ 0 h 757"/>
              <a:gd name="T4" fmla="*/ 143 w 278"/>
              <a:gd name="T5" fmla="*/ 2 h 757"/>
              <a:gd name="T6" fmla="*/ 122 w 278"/>
              <a:gd name="T7" fmla="*/ 257 h 757"/>
              <a:gd name="T8" fmla="*/ 14 w 278"/>
              <a:gd name="T9" fmla="*/ 198 h 757"/>
              <a:gd name="T10" fmla="*/ 0 w 278"/>
              <a:gd name="T11" fmla="*/ 231 h 757"/>
              <a:gd name="T12" fmla="*/ 111 w 278"/>
              <a:gd name="T13" fmla="*/ 352 h 757"/>
              <a:gd name="T14" fmla="*/ 82 w 278"/>
              <a:gd name="T15" fmla="*/ 753 h 757"/>
              <a:gd name="T16" fmla="*/ 239 w 278"/>
              <a:gd name="T17" fmla="*/ 757 h 757"/>
              <a:gd name="T18" fmla="*/ 194 w 278"/>
              <a:gd name="T19" fmla="*/ 351 h 757"/>
              <a:gd name="T20" fmla="*/ 278 w 278"/>
              <a:gd name="T21" fmla="*/ 238 h 757"/>
              <a:gd name="T22" fmla="*/ 259 w 278"/>
              <a:gd name="T23" fmla="*/ 195 h 757"/>
              <a:gd name="T24" fmla="*/ 183 w 278"/>
              <a:gd name="T25" fmla="*/ 24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757">
                <a:moveTo>
                  <a:pt x="183" y="249"/>
                </a:moveTo>
                <a:cubicBezTo>
                  <a:pt x="183" y="249"/>
                  <a:pt x="178" y="167"/>
                  <a:pt x="156" y="0"/>
                </a:cubicBezTo>
                <a:cubicBezTo>
                  <a:pt x="152" y="1"/>
                  <a:pt x="148" y="2"/>
                  <a:pt x="143" y="2"/>
                </a:cubicBezTo>
                <a:cubicBezTo>
                  <a:pt x="136" y="75"/>
                  <a:pt x="124" y="201"/>
                  <a:pt x="122" y="257"/>
                </a:cubicBezTo>
                <a:cubicBezTo>
                  <a:pt x="121" y="263"/>
                  <a:pt x="85" y="221"/>
                  <a:pt x="14" y="198"/>
                </a:cubicBezTo>
                <a:cubicBezTo>
                  <a:pt x="10" y="209"/>
                  <a:pt x="5" y="220"/>
                  <a:pt x="0" y="231"/>
                </a:cubicBezTo>
                <a:cubicBezTo>
                  <a:pt x="46" y="263"/>
                  <a:pt x="98" y="308"/>
                  <a:pt x="111" y="352"/>
                </a:cubicBezTo>
                <a:cubicBezTo>
                  <a:pt x="111" y="352"/>
                  <a:pt x="110" y="624"/>
                  <a:pt x="82" y="753"/>
                </a:cubicBezTo>
                <a:cubicBezTo>
                  <a:pt x="82" y="753"/>
                  <a:pt x="179" y="727"/>
                  <a:pt x="239" y="757"/>
                </a:cubicBezTo>
                <a:cubicBezTo>
                  <a:pt x="203" y="698"/>
                  <a:pt x="194" y="351"/>
                  <a:pt x="194" y="351"/>
                </a:cubicBezTo>
                <a:cubicBezTo>
                  <a:pt x="207" y="304"/>
                  <a:pt x="241" y="266"/>
                  <a:pt x="278" y="238"/>
                </a:cubicBezTo>
                <a:cubicBezTo>
                  <a:pt x="271" y="224"/>
                  <a:pt x="264" y="209"/>
                  <a:pt x="259" y="195"/>
                </a:cubicBezTo>
                <a:cubicBezTo>
                  <a:pt x="231" y="206"/>
                  <a:pt x="203" y="223"/>
                  <a:pt x="183" y="249"/>
                </a:cubicBezTo>
                <a:close/>
              </a:path>
            </a:pathLst>
          </a:custGeom>
          <a:solidFill>
            <a:schemeClr val="tx1">
              <a:lumMod val="50000"/>
              <a:lumOff val="50000"/>
            </a:schemeClr>
          </a:solidFill>
          <a:ln>
            <a:noFill/>
          </a:ln>
        </p:spPr>
        <p:txBody>
          <a:bodyPr vert="horz" wrap="square" lIns="68576" tIns="34289" rIns="68576" bIns="34289" numCol="1" anchor="t" anchorCtr="0" compatLnSpc="1"/>
          <a:lstStyle/>
          <a:p>
            <a:endParaRPr lang="id-ID">
              <a:solidFill>
                <a:srgbClr val="404040"/>
              </a:solidFill>
              <a:latin typeface="微软雅黑" panose="020B0503020204020204" charset="-122"/>
              <a:ea typeface="微软雅黑" panose="020B0503020204020204" charset="-122"/>
              <a:sym typeface="Arial" panose="020B0604020202020204" pitchFamily="34" charset="0"/>
            </a:endParaRPr>
          </a:p>
        </p:txBody>
      </p:sp>
      <p:grpSp>
        <p:nvGrpSpPr>
          <p:cNvPr id="2" name="Group 2"/>
          <p:cNvGrpSpPr/>
          <p:nvPr/>
        </p:nvGrpSpPr>
        <p:grpSpPr>
          <a:xfrm>
            <a:off x="4289634" y="1923713"/>
            <a:ext cx="3426431" cy="2364452"/>
            <a:chOff x="3827689" y="1960108"/>
            <a:chExt cx="4568825" cy="3152775"/>
          </a:xfrm>
        </p:grpSpPr>
        <p:sp>
          <p:nvSpPr>
            <p:cNvPr id="23" name="Freeform 30"/>
            <p:cNvSpPr/>
            <p:nvPr/>
          </p:nvSpPr>
          <p:spPr bwMode="auto">
            <a:xfrm>
              <a:off x="5727926" y="1960108"/>
              <a:ext cx="736600" cy="1362074"/>
            </a:xfrm>
            <a:custGeom>
              <a:avLst/>
              <a:gdLst>
                <a:gd name="T0" fmla="*/ 123 w 236"/>
                <a:gd name="T1" fmla="*/ 0 h 436"/>
                <a:gd name="T2" fmla="*/ 6 w 236"/>
                <a:gd name="T3" fmla="*/ 218 h 436"/>
                <a:gd name="T4" fmla="*/ 0 w 236"/>
                <a:gd name="T5" fmla="*/ 219 h 436"/>
                <a:gd name="T6" fmla="*/ 105 w 236"/>
                <a:gd name="T7" fmla="*/ 5 h 436"/>
                <a:gd name="T8" fmla="*/ 105 w 236"/>
                <a:gd name="T9" fmla="*/ 432 h 436"/>
                <a:gd name="T10" fmla="*/ 116 w 236"/>
                <a:gd name="T11" fmla="*/ 436 h 436"/>
                <a:gd name="T12" fmla="*/ 236 w 236"/>
                <a:gd name="T13" fmla="*/ 218 h 436"/>
                <a:gd name="T14" fmla="*/ 123 w 236"/>
                <a:gd name="T15" fmla="*/ 0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436">
                  <a:moveTo>
                    <a:pt x="123" y="0"/>
                  </a:moveTo>
                  <a:cubicBezTo>
                    <a:pt x="123" y="0"/>
                    <a:pt x="6" y="98"/>
                    <a:pt x="6" y="218"/>
                  </a:cubicBezTo>
                  <a:cubicBezTo>
                    <a:pt x="6" y="219"/>
                    <a:pt x="0" y="219"/>
                    <a:pt x="0" y="219"/>
                  </a:cubicBezTo>
                  <a:cubicBezTo>
                    <a:pt x="0" y="113"/>
                    <a:pt x="85" y="25"/>
                    <a:pt x="105" y="5"/>
                  </a:cubicBezTo>
                  <a:cubicBezTo>
                    <a:pt x="105" y="432"/>
                    <a:pt x="105" y="432"/>
                    <a:pt x="105" y="432"/>
                  </a:cubicBezTo>
                  <a:cubicBezTo>
                    <a:pt x="121" y="435"/>
                    <a:pt x="116" y="436"/>
                    <a:pt x="116" y="436"/>
                  </a:cubicBezTo>
                  <a:cubicBezTo>
                    <a:pt x="116" y="436"/>
                    <a:pt x="236" y="339"/>
                    <a:pt x="236" y="218"/>
                  </a:cubicBezTo>
                  <a:cubicBezTo>
                    <a:pt x="236" y="98"/>
                    <a:pt x="123" y="0"/>
                    <a:pt x="123" y="0"/>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4" name="Freeform 31"/>
            <p:cNvSpPr/>
            <p:nvPr/>
          </p:nvSpPr>
          <p:spPr bwMode="auto">
            <a:xfrm>
              <a:off x="7459889" y="4195308"/>
              <a:ext cx="936625" cy="693738"/>
            </a:xfrm>
            <a:custGeom>
              <a:avLst/>
              <a:gdLst>
                <a:gd name="T0" fmla="*/ 180 w 300"/>
                <a:gd name="T1" fmla="*/ 31 h 222"/>
                <a:gd name="T2" fmla="*/ 0 w 300"/>
                <a:gd name="T3" fmla="*/ 55 h 222"/>
                <a:gd name="T4" fmla="*/ 120 w 300"/>
                <a:gd name="T5" fmla="*/ 191 h 222"/>
                <a:gd name="T6" fmla="*/ 300 w 300"/>
                <a:gd name="T7" fmla="*/ 167 h 222"/>
                <a:gd name="T8" fmla="*/ 180 w 300"/>
                <a:gd name="T9" fmla="*/ 31 h 222"/>
              </a:gdLst>
              <a:ahLst/>
              <a:cxnLst>
                <a:cxn ang="0">
                  <a:pos x="T0" y="T1"/>
                </a:cxn>
                <a:cxn ang="0">
                  <a:pos x="T2" y="T3"/>
                </a:cxn>
                <a:cxn ang="0">
                  <a:pos x="T4" y="T5"/>
                </a:cxn>
                <a:cxn ang="0">
                  <a:pos x="T6" y="T7"/>
                </a:cxn>
                <a:cxn ang="0">
                  <a:pos x="T8" y="T9"/>
                </a:cxn>
              </a:cxnLst>
              <a:rect l="0" t="0" r="r" b="b"/>
              <a:pathLst>
                <a:path w="300" h="222">
                  <a:moveTo>
                    <a:pt x="180" y="31"/>
                  </a:moveTo>
                  <a:cubicBezTo>
                    <a:pt x="97" y="0"/>
                    <a:pt x="0" y="55"/>
                    <a:pt x="0" y="55"/>
                  </a:cubicBezTo>
                  <a:cubicBezTo>
                    <a:pt x="0" y="55"/>
                    <a:pt x="37" y="160"/>
                    <a:pt x="120" y="191"/>
                  </a:cubicBezTo>
                  <a:cubicBezTo>
                    <a:pt x="202" y="222"/>
                    <a:pt x="300" y="167"/>
                    <a:pt x="300" y="167"/>
                  </a:cubicBezTo>
                  <a:cubicBezTo>
                    <a:pt x="300" y="167"/>
                    <a:pt x="263" y="62"/>
                    <a:pt x="180" y="31"/>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5" name="Freeform 32"/>
            <p:cNvSpPr/>
            <p:nvPr/>
          </p:nvSpPr>
          <p:spPr bwMode="auto">
            <a:xfrm>
              <a:off x="7472589" y="2682420"/>
              <a:ext cx="908050" cy="714375"/>
            </a:xfrm>
            <a:custGeom>
              <a:avLst/>
              <a:gdLst>
                <a:gd name="T0" fmla="*/ 181 w 291"/>
                <a:gd name="T1" fmla="*/ 192 h 229"/>
                <a:gd name="T2" fmla="*/ 291 w 291"/>
                <a:gd name="T3" fmla="*/ 48 h 229"/>
                <a:gd name="T4" fmla="*/ 110 w 291"/>
                <a:gd name="T5" fmla="*/ 36 h 229"/>
                <a:gd name="T6" fmla="*/ 0 w 291"/>
                <a:gd name="T7" fmla="*/ 180 h 229"/>
                <a:gd name="T8" fmla="*/ 181 w 291"/>
                <a:gd name="T9" fmla="*/ 192 h 229"/>
              </a:gdLst>
              <a:ahLst/>
              <a:cxnLst>
                <a:cxn ang="0">
                  <a:pos x="T0" y="T1"/>
                </a:cxn>
                <a:cxn ang="0">
                  <a:pos x="T2" y="T3"/>
                </a:cxn>
                <a:cxn ang="0">
                  <a:pos x="T4" y="T5"/>
                </a:cxn>
                <a:cxn ang="0">
                  <a:pos x="T6" y="T7"/>
                </a:cxn>
                <a:cxn ang="0">
                  <a:pos x="T8" y="T9"/>
                </a:cxn>
              </a:cxnLst>
              <a:rect l="0" t="0" r="r" b="b"/>
              <a:pathLst>
                <a:path w="291" h="229">
                  <a:moveTo>
                    <a:pt x="181" y="192"/>
                  </a:moveTo>
                  <a:cubicBezTo>
                    <a:pt x="261" y="156"/>
                    <a:pt x="291" y="48"/>
                    <a:pt x="291" y="48"/>
                  </a:cubicBezTo>
                  <a:cubicBezTo>
                    <a:pt x="291" y="48"/>
                    <a:pt x="191" y="0"/>
                    <a:pt x="110" y="36"/>
                  </a:cubicBezTo>
                  <a:cubicBezTo>
                    <a:pt x="30" y="73"/>
                    <a:pt x="0" y="180"/>
                    <a:pt x="0" y="180"/>
                  </a:cubicBezTo>
                  <a:cubicBezTo>
                    <a:pt x="0" y="180"/>
                    <a:pt x="100" y="229"/>
                    <a:pt x="181" y="192"/>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6" name="Freeform 32"/>
            <p:cNvSpPr/>
            <p:nvPr/>
          </p:nvSpPr>
          <p:spPr bwMode="auto">
            <a:xfrm>
              <a:off x="6386739" y="4068308"/>
              <a:ext cx="1023938" cy="1044575"/>
            </a:xfrm>
            <a:custGeom>
              <a:avLst/>
              <a:gdLst>
                <a:gd name="T0" fmla="*/ 7 w 328"/>
                <a:gd name="T1" fmla="*/ 13 h 335"/>
                <a:gd name="T2" fmla="*/ 25 w 328"/>
                <a:gd name="T3" fmla="*/ 161 h 335"/>
                <a:gd name="T4" fmla="*/ 44 w 328"/>
                <a:gd name="T5" fmla="*/ 204 h 335"/>
                <a:gd name="T6" fmla="*/ 79 w 328"/>
                <a:gd name="T7" fmla="*/ 250 h 335"/>
                <a:gd name="T8" fmla="*/ 315 w 328"/>
                <a:gd name="T9" fmla="*/ 321 h 335"/>
                <a:gd name="T10" fmla="*/ 243 w 328"/>
                <a:gd name="T11" fmla="*/ 85 h 335"/>
                <a:gd name="T12" fmla="*/ 7 w 328"/>
                <a:gd name="T13" fmla="*/ 13 h 335"/>
              </a:gdLst>
              <a:ahLst/>
              <a:cxnLst>
                <a:cxn ang="0">
                  <a:pos x="T0" y="T1"/>
                </a:cxn>
                <a:cxn ang="0">
                  <a:pos x="T2" y="T3"/>
                </a:cxn>
                <a:cxn ang="0">
                  <a:pos x="T4" y="T5"/>
                </a:cxn>
                <a:cxn ang="0">
                  <a:pos x="T6" y="T7"/>
                </a:cxn>
                <a:cxn ang="0">
                  <a:pos x="T8" y="T9"/>
                </a:cxn>
                <a:cxn ang="0">
                  <a:pos x="T10" y="T11"/>
                </a:cxn>
                <a:cxn ang="0">
                  <a:pos x="T12" y="T13"/>
                </a:cxn>
              </a:cxnLst>
              <a:rect l="0" t="0" r="r" b="b"/>
              <a:pathLst>
                <a:path w="328" h="335">
                  <a:moveTo>
                    <a:pt x="7" y="13"/>
                  </a:moveTo>
                  <a:cubicBezTo>
                    <a:pt x="7" y="13"/>
                    <a:pt x="0" y="87"/>
                    <a:pt x="25" y="161"/>
                  </a:cubicBezTo>
                  <a:cubicBezTo>
                    <a:pt x="30" y="175"/>
                    <a:pt x="37" y="190"/>
                    <a:pt x="44" y="204"/>
                  </a:cubicBezTo>
                  <a:cubicBezTo>
                    <a:pt x="54" y="220"/>
                    <a:pt x="65" y="236"/>
                    <a:pt x="79" y="250"/>
                  </a:cubicBezTo>
                  <a:cubicBezTo>
                    <a:pt x="164" y="335"/>
                    <a:pt x="315" y="321"/>
                    <a:pt x="315" y="321"/>
                  </a:cubicBezTo>
                  <a:cubicBezTo>
                    <a:pt x="315" y="321"/>
                    <a:pt x="328" y="170"/>
                    <a:pt x="243" y="85"/>
                  </a:cubicBezTo>
                  <a:cubicBezTo>
                    <a:pt x="158" y="0"/>
                    <a:pt x="7" y="13"/>
                    <a:pt x="7" y="13"/>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7" name="Freeform 34"/>
            <p:cNvSpPr/>
            <p:nvPr/>
          </p:nvSpPr>
          <p:spPr bwMode="auto">
            <a:xfrm>
              <a:off x="6386739" y="2463345"/>
              <a:ext cx="1044575" cy="1046163"/>
            </a:xfrm>
            <a:custGeom>
              <a:avLst/>
              <a:gdLst>
                <a:gd name="T0" fmla="*/ 13 w 335"/>
                <a:gd name="T1" fmla="*/ 321 h 335"/>
                <a:gd name="T2" fmla="*/ 250 w 335"/>
                <a:gd name="T3" fmla="*/ 249 h 335"/>
                <a:gd name="T4" fmla="*/ 322 w 335"/>
                <a:gd name="T5" fmla="*/ 13 h 335"/>
                <a:gd name="T6" fmla="*/ 85 w 335"/>
                <a:gd name="T7" fmla="*/ 85 h 335"/>
                <a:gd name="T8" fmla="*/ 13 w 335"/>
                <a:gd name="T9" fmla="*/ 321 h 335"/>
              </a:gdLst>
              <a:ahLst/>
              <a:cxnLst>
                <a:cxn ang="0">
                  <a:pos x="T0" y="T1"/>
                </a:cxn>
                <a:cxn ang="0">
                  <a:pos x="T2" y="T3"/>
                </a:cxn>
                <a:cxn ang="0">
                  <a:pos x="T4" y="T5"/>
                </a:cxn>
                <a:cxn ang="0">
                  <a:pos x="T6" y="T7"/>
                </a:cxn>
                <a:cxn ang="0">
                  <a:pos x="T8" y="T9"/>
                </a:cxn>
              </a:cxnLst>
              <a:rect l="0" t="0" r="r" b="b"/>
              <a:pathLst>
                <a:path w="335" h="335">
                  <a:moveTo>
                    <a:pt x="13" y="321"/>
                  </a:moveTo>
                  <a:cubicBezTo>
                    <a:pt x="13" y="321"/>
                    <a:pt x="165" y="335"/>
                    <a:pt x="250" y="249"/>
                  </a:cubicBezTo>
                  <a:cubicBezTo>
                    <a:pt x="335" y="164"/>
                    <a:pt x="322" y="13"/>
                    <a:pt x="322" y="13"/>
                  </a:cubicBezTo>
                  <a:cubicBezTo>
                    <a:pt x="322" y="13"/>
                    <a:pt x="170" y="0"/>
                    <a:pt x="85" y="85"/>
                  </a:cubicBezTo>
                  <a:cubicBezTo>
                    <a:pt x="0" y="170"/>
                    <a:pt x="13" y="321"/>
                    <a:pt x="13" y="321"/>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8" name="Freeform 42"/>
            <p:cNvSpPr/>
            <p:nvPr/>
          </p:nvSpPr>
          <p:spPr bwMode="auto">
            <a:xfrm>
              <a:off x="5718402" y="1975983"/>
              <a:ext cx="338138" cy="1339850"/>
            </a:xfrm>
            <a:custGeom>
              <a:avLst/>
              <a:gdLst>
                <a:gd name="T0" fmla="*/ 3 w 108"/>
                <a:gd name="T1" fmla="*/ 214 h 429"/>
                <a:gd name="T2" fmla="*/ 0 w 108"/>
                <a:gd name="T3" fmla="*/ 214 h 429"/>
                <a:gd name="T4" fmla="*/ 108 w 108"/>
                <a:gd name="T5" fmla="*/ 429 h 429"/>
                <a:gd name="T6" fmla="*/ 108 w 108"/>
                <a:gd name="T7" fmla="*/ 427 h 429"/>
                <a:gd name="T8" fmla="*/ 108 w 108"/>
                <a:gd name="T9" fmla="*/ 0 h 429"/>
                <a:gd name="T10" fmla="*/ 3 w 108"/>
                <a:gd name="T11" fmla="*/ 214 h 429"/>
              </a:gdLst>
              <a:ahLst/>
              <a:cxnLst>
                <a:cxn ang="0">
                  <a:pos x="T0" y="T1"/>
                </a:cxn>
                <a:cxn ang="0">
                  <a:pos x="T2" y="T3"/>
                </a:cxn>
                <a:cxn ang="0">
                  <a:pos x="T4" y="T5"/>
                </a:cxn>
                <a:cxn ang="0">
                  <a:pos x="T6" y="T7"/>
                </a:cxn>
                <a:cxn ang="0">
                  <a:pos x="T8" y="T9"/>
                </a:cxn>
                <a:cxn ang="0">
                  <a:pos x="T10" y="T11"/>
                </a:cxn>
              </a:cxnLst>
              <a:rect l="0" t="0" r="r" b="b"/>
              <a:pathLst>
                <a:path w="108" h="429">
                  <a:moveTo>
                    <a:pt x="3" y="214"/>
                  </a:moveTo>
                  <a:cubicBezTo>
                    <a:pt x="3" y="214"/>
                    <a:pt x="0" y="214"/>
                    <a:pt x="0" y="214"/>
                  </a:cubicBezTo>
                  <a:cubicBezTo>
                    <a:pt x="0" y="321"/>
                    <a:pt x="88" y="409"/>
                    <a:pt x="108" y="429"/>
                  </a:cubicBezTo>
                  <a:cubicBezTo>
                    <a:pt x="108" y="427"/>
                    <a:pt x="108" y="427"/>
                    <a:pt x="108" y="427"/>
                  </a:cubicBezTo>
                  <a:cubicBezTo>
                    <a:pt x="108" y="0"/>
                    <a:pt x="108" y="0"/>
                    <a:pt x="108" y="0"/>
                  </a:cubicBezTo>
                  <a:cubicBezTo>
                    <a:pt x="88" y="20"/>
                    <a:pt x="3" y="108"/>
                    <a:pt x="3" y="214"/>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29" name="Freeform 52"/>
            <p:cNvSpPr/>
            <p:nvPr/>
          </p:nvSpPr>
          <p:spPr bwMode="auto">
            <a:xfrm>
              <a:off x="3827689" y="2699883"/>
              <a:ext cx="936625" cy="693738"/>
            </a:xfrm>
            <a:custGeom>
              <a:avLst/>
              <a:gdLst>
                <a:gd name="T0" fmla="*/ 180 w 300"/>
                <a:gd name="T1" fmla="*/ 30 h 222"/>
                <a:gd name="T2" fmla="*/ 0 w 300"/>
                <a:gd name="T3" fmla="*/ 54 h 222"/>
                <a:gd name="T4" fmla="*/ 0 w 300"/>
                <a:gd name="T5" fmla="*/ 54 h 222"/>
                <a:gd name="T6" fmla="*/ 120 w 300"/>
                <a:gd name="T7" fmla="*/ 191 h 222"/>
                <a:gd name="T8" fmla="*/ 300 w 300"/>
                <a:gd name="T9" fmla="*/ 167 h 222"/>
                <a:gd name="T10" fmla="*/ 299 w 300"/>
                <a:gd name="T11" fmla="*/ 165 h 222"/>
                <a:gd name="T12" fmla="*/ 180 w 300"/>
                <a:gd name="T13" fmla="*/ 30 h 222"/>
              </a:gdLst>
              <a:ahLst/>
              <a:cxnLst>
                <a:cxn ang="0">
                  <a:pos x="T0" y="T1"/>
                </a:cxn>
                <a:cxn ang="0">
                  <a:pos x="T2" y="T3"/>
                </a:cxn>
                <a:cxn ang="0">
                  <a:pos x="T4" y="T5"/>
                </a:cxn>
                <a:cxn ang="0">
                  <a:pos x="T6" y="T7"/>
                </a:cxn>
                <a:cxn ang="0">
                  <a:pos x="T8" y="T9"/>
                </a:cxn>
                <a:cxn ang="0">
                  <a:pos x="T10" y="T11"/>
                </a:cxn>
                <a:cxn ang="0">
                  <a:pos x="T12" y="T13"/>
                </a:cxn>
              </a:cxnLst>
              <a:rect l="0" t="0" r="r" b="b"/>
              <a:pathLst>
                <a:path w="300" h="222">
                  <a:moveTo>
                    <a:pt x="180" y="30"/>
                  </a:moveTo>
                  <a:cubicBezTo>
                    <a:pt x="99" y="0"/>
                    <a:pt x="5" y="51"/>
                    <a:pt x="0" y="54"/>
                  </a:cubicBezTo>
                  <a:cubicBezTo>
                    <a:pt x="0" y="54"/>
                    <a:pt x="0" y="54"/>
                    <a:pt x="0" y="54"/>
                  </a:cubicBezTo>
                  <a:cubicBezTo>
                    <a:pt x="0" y="54"/>
                    <a:pt x="37" y="160"/>
                    <a:pt x="120" y="191"/>
                  </a:cubicBezTo>
                  <a:cubicBezTo>
                    <a:pt x="203" y="222"/>
                    <a:pt x="300" y="167"/>
                    <a:pt x="300" y="167"/>
                  </a:cubicBezTo>
                  <a:cubicBezTo>
                    <a:pt x="300" y="167"/>
                    <a:pt x="299" y="166"/>
                    <a:pt x="299" y="165"/>
                  </a:cubicBezTo>
                  <a:cubicBezTo>
                    <a:pt x="294" y="153"/>
                    <a:pt x="257" y="59"/>
                    <a:pt x="180" y="30"/>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0" name="Freeform 53"/>
            <p:cNvSpPr/>
            <p:nvPr/>
          </p:nvSpPr>
          <p:spPr bwMode="auto">
            <a:xfrm>
              <a:off x="3840389" y="4201658"/>
              <a:ext cx="911225" cy="711200"/>
            </a:xfrm>
            <a:custGeom>
              <a:avLst/>
              <a:gdLst>
                <a:gd name="T0" fmla="*/ 111 w 292"/>
                <a:gd name="T1" fmla="*/ 35 h 228"/>
                <a:gd name="T2" fmla="*/ 1 w 292"/>
                <a:gd name="T3" fmla="*/ 177 h 228"/>
                <a:gd name="T4" fmla="*/ 0 w 292"/>
                <a:gd name="T5" fmla="*/ 180 h 228"/>
                <a:gd name="T6" fmla="*/ 181 w 292"/>
                <a:gd name="T7" fmla="*/ 192 h 228"/>
                <a:gd name="T8" fmla="*/ 292 w 292"/>
                <a:gd name="T9" fmla="*/ 47 h 228"/>
                <a:gd name="T10" fmla="*/ 291 w 292"/>
                <a:gd name="T11" fmla="*/ 47 h 228"/>
                <a:gd name="T12" fmla="*/ 111 w 292"/>
                <a:gd name="T13" fmla="*/ 35 h 228"/>
              </a:gdLst>
              <a:ahLst/>
              <a:cxnLst>
                <a:cxn ang="0">
                  <a:pos x="T0" y="T1"/>
                </a:cxn>
                <a:cxn ang="0">
                  <a:pos x="T2" y="T3"/>
                </a:cxn>
                <a:cxn ang="0">
                  <a:pos x="T4" y="T5"/>
                </a:cxn>
                <a:cxn ang="0">
                  <a:pos x="T6" y="T7"/>
                </a:cxn>
                <a:cxn ang="0">
                  <a:pos x="T8" y="T9"/>
                </a:cxn>
                <a:cxn ang="0">
                  <a:pos x="T10" y="T11"/>
                </a:cxn>
                <a:cxn ang="0">
                  <a:pos x="T12" y="T13"/>
                </a:cxn>
              </a:cxnLst>
              <a:rect l="0" t="0" r="r" b="b"/>
              <a:pathLst>
                <a:path w="292" h="228">
                  <a:moveTo>
                    <a:pt x="111" y="35"/>
                  </a:moveTo>
                  <a:cubicBezTo>
                    <a:pt x="39" y="68"/>
                    <a:pt x="7" y="158"/>
                    <a:pt x="1" y="177"/>
                  </a:cubicBezTo>
                  <a:cubicBezTo>
                    <a:pt x="1" y="179"/>
                    <a:pt x="0" y="180"/>
                    <a:pt x="0" y="180"/>
                  </a:cubicBezTo>
                  <a:cubicBezTo>
                    <a:pt x="0" y="180"/>
                    <a:pt x="101" y="228"/>
                    <a:pt x="181" y="192"/>
                  </a:cubicBezTo>
                  <a:cubicBezTo>
                    <a:pt x="262" y="155"/>
                    <a:pt x="292" y="47"/>
                    <a:pt x="292" y="47"/>
                  </a:cubicBezTo>
                  <a:cubicBezTo>
                    <a:pt x="292" y="47"/>
                    <a:pt x="291" y="47"/>
                    <a:pt x="291" y="47"/>
                  </a:cubicBezTo>
                  <a:cubicBezTo>
                    <a:pt x="282" y="43"/>
                    <a:pt x="187" y="0"/>
                    <a:pt x="111" y="35"/>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1" name="Freeform 54"/>
            <p:cNvSpPr/>
            <p:nvPr/>
          </p:nvSpPr>
          <p:spPr bwMode="auto">
            <a:xfrm>
              <a:off x="4819877" y="2444295"/>
              <a:ext cx="968375" cy="1049338"/>
            </a:xfrm>
            <a:custGeom>
              <a:avLst/>
              <a:gdLst>
                <a:gd name="T0" fmla="*/ 1 w 310"/>
                <a:gd name="T1" fmla="*/ 13 h 336"/>
                <a:gd name="T2" fmla="*/ 0 w 310"/>
                <a:gd name="T3" fmla="*/ 38 h 336"/>
                <a:gd name="T4" fmla="*/ 73 w 310"/>
                <a:gd name="T5" fmla="*/ 251 h 336"/>
                <a:gd name="T6" fmla="*/ 310 w 310"/>
                <a:gd name="T7" fmla="*/ 323 h 336"/>
                <a:gd name="T8" fmla="*/ 310 w 310"/>
                <a:gd name="T9" fmla="*/ 298 h 336"/>
                <a:gd name="T10" fmla="*/ 238 w 310"/>
                <a:gd name="T11" fmla="*/ 85 h 336"/>
                <a:gd name="T12" fmla="*/ 1 w 310"/>
                <a:gd name="T13" fmla="*/ 13 h 336"/>
              </a:gdLst>
              <a:ahLst/>
              <a:cxnLst>
                <a:cxn ang="0">
                  <a:pos x="T0" y="T1"/>
                </a:cxn>
                <a:cxn ang="0">
                  <a:pos x="T2" y="T3"/>
                </a:cxn>
                <a:cxn ang="0">
                  <a:pos x="T4" y="T5"/>
                </a:cxn>
                <a:cxn ang="0">
                  <a:pos x="T6" y="T7"/>
                </a:cxn>
                <a:cxn ang="0">
                  <a:pos x="T8" y="T9"/>
                </a:cxn>
                <a:cxn ang="0">
                  <a:pos x="T10" y="T11"/>
                </a:cxn>
                <a:cxn ang="0">
                  <a:pos x="T12" y="T13"/>
                </a:cxn>
              </a:cxnLst>
              <a:rect l="0" t="0" r="r" b="b"/>
              <a:pathLst>
                <a:path w="310" h="336">
                  <a:moveTo>
                    <a:pt x="1" y="13"/>
                  </a:moveTo>
                  <a:cubicBezTo>
                    <a:pt x="1" y="13"/>
                    <a:pt x="0" y="22"/>
                    <a:pt x="0" y="38"/>
                  </a:cubicBezTo>
                  <a:cubicBezTo>
                    <a:pt x="1" y="84"/>
                    <a:pt x="9" y="186"/>
                    <a:pt x="73" y="251"/>
                  </a:cubicBezTo>
                  <a:cubicBezTo>
                    <a:pt x="158" y="336"/>
                    <a:pt x="310" y="323"/>
                    <a:pt x="310" y="323"/>
                  </a:cubicBezTo>
                  <a:cubicBezTo>
                    <a:pt x="310" y="323"/>
                    <a:pt x="310" y="313"/>
                    <a:pt x="310" y="298"/>
                  </a:cubicBezTo>
                  <a:cubicBezTo>
                    <a:pt x="310" y="251"/>
                    <a:pt x="301" y="149"/>
                    <a:pt x="238" y="85"/>
                  </a:cubicBezTo>
                  <a:cubicBezTo>
                    <a:pt x="153" y="0"/>
                    <a:pt x="1" y="13"/>
                    <a:pt x="1" y="13"/>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2" name="Freeform 55"/>
            <p:cNvSpPr/>
            <p:nvPr/>
          </p:nvSpPr>
          <p:spPr bwMode="auto">
            <a:xfrm>
              <a:off x="428330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3" name="Freeform 56"/>
            <p:cNvSpPr/>
            <p:nvPr/>
          </p:nvSpPr>
          <p:spPr bwMode="auto">
            <a:xfrm>
              <a:off x="4800827" y="4055608"/>
              <a:ext cx="968375" cy="1050925"/>
            </a:xfrm>
            <a:custGeom>
              <a:avLst/>
              <a:gdLst>
                <a:gd name="T0" fmla="*/ 310 w 310"/>
                <a:gd name="T1" fmla="*/ 36 h 337"/>
                <a:gd name="T2" fmla="*/ 309 w 310"/>
                <a:gd name="T3" fmla="*/ 14 h 337"/>
                <a:gd name="T4" fmla="*/ 72 w 310"/>
                <a:gd name="T5" fmla="*/ 86 h 337"/>
                <a:gd name="T6" fmla="*/ 0 w 310"/>
                <a:gd name="T7" fmla="*/ 298 h 337"/>
                <a:gd name="T8" fmla="*/ 1 w 310"/>
                <a:gd name="T9" fmla="*/ 323 h 337"/>
                <a:gd name="T10" fmla="*/ 237 w 310"/>
                <a:gd name="T11" fmla="*/ 251 h 337"/>
                <a:gd name="T12" fmla="*/ 274 w 310"/>
                <a:gd name="T13" fmla="*/ 201 h 337"/>
                <a:gd name="T14" fmla="*/ 288 w 310"/>
                <a:gd name="T15" fmla="*/ 168 h 337"/>
                <a:gd name="T16" fmla="*/ 310 w 310"/>
                <a:gd name="T17" fmla="*/ 36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337">
                  <a:moveTo>
                    <a:pt x="310" y="36"/>
                  </a:moveTo>
                  <a:cubicBezTo>
                    <a:pt x="310" y="22"/>
                    <a:pt x="309" y="14"/>
                    <a:pt x="309" y="14"/>
                  </a:cubicBezTo>
                  <a:cubicBezTo>
                    <a:pt x="309" y="14"/>
                    <a:pt x="158" y="0"/>
                    <a:pt x="72" y="86"/>
                  </a:cubicBezTo>
                  <a:cubicBezTo>
                    <a:pt x="9" y="150"/>
                    <a:pt x="0" y="251"/>
                    <a:pt x="0" y="298"/>
                  </a:cubicBezTo>
                  <a:cubicBezTo>
                    <a:pt x="0" y="313"/>
                    <a:pt x="1" y="323"/>
                    <a:pt x="1" y="323"/>
                  </a:cubicBezTo>
                  <a:cubicBezTo>
                    <a:pt x="1" y="323"/>
                    <a:pt x="152" y="337"/>
                    <a:pt x="237" y="251"/>
                  </a:cubicBezTo>
                  <a:cubicBezTo>
                    <a:pt x="252" y="236"/>
                    <a:pt x="264" y="219"/>
                    <a:pt x="274" y="201"/>
                  </a:cubicBezTo>
                  <a:cubicBezTo>
                    <a:pt x="279" y="190"/>
                    <a:pt x="284" y="179"/>
                    <a:pt x="288" y="168"/>
                  </a:cubicBezTo>
                  <a:cubicBezTo>
                    <a:pt x="307" y="117"/>
                    <a:pt x="310" y="65"/>
                    <a:pt x="310" y="36"/>
                  </a:cubicBezTo>
                  <a:close/>
                </a:path>
              </a:pathLst>
            </a:custGeom>
            <a:solidFill>
              <a:srgbClr val="A40000"/>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4" name="Freeform 55"/>
            <p:cNvSpPr/>
            <p:nvPr/>
          </p:nvSpPr>
          <p:spPr bwMode="auto">
            <a:xfrm>
              <a:off x="654764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rgbClr val="DA251D"/>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grpSp>
          <p:nvGrpSpPr>
            <p:cNvPr id="35" name="Group 53"/>
            <p:cNvGrpSpPr/>
            <p:nvPr/>
          </p:nvGrpSpPr>
          <p:grpSpPr>
            <a:xfrm>
              <a:off x="5959985" y="3684603"/>
              <a:ext cx="304800" cy="290513"/>
              <a:chOff x="5935663" y="4418013"/>
              <a:chExt cx="304800" cy="290513"/>
            </a:xfrm>
          </p:grpSpPr>
          <p:sp>
            <p:nvSpPr>
              <p:cNvPr id="36" name="Freeform 41"/>
              <p:cNvSpPr/>
              <p:nvPr/>
            </p:nvSpPr>
            <p:spPr bwMode="auto">
              <a:xfrm>
                <a:off x="5945188" y="4418013"/>
                <a:ext cx="295275" cy="290513"/>
              </a:xfrm>
              <a:custGeom>
                <a:avLst/>
                <a:gdLst>
                  <a:gd name="T0" fmla="*/ 77 w 95"/>
                  <a:gd name="T1" fmla="*/ 80 h 93"/>
                  <a:gd name="T2" fmla="*/ 77 w 95"/>
                  <a:gd name="T3" fmla="*/ 17 h 93"/>
                  <a:gd name="T4" fmla="*/ 15 w 95"/>
                  <a:gd name="T5" fmla="*/ 17 h 93"/>
                  <a:gd name="T6" fmla="*/ 2 w 95"/>
                  <a:gd name="T7" fmla="*/ 50 h 93"/>
                  <a:gd name="T8" fmla="*/ 8 w 95"/>
                  <a:gd name="T9" fmla="*/ 20 h 93"/>
                  <a:gd name="T10" fmla="*/ 31 w 95"/>
                  <a:gd name="T11" fmla="*/ 7 h 93"/>
                  <a:gd name="T12" fmla="*/ 31 w 95"/>
                  <a:gd name="T13" fmla="*/ 93 h 93"/>
                  <a:gd name="T14" fmla="*/ 40 w 95"/>
                  <a:gd name="T15" fmla="*/ 93 h 93"/>
                  <a:gd name="T16" fmla="*/ 56 w 95"/>
                  <a:gd name="T17" fmla="*/ 91 h 93"/>
                  <a:gd name="T18" fmla="*/ 77 w 95"/>
                  <a:gd name="T19"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3">
                    <a:moveTo>
                      <a:pt x="77" y="80"/>
                    </a:moveTo>
                    <a:cubicBezTo>
                      <a:pt x="95" y="63"/>
                      <a:pt x="95" y="35"/>
                      <a:pt x="77" y="17"/>
                    </a:cubicBezTo>
                    <a:cubicBezTo>
                      <a:pt x="60" y="0"/>
                      <a:pt x="32" y="0"/>
                      <a:pt x="15" y="17"/>
                    </a:cubicBezTo>
                    <a:cubicBezTo>
                      <a:pt x="6" y="26"/>
                      <a:pt x="1" y="38"/>
                      <a:pt x="2" y="50"/>
                    </a:cubicBezTo>
                    <a:cubicBezTo>
                      <a:pt x="2" y="39"/>
                      <a:pt x="0" y="28"/>
                      <a:pt x="8" y="20"/>
                    </a:cubicBezTo>
                    <a:cubicBezTo>
                      <a:pt x="16" y="12"/>
                      <a:pt x="31" y="7"/>
                      <a:pt x="31" y="7"/>
                    </a:cubicBezTo>
                    <a:cubicBezTo>
                      <a:pt x="31" y="93"/>
                      <a:pt x="31" y="93"/>
                      <a:pt x="31" y="93"/>
                    </a:cubicBezTo>
                    <a:cubicBezTo>
                      <a:pt x="31" y="93"/>
                      <a:pt x="39" y="93"/>
                      <a:pt x="40" y="93"/>
                    </a:cubicBezTo>
                    <a:cubicBezTo>
                      <a:pt x="44" y="93"/>
                      <a:pt x="52" y="92"/>
                      <a:pt x="56" y="91"/>
                    </a:cubicBezTo>
                    <a:cubicBezTo>
                      <a:pt x="63" y="89"/>
                      <a:pt x="72" y="85"/>
                      <a:pt x="77" y="80"/>
                    </a:cubicBezTo>
                    <a:close/>
                  </a:path>
                </a:pathLst>
              </a:custGeom>
              <a:solidFill>
                <a:srgbClr val="848363"/>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sp>
            <p:nvSpPr>
              <p:cNvPr id="37" name="Freeform 60"/>
              <p:cNvSpPr/>
              <p:nvPr/>
            </p:nvSpPr>
            <p:spPr bwMode="auto">
              <a:xfrm>
                <a:off x="5935663" y="4440238"/>
                <a:ext cx="106363" cy="265113"/>
              </a:xfrm>
              <a:custGeom>
                <a:avLst/>
                <a:gdLst>
                  <a:gd name="T0" fmla="*/ 11 w 34"/>
                  <a:gd name="T1" fmla="*/ 13 h 89"/>
                  <a:gd name="T2" fmla="*/ 1 w 34"/>
                  <a:gd name="T3" fmla="*/ 43 h 89"/>
                  <a:gd name="T4" fmla="*/ 9 w 34"/>
                  <a:gd name="T5" fmla="*/ 76 h 89"/>
                  <a:gd name="T6" fmla="*/ 34 w 34"/>
                  <a:gd name="T7" fmla="*/ 89 h 89"/>
                  <a:gd name="T8" fmla="*/ 34 w 34"/>
                  <a:gd name="T9" fmla="*/ 86 h 89"/>
                  <a:gd name="T10" fmla="*/ 34 w 34"/>
                  <a:gd name="T11" fmla="*/ 0 h 89"/>
                  <a:gd name="T12" fmla="*/ 11 w 34"/>
                  <a:gd name="T13" fmla="*/ 13 h 89"/>
                </a:gdLst>
                <a:ahLst/>
                <a:cxnLst>
                  <a:cxn ang="0">
                    <a:pos x="T0" y="T1"/>
                  </a:cxn>
                  <a:cxn ang="0">
                    <a:pos x="T2" y="T3"/>
                  </a:cxn>
                  <a:cxn ang="0">
                    <a:pos x="T4" y="T5"/>
                  </a:cxn>
                  <a:cxn ang="0">
                    <a:pos x="T6" y="T7"/>
                  </a:cxn>
                  <a:cxn ang="0">
                    <a:pos x="T8" y="T9"/>
                  </a:cxn>
                  <a:cxn ang="0">
                    <a:pos x="T10" y="T11"/>
                  </a:cxn>
                  <a:cxn ang="0">
                    <a:pos x="T12" y="T13"/>
                  </a:cxn>
                </a:cxnLst>
                <a:rect l="0" t="0" r="r" b="b"/>
                <a:pathLst>
                  <a:path w="34" h="89">
                    <a:moveTo>
                      <a:pt x="11" y="13"/>
                    </a:moveTo>
                    <a:cubicBezTo>
                      <a:pt x="3" y="21"/>
                      <a:pt x="2" y="32"/>
                      <a:pt x="1" y="43"/>
                    </a:cubicBezTo>
                    <a:cubicBezTo>
                      <a:pt x="1" y="55"/>
                      <a:pt x="0" y="67"/>
                      <a:pt x="9" y="76"/>
                    </a:cubicBezTo>
                    <a:cubicBezTo>
                      <a:pt x="18" y="84"/>
                      <a:pt x="34" y="88"/>
                      <a:pt x="34" y="89"/>
                    </a:cubicBezTo>
                    <a:cubicBezTo>
                      <a:pt x="34" y="86"/>
                      <a:pt x="34" y="86"/>
                      <a:pt x="34" y="86"/>
                    </a:cubicBezTo>
                    <a:cubicBezTo>
                      <a:pt x="34" y="0"/>
                      <a:pt x="34" y="0"/>
                      <a:pt x="34" y="0"/>
                    </a:cubicBezTo>
                    <a:cubicBezTo>
                      <a:pt x="34" y="0"/>
                      <a:pt x="19" y="5"/>
                      <a:pt x="11" y="13"/>
                    </a:cubicBezTo>
                    <a:close/>
                  </a:path>
                </a:pathLst>
              </a:custGeom>
              <a:solidFill>
                <a:schemeClr val="tx1">
                  <a:lumMod val="75000"/>
                  <a:lumOff val="25000"/>
                </a:schemeClr>
              </a:solidFill>
              <a:ln>
                <a:noFill/>
              </a:ln>
            </p:spPr>
            <p:txBody>
              <a:bodyPr vert="horz" wrap="square" lIns="68576" tIns="34289" rIns="68576" bIns="34289" numCol="1" anchor="t" anchorCtr="0" compatLnSpc="1"/>
              <a:lstStyle/>
              <a:p>
                <a:endParaRPr lang="id-ID" sz="1280">
                  <a:solidFill>
                    <a:srgbClr val="404040"/>
                  </a:solidFill>
                  <a:latin typeface="微软雅黑" panose="020B0503020204020204" charset="-122"/>
                  <a:ea typeface="微软雅黑" panose="020B0503020204020204" charset="-122"/>
                  <a:sym typeface="Arial" panose="020B0604020202020204" pitchFamily="34" charset="0"/>
                </a:endParaRPr>
              </a:p>
            </p:txBody>
          </p:sp>
        </p:grpSp>
      </p:grpSp>
      <p:grpSp>
        <p:nvGrpSpPr>
          <p:cNvPr id="3" name="组合 2"/>
          <p:cNvGrpSpPr/>
          <p:nvPr/>
        </p:nvGrpSpPr>
        <p:grpSpPr>
          <a:xfrm>
            <a:off x="1398905" y="1852932"/>
            <a:ext cx="1981200" cy="711835"/>
            <a:chOff x="2408" y="3190"/>
            <a:chExt cx="3120" cy="1121"/>
          </a:xfrm>
        </p:grpSpPr>
        <p:sp>
          <p:nvSpPr>
            <p:cNvPr id="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6" name="组合 5"/>
          <p:cNvGrpSpPr/>
          <p:nvPr/>
        </p:nvGrpSpPr>
        <p:grpSpPr>
          <a:xfrm>
            <a:off x="9211311" y="1923417"/>
            <a:ext cx="1981200" cy="711835"/>
            <a:chOff x="2408" y="3190"/>
            <a:chExt cx="3120" cy="1121"/>
          </a:xfrm>
        </p:grpSpPr>
        <p:sp>
          <p:nvSpPr>
            <p:cNvPr id="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10" name="组合 9"/>
          <p:cNvGrpSpPr/>
          <p:nvPr/>
        </p:nvGrpSpPr>
        <p:grpSpPr>
          <a:xfrm>
            <a:off x="1398905" y="4138297"/>
            <a:ext cx="1981200" cy="711835"/>
            <a:chOff x="2408" y="3190"/>
            <a:chExt cx="3120" cy="1121"/>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1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grpSp>
        <p:nvGrpSpPr>
          <p:cNvPr id="16" name="组合 15"/>
          <p:cNvGrpSpPr/>
          <p:nvPr/>
        </p:nvGrpSpPr>
        <p:grpSpPr>
          <a:xfrm>
            <a:off x="9211311" y="4138297"/>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latin typeface="微软雅黑" panose="020B0503020204020204" charset="-122"/>
                  <a:ea typeface="微软雅黑" panose="020B0503020204020204" charset="-122"/>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latin typeface="微软雅黑" panose="020B0503020204020204" charset="-122"/>
                  <a:ea typeface="微软雅黑" panose="020B0503020204020204" charset="-122"/>
                  <a:cs typeface="+mn-ea"/>
                  <a:sym typeface="+mn-lt"/>
                </a:rPr>
                <a:t>此部分内容作为文字排版占位显示</a:t>
              </a:r>
              <a:br>
                <a:rPr lang="zh-CN" altLang="en-US" sz="1200">
                  <a:solidFill>
                    <a:schemeClr val="dk1">
                      <a:lumMod val="100000"/>
                    </a:schemeClr>
                  </a:solidFill>
                  <a:latin typeface="微软雅黑" panose="020B0503020204020204" charset="-122"/>
                  <a:ea typeface="微软雅黑" panose="020B0503020204020204" charset="-122"/>
                  <a:cs typeface="+mn-ea"/>
                  <a:sym typeface="+mn-lt"/>
                </a:rPr>
              </a:br>
              <a:r>
                <a:rPr lang="zh-CN" altLang="en-US" sz="1200">
                  <a:solidFill>
                    <a:schemeClr val="dk1">
                      <a:lumMod val="100000"/>
                    </a:schemeClr>
                  </a:solidFill>
                  <a:latin typeface="微软雅黑" panose="020B0503020204020204" charset="-122"/>
                  <a:ea typeface="微软雅黑" panose="020B0503020204020204" charset="-122"/>
                  <a:cs typeface="+mn-ea"/>
                  <a:sym typeface="+mn-lt"/>
                </a:rPr>
                <a:t>（建议使用主题字体）</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checkerboard(across)">
                                      <p:cBhvr>
                                        <p:cTn id="31" dur="500"/>
                                        <p:tgtEl>
                                          <p:spTgt spid="3"/>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heckerboard(across)">
                                      <p:cBhvr>
                                        <p:cTn id="35" dur="500"/>
                                        <p:tgtEl>
                                          <p:spTgt spid="6"/>
                                        </p:tgtEl>
                                      </p:cBhvr>
                                    </p:animEffect>
                                  </p:childTnLst>
                                </p:cTn>
                              </p:par>
                            </p:childTnLst>
                          </p:cTn>
                        </p:par>
                        <p:par>
                          <p:cTn id="36" fill="hold">
                            <p:stCondLst>
                              <p:cond delay="4000"/>
                            </p:stCondLst>
                            <p:childTnLst>
                              <p:par>
                                <p:cTn id="37" presetID="5" presetClass="entr" presetSubtype="1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checkerboard(across)">
                                      <p:cBhvr>
                                        <p:cTn id="39" dur="500"/>
                                        <p:tgtEl>
                                          <p:spTgt spid="10"/>
                                        </p:tgtEl>
                                      </p:cBhvr>
                                    </p:animEffect>
                                  </p:childTnLst>
                                </p:cTn>
                              </p:par>
                            </p:childTnLst>
                          </p:cTn>
                        </p:par>
                        <p:par>
                          <p:cTn id="40" fill="hold">
                            <p:stCondLst>
                              <p:cond delay="4500"/>
                            </p:stCondLst>
                            <p:childTnLst>
                              <p:par>
                                <p:cTn id="41" presetID="5" presetClass="entr" presetSubtype="1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checkerboard(across)">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9" grpId="0" bldLvl="0" animBg="1"/>
      <p:bldP spid="20" grpId="0" bldLvl="0" animBg="1"/>
      <p:bldP spid="2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3549015" cy="707886"/>
          </a:xfrm>
          <a:prstGeom prst="rect">
            <a:avLst/>
          </a:prstGeom>
          <a:noFill/>
        </p:spPr>
        <p:txBody>
          <a:bodyPr wrap="square" rtlCol="0">
            <a:spAutoFit/>
          </a:bodyPr>
          <a:lstStyle/>
          <a:p>
            <a:pPr algn="r"/>
            <a:r>
              <a:rPr lang="zh-CN" altLang="en-US" sz="4000" dirty="0">
                <a:solidFill>
                  <a:srgbClr val="A40000"/>
                </a:solidFill>
                <a:latin typeface="微软雅黑" panose="020B0503020204020204" charset="-122"/>
                <a:ea typeface="微软雅黑" panose="020B0503020204020204" charset="-122"/>
              </a:rPr>
              <a:t>班会主题介绍</a:t>
            </a: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4000501" y="2783698"/>
            <a:ext cx="6153151" cy="3062287"/>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855954" y="1319431"/>
            <a:ext cx="3708463" cy="4419601"/>
            <a:chOff x="1894053" y="1821541"/>
            <a:chExt cx="3708462" cy="4419601"/>
          </a:xfrm>
          <a:solidFill>
            <a:srgbClr val="C00000"/>
          </a:solidFill>
        </p:grpSpPr>
        <p:sp>
          <p:nvSpPr>
            <p:cNvPr id="7" name="矩形 6"/>
            <p:cNvSpPr/>
            <p:nvPr/>
          </p:nvSpPr>
          <p:spPr>
            <a:xfrm>
              <a:off x="1894053" y="1821541"/>
              <a:ext cx="3708462" cy="441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1"/>
                </a:solidFill>
                <a:latin typeface="微软雅黑" panose="020B0503020204020204" charset="-122"/>
                <a:ea typeface="微软雅黑" panose="020B0503020204020204" charset="-122"/>
              </a:endParaRPr>
            </a:p>
          </p:txBody>
        </p:sp>
        <p:sp>
          <p:nvSpPr>
            <p:cNvPr id="23" name="矩形 22"/>
            <p:cNvSpPr/>
            <p:nvPr/>
          </p:nvSpPr>
          <p:spPr>
            <a:xfrm>
              <a:off x="2289597" y="3126594"/>
              <a:ext cx="3051659" cy="1708160"/>
            </a:xfrm>
            <a:prstGeom prst="rect">
              <a:avLst/>
            </a:prstGeom>
            <a:grpFill/>
          </p:spPr>
          <p:txBody>
            <a:bodyPr wrap="square">
              <a:spAutoFit/>
            </a:bodyPr>
            <a:lstStyle/>
            <a:p>
              <a:pPr algn="ctr">
                <a:lnSpc>
                  <a:spcPct val="150000"/>
                </a:lnSpc>
              </a:pPr>
              <a:r>
                <a:rPr lang="zh-CN" altLang="en-US" sz="1400" dirty="0">
                  <a:solidFill>
                    <a:schemeClr val="bg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p>
          </p:txBody>
        </p:sp>
      </p:grpSp>
      <p:sp>
        <p:nvSpPr>
          <p:cNvPr id="4" name="矩形 3"/>
          <p:cNvSpPr/>
          <p:nvPr/>
        </p:nvSpPr>
        <p:spPr>
          <a:xfrm>
            <a:off x="2743942" y="1530704"/>
            <a:ext cx="1932487" cy="615539"/>
          </a:xfrm>
          <a:prstGeom prst="rect">
            <a:avLst/>
          </a:prstGeom>
          <a:no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anose="020B0503020204020204" charset="-122"/>
                <a:ea typeface="微软雅黑" panose="020B0503020204020204" charset="-122"/>
              </a:rPr>
              <a:t>标题</a:t>
            </a:r>
            <a:r>
              <a:rPr lang="zh-CN" altLang="en-US" sz="2400" b="1" dirty="0" smtClean="0">
                <a:solidFill>
                  <a:schemeClr val="bg1"/>
                </a:solidFill>
                <a:latin typeface="微软雅黑" panose="020B0503020204020204" charset="-122"/>
                <a:ea typeface="微软雅黑" panose="020B0503020204020204" charset="-122"/>
              </a:rPr>
              <a:t>文本</a:t>
            </a:r>
          </a:p>
        </p:txBody>
      </p:sp>
      <p:sp>
        <p:nvSpPr>
          <p:cNvPr id="3" name="矩形 2"/>
          <p:cNvSpPr/>
          <p:nvPr/>
        </p:nvSpPr>
        <p:spPr>
          <a:xfrm>
            <a:off x="6251647" y="3068605"/>
            <a:ext cx="736599" cy="646803"/>
          </a:xfrm>
          <a:prstGeom prst="rect">
            <a:avLst/>
          </a:prstGeom>
          <a:noFill/>
          <a:ln>
            <a:solidFill>
              <a:srgbClr val="C0000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C00000"/>
                </a:solidFill>
                <a:latin typeface="方正清刻本悦宋简体" panose="02000000000000000000" pitchFamily="2" charset="-122"/>
                <a:ea typeface="方正清刻本悦宋简体" panose="02000000000000000000" pitchFamily="2" charset="-122"/>
              </a:rPr>
              <a:t>B</a:t>
            </a:r>
            <a:endParaRPr lang="zh-CN" altLang="en-US" sz="32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15" name="矩形 14"/>
          <p:cNvSpPr/>
          <p:nvPr/>
        </p:nvSpPr>
        <p:spPr>
          <a:xfrm>
            <a:off x="6251647" y="4370075"/>
            <a:ext cx="736599" cy="646803"/>
          </a:xfrm>
          <a:prstGeom prst="rect">
            <a:avLst/>
          </a:prstGeom>
          <a:noFill/>
          <a:ln>
            <a:solidFill>
              <a:srgbClr val="C0000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C00000"/>
                </a:solidFill>
                <a:latin typeface="方正清刻本悦宋简体" panose="02000000000000000000" pitchFamily="2" charset="-122"/>
                <a:ea typeface="方正清刻本悦宋简体" panose="02000000000000000000" pitchFamily="2" charset="-122"/>
              </a:rPr>
              <a:t>C</a:t>
            </a:r>
            <a:endParaRPr lang="zh-CN" altLang="en-US" sz="32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18" name="矩形 17"/>
          <p:cNvSpPr/>
          <p:nvPr/>
        </p:nvSpPr>
        <p:spPr>
          <a:xfrm>
            <a:off x="6251646" y="1767133"/>
            <a:ext cx="736599" cy="646803"/>
          </a:xfrm>
          <a:prstGeom prst="rect">
            <a:avLst/>
          </a:prstGeom>
          <a:noFill/>
          <a:ln>
            <a:solidFill>
              <a:srgbClr val="C00000"/>
            </a:solidFill>
          </a:ln>
          <a:effectLst>
            <a:outerShdw blurRad="292100" dist="63500" dir="8100000" sx="109000" sy="109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rgbClr val="C00000"/>
                </a:solidFill>
                <a:latin typeface="方正清刻本悦宋简体" panose="02000000000000000000" pitchFamily="2" charset="-122"/>
                <a:ea typeface="方正清刻本悦宋简体" panose="02000000000000000000" pitchFamily="2" charset="-122"/>
              </a:rPr>
              <a:t>A</a:t>
            </a:r>
            <a:endParaRPr lang="zh-CN" altLang="en-US" sz="32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20" name="矩形 19"/>
          <p:cNvSpPr/>
          <p:nvPr/>
        </p:nvSpPr>
        <p:spPr>
          <a:xfrm>
            <a:off x="7051289" y="1786076"/>
            <a:ext cx="2768643" cy="923330"/>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1" name="矩形 20"/>
          <p:cNvSpPr/>
          <p:nvPr/>
        </p:nvSpPr>
        <p:spPr>
          <a:xfrm>
            <a:off x="7051289" y="3068072"/>
            <a:ext cx="2768643" cy="923330"/>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 name="矩形 4"/>
          <p:cNvSpPr/>
          <p:nvPr/>
        </p:nvSpPr>
        <p:spPr>
          <a:xfrm>
            <a:off x="7051289" y="4369543"/>
            <a:ext cx="2768643" cy="923330"/>
          </a:xfrm>
          <a:prstGeom prst="rect">
            <a:avLst/>
          </a:prstGeom>
        </p:spPr>
        <p:txBody>
          <a:bodyPr wrap="square">
            <a:spAutoFit/>
          </a:bodyPr>
          <a:lstStyle/>
          <a:p>
            <a:pPr algn="just">
              <a:lnSpc>
                <a:spcPct val="150000"/>
              </a:lnSpc>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1000" fill="hold"/>
                                        <p:tgtEl>
                                          <p:spTgt spid="26"/>
                                        </p:tgtEl>
                                        <p:attrNameLst>
                                          <p:attrName>ppt_w</p:attrName>
                                        </p:attrNameLst>
                                      </p:cBhvr>
                                      <p:tavLst>
                                        <p:tav tm="0">
                                          <p:val>
                                            <p:strVal val="#ppt_w*0.70"/>
                                          </p:val>
                                        </p:tav>
                                        <p:tav tm="100000">
                                          <p:val>
                                            <p:strVal val="#ppt_w"/>
                                          </p:val>
                                        </p:tav>
                                      </p:tavLst>
                                    </p:anim>
                                    <p:anim calcmode="lin" valueType="num">
                                      <p:cBhvr>
                                        <p:cTn id="13" dur="1000" fill="hold"/>
                                        <p:tgtEl>
                                          <p:spTgt spid="26"/>
                                        </p:tgtEl>
                                        <p:attrNameLst>
                                          <p:attrName>ppt_h</p:attrName>
                                        </p:attrNameLst>
                                      </p:cBhvr>
                                      <p:tavLst>
                                        <p:tav tm="0">
                                          <p:val>
                                            <p:strVal val="#ppt_h"/>
                                          </p:val>
                                        </p:tav>
                                        <p:tav tm="100000">
                                          <p:val>
                                            <p:strVal val="#ppt_h"/>
                                          </p:val>
                                        </p:tav>
                                      </p:tavLst>
                                    </p:anim>
                                    <p:animEffect transition="in" filter="fade">
                                      <p:cBhvr>
                                        <p:cTn id="14" dur="1000"/>
                                        <p:tgtEl>
                                          <p:spTgt spid="26"/>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strVal val="#ppt_w*0.70"/>
                                          </p:val>
                                        </p:tav>
                                        <p:tav tm="100000">
                                          <p:val>
                                            <p:strVal val="#ppt_w"/>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animEffect transition="in" filter="fade">
                                      <p:cBhvr>
                                        <p:cTn id="24" dur="1000"/>
                                        <p:tgtEl>
                                          <p:spTgt spid="3"/>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strVal val="#ppt_w*0.70"/>
                                          </p:val>
                                        </p:tav>
                                        <p:tav tm="100000">
                                          <p:val>
                                            <p:strVal val="#ppt_w"/>
                                          </p:val>
                                        </p:tav>
                                      </p:tavLst>
                                    </p:anim>
                                    <p:anim calcmode="lin" valueType="num">
                                      <p:cBhvr>
                                        <p:cTn id="28" dur="1000" fill="hold"/>
                                        <p:tgtEl>
                                          <p:spTgt spid="15"/>
                                        </p:tgtEl>
                                        <p:attrNameLst>
                                          <p:attrName>ppt_h</p:attrName>
                                        </p:attrNameLst>
                                      </p:cBhvr>
                                      <p:tavLst>
                                        <p:tav tm="0">
                                          <p:val>
                                            <p:strVal val="#ppt_h"/>
                                          </p:val>
                                        </p:tav>
                                        <p:tav tm="100000">
                                          <p:val>
                                            <p:strVal val="#ppt_h"/>
                                          </p:val>
                                        </p:tav>
                                      </p:tavLst>
                                    </p:anim>
                                    <p:animEffect transition="in" filter="fade">
                                      <p:cBhvr>
                                        <p:cTn id="29" dur="1000"/>
                                        <p:tgtEl>
                                          <p:spTgt spid="15"/>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strVal val="#ppt_w*0.70"/>
                                          </p:val>
                                        </p:tav>
                                        <p:tav tm="100000">
                                          <p:val>
                                            <p:strVal val="#ppt_w"/>
                                          </p:val>
                                        </p:tav>
                                      </p:tavLst>
                                    </p:anim>
                                    <p:anim calcmode="lin" valueType="num">
                                      <p:cBhvr>
                                        <p:cTn id="33" dur="1000" fill="hold"/>
                                        <p:tgtEl>
                                          <p:spTgt spid="18"/>
                                        </p:tgtEl>
                                        <p:attrNameLst>
                                          <p:attrName>ppt_h</p:attrName>
                                        </p:attrNameLst>
                                      </p:cBhvr>
                                      <p:tavLst>
                                        <p:tav tm="0">
                                          <p:val>
                                            <p:strVal val="#ppt_h"/>
                                          </p:val>
                                        </p:tav>
                                        <p:tav tm="100000">
                                          <p:val>
                                            <p:strVal val="#ppt_h"/>
                                          </p:val>
                                        </p:tav>
                                      </p:tavLst>
                                    </p:anim>
                                    <p:animEffect transition="in" filter="fade">
                                      <p:cBhvr>
                                        <p:cTn id="34" dur="1000"/>
                                        <p:tgtEl>
                                          <p:spTgt spid="18"/>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strVal val="#ppt_w*0.70"/>
                                          </p:val>
                                        </p:tav>
                                        <p:tav tm="100000">
                                          <p:val>
                                            <p:strVal val="#ppt_w"/>
                                          </p:val>
                                        </p:tav>
                                      </p:tavLst>
                                    </p:anim>
                                    <p:anim calcmode="lin" valueType="num">
                                      <p:cBhvr>
                                        <p:cTn id="38" dur="1000" fill="hold"/>
                                        <p:tgtEl>
                                          <p:spTgt spid="20"/>
                                        </p:tgtEl>
                                        <p:attrNameLst>
                                          <p:attrName>ppt_h</p:attrName>
                                        </p:attrNameLst>
                                      </p:cBhvr>
                                      <p:tavLst>
                                        <p:tav tm="0">
                                          <p:val>
                                            <p:strVal val="#ppt_h"/>
                                          </p:val>
                                        </p:tav>
                                        <p:tav tm="100000">
                                          <p:val>
                                            <p:strVal val="#ppt_h"/>
                                          </p:val>
                                        </p:tav>
                                      </p:tavLst>
                                    </p:anim>
                                    <p:animEffect transition="in" filter="fade">
                                      <p:cBhvr>
                                        <p:cTn id="39" dur="1000"/>
                                        <p:tgtEl>
                                          <p:spTgt spid="20"/>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1000" fill="hold"/>
                                        <p:tgtEl>
                                          <p:spTgt spid="21"/>
                                        </p:tgtEl>
                                        <p:attrNameLst>
                                          <p:attrName>ppt_w</p:attrName>
                                        </p:attrNameLst>
                                      </p:cBhvr>
                                      <p:tavLst>
                                        <p:tav tm="0">
                                          <p:val>
                                            <p:strVal val="#ppt_w*0.70"/>
                                          </p:val>
                                        </p:tav>
                                        <p:tav tm="100000">
                                          <p:val>
                                            <p:strVal val="#ppt_w"/>
                                          </p:val>
                                        </p:tav>
                                      </p:tavLst>
                                    </p:anim>
                                    <p:anim calcmode="lin" valueType="num">
                                      <p:cBhvr>
                                        <p:cTn id="43" dur="1000" fill="hold"/>
                                        <p:tgtEl>
                                          <p:spTgt spid="21"/>
                                        </p:tgtEl>
                                        <p:attrNameLst>
                                          <p:attrName>ppt_h</p:attrName>
                                        </p:attrNameLst>
                                      </p:cBhvr>
                                      <p:tavLst>
                                        <p:tav tm="0">
                                          <p:val>
                                            <p:strVal val="#ppt_h"/>
                                          </p:val>
                                        </p:tav>
                                        <p:tav tm="100000">
                                          <p:val>
                                            <p:strVal val="#ppt_h"/>
                                          </p:val>
                                        </p:tav>
                                      </p:tavLst>
                                    </p:anim>
                                    <p:animEffect transition="in" filter="fade">
                                      <p:cBhvr>
                                        <p:cTn id="44" dur="1000"/>
                                        <p:tgtEl>
                                          <p:spTgt spid="21"/>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1000" fill="hold"/>
                                        <p:tgtEl>
                                          <p:spTgt spid="5"/>
                                        </p:tgtEl>
                                        <p:attrNameLst>
                                          <p:attrName>ppt_w</p:attrName>
                                        </p:attrNameLst>
                                      </p:cBhvr>
                                      <p:tavLst>
                                        <p:tav tm="0">
                                          <p:val>
                                            <p:strVal val="#ppt_w*0.70"/>
                                          </p:val>
                                        </p:tav>
                                        <p:tav tm="100000">
                                          <p:val>
                                            <p:strVal val="#ppt_w"/>
                                          </p:val>
                                        </p:tav>
                                      </p:tavLst>
                                    </p:anim>
                                    <p:anim calcmode="lin" valueType="num">
                                      <p:cBhvr>
                                        <p:cTn id="48" dur="1000" fill="hold"/>
                                        <p:tgtEl>
                                          <p:spTgt spid="5"/>
                                        </p:tgtEl>
                                        <p:attrNameLst>
                                          <p:attrName>ppt_h</p:attrName>
                                        </p:attrNameLst>
                                      </p:cBhvr>
                                      <p:tavLst>
                                        <p:tav tm="0">
                                          <p:val>
                                            <p:strVal val="#ppt_h"/>
                                          </p:val>
                                        </p:tav>
                                        <p:tav tm="100000">
                                          <p:val>
                                            <p:strVal val="#ppt_h"/>
                                          </p:val>
                                        </p:tav>
                                      </p:tavLst>
                                    </p:anim>
                                    <p:animEffect transition="in" filter="fade">
                                      <p:cBhvr>
                                        <p:cTn id="4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3" grpId="0" animBg="1"/>
      <p:bldP spid="15" grpId="0" animBg="1"/>
      <p:bldP spid="18" grpId="0" animBg="1"/>
      <p:bldP spid="20" grpId="0"/>
      <p:bldP spid="21"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3549015" cy="707886"/>
          </a:xfrm>
          <a:prstGeom prst="rect">
            <a:avLst/>
          </a:prstGeom>
          <a:noFill/>
        </p:spPr>
        <p:txBody>
          <a:bodyPr wrap="square" rtlCol="0">
            <a:spAutoFit/>
          </a:bodyPr>
          <a:lstStyle/>
          <a:p>
            <a:pPr algn="r"/>
            <a:r>
              <a:rPr lang="zh-CN" altLang="en-US" sz="4000" dirty="0">
                <a:solidFill>
                  <a:srgbClr val="A40000"/>
                </a:solidFill>
                <a:latin typeface="微软雅黑" panose="020B0503020204020204" charset="-122"/>
                <a:ea typeface="微软雅黑" panose="020B0503020204020204" charset="-122"/>
              </a:rPr>
              <a:t>班会主题介绍</a:t>
            </a: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2" name="圆角矩形 1"/>
          <p:cNvSpPr/>
          <p:nvPr/>
        </p:nvSpPr>
        <p:spPr>
          <a:xfrm>
            <a:off x="2524760" y="2365375"/>
            <a:ext cx="7360920" cy="3271520"/>
          </a:xfrm>
          <a:prstGeom prst="roundRect">
            <a:avLst>
              <a:gd name="adj" fmla="val 7465"/>
            </a:avLst>
          </a:prstGeom>
          <a:solidFill>
            <a:schemeClr val="lt1">
              <a:alpha val="79000"/>
            </a:schemeClr>
          </a:solidFill>
          <a:ln>
            <a:solidFill>
              <a:srgbClr val="A4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solidFill>
                <a:schemeClr val="dk1"/>
              </a:solidFill>
            </a:endParaRPr>
          </a:p>
        </p:txBody>
      </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57073" y="1828651"/>
            <a:ext cx="5354289" cy="1033819"/>
          </a:xfrm>
          <a:prstGeom prst="rect">
            <a:avLst/>
          </a:prstGeom>
        </p:spPr>
      </p:pic>
      <p:sp>
        <p:nvSpPr>
          <p:cNvPr id="16" name="TextBox 14"/>
          <p:cNvSpPr txBox="1"/>
          <p:nvPr/>
        </p:nvSpPr>
        <p:spPr>
          <a:xfrm>
            <a:off x="5034593" y="1891514"/>
            <a:ext cx="2600075" cy="623235"/>
          </a:xfrm>
          <a:prstGeom prst="rect">
            <a:avLst/>
          </a:prstGeom>
          <a:noFill/>
        </p:spPr>
        <p:txBody>
          <a:bodyPr wrap="square" lIns="68286" tIns="34284" rIns="68286" bIns="34284" rtlCol="0">
            <a:spAutoFit/>
          </a:bodyPr>
          <a:lstStyle/>
          <a:p>
            <a:pPr algn="ctr" defTabSz="681990" fontAlgn="base">
              <a:spcBef>
                <a:spcPct val="0"/>
              </a:spcBef>
              <a:spcAft>
                <a:spcPct val="0"/>
              </a:spcAft>
            </a:pPr>
            <a:r>
              <a:rPr lang="zh-CN" altLang="en-US" sz="3600" b="1" dirty="0">
                <a:solidFill>
                  <a:schemeClr val="bg1"/>
                </a:solidFill>
                <a:latin typeface="微软雅黑" panose="020B0503020204020204" charset="-122"/>
                <a:ea typeface="微软雅黑" panose="020B0503020204020204" charset="-122"/>
                <a:cs typeface="+mn-ea"/>
                <a:sym typeface="+mn-lt"/>
              </a:rPr>
              <a:t>主题介绍</a:t>
            </a:r>
          </a:p>
        </p:txBody>
      </p:sp>
      <p:sp>
        <p:nvSpPr>
          <p:cNvPr id="17" name="矩形 16"/>
          <p:cNvSpPr>
            <a:spLocks noChangeArrowheads="1"/>
          </p:cNvSpPr>
          <p:nvPr/>
        </p:nvSpPr>
        <p:spPr bwMode="auto">
          <a:xfrm>
            <a:off x="4133851" y="2813686"/>
            <a:ext cx="4401820" cy="237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86" tIns="34284" rIns="68286" bIns="34284">
            <a:spAutoFit/>
          </a:bodyPr>
          <a:lstStyle/>
          <a:p>
            <a:pPr algn="just" defTabSz="681990" fontAlgn="base">
              <a:lnSpc>
                <a:spcPct val="150000"/>
              </a:lnSpc>
              <a:spcBef>
                <a:spcPct val="0"/>
              </a:spcBef>
              <a:spcAft>
                <a:spcPct val="0"/>
              </a:spcAft>
            </a:pPr>
            <a:r>
              <a:rPr lang="zh-CN" altLang="en-US" sz="2000" dirty="0">
                <a:solidFill>
                  <a:srgbClr val="404040"/>
                </a:solidFill>
                <a:latin typeface="微软雅黑" panose="020B0503020204020204" charset="-122"/>
                <a:ea typeface="微软雅黑" panose="020B0503020204020204" charset="-122"/>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2000" dirty="0" smtClean="0">
              <a:solidFill>
                <a:srgbClr val="404040"/>
              </a:solidFill>
              <a:latin typeface="微软雅黑" panose="020B0503020204020204" charset="-122"/>
              <a:ea typeface="微软雅黑" panose="020B0503020204020204" charset="-122"/>
              <a:cs typeface="+mn-ea"/>
              <a:sym typeface="+mn-lt"/>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000" fill="hold"/>
                                        <p:tgtEl>
                                          <p:spTgt spid="16"/>
                                        </p:tgtEl>
                                        <p:attrNameLst>
                                          <p:attrName>ppt_w</p:attrName>
                                        </p:attrNameLst>
                                      </p:cBhvr>
                                      <p:tavLst>
                                        <p:tav tm="0">
                                          <p:val>
                                            <p:strVal val="#ppt_w*0.70"/>
                                          </p:val>
                                        </p:tav>
                                        <p:tav tm="100000">
                                          <p:val>
                                            <p:strVal val="#ppt_w"/>
                                          </p:val>
                                        </p:tav>
                                      </p:tavLst>
                                    </p:anim>
                                    <p:anim calcmode="lin" valueType="num">
                                      <p:cBhvr>
                                        <p:cTn id="18" dur="1000" fill="hold"/>
                                        <p:tgtEl>
                                          <p:spTgt spid="16"/>
                                        </p:tgtEl>
                                        <p:attrNameLst>
                                          <p:attrName>ppt_h</p:attrName>
                                        </p:attrNameLst>
                                      </p:cBhvr>
                                      <p:tavLst>
                                        <p:tav tm="0">
                                          <p:val>
                                            <p:strVal val="#ppt_h"/>
                                          </p:val>
                                        </p:tav>
                                        <p:tav tm="100000">
                                          <p:val>
                                            <p:strVal val="#ppt_h"/>
                                          </p:val>
                                        </p:tav>
                                      </p:tavLst>
                                    </p:anim>
                                    <p:animEffect transition="in" filter="fade">
                                      <p:cBhvr>
                                        <p:cTn id="19" dur="1000"/>
                                        <p:tgtEl>
                                          <p:spTgt spid="16"/>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strVal val="#ppt_w*0.70"/>
                                          </p:val>
                                        </p:tav>
                                        <p:tav tm="100000">
                                          <p:val>
                                            <p:strVal val="#ppt_w"/>
                                          </p:val>
                                        </p:tav>
                                      </p:tavLst>
                                    </p:anim>
                                    <p:anim calcmode="lin" valueType="num">
                                      <p:cBhvr>
                                        <p:cTn id="23" dur="1000" fill="hold"/>
                                        <p:tgtEl>
                                          <p:spTgt spid="17"/>
                                        </p:tgtEl>
                                        <p:attrNameLst>
                                          <p:attrName>ppt_h</p:attrName>
                                        </p:attrNameLst>
                                      </p:cBhvr>
                                      <p:tavLst>
                                        <p:tav tm="0">
                                          <p:val>
                                            <p:strVal val="#ppt_h"/>
                                          </p:val>
                                        </p:tav>
                                        <p:tav tm="100000">
                                          <p:val>
                                            <p:strVal val="#ppt_h"/>
                                          </p:val>
                                        </p:tav>
                                      </p:tavLst>
                                    </p:anim>
                                    <p:animEffect transition="in" filter="fade">
                                      <p:cBhvr>
                                        <p:cTn id="2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4269165" y="3702015"/>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783266" y="3320639"/>
            <a:ext cx="615143" cy="523220"/>
          </a:xfrm>
          <a:prstGeom prst="rect">
            <a:avLst/>
          </a:prstGeom>
          <a:noFill/>
        </p:spPr>
        <p:txBody>
          <a:bodyPr wrap="square" rtlCol="0">
            <a:spAutoFit/>
          </a:bodyPr>
          <a:lstStyle/>
          <a:p>
            <a:r>
              <a:rPr lang="en-US" altLang="zh-CN" sz="2800" i="1" dirty="0">
                <a:solidFill>
                  <a:srgbClr val="A40000"/>
                </a:solidFill>
                <a:latin typeface="微软雅黑" panose="020B0503020204020204" charset="-122"/>
                <a:ea typeface="微软雅黑" panose="020B0503020204020204" charset="-122"/>
              </a:rPr>
              <a:t>0</a:t>
            </a:r>
            <a:r>
              <a:rPr lang="en-US" sz="2800" i="1" dirty="0">
                <a:solidFill>
                  <a:srgbClr val="A40000"/>
                </a:solidFill>
                <a:latin typeface="微软雅黑" panose="020B0503020204020204" charset="-122"/>
                <a:ea typeface="微软雅黑" panose="020B0503020204020204" charset="-122"/>
              </a:rPr>
              <a:t>2</a:t>
            </a:r>
          </a:p>
        </p:txBody>
      </p:sp>
      <p:sp>
        <p:nvSpPr>
          <p:cNvPr id="22" name="文本框 21"/>
          <p:cNvSpPr txBox="1"/>
          <p:nvPr/>
        </p:nvSpPr>
        <p:spPr>
          <a:xfrm>
            <a:off x="4210685" y="2780030"/>
            <a:ext cx="5134611" cy="923330"/>
          </a:xfrm>
          <a:prstGeom prst="rect">
            <a:avLst/>
          </a:prstGeom>
          <a:noFill/>
        </p:spPr>
        <p:txBody>
          <a:bodyPr wrap="square" rtlCol="0">
            <a:spAutoFit/>
          </a:bodyPr>
          <a:lstStyle/>
          <a:p>
            <a:pPr algn="r"/>
            <a:r>
              <a:rPr lang="zh-CN" altLang="en-US" sz="5400">
                <a:solidFill>
                  <a:srgbClr val="A40000"/>
                </a:solidFill>
                <a:latin typeface="微软雅黑" panose="020B0503020204020204" charset="-122"/>
                <a:ea typeface="微软雅黑" panose="020B0503020204020204" charset="-122"/>
                <a:sym typeface="+mn-ea"/>
              </a:rPr>
              <a:t>五一劳动节简介</a:t>
            </a:r>
            <a:endParaRPr lang="zh-CN" altLang="en-US" sz="54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41955" y="1903730"/>
            <a:ext cx="1424940" cy="1563370"/>
          </a:xfrm>
          <a:prstGeom prst="rect">
            <a:avLst/>
          </a:prstGeom>
        </p:spPr>
      </p:pic>
      <p:pic>
        <p:nvPicPr>
          <p:cNvPr id="20" name="图片 19"/>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a:off x="8477251" y="3702052"/>
            <a:ext cx="3721735" cy="3099435"/>
          </a:xfrm>
          <a:prstGeom prst="rect">
            <a:avLst/>
          </a:prstGeom>
        </p:spPr>
      </p:pic>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strVal val="#ppt_w*0.70"/>
                                          </p:val>
                                        </p:tav>
                                        <p:tav tm="100000">
                                          <p:val>
                                            <p:strVal val="#ppt_w"/>
                                          </p:val>
                                        </p:tav>
                                      </p:tavLst>
                                    </p:anim>
                                    <p:anim calcmode="lin" valueType="num">
                                      <p:cBhvr>
                                        <p:cTn id="18" dur="1000" fill="hold"/>
                                        <p:tgtEl>
                                          <p:spTgt spid="22"/>
                                        </p:tgtEl>
                                        <p:attrNameLst>
                                          <p:attrName>ppt_h</p:attrName>
                                        </p:attrNameLst>
                                      </p:cBhvr>
                                      <p:tavLst>
                                        <p:tav tm="0">
                                          <p:val>
                                            <p:strVal val="#ppt_h"/>
                                          </p:val>
                                        </p:tav>
                                        <p:tav tm="100000">
                                          <p:val>
                                            <p:strVal val="#ppt_h"/>
                                          </p:val>
                                        </p:tav>
                                      </p:tavLst>
                                    </p:anim>
                                    <p:animEffect transition="in" filter="fade">
                                      <p:cBhvr>
                                        <p:cTn id="19" dur="1000"/>
                                        <p:tgtEl>
                                          <p:spTgt spid="22"/>
                                        </p:tgtEl>
                                      </p:cBhvr>
                                    </p:animEffec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strVal val="#ppt_w*0.70"/>
                                          </p:val>
                                        </p:tav>
                                        <p:tav tm="100000">
                                          <p:val>
                                            <p:strVal val="#ppt_w"/>
                                          </p:val>
                                        </p:tav>
                                      </p:tavLst>
                                    </p:anim>
                                    <p:anim calcmode="lin" valueType="num">
                                      <p:cBhvr>
                                        <p:cTn id="24" dur="1000" fill="hold"/>
                                        <p:tgtEl>
                                          <p:spTgt spid="9"/>
                                        </p:tgtEl>
                                        <p:attrNameLst>
                                          <p:attrName>ppt_h</p:attrName>
                                        </p:attrNameLst>
                                      </p:cBhvr>
                                      <p:tavLst>
                                        <p:tav tm="0">
                                          <p:val>
                                            <p:strVal val="#ppt_h"/>
                                          </p:val>
                                        </p:tav>
                                        <p:tav tm="100000">
                                          <p:val>
                                            <p:strVal val="#ppt_h"/>
                                          </p:val>
                                        </p:tav>
                                      </p:tavLst>
                                    </p:anim>
                                    <p:animEffect transition="in" filter="fade">
                                      <p:cBhvr>
                                        <p:cTn id="25" dur="1000"/>
                                        <p:tgtEl>
                                          <p:spTgt spid="9"/>
                                        </p:tgtEl>
                                      </p:cBhvr>
                                    </p:animEffect>
                                  </p:childTnLst>
                                </p:cTn>
                              </p:par>
                              <p:par>
                                <p:cTn id="26" presetID="55"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1000" fill="hold"/>
                                        <p:tgtEl>
                                          <p:spTgt spid="20"/>
                                        </p:tgtEl>
                                        <p:attrNameLst>
                                          <p:attrName>ppt_w</p:attrName>
                                        </p:attrNameLst>
                                      </p:cBhvr>
                                      <p:tavLst>
                                        <p:tav tm="0">
                                          <p:val>
                                            <p:strVal val="#ppt_w*0.70"/>
                                          </p:val>
                                        </p:tav>
                                        <p:tav tm="100000">
                                          <p:val>
                                            <p:strVal val="#ppt_w"/>
                                          </p:val>
                                        </p:tav>
                                      </p:tavLst>
                                    </p:anim>
                                    <p:anim calcmode="lin" valueType="num">
                                      <p:cBhvr>
                                        <p:cTn id="29" dur="1000" fill="hold"/>
                                        <p:tgtEl>
                                          <p:spTgt spid="20"/>
                                        </p:tgtEl>
                                        <p:attrNameLst>
                                          <p:attrName>ppt_h</p:attrName>
                                        </p:attrNameLst>
                                      </p:cBhvr>
                                      <p:tavLst>
                                        <p:tav tm="0">
                                          <p:val>
                                            <p:strVal val="#ppt_h"/>
                                          </p:val>
                                        </p:tav>
                                        <p:tav tm="100000">
                                          <p:val>
                                            <p:strVal val="#ppt_h"/>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398906" y="430532"/>
            <a:ext cx="4166871" cy="707886"/>
          </a:xfrm>
          <a:prstGeom prst="rect">
            <a:avLst/>
          </a:prstGeom>
          <a:noFill/>
        </p:spPr>
        <p:txBody>
          <a:bodyPr wrap="square" rtlCol="0">
            <a:spAutoFit/>
          </a:bodyPr>
          <a:lstStyle/>
          <a:p>
            <a:pPr algn="r"/>
            <a:r>
              <a:rPr lang="zh-CN" altLang="en-US" sz="4000">
                <a:solidFill>
                  <a:srgbClr val="A40000"/>
                </a:solidFill>
                <a:latin typeface="微软雅黑" panose="020B0503020204020204" charset="-122"/>
                <a:ea typeface="微软雅黑" panose="020B0503020204020204" charset="-122"/>
                <a:sym typeface="+mn-ea"/>
              </a:rPr>
              <a:t>五一劳动节简介</a:t>
            </a:r>
            <a:endParaRPr lang="zh-CN" altLang="en-US" sz="4000" dirty="0">
              <a:solidFill>
                <a:srgbClr val="A40000"/>
              </a:solidFill>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445" y="363220"/>
            <a:ext cx="767715" cy="842010"/>
          </a:xfrm>
          <a:prstGeom prst="rect">
            <a:avLst/>
          </a:prstGeom>
        </p:spPr>
      </p:pic>
      <p:cxnSp>
        <p:nvCxnSpPr>
          <p:cNvPr id="14" name="直接连接符 13"/>
          <p:cNvCxnSpPr/>
          <p:nvPr/>
        </p:nvCxnSpPr>
        <p:spPr>
          <a:xfrm>
            <a:off x="1898710" y="1137250"/>
            <a:ext cx="4796444" cy="0"/>
          </a:xfrm>
          <a:prstGeom prst="line">
            <a:avLst/>
          </a:prstGeom>
          <a:ln>
            <a:solidFill>
              <a:srgbClr val="A40000"/>
            </a:solidFill>
            <a:prstDash val="dash"/>
          </a:ln>
        </p:spPr>
        <p:style>
          <a:lnRef idx="1">
            <a:schemeClr val="accent1"/>
          </a:lnRef>
          <a:fillRef idx="0">
            <a:schemeClr val="accent1"/>
          </a:fillRef>
          <a:effectRef idx="0">
            <a:schemeClr val="accent1"/>
          </a:effectRef>
          <a:fontRef idx="minor">
            <a:schemeClr val="tx1"/>
          </a:fontRef>
        </p:style>
      </p:cxnSp>
      <p:pic>
        <p:nvPicPr>
          <p:cNvPr id="125" name="Picture 1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981076" y="1592580"/>
            <a:ext cx="4425315" cy="3897630"/>
          </a:xfrm>
          <a:prstGeom prst="rect">
            <a:avLst/>
          </a:prstGeom>
          <a:ln w="38100" cap="sq">
            <a:noFill/>
            <a:prstDash val="solid"/>
            <a:miter lim="800000"/>
            <a:headEnd/>
            <a:tailEnd/>
          </a:ln>
          <a:effectLst/>
        </p:spPr>
      </p:pic>
      <p:sp>
        <p:nvSpPr>
          <p:cNvPr id="8" name="文本框 7"/>
          <p:cNvSpPr txBox="1"/>
          <p:nvPr/>
        </p:nvSpPr>
        <p:spPr>
          <a:xfrm>
            <a:off x="5406773" y="1475944"/>
            <a:ext cx="5350696" cy="3905683"/>
          </a:xfrm>
          <a:prstGeom prst="rect">
            <a:avLst/>
          </a:prstGeom>
          <a:noFill/>
        </p:spPr>
        <p:txBody>
          <a:bodyPr vert="eaVert" wrap="square" rtlCol="0">
            <a:spAutoFit/>
          </a:bodyPr>
          <a:lstStyle/>
          <a:p>
            <a:pPr>
              <a:lnSpc>
                <a:spcPct val="150000"/>
              </a:lnSpc>
            </a:pPr>
            <a:r>
              <a:rPr sz="1865" dirty="0">
                <a:solidFill>
                  <a:srgbClr val="A40000"/>
                </a:solidFill>
                <a:latin typeface="微软雅黑" panose="020B0503020204020204" charset="-122"/>
                <a:ea typeface="微软雅黑" panose="020B0503020204020204" charset="-122"/>
              </a:rPr>
              <a:t>国际劳动节又称“五一国际劳动节”、“国际示威游行日”（International Workers' Day或者May Day），是世界上80多个国家的全国性节日。定在每年的五月一日。它是全世界劳动人民共同拥有的节日。</a:t>
            </a:r>
          </a:p>
          <a:p>
            <a:pPr>
              <a:lnSpc>
                <a:spcPct val="150000"/>
              </a:lnSpc>
            </a:pPr>
            <a:r>
              <a:rPr sz="1865" dirty="0">
                <a:solidFill>
                  <a:srgbClr val="A40000"/>
                </a:solidFill>
                <a:latin typeface="微软雅黑" panose="020B0503020204020204" charset="-122"/>
                <a:ea typeface="微软雅黑" panose="020B0503020204020204" charset="-122"/>
              </a:rPr>
              <a:t>1889年7月，由恩格斯领导的第二国际在巴黎举行代表大会。会议通过决议，规定1890年5月1日国际劳动者举行游行，并决定把5月1日这一天定为国际劳动节</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anim calcmode="lin" valueType="num">
                                      <p:cBhvr>
                                        <p:cTn id="8" dur="1000" fill="hold"/>
                                        <p:tgtEl>
                                          <p:spTgt spid="125"/>
                                        </p:tgtEl>
                                        <p:attrNameLst>
                                          <p:attrName>ppt_x</p:attrName>
                                        </p:attrNameLst>
                                      </p:cBhvr>
                                      <p:tavLst>
                                        <p:tav tm="0">
                                          <p:val>
                                            <p:strVal val="#ppt_x"/>
                                          </p:val>
                                        </p:tav>
                                        <p:tav tm="100000">
                                          <p:val>
                                            <p:strVal val="#ppt_x"/>
                                          </p:val>
                                        </p:tav>
                                      </p:tavLst>
                                    </p:anim>
                                    <p:anim calcmode="lin" valueType="num">
                                      <p:cBhvr>
                                        <p:cTn id="9" dur="1000" fill="hold"/>
                                        <p:tgtEl>
                                          <p:spTgt spid="1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1736</Words>
  <Application>Microsoft Office PowerPoint</Application>
  <PresentationFormat>自定义</PresentationFormat>
  <Paragraphs>140</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劳动人民</dc:title>
  <dc:creator>第一PPT</dc:creator>
  <cp:keywords>www.1ppt.com</cp:keywords>
  <dc:description>www.1ppt.com</dc:description>
  <cp:lastModifiedBy>Windows User</cp:lastModifiedBy>
  <cp:revision>10</cp:revision>
  <dcterms:created xsi:type="dcterms:W3CDTF">2018-04-20T04:49:42Z</dcterms:created>
  <dcterms:modified xsi:type="dcterms:W3CDTF">2019-04-27T12:55:48Z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