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1" r:id="rId2"/>
  </p:sldMasterIdLst>
  <p:notesMasterIdLst>
    <p:notesMasterId r:id="rId27"/>
  </p:notesMasterIdLst>
  <p:sldIdLst>
    <p:sldId id="260" r:id="rId3"/>
    <p:sldId id="261" r:id="rId4"/>
    <p:sldId id="269" r:id="rId5"/>
    <p:sldId id="265" r:id="rId6"/>
    <p:sldId id="282" r:id="rId7"/>
    <p:sldId id="273" r:id="rId8"/>
    <p:sldId id="266" r:id="rId9"/>
    <p:sldId id="270" r:id="rId10"/>
    <p:sldId id="263" r:id="rId11"/>
    <p:sldId id="274" r:id="rId12"/>
    <p:sldId id="264" r:id="rId13"/>
    <p:sldId id="278" r:id="rId14"/>
    <p:sldId id="271" r:id="rId15"/>
    <p:sldId id="275" r:id="rId16"/>
    <p:sldId id="277" r:id="rId17"/>
    <p:sldId id="267" r:id="rId18"/>
    <p:sldId id="279" r:id="rId19"/>
    <p:sldId id="272" r:id="rId20"/>
    <p:sldId id="280" r:id="rId21"/>
    <p:sldId id="276" r:id="rId22"/>
    <p:sldId id="281" r:id="rId23"/>
    <p:sldId id="268" r:id="rId24"/>
    <p:sldId id="262" r:id="rId25"/>
    <p:sldId id="283" r:id="rId26"/>
  </p:sldIdLst>
  <p:sldSz cx="12192000" cy="6858000"/>
  <p:notesSz cx="6858000" cy="9144000"/>
  <p:custDataLst>
    <p:tags r:id="rId28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409"/>
    <a:srgbClr val="FFFFFF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58" d="100"/>
          <a:sy n="58" d="100"/>
        </p:scale>
        <p:origin x="-102" y="-15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F53021-36F4-402E-9989-8C346A9A4DB8}" type="datetimeFigureOut">
              <a:rPr lang="zh-CN" altLang="en-US" smtClean="0"/>
              <a:t>2019/4/27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D35152-408B-40C5-9FB6-5C01B304C8C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137534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D35152-408B-40C5-9FB6-5C01B304C8CE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168082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D35152-408B-40C5-9FB6-5C01B304C8CE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0366794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D35152-408B-40C5-9FB6-5C01B304C8CE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9462964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D35152-408B-40C5-9FB6-5C01B304C8CE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6033372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D35152-408B-40C5-9FB6-5C01B304C8CE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7687831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D35152-408B-40C5-9FB6-5C01B304C8CE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0076355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D35152-408B-40C5-9FB6-5C01B304C8CE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9826133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D35152-408B-40C5-9FB6-5C01B304C8CE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2363724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D35152-408B-40C5-9FB6-5C01B304C8CE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3294651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D35152-408B-40C5-9FB6-5C01B304C8CE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4000296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D35152-408B-40C5-9FB6-5C01B304C8CE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304748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D35152-408B-40C5-9FB6-5C01B304C8CE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9001800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D35152-408B-40C5-9FB6-5C01B304C8CE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2488591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D35152-408B-40C5-9FB6-5C01B304C8CE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3612185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D35152-408B-40C5-9FB6-5C01B304C8CE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4162255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D35152-408B-40C5-9FB6-5C01B304C8CE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9282842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D35152-408B-40C5-9FB6-5C01B304C8CE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1487369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D35152-408B-40C5-9FB6-5C01B304C8CE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1441074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D35152-408B-40C5-9FB6-5C01B304C8CE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378367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D35152-408B-40C5-9FB6-5C01B304C8CE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0306385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D35152-408B-40C5-9FB6-5C01B304C8CE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298228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D35152-408B-40C5-9FB6-5C01B304C8CE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032823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D35152-408B-40C5-9FB6-5C01B304C8CE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04408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93474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41214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74348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10984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4" name="矩形 3"/>
          <p:cNvSpPr/>
          <p:nvPr userDrawn="1"/>
        </p:nvSpPr>
        <p:spPr>
          <a:xfrm>
            <a:off x="8093472" y="6540967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/>
            <a:r>
              <a:rPr lang="en-US" altLang="zh-CN" sz="100" dirty="0">
                <a:solidFill>
                  <a:srgbClr val="FF9409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srgbClr val="FF9409"/>
                </a:solidFill>
                <a:ea typeface="宋体"/>
              </a:rPr>
              <a:t>模板下载：</a:t>
            </a:r>
            <a:r>
              <a:rPr lang="en-US" altLang="zh-CN" sz="100" dirty="0">
                <a:solidFill>
                  <a:srgbClr val="FF9409"/>
                </a:solidFill>
                <a:ea typeface="宋体"/>
              </a:rPr>
              <a:t>www.1ppt.com/moban/     </a:t>
            </a:r>
            <a:r>
              <a:rPr lang="zh-CN" altLang="en-US" sz="100" dirty="0">
                <a:solidFill>
                  <a:srgbClr val="FF9409"/>
                </a:solidFill>
                <a:ea typeface="宋体"/>
              </a:rPr>
              <a:t>行业</a:t>
            </a:r>
            <a:r>
              <a:rPr lang="en-US" altLang="zh-CN" sz="100" dirty="0">
                <a:solidFill>
                  <a:srgbClr val="FF9409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srgbClr val="FF9409"/>
                </a:solidFill>
                <a:ea typeface="宋体"/>
              </a:rPr>
              <a:t>模板：</a:t>
            </a:r>
            <a:r>
              <a:rPr lang="en-US" altLang="zh-CN" sz="100" dirty="0">
                <a:solidFill>
                  <a:srgbClr val="FF9409"/>
                </a:solidFill>
                <a:ea typeface="宋体"/>
              </a:rPr>
              <a:t>www.1ppt.com/hangye/ </a:t>
            </a:r>
          </a:p>
          <a:p>
            <a:pPr defTabSz="914400"/>
            <a:r>
              <a:rPr lang="zh-CN" altLang="en-US" sz="100" dirty="0">
                <a:solidFill>
                  <a:srgbClr val="FF9409"/>
                </a:solidFill>
                <a:ea typeface="宋体"/>
              </a:rPr>
              <a:t>节日</a:t>
            </a:r>
            <a:r>
              <a:rPr lang="en-US" altLang="zh-CN" sz="100" dirty="0">
                <a:solidFill>
                  <a:srgbClr val="FF9409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srgbClr val="FF9409"/>
                </a:solidFill>
                <a:ea typeface="宋体"/>
              </a:rPr>
              <a:t>模板：</a:t>
            </a:r>
            <a:r>
              <a:rPr lang="en-US" altLang="zh-CN" sz="100" dirty="0">
                <a:solidFill>
                  <a:srgbClr val="FF9409"/>
                </a:solidFill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srgbClr val="FF9409"/>
                </a:solidFill>
                <a:ea typeface="宋体"/>
              </a:rPr>
              <a:t>素材下载：</a:t>
            </a:r>
            <a:r>
              <a:rPr lang="en-US" altLang="zh-CN" sz="100" dirty="0">
                <a:solidFill>
                  <a:srgbClr val="FF9409"/>
                </a:solidFill>
                <a:ea typeface="宋体"/>
              </a:rPr>
              <a:t>www.1ppt.com/sucai/</a:t>
            </a:r>
          </a:p>
          <a:p>
            <a:pPr defTabSz="914400"/>
            <a:r>
              <a:rPr lang="en-US" altLang="zh-CN" sz="100" dirty="0">
                <a:solidFill>
                  <a:srgbClr val="FF9409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srgbClr val="FF9409"/>
                </a:solidFill>
                <a:ea typeface="宋体"/>
              </a:rPr>
              <a:t>背景图片：</a:t>
            </a:r>
            <a:r>
              <a:rPr lang="en-US" altLang="zh-CN" sz="100" dirty="0">
                <a:solidFill>
                  <a:srgbClr val="FF9409"/>
                </a:solidFill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srgbClr val="FF9409"/>
                </a:solidFill>
                <a:ea typeface="宋体"/>
              </a:rPr>
              <a:t>图表下载：</a:t>
            </a:r>
            <a:r>
              <a:rPr lang="en-US" altLang="zh-CN" sz="100" dirty="0">
                <a:solidFill>
                  <a:srgbClr val="FF9409"/>
                </a:solidFill>
                <a:ea typeface="宋体"/>
              </a:rPr>
              <a:t>www.1ppt.com/tubiao/      </a:t>
            </a:r>
          </a:p>
          <a:p>
            <a:pPr defTabSz="914400"/>
            <a:r>
              <a:rPr lang="zh-CN" altLang="en-US" sz="100" dirty="0">
                <a:solidFill>
                  <a:srgbClr val="FF9409"/>
                </a:solidFill>
                <a:ea typeface="宋体"/>
              </a:rPr>
              <a:t>优秀</a:t>
            </a:r>
            <a:r>
              <a:rPr lang="en-US" altLang="zh-CN" sz="100" dirty="0">
                <a:solidFill>
                  <a:srgbClr val="FF9409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srgbClr val="FF9409"/>
                </a:solidFill>
                <a:ea typeface="宋体"/>
              </a:rPr>
              <a:t>下载：</a:t>
            </a:r>
            <a:r>
              <a:rPr lang="en-US" altLang="zh-CN" sz="100" dirty="0">
                <a:solidFill>
                  <a:srgbClr val="FF9409"/>
                </a:solidFill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srgbClr val="FF9409"/>
                </a:solidFill>
                <a:ea typeface="宋体"/>
              </a:rPr>
              <a:t>教程： </a:t>
            </a:r>
            <a:r>
              <a:rPr lang="en-US" altLang="zh-CN" sz="100" dirty="0">
                <a:solidFill>
                  <a:srgbClr val="FF9409"/>
                </a:solidFill>
                <a:ea typeface="宋体"/>
              </a:rPr>
              <a:t>www.1ppt.com/powerpoint/      </a:t>
            </a:r>
          </a:p>
          <a:p>
            <a:pPr defTabSz="914400"/>
            <a:r>
              <a:rPr lang="en-US" altLang="zh-CN" sz="100" dirty="0">
                <a:solidFill>
                  <a:srgbClr val="FF9409"/>
                </a:solidFill>
                <a:ea typeface="宋体"/>
              </a:rPr>
              <a:t>Word</a:t>
            </a:r>
            <a:r>
              <a:rPr lang="zh-CN" altLang="en-US" sz="100" dirty="0">
                <a:solidFill>
                  <a:srgbClr val="FF9409"/>
                </a:solidFill>
                <a:ea typeface="宋体"/>
              </a:rPr>
              <a:t>教程： </a:t>
            </a:r>
            <a:r>
              <a:rPr lang="en-US" altLang="zh-CN" sz="100" dirty="0">
                <a:solidFill>
                  <a:srgbClr val="FF9409"/>
                </a:solidFill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srgbClr val="FF9409"/>
                </a:solidFill>
                <a:ea typeface="宋体"/>
              </a:rPr>
              <a:t>教程：</a:t>
            </a:r>
            <a:r>
              <a:rPr lang="en-US" altLang="zh-CN" sz="100" dirty="0">
                <a:solidFill>
                  <a:srgbClr val="FF9409"/>
                </a:solidFill>
                <a:ea typeface="宋体"/>
              </a:rPr>
              <a:t>www.1ppt.com/excel/  </a:t>
            </a:r>
          </a:p>
          <a:p>
            <a:pPr defTabSz="914400"/>
            <a:r>
              <a:rPr lang="zh-CN" altLang="en-US" sz="100" dirty="0">
                <a:solidFill>
                  <a:srgbClr val="FF9409"/>
                </a:solidFill>
                <a:ea typeface="宋体"/>
              </a:rPr>
              <a:t>资料下载：</a:t>
            </a:r>
            <a:r>
              <a:rPr lang="en-US" altLang="zh-CN" sz="100" dirty="0">
                <a:solidFill>
                  <a:srgbClr val="FF9409"/>
                </a:solidFill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srgbClr val="FF9409"/>
                </a:solidFill>
                <a:ea typeface="宋体"/>
              </a:rPr>
              <a:t>课件下载：</a:t>
            </a:r>
            <a:r>
              <a:rPr lang="en-US" altLang="zh-CN" sz="100" dirty="0">
                <a:solidFill>
                  <a:srgbClr val="FF9409"/>
                </a:solidFill>
                <a:ea typeface="宋体"/>
              </a:rPr>
              <a:t>www.1ppt.com/kejian/ </a:t>
            </a:r>
          </a:p>
          <a:p>
            <a:pPr defTabSz="914400"/>
            <a:r>
              <a:rPr lang="zh-CN" altLang="en-US" sz="100" dirty="0">
                <a:solidFill>
                  <a:srgbClr val="FF9409"/>
                </a:solidFill>
                <a:ea typeface="宋体"/>
              </a:rPr>
              <a:t>范文下载：</a:t>
            </a:r>
            <a:r>
              <a:rPr lang="en-US" altLang="zh-CN" sz="100" dirty="0">
                <a:solidFill>
                  <a:srgbClr val="FF9409"/>
                </a:solidFill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srgbClr val="FF9409"/>
                </a:solidFill>
                <a:ea typeface="宋体"/>
              </a:rPr>
              <a:t>试卷下载：</a:t>
            </a:r>
            <a:r>
              <a:rPr lang="en-US" altLang="zh-CN" sz="100" dirty="0">
                <a:solidFill>
                  <a:srgbClr val="FF9409"/>
                </a:solidFill>
                <a:ea typeface="宋体"/>
              </a:rPr>
              <a:t>www.1ppt.com/shiti/  </a:t>
            </a:r>
          </a:p>
          <a:p>
            <a:pPr defTabSz="914400"/>
            <a:r>
              <a:rPr lang="zh-CN" altLang="en-US" sz="100" dirty="0">
                <a:solidFill>
                  <a:srgbClr val="FF9409"/>
                </a:solidFill>
                <a:ea typeface="宋体"/>
              </a:rPr>
              <a:t>教案下载：</a:t>
            </a:r>
            <a:r>
              <a:rPr lang="en-US" altLang="zh-CN" sz="100" dirty="0">
                <a:solidFill>
                  <a:srgbClr val="FF9409"/>
                </a:solidFill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srgbClr val="FF9409"/>
                </a:solidFill>
                <a:ea typeface="宋体"/>
              </a:rPr>
              <a:t>      </a:t>
            </a:r>
            <a:endParaRPr lang="en-US" altLang="zh-CN" sz="100" dirty="0">
              <a:solidFill>
                <a:srgbClr val="FF9409"/>
              </a:solidFill>
              <a:ea typeface="宋体"/>
            </a:endParaRPr>
          </a:p>
          <a:p>
            <a:pPr defTabSz="914400"/>
            <a:r>
              <a:rPr lang="zh-CN" altLang="en-US" sz="100" dirty="0" smtClean="0">
                <a:solidFill>
                  <a:srgbClr val="FF9409"/>
                </a:solidFill>
                <a:ea typeface="宋体"/>
              </a:rPr>
              <a:t>字体下载：</a:t>
            </a:r>
            <a:r>
              <a:rPr lang="en-US" altLang="zh-CN" sz="100" dirty="0" smtClean="0">
                <a:solidFill>
                  <a:srgbClr val="FF9409"/>
                </a:solidFill>
                <a:ea typeface="宋体"/>
              </a:rPr>
              <a:t>www.1ppt.com/ziti/</a:t>
            </a:r>
            <a:endParaRPr lang="en-US" altLang="zh-CN" sz="100" dirty="0">
              <a:solidFill>
                <a:srgbClr val="FF9409"/>
              </a:solidFill>
              <a:ea typeface="宋体"/>
            </a:endParaRPr>
          </a:p>
          <a:p>
            <a:pPr defTabSz="914400"/>
            <a:r>
              <a:rPr lang="en-US" altLang="zh-CN" sz="100" dirty="0">
                <a:solidFill>
                  <a:srgbClr val="FF9409"/>
                </a:solidFill>
                <a:ea typeface="宋体"/>
              </a:rPr>
              <a:t> </a:t>
            </a:r>
            <a:endParaRPr lang="zh-CN" altLang="en-US" sz="100" dirty="0">
              <a:solidFill>
                <a:srgbClr val="FF9409"/>
              </a:solidFill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039612946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71042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08960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71627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63433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37854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76211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21022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940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2019/4/27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21061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4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6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5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ED93B153-A24E-4BA8-AB0E-57ED13DD97F4}"/>
              </a:ext>
            </a:extLst>
          </p:cNvPr>
          <p:cNvSpPr txBox="1"/>
          <p:nvPr/>
        </p:nvSpPr>
        <p:spPr>
          <a:xfrm>
            <a:off x="1828799" y="900752"/>
            <a:ext cx="8789158" cy="3070746"/>
          </a:xfrm>
          <a:prstGeom prst="rect">
            <a:avLst/>
          </a:prstGeom>
          <a:noFill/>
          <a:ln w="5715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endParaRPr lang="zh-CN" altLang="en-US" dirty="0"/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6A1B38DF-5751-4173-8BD0-2C82259CD38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267451"/>
            <a:ext cx="12192000" cy="5325605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1B850E33-4FF1-4FC5-99E4-85786DD5F65D}"/>
              </a:ext>
            </a:extLst>
          </p:cNvPr>
          <p:cNvSpPr txBox="1"/>
          <p:nvPr/>
        </p:nvSpPr>
        <p:spPr>
          <a:xfrm>
            <a:off x="2483891" y="1284473"/>
            <a:ext cx="747897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96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方正姚体" panose="02010601030101010101" pitchFamily="2" charset="-122"/>
                <a:ea typeface="方正姚体" panose="02010601030101010101" pitchFamily="2" charset="-122"/>
              </a:rPr>
              <a:t>劳动最光荣</a:t>
            </a:r>
          </a:p>
        </p:txBody>
      </p:sp>
    </p:spTree>
    <p:extLst>
      <p:ext uri="{BB962C8B-B14F-4D97-AF65-F5344CB8AC3E}">
        <p14:creationId xmlns:p14="http://schemas.microsoft.com/office/powerpoint/2010/main" val="381254346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>
            <a:extLst>
              <a:ext uri="{FF2B5EF4-FFF2-40B4-BE49-F238E27FC236}">
                <a16:creationId xmlns:a16="http://schemas.microsoft.com/office/drawing/2014/main" xmlns="" id="{C4A2C1E6-BC00-4141-8CA9-30F0A71280EE}"/>
              </a:ext>
            </a:extLst>
          </p:cNvPr>
          <p:cNvSpPr/>
          <p:nvPr/>
        </p:nvSpPr>
        <p:spPr>
          <a:xfrm>
            <a:off x="311242" y="429864"/>
            <a:ext cx="495300" cy="4953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2506E"/>
              </a:solidFill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xmlns="" id="{8C7A2B6D-DC50-41B5-B19E-DC859DB4BC17}"/>
              </a:ext>
            </a:extLst>
          </p:cNvPr>
          <p:cNvSpPr txBox="1"/>
          <p:nvPr/>
        </p:nvSpPr>
        <p:spPr>
          <a:xfrm>
            <a:off x="1025246" y="308966"/>
            <a:ext cx="31601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EF06435F-708B-4934-8FB2-8EE5404429B8}"/>
              </a:ext>
            </a:extLst>
          </p:cNvPr>
          <p:cNvSpPr txBox="1"/>
          <p:nvPr/>
        </p:nvSpPr>
        <p:spPr>
          <a:xfrm>
            <a:off x="1053821" y="753714"/>
            <a:ext cx="36268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</a:rPr>
              <a:t>Click here to add words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5" name="椭圆 127">
            <a:extLst>
              <a:ext uri="{FF2B5EF4-FFF2-40B4-BE49-F238E27FC236}">
                <a16:creationId xmlns:a16="http://schemas.microsoft.com/office/drawing/2014/main" xmlns="" id="{235EA104-0518-4158-A844-AB95C2F6E1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57313" y="1974850"/>
            <a:ext cx="2784475" cy="2784475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6" name="Freeform 1672">
            <a:extLst>
              <a:ext uri="{FF2B5EF4-FFF2-40B4-BE49-F238E27FC236}">
                <a16:creationId xmlns:a16="http://schemas.microsoft.com/office/drawing/2014/main" xmlns="" id="{E8F7ECAD-EA38-4E3C-A1F7-26B768CA53C9}"/>
              </a:ext>
            </a:extLst>
          </p:cNvPr>
          <p:cNvSpPr>
            <a:spLocks noEditPoints="1" noChangeArrowheads="1"/>
          </p:cNvSpPr>
          <p:nvPr/>
        </p:nvSpPr>
        <p:spPr bwMode="auto">
          <a:xfrm>
            <a:off x="1949450" y="2706688"/>
            <a:ext cx="1689100" cy="1462087"/>
          </a:xfrm>
          <a:custGeom>
            <a:avLst/>
            <a:gdLst>
              <a:gd name="T0" fmla="*/ 2147483647 w 174"/>
              <a:gd name="T1" fmla="*/ 2147483647 h 152"/>
              <a:gd name="T2" fmla="*/ 2147483647 w 174"/>
              <a:gd name="T3" fmla="*/ 2147483647 h 152"/>
              <a:gd name="T4" fmla="*/ 2147483647 w 174"/>
              <a:gd name="T5" fmla="*/ 2147483647 h 152"/>
              <a:gd name="T6" fmla="*/ 2147483647 w 174"/>
              <a:gd name="T7" fmla="*/ 2147483647 h 152"/>
              <a:gd name="T8" fmla="*/ 2147483647 w 174"/>
              <a:gd name="T9" fmla="*/ 2147483647 h 152"/>
              <a:gd name="T10" fmla="*/ 2147483647 w 174"/>
              <a:gd name="T11" fmla="*/ 2147483647 h 152"/>
              <a:gd name="T12" fmla="*/ 2147483647 w 174"/>
              <a:gd name="T13" fmla="*/ 2147483647 h 152"/>
              <a:gd name="T14" fmla="*/ 2147483647 w 174"/>
              <a:gd name="T15" fmla="*/ 2147483647 h 152"/>
              <a:gd name="T16" fmla="*/ 2147483647 w 174"/>
              <a:gd name="T17" fmla="*/ 2147483647 h 152"/>
              <a:gd name="T18" fmla="*/ 2147483647 w 174"/>
              <a:gd name="T19" fmla="*/ 2147483647 h 152"/>
              <a:gd name="T20" fmla="*/ 2147483647 w 174"/>
              <a:gd name="T21" fmla="*/ 2147483647 h 152"/>
              <a:gd name="T22" fmla="*/ 2147483647 w 174"/>
              <a:gd name="T23" fmla="*/ 0 h 152"/>
              <a:gd name="T24" fmla="*/ 2147483647 w 174"/>
              <a:gd name="T25" fmla="*/ 0 h 152"/>
              <a:gd name="T26" fmla="*/ 0 w 174"/>
              <a:gd name="T27" fmla="*/ 2147483647 h 152"/>
              <a:gd name="T28" fmla="*/ 0 w 174"/>
              <a:gd name="T29" fmla="*/ 2147483647 h 152"/>
              <a:gd name="T30" fmla="*/ 2147483647 w 174"/>
              <a:gd name="T31" fmla="*/ 2147483647 h 152"/>
              <a:gd name="T32" fmla="*/ 2147483647 w 174"/>
              <a:gd name="T33" fmla="*/ 2147483647 h 152"/>
              <a:gd name="T34" fmla="*/ 2147483647 w 174"/>
              <a:gd name="T35" fmla="*/ 2147483647 h 152"/>
              <a:gd name="T36" fmla="*/ 2147483647 w 174"/>
              <a:gd name="T37" fmla="*/ 2147483647 h 152"/>
              <a:gd name="T38" fmla="*/ 2147483647 w 174"/>
              <a:gd name="T39" fmla="*/ 0 h 152"/>
              <a:gd name="T40" fmla="*/ 2147483647 w 174"/>
              <a:gd name="T41" fmla="*/ 2147483647 h 152"/>
              <a:gd name="T42" fmla="*/ 2147483647 w 174"/>
              <a:gd name="T43" fmla="*/ 2147483647 h 152"/>
              <a:gd name="T44" fmla="*/ 2147483647 w 174"/>
              <a:gd name="T45" fmla="*/ 2147483647 h 152"/>
              <a:gd name="T46" fmla="*/ 2147483647 w 174"/>
              <a:gd name="T47" fmla="*/ 2147483647 h 152"/>
              <a:gd name="T48" fmla="*/ 2147483647 w 174"/>
              <a:gd name="T49" fmla="*/ 2147483647 h 152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w 174"/>
              <a:gd name="T76" fmla="*/ 0 h 152"/>
              <a:gd name="T77" fmla="*/ 174 w 174"/>
              <a:gd name="T78" fmla="*/ 152 h 152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T75" t="T76" r="T77" b="T78"/>
            <a:pathLst>
              <a:path w="174" h="152">
                <a:moveTo>
                  <a:pt x="109" y="132"/>
                </a:moveTo>
                <a:cubicBezTo>
                  <a:pt x="108" y="130"/>
                  <a:pt x="108" y="129"/>
                  <a:pt x="108" y="127"/>
                </a:cubicBezTo>
                <a:cubicBezTo>
                  <a:pt x="66" y="127"/>
                  <a:pt x="66" y="127"/>
                  <a:pt x="66" y="127"/>
                </a:cubicBezTo>
                <a:cubicBezTo>
                  <a:pt x="66" y="130"/>
                  <a:pt x="65" y="133"/>
                  <a:pt x="64" y="137"/>
                </a:cubicBezTo>
                <a:cubicBezTo>
                  <a:pt x="63" y="140"/>
                  <a:pt x="61" y="143"/>
                  <a:pt x="59" y="145"/>
                </a:cubicBezTo>
                <a:cubicBezTo>
                  <a:pt x="57" y="147"/>
                  <a:pt x="54" y="148"/>
                  <a:pt x="50" y="148"/>
                </a:cubicBezTo>
                <a:cubicBezTo>
                  <a:pt x="50" y="152"/>
                  <a:pt x="50" y="152"/>
                  <a:pt x="50" y="152"/>
                </a:cubicBezTo>
                <a:cubicBezTo>
                  <a:pt x="124" y="152"/>
                  <a:pt x="124" y="152"/>
                  <a:pt x="124" y="152"/>
                </a:cubicBezTo>
                <a:cubicBezTo>
                  <a:pt x="124" y="148"/>
                  <a:pt x="124" y="148"/>
                  <a:pt x="124" y="148"/>
                </a:cubicBezTo>
                <a:cubicBezTo>
                  <a:pt x="120" y="148"/>
                  <a:pt x="117" y="147"/>
                  <a:pt x="115" y="145"/>
                </a:cubicBezTo>
                <a:cubicBezTo>
                  <a:pt x="112" y="142"/>
                  <a:pt x="110" y="137"/>
                  <a:pt x="109" y="132"/>
                </a:cubicBezTo>
                <a:close/>
                <a:moveTo>
                  <a:pt x="169" y="0"/>
                </a:moveTo>
                <a:cubicBezTo>
                  <a:pt x="5" y="0"/>
                  <a:pt x="5" y="0"/>
                  <a:pt x="5" y="0"/>
                </a:cubicBezTo>
                <a:cubicBezTo>
                  <a:pt x="2" y="0"/>
                  <a:pt x="0" y="3"/>
                  <a:pt x="0" y="5"/>
                </a:cubicBezTo>
                <a:cubicBezTo>
                  <a:pt x="0" y="113"/>
                  <a:pt x="0" y="113"/>
                  <a:pt x="0" y="113"/>
                </a:cubicBezTo>
                <a:cubicBezTo>
                  <a:pt x="0" y="116"/>
                  <a:pt x="2" y="118"/>
                  <a:pt x="5" y="118"/>
                </a:cubicBezTo>
                <a:cubicBezTo>
                  <a:pt x="169" y="118"/>
                  <a:pt x="169" y="118"/>
                  <a:pt x="169" y="118"/>
                </a:cubicBezTo>
                <a:cubicBezTo>
                  <a:pt x="172" y="118"/>
                  <a:pt x="174" y="116"/>
                  <a:pt x="174" y="113"/>
                </a:cubicBezTo>
                <a:cubicBezTo>
                  <a:pt x="174" y="5"/>
                  <a:pt x="174" y="5"/>
                  <a:pt x="174" y="5"/>
                </a:cubicBezTo>
                <a:cubicBezTo>
                  <a:pt x="174" y="3"/>
                  <a:pt x="172" y="0"/>
                  <a:pt x="169" y="0"/>
                </a:cubicBezTo>
                <a:close/>
                <a:moveTo>
                  <a:pt x="162" y="106"/>
                </a:moveTo>
                <a:cubicBezTo>
                  <a:pt x="12" y="106"/>
                  <a:pt x="12" y="106"/>
                  <a:pt x="12" y="106"/>
                </a:cubicBezTo>
                <a:cubicBezTo>
                  <a:pt x="12" y="13"/>
                  <a:pt x="12" y="13"/>
                  <a:pt x="12" y="13"/>
                </a:cubicBezTo>
                <a:cubicBezTo>
                  <a:pt x="162" y="13"/>
                  <a:pt x="162" y="13"/>
                  <a:pt x="162" y="13"/>
                </a:cubicBezTo>
                <a:lnTo>
                  <a:pt x="162" y="106"/>
                </a:lnTo>
                <a:close/>
              </a:path>
            </a:pathLst>
          </a:custGeom>
          <a:solidFill>
            <a:srgbClr val="FFFBE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7" name="组合 12">
            <a:extLst>
              <a:ext uri="{FF2B5EF4-FFF2-40B4-BE49-F238E27FC236}">
                <a16:creationId xmlns:a16="http://schemas.microsoft.com/office/drawing/2014/main" xmlns="" id="{FDF789E5-C110-4646-9DF8-15B20DAB4F13}"/>
              </a:ext>
            </a:extLst>
          </p:cNvPr>
          <p:cNvGrpSpPr>
            <a:grpSpLocks/>
          </p:cNvGrpSpPr>
          <p:nvPr/>
        </p:nvGrpSpPr>
        <p:grpSpPr bwMode="auto">
          <a:xfrm>
            <a:off x="8369300" y="2044700"/>
            <a:ext cx="2714625" cy="2714625"/>
            <a:chOff x="0" y="0"/>
            <a:chExt cx="2715124" cy="2715124"/>
          </a:xfrm>
        </p:grpSpPr>
        <p:sp>
          <p:nvSpPr>
            <p:cNvPr id="8" name="椭圆 125">
              <a:extLst>
                <a:ext uri="{FF2B5EF4-FFF2-40B4-BE49-F238E27FC236}">
                  <a16:creationId xmlns:a16="http://schemas.microsoft.com/office/drawing/2014/main" xmlns="" id="{9FA279B6-069E-47DB-907F-4595318619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0"/>
              <a:ext cx="2715124" cy="2715124"/>
            </a:xfrm>
            <a:prstGeom prst="ellipse">
              <a:avLst/>
            </a:prstGeom>
            <a:noFill/>
            <a:ln w="12700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9" name="Freeform 1639">
              <a:extLst>
                <a:ext uri="{FF2B5EF4-FFF2-40B4-BE49-F238E27FC236}">
                  <a16:creationId xmlns:a16="http://schemas.microsoft.com/office/drawing/2014/main" xmlns="" id="{F1FA3772-96A5-4465-8E23-F7B3F94522D2}"/>
                </a:ext>
              </a:extLst>
            </p:cNvPr>
            <p:cNvSpPr>
              <a:spLocks noEditPoints="1" noChangeArrowheads="1"/>
            </p:cNvSpPr>
            <p:nvPr/>
          </p:nvSpPr>
          <p:spPr bwMode="auto">
            <a:xfrm>
              <a:off x="450446" y="728305"/>
              <a:ext cx="1781286" cy="1329319"/>
            </a:xfrm>
            <a:custGeom>
              <a:avLst/>
              <a:gdLst>
                <a:gd name="T0" fmla="*/ 2147483647 w 174"/>
                <a:gd name="T1" fmla="*/ 2147483647 h 130"/>
                <a:gd name="T2" fmla="*/ 2147483647 w 174"/>
                <a:gd name="T3" fmla="*/ 2147483647 h 130"/>
                <a:gd name="T4" fmla="*/ 2147483647 w 174"/>
                <a:gd name="T5" fmla="*/ 2147483647 h 130"/>
                <a:gd name="T6" fmla="*/ 2147483647 w 174"/>
                <a:gd name="T7" fmla="*/ 2147483647 h 130"/>
                <a:gd name="T8" fmla="*/ 2147483647 w 174"/>
                <a:gd name="T9" fmla="*/ 2147483647 h 130"/>
                <a:gd name="T10" fmla="*/ 2147483647 w 174"/>
                <a:gd name="T11" fmla="*/ 2147483647 h 130"/>
                <a:gd name="T12" fmla="*/ 2147483647 w 174"/>
                <a:gd name="T13" fmla="*/ 2147483647 h 130"/>
                <a:gd name="T14" fmla="*/ 2147483647 w 174"/>
                <a:gd name="T15" fmla="*/ 2147483647 h 130"/>
                <a:gd name="T16" fmla="*/ 2147483647 w 174"/>
                <a:gd name="T17" fmla="*/ 2147483647 h 130"/>
                <a:gd name="T18" fmla="*/ 2147483647 w 174"/>
                <a:gd name="T19" fmla="*/ 2147483647 h 130"/>
                <a:gd name="T20" fmla="*/ 2147483647 w 174"/>
                <a:gd name="T21" fmla="*/ 2147483647 h 130"/>
                <a:gd name="T22" fmla="*/ 2147483647 w 174"/>
                <a:gd name="T23" fmla="*/ 2147483647 h 130"/>
                <a:gd name="T24" fmla="*/ 2147483647 w 174"/>
                <a:gd name="T25" fmla="*/ 2147483647 h 130"/>
                <a:gd name="T26" fmla="*/ 2147483647 w 174"/>
                <a:gd name="T27" fmla="*/ 2147483647 h 130"/>
                <a:gd name="T28" fmla="*/ 2147483647 w 174"/>
                <a:gd name="T29" fmla="*/ 0 h 130"/>
                <a:gd name="T30" fmla="*/ 2147483647 w 174"/>
                <a:gd name="T31" fmla="*/ 0 h 130"/>
                <a:gd name="T32" fmla="*/ 2147483647 w 174"/>
                <a:gd name="T33" fmla="*/ 2147483647 h 130"/>
                <a:gd name="T34" fmla="*/ 2147483647 w 174"/>
                <a:gd name="T35" fmla="*/ 2147483647 h 130"/>
                <a:gd name="T36" fmla="*/ 2147483647 w 174"/>
                <a:gd name="T37" fmla="*/ 2147483647 h 130"/>
                <a:gd name="T38" fmla="*/ 2147483647 w 174"/>
                <a:gd name="T39" fmla="*/ 2147483647 h 130"/>
                <a:gd name="T40" fmla="*/ 2147483647 w 174"/>
                <a:gd name="T41" fmla="*/ 2147483647 h 130"/>
                <a:gd name="T42" fmla="*/ 2147483647 w 174"/>
                <a:gd name="T43" fmla="*/ 2147483647 h 130"/>
                <a:gd name="T44" fmla="*/ 2147483647 w 174"/>
                <a:gd name="T45" fmla="*/ 2147483647 h 130"/>
                <a:gd name="T46" fmla="*/ 2147483647 w 174"/>
                <a:gd name="T47" fmla="*/ 2147483647 h 130"/>
                <a:gd name="T48" fmla="*/ 2147483647 w 174"/>
                <a:gd name="T49" fmla="*/ 2147483647 h 130"/>
                <a:gd name="T50" fmla="*/ 2147483647 w 174"/>
                <a:gd name="T51" fmla="*/ 2147483647 h 130"/>
                <a:gd name="T52" fmla="*/ 2147483647 w 174"/>
                <a:gd name="T53" fmla="*/ 2147483647 h 130"/>
                <a:gd name="T54" fmla="*/ 2147483647 w 174"/>
                <a:gd name="T55" fmla="*/ 2147483647 h 130"/>
                <a:gd name="T56" fmla="*/ 2147483647 w 174"/>
                <a:gd name="T57" fmla="*/ 2147483647 h 130"/>
                <a:gd name="T58" fmla="*/ 2147483647 w 174"/>
                <a:gd name="T59" fmla="*/ 2147483647 h 130"/>
                <a:gd name="T60" fmla="*/ 0 w 174"/>
                <a:gd name="T61" fmla="*/ 2147483647 h 130"/>
                <a:gd name="T62" fmla="*/ 2147483647 w 174"/>
                <a:gd name="T63" fmla="*/ 2147483647 h 130"/>
                <a:gd name="T64" fmla="*/ 2147483647 w 174"/>
                <a:gd name="T65" fmla="*/ 2147483647 h 130"/>
                <a:gd name="T66" fmla="*/ 2147483647 w 174"/>
                <a:gd name="T67" fmla="*/ 2147483647 h 130"/>
                <a:gd name="T68" fmla="*/ 2147483647 w 174"/>
                <a:gd name="T69" fmla="*/ 2147483647 h 130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74"/>
                <a:gd name="T106" fmla="*/ 0 h 130"/>
                <a:gd name="T107" fmla="*/ 174 w 174"/>
                <a:gd name="T108" fmla="*/ 130 h 130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74" h="130">
                  <a:moveTo>
                    <a:pt x="160" y="97"/>
                  </a:moveTo>
                  <a:cubicBezTo>
                    <a:pt x="14" y="97"/>
                    <a:pt x="14" y="97"/>
                    <a:pt x="14" y="97"/>
                  </a:cubicBezTo>
                  <a:cubicBezTo>
                    <a:pt x="3" y="118"/>
                    <a:pt x="3" y="118"/>
                    <a:pt x="3" y="118"/>
                  </a:cubicBezTo>
                  <a:cubicBezTo>
                    <a:pt x="171" y="118"/>
                    <a:pt x="171" y="118"/>
                    <a:pt x="171" y="118"/>
                  </a:cubicBezTo>
                  <a:lnTo>
                    <a:pt x="160" y="97"/>
                  </a:lnTo>
                  <a:close/>
                  <a:moveTo>
                    <a:pt x="69" y="113"/>
                  </a:moveTo>
                  <a:cubicBezTo>
                    <a:pt x="73" y="105"/>
                    <a:pt x="73" y="105"/>
                    <a:pt x="73" y="105"/>
                  </a:cubicBezTo>
                  <a:cubicBezTo>
                    <a:pt x="101" y="105"/>
                    <a:pt x="101" y="105"/>
                    <a:pt x="101" y="105"/>
                  </a:cubicBezTo>
                  <a:cubicBezTo>
                    <a:pt x="105" y="113"/>
                    <a:pt x="105" y="113"/>
                    <a:pt x="105" y="113"/>
                  </a:cubicBezTo>
                  <a:lnTo>
                    <a:pt x="69" y="113"/>
                  </a:lnTo>
                  <a:close/>
                  <a:moveTo>
                    <a:pt x="157" y="92"/>
                  </a:moveTo>
                  <a:cubicBezTo>
                    <a:pt x="157" y="92"/>
                    <a:pt x="157" y="92"/>
                    <a:pt x="157" y="92"/>
                  </a:cubicBezTo>
                  <a:cubicBezTo>
                    <a:pt x="157" y="92"/>
                    <a:pt x="157" y="92"/>
                    <a:pt x="157" y="91"/>
                  </a:cubicBezTo>
                  <a:cubicBezTo>
                    <a:pt x="157" y="4"/>
                    <a:pt x="157" y="4"/>
                    <a:pt x="157" y="4"/>
                  </a:cubicBezTo>
                  <a:cubicBezTo>
                    <a:pt x="157" y="2"/>
                    <a:pt x="156" y="0"/>
                    <a:pt x="153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18" y="0"/>
                    <a:pt x="17" y="2"/>
                    <a:pt x="17" y="4"/>
                  </a:cubicBezTo>
                  <a:cubicBezTo>
                    <a:pt x="17" y="91"/>
                    <a:pt x="17" y="91"/>
                    <a:pt x="17" y="91"/>
                  </a:cubicBezTo>
                  <a:cubicBezTo>
                    <a:pt x="17" y="92"/>
                    <a:pt x="17" y="92"/>
                    <a:pt x="17" y="92"/>
                  </a:cubicBezTo>
                  <a:cubicBezTo>
                    <a:pt x="17" y="92"/>
                    <a:pt x="17" y="92"/>
                    <a:pt x="17" y="92"/>
                  </a:cubicBezTo>
                  <a:cubicBezTo>
                    <a:pt x="16" y="92"/>
                    <a:pt x="16" y="92"/>
                    <a:pt x="16" y="92"/>
                  </a:cubicBezTo>
                  <a:cubicBezTo>
                    <a:pt x="158" y="92"/>
                    <a:pt x="158" y="92"/>
                    <a:pt x="158" y="92"/>
                  </a:cubicBezTo>
                  <a:lnTo>
                    <a:pt x="157" y="92"/>
                  </a:lnTo>
                  <a:close/>
                  <a:moveTo>
                    <a:pt x="147" y="85"/>
                  </a:moveTo>
                  <a:cubicBezTo>
                    <a:pt x="27" y="85"/>
                    <a:pt x="27" y="85"/>
                    <a:pt x="27" y="85"/>
                  </a:cubicBezTo>
                  <a:cubicBezTo>
                    <a:pt x="27" y="10"/>
                    <a:pt x="27" y="10"/>
                    <a:pt x="27" y="10"/>
                  </a:cubicBezTo>
                  <a:cubicBezTo>
                    <a:pt x="147" y="10"/>
                    <a:pt x="147" y="10"/>
                    <a:pt x="147" y="10"/>
                  </a:cubicBezTo>
                  <a:lnTo>
                    <a:pt x="147" y="85"/>
                  </a:lnTo>
                  <a:close/>
                  <a:moveTo>
                    <a:pt x="173" y="123"/>
                  </a:moveTo>
                  <a:cubicBezTo>
                    <a:pt x="1" y="123"/>
                    <a:pt x="1" y="123"/>
                    <a:pt x="1" y="123"/>
                  </a:cubicBezTo>
                  <a:cubicBezTo>
                    <a:pt x="0" y="124"/>
                    <a:pt x="0" y="124"/>
                    <a:pt x="0" y="124"/>
                  </a:cubicBezTo>
                  <a:cubicBezTo>
                    <a:pt x="0" y="126"/>
                    <a:pt x="2" y="130"/>
                    <a:pt x="4" y="130"/>
                  </a:cubicBezTo>
                  <a:cubicBezTo>
                    <a:pt x="170" y="130"/>
                    <a:pt x="170" y="130"/>
                    <a:pt x="170" y="130"/>
                  </a:cubicBezTo>
                  <a:cubicBezTo>
                    <a:pt x="172" y="130"/>
                    <a:pt x="174" y="126"/>
                    <a:pt x="174" y="124"/>
                  </a:cubicBezTo>
                  <a:lnTo>
                    <a:pt x="173" y="123"/>
                  </a:lnTo>
                  <a:close/>
                </a:path>
              </a:pathLst>
            </a:custGeom>
            <a:solidFill>
              <a:schemeClr val="bg1"/>
            </a:solidFill>
            <a:ln w="9525" cmpd="sng">
              <a:solidFill>
                <a:schemeClr val="bg1"/>
              </a:solidFill>
              <a:bevel/>
              <a:headEnd/>
              <a:tailEnd/>
            </a:ln>
          </p:spPr>
          <p:txBody>
            <a:bodyPr/>
            <a:lstStyle/>
            <a:p>
              <a:endParaRPr lang="zh-CN" altLang="en-US" dirty="0"/>
            </a:p>
          </p:txBody>
        </p:sp>
      </p:grpSp>
      <p:sp>
        <p:nvSpPr>
          <p:cNvPr id="10" name="椭圆 11">
            <a:extLst>
              <a:ext uri="{FF2B5EF4-FFF2-40B4-BE49-F238E27FC236}">
                <a16:creationId xmlns:a16="http://schemas.microsoft.com/office/drawing/2014/main" xmlns="" id="{705F3D5F-1239-469D-AD5B-777B56D179B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32238" y="2549525"/>
            <a:ext cx="1600200" cy="1600200"/>
          </a:xfrm>
          <a:prstGeom prst="ellipse">
            <a:avLst/>
          </a:prstGeom>
          <a:solidFill>
            <a:schemeClr val="tx1"/>
          </a:solidFill>
          <a:ln w="85725">
            <a:solidFill>
              <a:srgbClr val="FFFBEF"/>
            </a:solidFill>
            <a:bevel/>
            <a:headEnd/>
            <a:tailEnd/>
          </a:ln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1" name="文本框 135">
            <a:extLst>
              <a:ext uri="{FF2B5EF4-FFF2-40B4-BE49-F238E27FC236}">
                <a16:creationId xmlns:a16="http://schemas.microsoft.com/office/drawing/2014/main" xmlns="" id="{5A745BF3-B9F6-49D2-AAE0-47D1E266EA8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56063" y="2905125"/>
            <a:ext cx="137160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5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65</a:t>
            </a:r>
            <a:r>
              <a:rPr lang="en-US" altLang="zh-CN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%</a:t>
            </a:r>
            <a:endParaRPr lang="zh-CN" altLang="en-US" sz="40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2" name="椭圆 136">
            <a:extLst>
              <a:ext uri="{FF2B5EF4-FFF2-40B4-BE49-F238E27FC236}">
                <a16:creationId xmlns:a16="http://schemas.microsoft.com/office/drawing/2014/main" xmlns="" id="{39113736-89BF-4238-B399-43410DCF2F3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96125" y="2536825"/>
            <a:ext cx="1600200" cy="1600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3" name="文本框 137">
            <a:extLst>
              <a:ext uri="{FF2B5EF4-FFF2-40B4-BE49-F238E27FC236}">
                <a16:creationId xmlns:a16="http://schemas.microsoft.com/office/drawing/2014/main" xmlns="" id="{938D3765-6D32-454B-80A0-C2B8DA0D4D3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35825" y="2869768"/>
            <a:ext cx="137160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5400" b="1" dirty="0">
                <a:solidFill>
                  <a:srgbClr val="FF940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35</a:t>
            </a:r>
            <a:r>
              <a:rPr lang="en-US" altLang="zh-CN" b="1" dirty="0">
                <a:solidFill>
                  <a:srgbClr val="FF940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%</a:t>
            </a:r>
            <a:endParaRPr lang="zh-CN" altLang="en-US" sz="4000" b="1" dirty="0">
              <a:solidFill>
                <a:srgbClr val="FF9409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4" name="文本框 138">
            <a:extLst>
              <a:ext uri="{FF2B5EF4-FFF2-40B4-BE49-F238E27FC236}">
                <a16:creationId xmlns:a16="http://schemas.microsoft.com/office/drawing/2014/main" xmlns="" id="{DFF409FA-ACA6-474D-A3F1-40ADCE8BD8C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05488" y="2730500"/>
            <a:ext cx="922337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VS</a:t>
            </a:r>
            <a:endParaRPr lang="zh-CN" altLang="en-US" sz="4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xmlns="" id="{FA0BB222-0B5E-43E6-A1AE-3B7629979671}"/>
              </a:ext>
            </a:extLst>
          </p:cNvPr>
          <p:cNvSpPr txBox="1"/>
          <p:nvPr/>
        </p:nvSpPr>
        <p:spPr>
          <a:xfrm>
            <a:off x="1825451" y="5425984"/>
            <a:ext cx="25106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/>
              <a:t>Click here to add words</a:t>
            </a:r>
            <a:endParaRPr lang="zh-CN" altLang="en-US" sz="1400" dirty="0"/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xmlns="" id="{8AF8E557-214B-4096-942F-71A0026EEDA7}"/>
              </a:ext>
            </a:extLst>
          </p:cNvPr>
          <p:cNvSpPr txBox="1"/>
          <p:nvPr/>
        </p:nvSpPr>
        <p:spPr>
          <a:xfrm>
            <a:off x="1825451" y="5763050"/>
            <a:ext cx="25106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/>
              <a:t>Click here to add words</a:t>
            </a:r>
            <a:endParaRPr lang="zh-CN" altLang="en-US" sz="1400" dirty="0"/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xmlns="" id="{2C8D76CF-19CB-4737-8BAE-520435517A64}"/>
              </a:ext>
            </a:extLst>
          </p:cNvPr>
          <p:cNvSpPr txBox="1"/>
          <p:nvPr/>
        </p:nvSpPr>
        <p:spPr>
          <a:xfrm>
            <a:off x="2143298" y="5025874"/>
            <a:ext cx="269964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xmlns="" id="{115C9F9E-6AD5-4F8C-881C-1521BA771185}"/>
              </a:ext>
            </a:extLst>
          </p:cNvPr>
          <p:cNvSpPr txBox="1"/>
          <p:nvPr/>
        </p:nvSpPr>
        <p:spPr>
          <a:xfrm>
            <a:off x="8793368" y="5396695"/>
            <a:ext cx="25106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/>
              <a:t>Click here to add words</a:t>
            </a:r>
            <a:endParaRPr lang="zh-CN" altLang="en-US" sz="1400" dirty="0"/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xmlns="" id="{D643B44A-BE49-409E-91C5-1771CBC9BF33}"/>
              </a:ext>
            </a:extLst>
          </p:cNvPr>
          <p:cNvSpPr txBox="1"/>
          <p:nvPr/>
        </p:nvSpPr>
        <p:spPr>
          <a:xfrm>
            <a:off x="8793368" y="5733761"/>
            <a:ext cx="25106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/>
              <a:t>Click here to add words</a:t>
            </a:r>
            <a:endParaRPr lang="zh-CN" altLang="en-US" sz="1400" dirty="0"/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xmlns="" id="{2FCF807D-A890-4DD2-8504-6C426F0147A4}"/>
              </a:ext>
            </a:extLst>
          </p:cNvPr>
          <p:cNvSpPr txBox="1"/>
          <p:nvPr/>
        </p:nvSpPr>
        <p:spPr>
          <a:xfrm>
            <a:off x="9111215" y="4996585"/>
            <a:ext cx="269964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</p:spTree>
    <p:extLst>
      <p:ext uri="{BB962C8B-B14F-4D97-AF65-F5344CB8AC3E}">
        <p14:creationId xmlns:p14="http://schemas.microsoft.com/office/powerpoint/2010/main" val="190178820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/>
      <p:bldP spid="5" grpId="0" animBg="1"/>
      <p:bldP spid="6" grpId="0" animBg="1"/>
      <p:bldP spid="10" grpId="0" animBg="1"/>
      <p:bldP spid="11" grpId="0"/>
      <p:bldP spid="12" grpId="0" animBg="1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椭圆 2">
            <a:extLst>
              <a:ext uri="{FF2B5EF4-FFF2-40B4-BE49-F238E27FC236}">
                <a16:creationId xmlns:a16="http://schemas.microsoft.com/office/drawing/2014/main" xmlns="" id="{BF731E6F-C08F-4C62-9A0D-49B2DC68F6FE}"/>
              </a:ext>
            </a:extLst>
          </p:cNvPr>
          <p:cNvSpPr/>
          <p:nvPr/>
        </p:nvSpPr>
        <p:spPr>
          <a:xfrm>
            <a:off x="311242" y="429864"/>
            <a:ext cx="495300" cy="4953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2506E"/>
              </a:solidFill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502F3A1E-E815-4036-9BAE-EEE5BA7950FF}"/>
              </a:ext>
            </a:extLst>
          </p:cNvPr>
          <p:cNvSpPr txBox="1"/>
          <p:nvPr/>
        </p:nvSpPr>
        <p:spPr>
          <a:xfrm>
            <a:off x="1025246" y="308966"/>
            <a:ext cx="31601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9A3B7D82-11A8-4A15-9365-1F98005CE097}"/>
              </a:ext>
            </a:extLst>
          </p:cNvPr>
          <p:cNvSpPr txBox="1"/>
          <p:nvPr/>
        </p:nvSpPr>
        <p:spPr>
          <a:xfrm>
            <a:off x="1053821" y="753714"/>
            <a:ext cx="36268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</a:rPr>
              <a:t>Click here to add words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0925BDDA-7F64-4759-8E22-AB4511A96CC3}"/>
              </a:ext>
            </a:extLst>
          </p:cNvPr>
          <p:cNvSpPr txBox="1"/>
          <p:nvPr/>
        </p:nvSpPr>
        <p:spPr>
          <a:xfrm>
            <a:off x="4680677" y="1776198"/>
            <a:ext cx="3810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劳动节</a:t>
            </a: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xmlns="" id="{6B79A558-7C8D-4B3D-877C-5062817EA879}"/>
              </a:ext>
            </a:extLst>
          </p:cNvPr>
          <p:cNvSpPr/>
          <p:nvPr/>
        </p:nvSpPr>
        <p:spPr>
          <a:xfrm>
            <a:off x="4849394" y="2667828"/>
            <a:ext cx="1502050" cy="9442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xmlns="" id="{B4CA1105-409A-4193-B446-62699B47A3FF}"/>
              </a:ext>
            </a:extLst>
          </p:cNvPr>
          <p:cNvSpPr/>
          <p:nvPr/>
        </p:nvSpPr>
        <p:spPr>
          <a:xfrm>
            <a:off x="4680677" y="3038535"/>
            <a:ext cx="6717858" cy="25766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五一国际劳动节（</a:t>
            </a:r>
            <a:r>
              <a:rPr lang="en-US" altLang="zh-CN" sz="28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International Labor Day</a:t>
            </a:r>
            <a:r>
              <a:rPr lang="zh-CN" altLang="en-US" sz="28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或者</a:t>
            </a:r>
            <a:r>
              <a:rPr lang="en-US" altLang="zh-CN" sz="28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May Day</a:t>
            </a:r>
            <a:r>
              <a:rPr lang="zh-CN" altLang="en-US" sz="28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），又称国际劳动节、劳动节，是世界上大多数国家的劳动节。节日源于美国芝加哥城的工人大罢工。</a:t>
            </a:r>
          </a:p>
        </p:txBody>
      </p:sp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5E308A16-F7E2-4E8A-BC3E-B28749BB7A1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8892" y="1989088"/>
            <a:ext cx="3973561" cy="39735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268654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5" grpId="0"/>
      <p:bldP spid="6" grpId="0"/>
      <p:bldP spid="7" grpId="0" animBg="1"/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>
            <a:extLst>
              <a:ext uri="{FF2B5EF4-FFF2-40B4-BE49-F238E27FC236}">
                <a16:creationId xmlns:a16="http://schemas.microsoft.com/office/drawing/2014/main" xmlns="" id="{C4A2C1E6-BC00-4141-8CA9-30F0A71280EE}"/>
              </a:ext>
            </a:extLst>
          </p:cNvPr>
          <p:cNvSpPr/>
          <p:nvPr/>
        </p:nvSpPr>
        <p:spPr>
          <a:xfrm>
            <a:off x="311242" y="429864"/>
            <a:ext cx="495300" cy="4953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2506E"/>
              </a:solidFill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xmlns="" id="{8C7A2B6D-DC50-41B5-B19E-DC859DB4BC17}"/>
              </a:ext>
            </a:extLst>
          </p:cNvPr>
          <p:cNvSpPr txBox="1"/>
          <p:nvPr/>
        </p:nvSpPr>
        <p:spPr>
          <a:xfrm>
            <a:off x="1025246" y="308966"/>
            <a:ext cx="31601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EF06435F-708B-4934-8FB2-8EE5404429B8}"/>
              </a:ext>
            </a:extLst>
          </p:cNvPr>
          <p:cNvSpPr txBox="1"/>
          <p:nvPr/>
        </p:nvSpPr>
        <p:spPr>
          <a:xfrm>
            <a:off x="1053821" y="753714"/>
            <a:ext cx="36268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</a:rPr>
              <a:t>Click here to add words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xmlns="" id="{E3082200-4C7D-4B5D-BEA6-9C25BF793AAB}"/>
              </a:ext>
            </a:extLst>
          </p:cNvPr>
          <p:cNvSpPr>
            <a:spLocks noChangeAspect="1"/>
          </p:cNvSpPr>
          <p:nvPr/>
        </p:nvSpPr>
        <p:spPr bwMode="auto">
          <a:xfrm>
            <a:off x="1731515" y="2286141"/>
            <a:ext cx="1249810" cy="1246715"/>
          </a:xfrm>
          <a:prstGeom prst="ellipse">
            <a:avLst/>
          </a:prstGeom>
          <a:noFill/>
          <a:ln>
            <a:solidFill>
              <a:srgbClr val="183A5D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latin typeface="Roboto condensed"/>
              <a:cs typeface="Roboto condensed"/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xmlns="" id="{ECD7551E-FD87-4B90-90CF-A01E972E74E7}"/>
              </a:ext>
            </a:extLst>
          </p:cNvPr>
          <p:cNvSpPr>
            <a:spLocks noChangeAspect="1"/>
          </p:cNvSpPr>
          <p:nvPr/>
        </p:nvSpPr>
        <p:spPr bwMode="auto">
          <a:xfrm>
            <a:off x="2035745" y="3109118"/>
            <a:ext cx="641350" cy="639762"/>
          </a:xfrm>
          <a:prstGeom prst="ellipse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latin typeface="Roboto condensed"/>
              <a:cs typeface="Roboto condensed"/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xmlns="" id="{A4F0870C-1695-4616-9B63-083266A5687A}"/>
              </a:ext>
            </a:extLst>
          </p:cNvPr>
          <p:cNvSpPr txBox="1">
            <a:spLocks/>
          </p:cNvSpPr>
          <p:nvPr/>
        </p:nvSpPr>
        <p:spPr bwMode="auto">
          <a:xfrm>
            <a:off x="2018346" y="2629528"/>
            <a:ext cx="792088" cy="4590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charset="0"/>
              <a:buNone/>
            </a:pPr>
            <a:r>
              <a:rPr lang="en-US" sz="2800" dirty="0">
                <a:solidFill>
                  <a:srgbClr val="183A5D"/>
                </a:solidFill>
                <a:latin typeface="Roboto condensed"/>
                <a:cs typeface="Roboto condensed"/>
              </a:rPr>
              <a:t>28%</a:t>
            </a:r>
          </a:p>
        </p:txBody>
      </p:sp>
      <p:sp>
        <p:nvSpPr>
          <p:cNvPr id="8" name="Freeform 11">
            <a:extLst>
              <a:ext uri="{FF2B5EF4-FFF2-40B4-BE49-F238E27FC236}">
                <a16:creationId xmlns:a16="http://schemas.microsoft.com/office/drawing/2014/main" xmlns="" id="{B304075F-4E9E-4167-AB63-1FE0F8EBCFD5}"/>
              </a:ext>
            </a:extLst>
          </p:cNvPr>
          <p:cNvSpPr>
            <a:spLocks/>
          </p:cNvSpPr>
          <p:nvPr/>
        </p:nvSpPr>
        <p:spPr bwMode="auto">
          <a:xfrm>
            <a:off x="2283679" y="3298058"/>
            <a:ext cx="145482" cy="261883"/>
          </a:xfrm>
          <a:custGeom>
            <a:avLst/>
            <a:gdLst>
              <a:gd name="T0" fmla="*/ 2147483647 w 200"/>
              <a:gd name="T1" fmla="*/ 2147483647 h 360"/>
              <a:gd name="T2" fmla="*/ 2147483647 w 200"/>
              <a:gd name="T3" fmla="*/ 2147483647 h 360"/>
              <a:gd name="T4" fmla="*/ 2147483647 w 200"/>
              <a:gd name="T5" fmla="*/ 2147483647 h 360"/>
              <a:gd name="T6" fmla="*/ 2147483647 w 200"/>
              <a:gd name="T7" fmla="*/ 2147483647 h 360"/>
              <a:gd name="T8" fmla="*/ 2147483647 w 200"/>
              <a:gd name="T9" fmla="*/ 2147483647 h 360"/>
              <a:gd name="T10" fmla="*/ 2147483647 w 200"/>
              <a:gd name="T11" fmla="*/ 2147483647 h 360"/>
              <a:gd name="T12" fmla="*/ 2147483647 w 200"/>
              <a:gd name="T13" fmla="*/ 2147483647 h 360"/>
              <a:gd name="T14" fmla="*/ 2147483647 w 200"/>
              <a:gd name="T15" fmla="*/ 2147483647 h 360"/>
              <a:gd name="T16" fmla="*/ 2147483647 w 200"/>
              <a:gd name="T17" fmla="*/ 2147483647 h 360"/>
              <a:gd name="T18" fmla="*/ 2147483647 w 200"/>
              <a:gd name="T19" fmla="*/ 2147483647 h 360"/>
              <a:gd name="T20" fmla="*/ 0 w 200"/>
              <a:gd name="T21" fmla="*/ 2147483647 h 360"/>
              <a:gd name="T22" fmla="*/ 0 w 200"/>
              <a:gd name="T23" fmla="*/ 2147483647 h 360"/>
              <a:gd name="T24" fmla="*/ 2147483647 w 200"/>
              <a:gd name="T25" fmla="*/ 2147483647 h 360"/>
              <a:gd name="T26" fmla="*/ 2147483647 w 200"/>
              <a:gd name="T27" fmla="*/ 2147483647 h 360"/>
              <a:gd name="T28" fmla="*/ 2147483647 w 200"/>
              <a:gd name="T29" fmla="*/ 0 h 360"/>
              <a:gd name="T30" fmla="*/ 2147483647 w 200"/>
              <a:gd name="T31" fmla="*/ 0 h 360"/>
              <a:gd name="T32" fmla="*/ 2147483647 w 200"/>
              <a:gd name="T33" fmla="*/ 2147483647 h 360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200" h="360">
                <a:moveTo>
                  <a:pt x="200" y="62"/>
                </a:moveTo>
                <a:cubicBezTo>
                  <a:pt x="143" y="62"/>
                  <a:pt x="143" y="62"/>
                  <a:pt x="143" y="62"/>
                </a:cubicBezTo>
                <a:cubicBezTo>
                  <a:pt x="136" y="62"/>
                  <a:pt x="128" y="71"/>
                  <a:pt x="128" y="83"/>
                </a:cubicBezTo>
                <a:cubicBezTo>
                  <a:pt x="128" y="125"/>
                  <a:pt x="128" y="125"/>
                  <a:pt x="128" y="125"/>
                </a:cubicBezTo>
                <a:cubicBezTo>
                  <a:pt x="200" y="125"/>
                  <a:pt x="200" y="125"/>
                  <a:pt x="200" y="125"/>
                </a:cubicBezTo>
                <a:cubicBezTo>
                  <a:pt x="200" y="183"/>
                  <a:pt x="200" y="183"/>
                  <a:pt x="200" y="183"/>
                </a:cubicBezTo>
                <a:cubicBezTo>
                  <a:pt x="128" y="183"/>
                  <a:pt x="128" y="183"/>
                  <a:pt x="128" y="183"/>
                </a:cubicBezTo>
                <a:cubicBezTo>
                  <a:pt x="128" y="360"/>
                  <a:pt x="128" y="360"/>
                  <a:pt x="128" y="360"/>
                </a:cubicBezTo>
                <a:cubicBezTo>
                  <a:pt x="61" y="360"/>
                  <a:pt x="61" y="360"/>
                  <a:pt x="61" y="360"/>
                </a:cubicBezTo>
                <a:cubicBezTo>
                  <a:pt x="61" y="183"/>
                  <a:pt x="61" y="183"/>
                  <a:pt x="61" y="183"/>
                </a:cubicBezTo>
                <a:cubicBezTo>
                  <a:pt x="0" y="183"/>
                  <a:pt x="0" y="183"/>
                  <a:pt x="0" y="183"/>
                </a:cubicBezTo>
                <a:cubicBezTo>
                  <a:pt x="0" y="125"/>
                  <a:pt x="0" y="125"/>
                  <a:pt x="0" y="125"/>
                </a:cubicBezTo>
                <a:cubicBezTo>
                  <a:pt x="61" y="125"/>
                  <a:pt x="61" y="125"/>
                  <a:pt x="61" y="125"/>
                </a:cubicBezTo>
                <a:cubicBezTo>
                  <a:pt x="61" y="90"/>
                  <a:pt x="61" y="90"/>
                  <a:pt x="61" y="90"/>
                </a:cubicBezTo>
                <a:cubicBezTo>
                  <a:pt x="61" y="40"/>
                  <a:pt x="95" y="0"/>
                  <a:pt x="143" y="0"/>
                </a:cubicBezTo>
                <a:cubicBezTo>
                  <a:pt x="200" y="0"/>
                  <a:pt x="200" y="0"/>
                  <a:pt x="200" y="0"/>
                </a:cubicBezTo>
                <a:lnTo>
                  <a:pt x="200" y="6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>
              <a:latin typeface="Roboto condensed"/>
              <a:cs typeface="Roboto condensed"/>
            </a:endParaRPr>
          </a:p>
        </p:txBody>
      </p:sp>
      <p:sp>
        <p:nvSpPr>
          <p:cNvPr id="9" name="Oval 12">
            <a:extLst>
              <a:ext uri="{FF2B5EF4-FFF2-40B4-BE49-F238E27FC236}">
                <a16:creationId xmlns:a16="http://schemas.microsoft.com/office/drawing/2014/main" xmlns="" id="{DE8B59E2-7818-408A-A2ED-9B1A7019D55D}"/>
              </a:ext>
            </a:extLst>
          </p:cNvPr>
          <p:cNvSpPr>
            <a:spLocks noChangeAspect="1"/>
          </p:cNvSpPr>
          <p:nvPr/>
        </p:nvSpPr>
        <p:spPr bwMode="auto">
          <a:xfrm>
            <a:off x="4221274" y="2286141"/>
            <a:ext cx="1249810" cy="1246715"/>
          </a:xfrm>
          <a:prstGeom prst="ellipse">
            <a:avLst/>
          </a:prstGeom>
          <a:noFill/>
          <a:ln>
            <a:solidFill>
              <a:srgbClr val="183A5D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latin typeface="Roboto condensed"/>
              <a:cs typeface="Roboto condensed"/>
            </a:endParaRPr>
          </a:p>
        </p:txBody>
      </p:sp>
      <p:sp>
        <p:nvSpPr>
          <p:cNvPr id="10" name="Oval 13">
            <a:extLst>
              <a:ext uri="{FF2B5EF4-FFF2-40B4-BE49-F238E27FC236}">
                <a16:creationId xmlns:a16="http://schemas.microsoft.com/office/drawing/2014/main" xmlns="" id="{51797196-8CD9-4FC3-99C3-51486C672898}"/>
              </a:ext>
            </a:extLst>
          </p:cNvPr>
          <p:cNvSpPr>
            <a:spLocks noChangeAspect="1"/>
          </p:cNvSpPr>
          <p:nvPr/>
        </p:nvSpPr>
        <p:spPr bwMode="auto">
          <a:xfrm>
            <a:off x="4525504" y="3109118"/>
            <a:ext cx="641350" cy="639762"/>
          </a:xfrm>
          <a:prstGeom prst="ellipse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latin typeface="Roboto condensed"/>
              <a:cs typeface="Roboto condensed"/>
            </a:endParaRP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xmlns="" id="{5EA4C800-DAA0-4757-ADEF-CA124020B2E9}"/>
              </a:ext>
            </a:extLst>
          </p:cNvPr>
          <p:cNvSpPr txBox="1">
            <a:spLocks/>
          </p:cNvSpPr>
          <p:nvPr/>
        </p:nvSpPr>
        <p:spPr bwMode="auto">
          <a:xfrm>
            <a:off x="4508105" y="2629528"/>
            <a:ext cx="792088" cy="4590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charset="0"/>
              <a:buNone/>
            </a:pPr>
            <a:r>
              <a:rPr lang="en-US" sz="2800" dirty="0">
                <a:solidFill>
                  <a:srgbClr val="183A5D"/>
                </a:solidFill>
                <a:latin typeface="Roboto condensed"/>
                <a:cs typeface="Roboto condensed"/>
              </a:rPr>
              <a:t>42%</a:t>
            </a:r>
          </a:p>
        </p:txBody>
      </p:sp>
      <p:sp>
        <p:nvSpPr>
          <p:cNvPr id="12" name="Freeform 16">
            <a:extLst>
              <a:ext uri="{FF2B5EF4-FFF2-40B4-BE49-F238E27FC236}">
                <a16:creationId xmlns:a16="http://schemas.microsoft.com/office/drawing/2014/main" xmlns="" id="{A6F95A9E-1263-46F9-B93B-18C6A3C4DF0A}"/>
              </a:ext>
            </a:extLst>
          </p:cNvPr>
          <p:cNvSpPr>
            <a:spLocks/>
          </p:cNvSpPr>
          <p:nvPr/>
        </p:nvSpPr>
        <p:spPr bwMode="auto">
          <a:xfrm>
            <a:off x="4713140" y="3320885"/>
            <a:ext cx="266079" cy="216229"/>
          </a:xfrm>
          <a:custGeom>
            <a:avLst/>
            <a:gdLst>
              <a:gd name="T0" fmla="*/ 2147483647 w 368"/>
              <a:gd name="T1" fmla="*/ 2147483647 h 299"/>
              <a:gd name="T2" fmla="*/ 2147483647 w 368"/>
              <a:gd name="T3" fmla="*/ 2147483647 h 299"/>
              <a:gd name="T4" fmla="*/ 2147483647 w 368"/>
              <a:gd name="T5" fmla="*/ 2147483647 h 299"/>
              <a:gd name="T6" fmla="*/ 2147483647 w 368"/>
              <a:gd name="T7" fmla="*/ 2147483647 h 299"/>
              <a:gd name="T8" fmla="*/ 2147483647 w 368"/>
              <a:gd name="T9" fmla="*/ 0 h 299"/>
              <a:gd name="T10" fmla="*/ 2147483647 w 368"/>
              <a:gd name="T11" fmla="*/ 2147483647 h 299"/>
              <a:gd name="T12" fmla="*/ 2147483647 w 368"/>
              <a:gd name="T13" fmla="*/ 2147483647 h 299"/>
              <a:gd name="T14" fmla="*/ 2147483647 w 368"/>
              <a:gd name="T15" fmla="*/ 2147483647 h 299"/>
              <a:gd name="T16" fmla="*/ 2147483647 w 368"/>
              <a:gd name="T17" fmla="*/ 2147483647 h 299"/>
              <a:gd name="T18" fmla="*/ 2147483647 w 368"/>
              <a:gd name="T19" fmla="*/ 2147483647 h 299"/>
              <a:gd name="T20" fmla="*/ 2147483647 w 368"/>
              <a:gd name="T21" fmla="*/ 2147483647 h 299"/>
              <a:gd name="T22" fmla="*/ 2147483647 w 368"/>
              <a:gd name="T23" fmla="*/ 2147483647 h 299"/>
              <a:gd name="T24" fmla="*/ 2147483647 w 368"/>
              <a:gd name="T25" fmla="*/ 2147483647 h 299"/>
              <a:gd name="T26" fmla="*/ 2147483647 w 368"/>
              <a:gd name="T27" fmla="*/ 2147483647 h 299"/>
              <a:gd name="T28" fmla="*/ 2147483647 w 368"/>
              <a:gd name="T29" fmla="*/ 2147483647 h 299"/>
              <a:gd name="T30" fmla="*/ 2147483647 w 368"/>
              <a:gd name="T31" fmla="*/ 2147483647 h 299"/>
              <a:gd name="T32" fmla="*/ 2147483647 w 368"/>
              <a:gd name="T33" fmla="*/ 2147483647 h 299"/>
              <a:gd name="T34" fmla="*/ 0 w 368"/>
              <a:gd name="T35" fmla="*/ 2147483647 h 299"/>
              <a:gd name="T36" fmla="*/ 2147483647 w 368"/>
              <a:gd name="T37" fmla="*/ 2147483647 h 299"/>
              <a:gd name="T38" fmla="*/ 2147483647 w 368"/>
              <a:gd name="T39" fmla="*/ 2147483647 h 299"/>
              <a:gd name="T40" fmla="*/ 2147483647 w 368"/>
              <a:gd name="T41" fmla="*/ 2147483647 h 299"/>
              <a:gd name="T42" fmla="*/ 2147483647 w 368"/>
              <a:gd name="T43" fmla="*/ 2147483647 h 299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368" h="299">
                <a:moveTo>
                  <a:pt x="368" y="36"/>
                </a:moveTo>
                <a:cubicBezTo>
                  <a:pt x="354" y="42"/>
                  <a:pt x="340" y="46"/>
                  <a:pt x="324" y="48"/>
                </a:cubicBezTo>
                <a:cubicBezTo>
                  <a:pt x="340" y="38"/>
                  <a:pt x="352" y="24"/>
                  <a:pt x="358" y="6"/>
                </a:cubicBezTo>
                <a:cubicBezTo>
                  <a:pt x="343" y="15"/>
                  <a:pt x="327" y="21"/>
                  <a:pt x="310" y="24"/>
                </a:cubicBezTo>
                <a:cubicBezTo>
                  <a:pt x="296" y="10"/>
                  <a:pt x="276" y="0"/>
                  <a:pt x="255" y="0"/>
                </a:cubicBezTo>
                <a:cubicBezTo>
                  <a:pt x="213" y="0"/>
                  <a:pt x="179" y="34"/>
                  <a:pt x="179" y="76"/>
                </a:cubicBezTo>
                <a:cubicBezTo>
                  <a:pt x="179" y="82"/>
                  <a:pt x="180" y="88"/>
                  <a:pt x="181" y="93"/>
                </a:cubicBezTo>
                <a:cubicBezTo>
                  <a:pt x="118" y="90"/>
                  <a:pt x="63" y="60"/>
                  <a:pt x="25" y="14"/>
                </a:cubicBezTo>
                <a:cubicBezTo>
                  <a:pt x="19" y="25"/>
                  <a:pt x="15" y="38"/>
                  <a:pt x="15" y="52"/>
                </a:cubicBezTo>
                <a:cubicBezTo>
                  <a:pt x="15" y="78"/>
                  <a:pt x="28" y="101"/>
                  <a:pt x="49" y="115"/>
                </a:cubicBezTo>
                <a:cubicBezTo>
                  <a:pt x="36" y="115"/>
                  <a:pt x="25" y="111"/>
                  <a:pt x="15" y="106"/>
                </a:cubicBezTo>
                <a:cubicBezTo>
                  <a:pt x="14" y="106"/>
                  <a:pt x="14" y="106"/>
                  <a:pt x="14" y="106"/>
                </a:cubicBezTo>
                <a:cubicBezTo>
                  <a:pt x="14" y="143"/>
                  <a:pt x="41" y="174"/>
                  <a:pt x="75" y="181"/>
                </a:cubicBezTo>
                <a:cubicBezTo>
                  <a:pt x="69" y="182"/>
                  <a:pt x="62" y="183"/>
                  <a:pt x="55" y="183"/>
                </a:cubicBezTo>
                <a:cubicBezTo>
                  <a:pt x="50" y="183"/>
                  <a:pt x="46" y="183"/>
                  <a:pt x="41" y="182"/>
                </a:cubicBezTo>
                <a:cubicBezTo>
                  <a:pt x="51" y="212"/>
                  <a:pt x="78" y="234"/>
                  <a:pt x="111" y="234"/>
                </a:cubicBezTo>
                <a:cubicBezTo>
                  <a:pt x="86" y="254"/>
                  <a:pt x="53" y="267"/>
                  <a:pt x="18" y="267"/>
                </a:cubicBezTo>
                <a:cubicBezTo>
                  <a:pt x="12" y="267"/>
                  <a:pt x="6" y="266"/>
                  <a:pt x="0" y="265"/>
                </a:cubicBezTo>
                <a:cubicBezTo>
                  <a:pt x="33" y="287"/>
                  <a:pt x="73" y="299"/>
                  <a:pt x="115" y="299"/>
                </a:cubicBezTo>
                <a:cubicBezTo>
                  <a:pt x="254" y="299"/>
                  <a:pt x="330" y="184"/>
                  <a:pt x="330" y="85"/>
                </a:cubicBezTo>
                <a:cubicBezTo>
                  <a:pt x="330" y="81"/>
                  <a:pt x="330" y="78"/>
                  <a:pt x="330" y="75"/>
                </a:cubicBezTo>
                <a:cubicBezTo>
                  <a:pt x="345" y="64"/>
                  <a:pt x="358" y="51"/>
                  <a:pt x="368" y="3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>
              <a:latin typeface="Roboto condensed"/>
              <a:cs typeface="Roboto condensed"/>
            </a:endParaRPr>
          </a:p>
        </p:txBody>
      </p:sp>
      <p:sp>
        <p:nvSpPr>
          <p:cNvPr id="13" name="Oval 20">
            <a:extLst>
              <a:ext uri="{FF2B5EF4-FFF2-40B4-BE49-F238E27FC236}">
                <a16:creationId xmlns:a16="http://schemas.microsoft.com/office/drawing/2014/main" xmlns="" id="{CA5E0984-E5E9-4A87-81D9-B8C9B4B40E4E}"/>
              </a:ext>
            </a:extLst>
          </p:cNvPr>
          <p:cNvSpPr>
            <a:spLocks noChangeAspect="1"/>
          </p:cNvSpPr>
          <p:nvPr/>
        </p:nvSpPr>
        <p:spPr bwMode="auto">
          <a:xfrm>
            <a:off x="6638267" y="2286141"/>
            <a:ext cx="1249810" cy="1246715"/>
          </a:xfrm>
          <a:prstGeom prst="ellipse">
            <a:avLst/>
          </a:prstGeom>
          <a:noFill/>
          <a:ln>
            <a:solidFill>
              <a:srgbClr val="183A5D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latin typeface="Roboto condensed"/>
              <a:cs typeface="Roboto condensed"/>
            </a:endParaRPr>
          </a:p>
        </p:txBody>
      </p:sp>
      <p:sp>
        <p:nvSpPr>
          <p:cNvPr id="14" name="Oval 21">
            <a:extLst>
              <a:ext uri="{FF2B5EF4-FFF2-40B4-BE49-F238E27FC236}">
                <a16:creationId xmlns:a16="http://schemas.microsoft.com/office/drawing/2014/main" xmlns="" id="{4C57C9C4-65B8-45A8-BECA-96D8BD2D3EBE}"/>
              </a:ext>
            </a:extLst>
          </p:cNvPr>
          <p:cNvSpPr>
            <a:spLocks noChangeAspect="1"/>
          </p:cNvSpPr>
          <p:nvPr/>
        </p:nvSpPr>
        <p:spPr bwMode="auto">
          <a:xfrm>
            <a:off x="6942497" y="3109118"/>
            <a:ext cx="641350" cy="639762"/>
          </a:xfrm>
          <a:prstGeom prst="ellipse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latin typeface="Roboto condensed"/>
              <a:cs typeface="Roboto condensed"/>
            </a:endParaRPr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xmlns="" id="{A4D86BAD-5510-4A56-B03F-A637727E9494}"/>
              </a:ext>
            </a:extLst>
          </p:cNvPr>
          <p:cNvSpPr txBox="1">
            <a:spLocks/>
          </p:cNvSpPr>
          <p:nvPr/>
        </p:nvSpPr>
        <p:spPr bwMode="auto">
          <a:xfrm>
            <a:off x="6925098" y="2629528"/>
            <a:ext cx="792088" cy="4590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charset="0"/>
              <a:buNone/>
            </a:pPr>
            <a:r>
              <a:rPr lang="en-US" sz="2800" dirty="0">
                <a:solidFill>
                  <a:srgbClr val="183A5D"/>
                </a:solidFill>
                <a:latin typeface="Roboto condensed"/>
                <a:cs typeface="Roboto condensed"/>
              </a:rPr>
              <a:t>11%</a:t>
            </a:r>
          </a:p>
        </p:txBody>
      </p:sp>
      <p:sp>
        <p:nvSpPr>
          <p:cNvPr id="16" name="Freeform 26">
            <a:extLst>
              <a:ext uri="{FF2B5EF4-FFF2-40B4-BE49-F238E27FC236}">
                <a16:creationId xmlns:a16="http://schemas.microsoft.com/office/drawing/2014/main" xmlns="" id="{19A2A2E7-782B-447D-A12C-3220A81C0842}"/>
              </a:ext>
            </a:extLst>
          </p:cNvPr>
          <p:cNvSpPr>
            <a:spLocks noEditPoints="1"/>
          </p:cNvSpPr>
          <p:nvPr/>
        </p:nvSpPr>
        <p:spPr bwMode="auto">
          <a:xfrm>
            <a:off x="7134729" y="3300337"/>
            <a:ext cx="256887" cy="257325"/>
          </a:xfrm>
          <a:custGeom>
            <a:avLst/>
            <a:gdLst>
              <a:gd name="T0" fmla="*/ 2147483647 w 344"/>
              <a:gd name="T1" fmla="*/ 2147483647 h 344"/>
              <a:gd name="T2" fmla="*/ 2147483647 w 344"/>
              <a:gd name="T3" fmla="*/ 2147483647 h 344"/>
              <a:gd name="T4" fmla="*/ 2147483647 w 344"/>
              <a:gd name="T5" fmla="*/ 2147483647 h 344"/>
              <a:gd name="T6" fmla="*/ 2147483647 w 344"/>
              <a:gd name="T7" fmla="*/ 2147483647 h 344"/>
              <a:gd name="T8" fmla="*/ 0 w 344"/>
              <a:gd name="T9" fmla="*/ 2147483647 h 344"/>
              <a:gd name="T10" fmla="*/ 0 w 344"/>
              <a:gd name="T11" fmla="*/ 2147483647 h 344"/>
              <a:gd name="T12" fmla="*/ 2147483647 w 344"/>
              <a:gd name="T13" fmla="*/ 2147483647 h 344"/>
              <a:gd name="T14" fmla="*/ 2147483647 w 344"/>
              <a:gd name="T15" fmla="*/ 2147483647 h 344"/>
              <a:gd name="T16" fmla="*/ 2147483647 w 344"/>
              <a:gd name="T17" fmla="*/ 2147483647 h 344"/>
              <a:gd name="T18" fmla="*/ 2147483647 w 344"/>
              <a:gd name="T19" fmla="*/ 2147483647 h 344"/>
              <a:gd name="T20" fmla="*/ 2147483647 w 344"/>
              <a:gd name="T21" fmla="*/ 2147483647 h 344"/>
              <a:gd name="T22" fmla="*/ 2147483647 w 344"/>
              <a:gd name="T23" fmla="*/ 2147483647 h 344"/>
              <a:gd name="T24" fmla="*/ 2147483647 w 344"/>
              <a:gd name="T25" fmla="*/ 0 h 344"/>
              <a:gd name="T26" fmla="*/ 2147483647 w 344"/>
              <a:gd name="T27" fmla="*/ 0 h 344"/>
              <a:gd name="T28" fmla="*/ 0 w 344"/>
              <a:gd name="T29" fmla="*/ 2147483647 h 344"/>
              <a:gd name="T30" fmla="*/ 0 w 344"/>
              <a:gd name="T31" fmla="*/ 2147483647 h 344"/>
              <a:gd name="T32" fmla="*/ 2147483647 w 344"/>
              <a:gd name="T33" fmla="*/ 2147483647 h 344"/>
              <a:gd name="T34" fmla="*/ 2147483647 w 344"/>
              <a:gd name="T35" fmla="*/ 2147483647 h 344"/>
              <a:gd name="T36" fmla="*/ 2147483647 w 344"/>
              <a:gd name="T37" fmla="*/ 2147483647 h 344"/>
              <a:gd name="T38" fmla="*/ 2147483647 w 344"/>
              <a:gd name="T39" fmla="*/ 2147483647 h 344"/>
              <a:gd name="T40" fmla="*/ 2147483647 w 344"/>
              <a:gd name="T41" fmla="*/ 2147483647 h 344"/>
              <a:gd name="T42" fmla="*/ 2147483647 w 344"/>
              <a:gd name="T43" fmla="*/ 0 h 344"/>
              <a:gd name="T44" fmla="*/ 2147483647 w 344"/>
              <a:gd name="T45" fmla="*/ 2147483647 h 344"/>
              <a:gd name="T46" fmla="*/ 2147483647 w 344"/>
              <a:gd name="T47" fmla="*/ 2147483647 h 344"/>
              <a:gd name="T48" fmla="*/ 2147483647 w 344"/>
              <a:gd name="T49" fmla="*/ 2147483647 h 344"/>
              <a:gd name="T50" fmla="*/ 2147483647 w 344"/>
              <a:gd name="T51" fmla="*/ 2147483647 h 344"/>
              <a:gd name="T52" fmla="*/ 2147483647 w 344"/>
              <a:gd name="T53" fmla="*/ 2147483647 h 344"/>
              <a:gd name="T54" fmla="*/ 2147483647 w 344"/>
              <a:gd name="T55" fmla="*/ 2147483647 h 344"/>
              <a:gd name="T56" fmla="*/ 2147483647 w 344"/>
              <a:gd name="T57" fmla="*/ 2147483647 h 344"/>
              <a:gd name="T58" fmla="*/ 2147483647 w 344"/>
              <a:gd name="T59" fmla="*/ 2147483647 h 344"/>
              <a:gd name="T60" fmla="*/ 2147483647 w 344"/>
              <a:gd name="T61" fmla="*/ 2147483647 h 344"/>
              <a:gd name="T62" fmla="*/ 2147483647 w 344"/>
              <a:gd name="T63" fmla="*/ 2147483647 h 344"/>
              <a:gd name="T64" fmla="*/ 2147483647 w 344"/>
              <a:gd name="T65" fmla="*/ 2147483647 h 344"/>
              <a:gd name="T66" fmla="*/ 2147483647 w 344"/>
              <a:gd name="T67" fmla="*/ 2147483647 h 344"/>
              <a:gd name="T68" fmla="*/ 2147483647 w 344"/>
              <a:gd name="T69" fmla="*/ 2147483647 h 344"/>
              <a:gd name="T70" fmla="*/ 2147483647 w 344"/>
              <a:gd name="T71" fmla="*/ 2147483647 h 344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344" h="344">
                <a:moveTo>
                  <a:pt x="276" y="172"/>
                </a:moveTo>
                <a:cubicBezTo>
                  <a:pt x="276" y="229"/>
                  <a:pt x="230" y="276"/>
                  <a:pt x="172" y="276"/>
                </a:cubicBezTo>
                <a:cubicBezTo>
                  <a:pt x="115" y="276"/>
                  <a:pt x="68" y="229"/>
                  <a:pt x="68" y="172"/>
                </a:cubicBezTo>
                <a:cubicBezTo>
                  <a:pt x="68" y="165"/>
                  <a:pt x="69" y="158"/>
                  <a:pt x="70" y="152"/>
                </a:cubicBezTo>
                <a:cubicBezTo>
                  <a:pt x="0" y="152"/>
                  <a:pt x="0" y="152"/>
                  <a:pt x="0" y="152"/>
                </a:cubicBezTo>
                <a:cubicBezTo>
                  <a:pt x="0" y="290"/>
                  <a:pt x="0" y="290"/>
                  <a:pt x="0" y="290"/>
                </a:cubicBezTo>
                <a:cubicBezTo>
                  <a:pt x="0" y="320"/>
                  <a:pt x="24" y="344"/>
                  <a:pt x="54" y="344"/>
                </a:cubicBezTo>
                <a:cubicBezTo>
                  <a:pt x="290" y="344"/>
                  <a:pt x="290" y="344"/>
                  <a:pt x="290" y="344"/>
                </a:cubicBezTo>
                <a:cubicBezTo>
                  <a:pt x="320" y="344"/>
                  <a:pt x="344" y="320"/>
                  <a:pt x="344" y="290"/>
                </a:cubicBezTo>
                <a:cubicBezTo>
                  <a:pt x="344" y="152"/>
                  <a:pt x="344" y="152"/>
                  <a:pt x="344" y="152"/>
                </a:cubicBezTo>
                <a:cubicBezTo>
                  <a:pt x="274" y="152"/>
                  <a:pt x="274" y="152"/>
                  <a:pt x="274" y="152"/>
                </a:cubicBezTo>
                <a:cubicBezTo>
                  <a:pt x="276" y="158"/>
                  <a:pt x="276" y="165"/>
                  <a:pt x="276" y="172"/>
                </a:cubicBezTo>
                <a:close/>
                <a:moveTo>
                  <a:pt x="290" y="0"/>
                </a:moveTo>
                <a:cubicBezTo>
                  <a:pt x="54" y="0"/>
                  <a:pt x="54" y="0"/>
                  <a:pt x="54" y="0"/>
                </a:cubicBezTo>
                <a:cubicBezTo>
                  <a:pt x="24" y="0"/>
                  <a:pt x="0" y="24"/>
                  <a:pt x="0" y="54"/>
                </a:cubicBezTo>
                <a:cubicBezTo>
                  <a:pt x="0" y="112"/>
                  <a:pt x="0" y="112"/>
                  <a:pt x="0" y="112"/>
                </a:cubicBezTo>
                <a:cubicBezTo>
                  <a:pt x="87" y="112"/>
                  <a:pt x="87" y="112"/>
                  <a:pt x="87" y="112"/>
                </a:cubicBezTo>
                <a:cubicBezTo>
                  <a:pt x="106" y="85"/>
                  <a:pt x="137" y="68"/>
                  <a:pt x="172" y="68"/>
                </a:cubicBezTo>
                <a:cubicBezTo>
                  <a:pt x="207" y="68"/>
                  <a:pt x="238" y="85"/>
                  <a:pt x="257" y="112"/>
                </a:cubicBezTo>
                <a:cubicBezTo>
                  <a:pt x="344" y="112"/>
                  <a:pt x="344" y="112"/>
                  <a:pt x="344" y="112"/>
                </a:cubicBezTo>
                <a:cubicBezTo>
                  <a:pt x="344" y="54"/>
                  <a:pt x="344" y="54"/>
                  <a:pt x="344" y="54"/>
                </a:cubicBezTo>
                <a:cubicBezTo>
                  <a:pt x="344" y="24"/>
                  <a:pt x="320" y="0"/>
                  <a:pt x="290" y="0"/>
                </a:cubicBezTo>
                <a:close/>
                <a:moveTo>
                  <a:pt x="317" y="66"/>
                </a:moveTo>
                <a:cubicBezTo>
                  <a:pt x="317" y="72"/>
                  <a:pt x="312" y="76"/>
                  <a:pt x="307" y="76"/>
                </a:cubicBezTo>
                <a:cubicBezTo>
                  <a:pt x="278" y="76"/>
                  <a:pt x="278" y="76"/>
                  <a:pt x="278" y="76"/>
                </a:cubicBezTo>
                <a:cubicBezTo>
                  <a:pt x="273" y="76"/>
                  <a:pt x="269" y="72"/>
                  <a:pt x="269" y="66"/>
                </a:cubicBezTo>
                <a:cubicBezTo>
                  <a:pt x="269" y="37"/>
                  <a:pt x="269" y="37"/>
                  <a:pt x="269" y="37"/>
                </a:cubicBezTo>
                <a:cubicBezTo>
                  <a:pt x="269" y="32"/>
                  <a:pt x="273" y="28"/>
                  <a:pt x="278" y="28"/>
                </a:cubicBezTo>
                <a:cubicBezTo>
                  <a:pt x="307" y="28"/>
                  <a:pt x="307" y="28"/>
                  <a:pt x="307" y="28"/>
                </a:cubicBezTo>
                <a:cubicBezTo>
                  <a:pt x="312" y="28"/>
                  <a:pt x="317" y="32"/>
                  <a:pt x="317" y="37"/>
                </a:cubicBezTo>
                <a:lnTo>
                  <a:pt x="317" y="66"/>
                </a:lnTo>
                <a:close/>
                <a:moveTo>
                  <a:pt x="236" y="172"/>
                </a:moveTo>
                <a:cubicBezTo>
                  <a:pt x="236" y="137"/>
                  <a:pt x="208" y="108"/>
                  <a:pt x="172" y="108"/>
                </a:cubicBezTo>
                <a:cubicBezTo>
                  <a:pt x="137" y="108"/>
                  <a:pt x="108" y="137"/>
                  <a:pt x="108" y="172"/>
                </a:cubicBezTo>
                <a:cubicBezTo>
                  <a:pt x="108" y="207"/>
                  <a:pt x="137" y="236"/>
                  <a:pt x="172" y="236"/>
                </a:cubicBezTo>
                <a:cubicBezTo>
                  <a:pt x="208" y="236"/>
                  <a:pt x="236" y="207"/>
                  <a:pt x="236" y="17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>
              <a:latin typeface="Roboto condensed"/>
              <a:cs typeface="Roboto condensed"/>
            </a:endParaRPr>
          </a:p>
        </p:txBody>
      </p:sp>
      <p:sp>
        <p:nvSpPr>
          <p:cNvPr id="17" name="Oval 28">
            <a:extLst>
              <a:ext uri="{FF2B5EF4-FFF2-40B4-BE49-F238E27FC236}">
                <a16:creationId xmlns:a16="http://schemas.microsoft.com/office/drawing/2014/main" xmlns="" id="{B0A45419-2511-4C75-80D1-1C9CA1CC017E}"/>
              </a:ext>
            </a:extLst>
          </p:cNvPr>
          <p:cNvSpPr>
            <a:spLocks noChangeAspect="1"/>
          </p:cNvSpPr>
          <p:nvPr/>
        </p:nvSpPr>
        <p:spPr bwMode="auto">
          <a:xfrm>
            <a:off x="8906445" y="2286141"/>
            <a:ext cx="1249810" cy="1246715"/>
          </a:xfrm>
          <a:prstGeom prst="ellipse">
            <a:avLst/>
          </a:prstGeom>
          <a:noFill/>
          <a:ln>
            <a:solidFill>
              <a:srgbClr val="183A5D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latin typeface="Roboto condensed"/>
              <a:cs typeface="Roboto condensed"/>
            </a:endParaRPr>
          </a:p>
        </p:txBody>
      </p:sp>
      <p:sp>
        <p:nvSpPr>
          <p:cNvPr id="18" name="Oval 29">
            <a:extLst>
              <a:ext uri="{FF2B5EF4-FFF2-40B4-BE49-F238E27FC236}">
                <a16:creationId xmlns:a16="http://schemas.microsoft.com/office/drawing/2014/main" xmlns="" id="{EE85BC28-E33B-4FAE-AF3C-73DCF8CEA44C}"/>
              </a:ext>
            </a:extLst>
          </p:cNvPr>
          <p:cNvSpPr>
            <a:spLocks noChangeAspect="1"/>
          </p:cNvSpPr>
          <p:nvPr/>
        </p:nvSpPr>
        <p:spPr bwMode="auto">
          <a:xfrm>
            <a:off x="9210675" y="3109118"/>
            <a:ext cx="641350" cy="639762"/>
          </a:xfrm>
          <a:prstGeom prst="ellipse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latin typeface="Roboto condensed"/>
              <a:cs typeface="Roboto condensed"/>
            </a:endParaRPr>
          </a:p>
        </p:txBody>
      </p:sp>
      <p:sp>
        <p:nvSpPr>
          <p:cNvPr id="19" name="Content Placeholder 2">
            <a:extLst>
              <a:ext uri="{FF2B5EF4-FFF2-40B4-BE49-F238E27FC236}">
                <a16:creationId xmlns:a16="http://schemas.microsoft.com/office/drawing/2014/main" xmlns="" id="{73192829-34F4-4A6F-B536-6581C516BBC0}"/>
              </a:ext>
            </a:extLst>
          </p:cNvPr>
          <p:cNvSpPr txBox="1">
            <a:spLocks/>
          </p:cNvSpPr>
          <p:nvPr/>
        </p:nvSpPr>
        <p:spPr bwMode="auto">
          <a:xfrm>
            <a:off x="9193276" y="2629528"/>
            <a:ext cx="792088" cy="4590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charset="0"/>
              <a:buNone/>
            </a:pPr>
            <a:r>
              <a:rPr lang="en-US" sz="2800" dirty="0">
                <a:solidFill>
                  <a:srgbClr val="183A5D"/>
                </a:solidFill>
                <a:latin typeface="Roboto condensed"/>
                <a:cs typeface="Roboto condensed"/>
              </a:rPr>
              <a:t>75%</a:t>
            </a:r>
          </a:p>
        </p:txBody>
      </p:sp>
      <p:sp>
        <p:nvSpPr>
          <p:cNvPr id="20" name="Freeform 21">
            <a:extLst>
              <a:ext uri="{FF2B5EF4-FFF2-40B4-BE49-F238E27FC236}">
                <a16:creationId xmlns:a16="http://schemas.microsoft.com/office/drawing/2014/main" xmlns="" id="{5AE89B83-9356-4DD6-B4DA-FB35C26310C0}"/>
              </a:ext>
            </a:extLst>
          </p:cNvPr>
          <p:cNvSpPr>
            <a:spLocks/>
          </p:cNvSpPr>
          <p:nvPr/>
        </p:nvSpPr>
        <p:spPr bwMode="auto">
          <a:xfrm>
            <a:off x="9416837" y="3284320"/>
            <a:ext cx="229027" cy="289359"/>
          </a:xfrm>
          <a:custGeom>
            <a:avLst/>
            <a:gdLst>
              <a:gd name="T0" fmla="*/ 2147483647 w 323"/>
              <a:gd name="T1" fmla="*/ 2147483647 h 408"/>
              <a:gd name="T2" fmla="*/ 2147483647 w 323"/>
              <a:gd name="T3" fmla="*/ 2147483647 h 408"/>
              <a:gd name="T4" fmla="*/ 2147483647 w 323"/>
              <a:gd name="T5" fmla="*/ 2147483647 h 408"/>
              <a:gd name="T6" fmla="*/ 2147483647 w 323"/>
              <a:gd name="T7" fmla="*/ 2147483647 h 408"/>
              <a:gd name="T8" fmla="*/ 2147483647 w 323"/>
              <a:gd name="T9" fmla="*/ 2147483647 h 408"/>
              <a:gd name="T10" fmla="*/ 2147483647 w 323"/>
              <a:gd name="T11" fmla="*/ 2147483647 h 408"/>
              <a:gd name="T12" fmla="*/ 2147483647 w 323"/>
              <a:gd name="T13" fmla="*/ 2147483647 h 408"/>
              <a:gd name="T14" fmla="*/ 2147483647 w 323"/>
              <a:gd name="T15" fmla="*/ 2147483647 h 408"/>
              <a:gd name="T16" fmla="*/ 2147483647 w 323"/>
              <a:gd name="T17" fmla="*/ 2147483647 h 408"/>
              <a:gd name="T18" fmla="*/ 2147483647 w 323"/>
              <a:gd name="T19" fmla="*/ 2147483647 h 408"/>
              <a:gd name="T20" fmla="*/ 2147483647 w 323"/>
              <a:gd name="T21" fmla="*/ 2147483647 h 408"/>
              <a:gd name="T22" fmla="*/ 2147483647 w 323"/>
              <a:gd name="T23" fmla="*/ 2147483647 h 408"/>
              <a:gd name="T24" fmla="*/ 2147483647 w 323"/>
              <a:gd name="T25" fmla="*/ 2147483647 h 408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323" h="408">
                <a:moveTo>
                  <a:pt x="129" y="272"/>
                </a:moveTo>
                <a:cubicBezTo>
                  <a:pt x="118" y="328"/>
                  <a:pt x="106" y="380"/>
                  <a:pt x="68" y="408"/>
                </a:cubicBezTo>
                <a:cubicBezTo>
                  <a:pt x="56" y="325"/>
                  <a:pt x="85" y="262"/>
                  <a:pt x="98" y="196"/>
                </a:cubicBezTo>
                <a:cubicBezTo>
                  <a:pt x="75" y="157"/>
                  <a:pt x="101" y="80"/>
                  <a:pt x="149" y="99"/>
                </a:cubicBezTo>
                <a:cubicBezTo>
                  <a:pt x="209" y="122"/>
                  <a:pt x="98" y="242"/>
                  <a:pt x="172" y="257"/>
                </a:cubicBezTo>
                <a:cubicBezTo>
                  <a:pt x="250" y="273"/>
                  <a:pt x="282" y="122"/>
                  <a:pt x="234" y="73"/>
                </a:cubicBezTo>
                <a:cubicBezTo>
                  <a:pt x="164" y="2"/>
                  <a:pt x="31" y="72"/>
                  <a:pt x="47" y="173"/>
                </a:cubicBezTo>
                <a:cubicBezTo>
                  <a:pt x="51" y="198"/>
                  <a:pt x="77" y="205"/>
                  <a:pt x="57" y="239"/>
                </a:cubicBezTo>
                <a:cubicBezTo>
                  <a:pt x="13" y="229"/>
                  <a:pt x="0" y="194"/>
                  <a:pt x="1" y="147"/>
                </a:cubicBezTo>
                <a:cubicBezTo>
                  <a:pt x="4" y="70"/>
                  <a:pt x="70" y="17"/>
                  <a:pt x="137" y="9"/>
                </a:cubicBezTo>
                <a:cubicBezTo>
                  <a:pt x="221" y="0"/>
                  <a:pt x="300" y="40"/>
                  <a:pt x="310" y="119"/>
                </a:cubicBezTo>
                <a:cubicBezTo>
                  <a:pt x="323" y="208"/>
                  <a:pt x="273" y="305"/>
                  <a:pt x="183" y="298"/>
                </a:cubicBezTo>
                <a:cubicBezTo>
                  <a:pt x="158" y="296"/>
                  <a:pt x="148" y="284"/>
                  <a:pt x="129" y="27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>
              <a:latin typeface="Roboto condensed"/>
              <a:cs typeface="Roboto condensed"/>
            </a:endParaRPr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xmlns="" id="{C48E994B-064B-4046-9E10-1BB0C8BF5459}"/>
              </a:ext>
            </a:extLst>
          </p:cNvPr>
          <p:cNvSpPr txBox="1"/>
          <p:nvPr/>
        </p:nvSpPr>
        <p:spPr>
          <a:xfrm>
            <a:off x="1316314" y="4218623"/>
            <a:ext cx="26996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xmlns="" id="{615203D3-0CF9-47CD-ADEA-1E4A37589E6D}"/>
              </a:ext>
            </a:extLst>
          </p:cNvPr>
          <p:cNvSpPr txBox="1"/>
          <p:nvPr/>
        </p:nvSpPr>
        <p:spPr>
          <a:xfrm>
            <a:off x="990937" y="4754544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</a:rPr>
              <a:t>Click here to add words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23" name="文本框 22">
            <a:extLst>
              <a:ext uri="{FF2B5EF4-FFF2-40B4-BE49-F238E27FC236}">
                <a16:creationId xmlns:a16="http://schemas.microsoft.com/office/drawing/2014/main" xmlns="" id="{328BC641-B326-46D6-B589-DDCF882A3D68}"/>
              </a:ext>
            </a:extLst>
          </p:cNvPr>
          <p:cNvSpPr txBox="1"/>
          <p:nvPr/>
        </p:nvSpPr>
        <p:spPr>
          <a:xfrm>
            <a:off x="990937" y="5091610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</a:rPr>
              <a:t>Click here to add words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24" name="文本框 23">
            <a:extLst>
              <a:ext uri="{FF2B5EF4-FFF2-40B4-BE49-F238E27FC236}">
                <a16:creationId xmlns:a16="http://schemas.microsoft.com/office/drawing/2014/main" xmlns="" id="{ADD28485-383F-4348-AE05-55A757E6830B}"/>
              </a:ext>
            </a:extLst>
          </p:cNvPr>
          <p:cNvSpPr txBox="1"/>
          <p:nvPr/>
        </p:nvSpPr>
        <p:spPr>
          <a:xfrm>
            <a:off x="3827680" y="4221698"/>
            <a:ext cx="26996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25" name="文本框 24">
            <a:extLst>
              <a:ext uri="{FF2B5EF4-FFF2-40B4-BE49-F238E27FC236}">
                <a16:creationId xmlns:a16="http://schemas.microsoft.com/office/drawing/2014/main" xmlns="" id="{C30880F7-173D-4EAA-BFD1-6BFAB8019D6C}"/>
              </a:ext>
            </a:extLst>
          </p:cNvPr>
          <p:cNvSpPr txBox="1"/>
          <p:nvPr/>
        </p:nvSpPr>
        <p:spPr>
          <a:xfrm>
            <a:off x="3502303" y="4757619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</a:rPr>
              <a:t>Click here to add words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26" name="文本框 25">
            <a:extLst>
              <a:ext uri="{FF2B5EF4-FFF2-40B4-BE49-F238E27FC236}">
                <a16:creationId xmlns:a16="http://schemas.microsoft.com/office/drawing/2014/main" xmlns="" id="{FD06EB65-2C62-46ED-8392-8FBE7C926DC7}"/>
              </a:ext>
            </a:extLst>
          </p:cNvPr>
          <p:cNvSpPr txBox="1"/>
          <p:nvPr/>
        </p:nvSpPr>
        <p:spPr>
          <a:xfrm>
            <a:off x="3502303" y="5094685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</a:rPr>
              <a:t>Click here to add words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27" name="文本框 26">
            <a:extLst>
              <a:ext uri="{FF2B5EF4-FFF2-40B4-BE49-F238E27FC236}">
                <a16:creationId xmlns:a16="http://schemas.microsoft.com/office/drawing/2014/main" xmlns="" id="{9F302986-915D-4F56-A7E5-D8F59EC8C95D}"/>
              </a:ext>
            </a:extLst>
          </p:cNvPr>
          <p:cNvSpPr txBox="1"/>
          <p:nvPr/>
        </p:nvSpPr>
        <p:spPr>
          <a:xfrm>
            <a:off x="6311050" y="4218623"/>
            <a:ext cx="26996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28" name="文本框 27">
            <a:extLst>
              <a:ext uri="{FF2B5EF4-FFF2-40B4-BE49-F238E27FC236}">
                <a16:creationId xmlns:a16="http://schemas.microsoft.com/office/drawing/2014/main" xmlns="" id="{80E7B863-1472-47C9-9351-85D5CB619F48}"/>
              </a:ext>
            </a:extLst>
          </p:cNvPr>
          <p:cNvSpPr txBox="1"/>
          <p:nvPr/>
        </p:nvSpPr>
        <p:spPr>
          <a:xfrm>
            <a:off x="5985673" y="4754544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</a:rPr>
              <a:t>Click here to add words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29" name="文本框 28">
            <a:extLst>
              <a:ext uri="{FF2B5EF4-FFF2-40B4-BE49-F238E27FC236}">
                <a16:creationId xmlns:a16="http://schemas.microsoft.com/office/drawing/2014/main" xmlns="" id="{9EB77393-ED28-474F-9DF5-94197DD8FB21}"/>
              </a:ext>
            </a:extLst>
          </p:cNvPr>
          <p:cNvSpPr txBox="1"/>
          <p:nvPr/>
        </p:nvSpPr>
        <p:spPr>
          <a:xfrm>
            <a:off x="5985673" y="5091610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</a:rPr>
              <a:t>Click here to add words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30" name="文本框 29">
            <a:extLst>
              <a:ext uri="{FF2B5EF4-FFF2-40B4-BE49-F238E27FC236}">
                <a16:creationId xmlns:a16="http://schemas.microsoft.com/office/drawing/2014/main" xmlns="" id="{5ADA71AE-32A3-482C-83E7-0F44A7C5620E}"/>
              </a:ext>
            </a:extLst>
          </p:cNvPr>
          <p:cNvSpPr txBox="1"/>
          <p:nvPr/>
        </p:nvSpPr>
        <p:spPr>
          <a:xfrm>
            <a:off x="8883654" y="4176892"/>
            <a:ext cx="26996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31" name="文本框 30">
            <a:extLst>
              <a:ext uri="{FF2B5EF4-FFF2-40B4-BE49-F238E27FC236}">
                <a16:creationId xmlns:a16="http://schemas.microsoft.com/office/drawing/2014/main" xmlns="" id="{DCB87119-BB85-4319-ADE1-BABD7FDD7A1C}"/>
              </a:ext>
            </a:extLst>
          </p:cNvPr>
          <p:cNvSpPr txBox="1"/>
          <p:nvPr/>
        </p:nvSpPr>
        <p:spPr>
          <a:xfrm>
            <a:off x="8558277" y="4712813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</a:rPr>
              <a:t>Click here to add words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32" name="文本框 31">
            <a:extLst>
              <a:ext uri="{FF2B5EF4-FFF2-40B4-BE49-F238E27FC236}">
                <a16:creationId xmlns:a16="http://schemas.microsoft.com/office/drawing/2014/main" xmlns="" id="{BD4A9531-390D-45EB-8D05-1F31B56CAD96}"/>
              </a:ext>
            </a:extLst>
          </p:cNvPr>
          <p:cNvSpPr txBox="1"/>
          <p:nvPr/>
        </p:nvSpPr>
        <p:spPr>
          <a:xfrm>
            <a:off x="8558277" y="5049879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</a:rPr>
              <a:t>Click here to add words</a:t>
            </a:r>
            <a:endParaRPr lang="zh-CN" alt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132599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/>
      <p:bldP spid="5" grpId="0" animBg="1"/>
      <p:bldP spid="6" grpId="0" animBg="1"/>
      <p:bldP spid="7" grpId="0"/>
      <p:bldP spid="8" grpId="0" animBg="1"/>
      <p:bldP spid="9" grpId="0" animBg="1"/>
      <p:bldP spid="10" grpId="0" animBg="1"/>
      <p:bldP spid="11" grpId="0"/>
      <p:bldP spid="12" grpId="0" animBg="1"/>
      <p:bldP spid="13" grpId="0" animBg="1"/>
      <p:bldP spid="14" grpId="0" animBg="1"/>
      <p:bldP spid="15" grpId="0"/>
      <p:bldP spid="16" grpId="0" animBg="1"/>
      <p:bldP spid="17" grpId="0" animBg="1"/>
      <p:bldP spid="18" grpId="0" animBg="1"/>
      <p:bldP spid="19" grpId="0"/>
      <p:bldP spid="20" grpId="0" animBg="1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2CEDD3AD-A139-4BDA-B3CC-449CEF31C78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67300" y="0"/>
            <a:ext cx="6858000" cy="6858000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48DB825F-610A-4FC3-8134-64C737F0DFA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6700" y="712468"/>
            <a:ext cx="7395804" cy="3783332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811FC5D6-5924-47F4-96A0-11A454DD3B8D}"/>
              </a:ext>
            </a:extLst>
          </p:cNvPr>
          <p:cNvSpPr txBox="1"/>
          <p:nvPr/>
        </p:nvSpPr>
        <p:spPr>
          <a:xfrm>
            <a:off x="2590800" y="1633951"/>
            <a:ext cx="329565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4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第三章节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xmlns="" id="{23AFE029-FDEB-4CD1-B5CB-2AFDA08FE132}"/>
              </a:ext>
            </a:extLst>
          </p:cNvPr>
          <p:cNvSpPr txBox="1"/>
          <p:nvPr/>
        </p:nvSpPr>
        <p:spPr>
          <a:xfrm>
            <a:off x="2324100" y="2464711"/>
            <a:ext cx="38290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/>
              <a:t>Click here to add words Click here to add words Click here to add words</a:t>
            </a:r>
            <a:endParaRPr lang="zh-CN" altLang="en-US" dirty="0"/>
          </a:p>
          <a:p>
            <a:endParaRPr lang="zh-CN" altLang="en-US" dirty="0"/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23931938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>
            <a:extLst>
              <a:ext uri="{FF2B5EF4-FFF2-40B4-BE49-F238E27FC236}">
                <a16:creationId xmlns:a16="http://schemas.microsoft.com/office/drawing/2014/main" xmlns="" id="{C4A2C1E6-BC00-4141-8CA9-30F0A71280EE}"/>
              </a:ext>
            </a:extLst>
          </p:cNvPr>
          <p:cNvSpPr/>
          <p:nvPr/>
        </p:nvSpPr>
        <p:spPr>
          <a:xfrm>
            <a:off x="311242" y="429864"/>
            <a:ext cx="495300" cy="4953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2506E"/>
              </a:solidFill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xmlns="" id="{8C7A2B6D-DC50-41B5-B19E-DC859DB4BC17}"/>
              </a:ext>
            </a:extLst>
          </p:cNvPr>
          <p:cNvSpPr txBox="1"/>
          <p:nvPr/>
        </p:nvSpPr>
        <p:spPr>
          <a:xfrm>
            <a:off x="1025246" y="308966"/>
            <a:ext cx="31601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EF06435F-708B-4934-8FB2-8EE5404429B8}"/>
              </a:ext>
            </a:extLst>
          </p:cNvPr>
          <p:cNvSpPr txBox="1"/>
          <p:nvPr/>
        </p:nvSpPr>
        <p:spPr>
          <a:xfrm>
            <a:off x="1053821" y="753714"/>
            <a:ext cx="36268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</a:rPr>
              <a:t>Click here to add words</a:t>
            </a:r>
            <a:endParaRPr lang="zh-CN" altLang="en-US" dirty="0">
              <a:solidFill>
                <a:schemeClr val="bg1"/>
              </a:solidFill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669CD5C3-4AD8-4A27-BAF5-8942E594540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648192"/>
            <a:ext cx="8134350" cy="6209807"/>
          </a:xfrm>
          <a:prstGeom prst="rect">
            <a:avLst/>
          </a:prstGeom>
        </p:spPr>
      </p:pic>
      <p:sp>
        <p:nvSpPr>
          <p:cNvPr id="6" name="椭圆 2">
            <a:extLst>
              <a:ext uri="{FF2B5EF4-FFF2-40B4-BE49-F238E27FC236}">
                <a16:creationId xmlns:a16="http://schemas.microsoft.com/office/drawing/2014/main" xmlns="" id="{89A38210-6623-4CF6-9923-AF1B072C8AE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78959" y="2041250"/>
            <a:ext cx="228600" cy="2286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7" name="椭圆 327">
            <a:extLst>
              <a:ext uri="{FF2B5EF4-FFF2-40B4-BE49-F238E27FC236}">
                <a16:creationId xmlns:a16="http://schemas.microsoft.com/office/drawing/2014/main" xmlns="" id="{E712687B-4365-4DAF-BD5F-4296F99C2AB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78959" y="2890562"/>
            <a:ext cx="228600" cy="2286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8" name="椭圆 339">
            <a:extLst>
              <a:ext uri="{FF2B5EF4-FFF2-40B4-BE49-F238E27FC236}">
                <a16:creationId xmlns:a16="http://schemas.microsoft.com/office/drawing/2014/main" xmlns="" id="{8745F6DB-88F9-4798-8A0F-F0B7D237CF3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78959" y="3738287"/>
            <a:ext cx="228600" cy="2286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77725100-EB1E-4373-9ECE-8B85FE1B1EEF}"/>
              </a:ext>
            </a:extLst>
          </p:cNvPr>
          <p:cNvSpPr txBox="1"/>
          <p:nvPr/>
        </p:nvSpPr>
        <p:spPr>
          <a:xfrm>
            <a:off x="8766932" y="2045663"/>
            <a:ext cx="25106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/>
              <a:t>Click here to add words</a:t>
            </a:r>
            <a:endParaRPr lang="zh-CN" altLang="en-US" sz="1400" dirty="0"/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xmlns="" id="{F3C71A35-2957-455A-8B10-C2618D72F4A1}"/>
              </a:ext>
            </a:extLst>
          </p:cNvPr>
          <p:cNvSpPr txBox="1"/>
          <p:nvPr/>
        </p:nvSpPr>
        <p:spPr>
          <a:xfrm>
            <a:off x="7369606" y="1999497"/>
            <a:ext cx="269964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xmlns="" id="{4F93F172-412A-4D15-9902-0160EBD48C37}"/>
              </a:ext>
            </a:extLst>
          </p:cNvPr>
          <p:cNvSpPr txBox="1"/>
          <p:nvPr/>
        </p:nvSpPr>
        <p:spPr>
          <a:xfrm>
            <a:off x="8714966" y="2878874"/>
            <a:ext cx="25106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/>
              <a:t>Click here to add words</a:t>
            </a:r>
            <a:endParaRPr lang="zh-CN" altLang="en-US" sz="1400" dirty="0"/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xmlns="" id="{737533B3-43E0-460F-8DB9-CDFAC7BC3B51}"/>
              </a:ext>
            </a:extLst>
          </p:cNvPr>
          <p:cNvSpPr txBox="1"/>
          <p:nvPr/>
        </p:nvSpPr>
        <p:spPr>
          <a:xfrm>
            <a:off x="7317640" y="2832708"/>
            <a:ext cx="269964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xmlns="" id="{EE6DAF40-8E52-4C0C-A899-913A8D18CA7E}"/>
              </a:ext>
            </a:extLst>
          </p:cNvPr>
          <p:cNvSpPr txBox="1"/>
          <p:nvPr/>
        </p:nvSpPr>
        <p:spPr>
          <a:xfrm>
            <a:off x="8714966" y="3779093"/>
            <a:ext cx="25106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/>
              <a:t>Click here to add words</a:t>
            </a:r>
            <a:endParaRPr lang="zh-CN" altLang="en-US" sz="1400" dirty="0"/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xmlns="" id="{98E448A1-4CB8-4523-8C4A-37E8799D61EA}"/>
              </a:ext>
            </a:extLst>
          </p:cNvPr>
          <p:cNvSpPr txBox="1"/>
          <p:nvPr/>
        </p:nvSpPr>
        <p:spPr>
          <a:xfrm>
            <a:off x="7317640" y="3732927"/>
            <a:ext cx="269964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</p:spTree>
    <p:extLst>
      <p:ext uri="{BB962C8B-B14F-4D97-AF65-F5344CB8AC3E}">
        <p14:creationId xmlns:p14="http://schemas.microsoft.com/office/powerpoint/2010/main" val="239818550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/>
      <p:bldP spid="6" grpId="0" animBg="1"/>
      <p:bldP spid="7" grpId="0" animBg="1"/>
      <p:bldP spid="8" grpId="0" animBg="1"/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>
            <a:extLst>
              <a:ext uri="{FF2B5EF4-FFF2-40B4-BE49-F238E27FC236}">
                <a16:creationId xmlns:a16="http://schemas.microsoft.com/office/drawing/2014/main" xmlns="" id="{C4A2C1E6-BC00-4141-8CA9-30F0A71280EE}"/>
              </a:ext>
            </a:extLst>
          </p:cNvPr>
          <p:cNvSpPr/>
          <p:nvPr/>
        </p:nvSpPr>
        <p:spPr>
          <a:xfrm>
            <a:off x="311242" y="429864"/>
            <a:ext cx="495300" cy="4953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2506E"/>
              </a:solidFill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xmlns="" id="{8C7A2B6D-DC50-41B5-B19E-DC859DB4BC17}"/>
              </a:ext>
            </a:extLst>
          </p:cNvPr>
          <p:cNvSpPr txBox="1"/>
          <p:nvPr/>
        </p:nvSpPr>
        <p:spPr>
          <a:xfrm>
            <a:off x="1025246" y="308966"/>
            <a:ext cx="31601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EF06435F-708B-4934-8FB2-8EE5404429B8}"/>
              </a:ext>
            </a:extLst>
          </p:cNvPr>
          <p:cNvSpPr txBox="1"/>
          <p:nvPr/>
        </p:nvSpPr>
        <p:spPr>
          <a:xfrm>
            <a:off x="1053821" y="753714"/>
            <a:ext cx="36268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</a:rPr>
              <a:t>Click here to add words</a:t>
            </a:r>
            <a:endParaRPr lang="zh-CN" altLang="en-US" dirty="0">
              <a:solidFill>
                <a:schemeClr val="bg1"/>
              </a:solidFill>
            </a:endParaRPr>
          </a:p>
        </p:txBody>
      </p:sp>
      <p:grpSp>
        <p:nvGrpSpPr>
          <p:cNvPr id="5" name="组合 4">
            <a:extLst>
              <a:ext uri="{FF2B5EF4-FFF2-40B4-BE49-F238E27FC236}">
                <a16:creationId xmlns:a16="http://schemas.microsoft.com/office/drawing/2014/main" xmlns="" id="{D4375F8D-BE39-4CB9-8CC8-12920B33E1AD}"/>
              </a:ext>
            </a:extLst>
          </p:cNvPr>
          <p:cNvGrpSpPr/>
          <p:nvPr/>
        </p:nvGrpSpPr>
        <p:grpSpPr>
          <a:xfrm>
            <a:off x="1681314" y="2756213"/>
            <a:ext cx="8030306" cy="1559152"/>
            <a:chOff x="806609" y="3509755"/>
            <a:chExt cx="10343040" cy="2008187"/>
          </a:xfrm>
        </p:grpSpPr>
        <p:grpSp>
          <p:nvGrpSpPr>
            <p:cNvPr id="6" name="组合 44">
              <a:extLst>
                <a:ext uri="{FF2B5EF4-FFF2-40B4-BE49-F238E27FC236}">
                  <a16:creationId xmlns:a16="http://schemas.microsoft.com/office/drawing/2014/main" xmlns="" id="{A1B9BE03-1228-4D80-974A-BBA571FF70D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06609" y="3532106"/>
              <a:ext cx="10343040" cy="1959292"/>
              <a:chOff x="1278168" y="2752056"/>
              <a:chExt cx="9402532" cy="1781844"/>
            </a:xfrm>
          </p:grpSpPr>
          <p:sp>
            <p:nvSpPr>
              <p:cNvPr id="19" name="椭圆 28">
                <a:extLst>
                  <a:ext uri="{FF2B5EF4-FFF2-40B4-BE49-F238E27FC236}">
                    <a16:creationId xmlns:a16="http://schemas.microsoft.com/office/drawing/2014/main" xmlns="" id="{AD05FCF0-C233-40C3-B4F8-CCD9086AF709}"/>
                  </a:ext>
                </a:extLst>
              </p:cNvPr>
              <p:cNvSpPr/>
              <p:nvPr/>
            </p:nvSpPr>
            <p:spPr>
              <a:xfrm>
                <a:off x="2406852" y="3641390"/>
                <a:ext cx="1785894" cy="892510"/>
              </a:xfrm>
              <a:custGeom>
                <a:avLst/>
                <a:gdLst>
                  <a:gd name="connsiteX0" fmla="*/ 0 w 2307304"/>
                  <a:gd name="connsiteY0" fmla="*/ 1153652 h 2307304"/>
                  <a:gd name="connsiteX1" fmla="*/ 1153652 w 2307304"/>
                  <a:gd name="connsiteY1" fmla="*/ 0 h 2307304"/>
                  <a:gd name="connsiteX2" fmla="*/ 2307304 w 2307304"/>
                  <a:gd name="connsiteY2" fmla="*/ 1153652 h 2307304"/>
                  <a:gd name="connsiteX3" fmla="*/ 1153652 w 2307304"/>
                  <a:gd name="connsiteY3" fmla="*/ 2307304 h 2307304"/>
                  <a:gd name="connsiteX4" fmla="*/ 0 w 2307304"/>
                  <a:gd name="connsiteY4" fmla="*/ 1153652 h 2307304"/>
                  <a:gd name="connsiteX0" fmla="*/ 2307304 w 2398744"/>
                  <a:gd name="connsiteY0" fmla="*/ 1153652 h 2307304"/>
                  <a:gd name="connsiteX1" fmla="*/ 1153652 w 2398744"/>
                  <a:gd name="connsiteY1" fmla="*/ 2307304 h 2307304"/>
                  <a:gd name="connsiteX2" fmla="*/ 0 w 2398744"/>
                  <a:gd name="connsiteY2" fmla="*/ 1153652 h 2307304"/>
                  <a:gd name="connsiteX3" fmla="*/ 1153652 w 2398744"/>
                  <a:gd name="connsiteY3" fmla="*/ 0 h 2307304"/>
                  <a:gd name="connsiteX4" fmla="*/ 2398744 w 2398744"/>
                  <a:gd name="connsiteY4" fmla="*/ 1245092 h 2307304"/>
                  <a:gd name="connsiteX0" fmla="*/ 2307304 w 2307304"/>
                  <a:gd name="connsiteY0" fmla="*/ 1153652 h 2307304"/>
                  <a:gd name="connsiteX1" fmla="*/ 1153652 w 2307304"/>
                  <a:gd name="connsiteY1" fmla="*/ 2307304 h 2307304"/>
                  <a:gd name="connsiteX2" fmla="*/ 0 w 2307304"/>
                  <a:gd name="connsiteY2" fmla="*/ 1153652 h 2307304"/>
                  <a:gd name="connsiteX3" fmla="*/ 1153652 w 2307304"/>
                  <a:gd name="connsiteY3" fmla="*/ 0 h 2307304"/>
                  <a:gd name="connsiteX0" fmla="*/ 2307304 w 2307304"/>
                  <a:gd name="connsiteY0" fmla="*/ 0 h 1153652"/>
                  <a:gd name="connsiteX1" fmla="*/ 1153652 w 2307304"/>
                  <a:gd name="connsiteY1" fmla="*/ 1153652 h 1153652"/>
                  <a:gd name="connsiteX2" fmla="*/ 0 w 2307304"/>
                  <a:gd name="connsiteY2" fmla="*/ 0 h 1153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307304" h="1153652">
                    <a:moveTo>
                      <a:pt x="2307304" y="0"/>
                    </a:moveTo>
                    <a:cubicBezTo>
                      <a:pt x="2307304" y="637144"/>
                      <a:pt x="1790796" y="1153652"/>
                      <a:pt x="1153652" y="1153652"/>
                    </a:cubicBezTo>
                    <a:cubicBezTo>
                      <a:pt x="516508" y="1153652"/>
                      <a:pt x="0" y="637144"/>
                      <a:pt x="0" y="0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dirty="0">
                  <a:solidFill>
                    <a:prstClr val="white"/>
                  </a:solidFill>
                </a:endParaRPr>
              </a:p>
            </p:txBody>
          </p:sp>
          <p:sp>
            <p:nvSpPr>
              <p:cNvPr id="20" name="椭圆 28">
                <a:extLst>
                  <a:ext uri="{FF2B5EF4-FFF2-40B4-BE49-F238E27FC236}">
                    <a16:creationId xmlns:a16="http://schemas.microsoft.com/office/drawing/2014/main" xmlns="" id="{96EFB02B-2D21-4A29-B873-E1D90435587B}"/>
                  </a:ext>
                </a:extLst>
              </p:cNvPr>
              <p:cNvSpPr/>
              <p:nvPr/>
            </p:nvSpPr>
            <p:spPr>
              <a:xfrm flipV="1">
                <a:off x="4191159" y="2752056"/>
                <a:ext cx="1785894" cy="892510"/>
              </a:xfrm>
              <a:custGeom>
                <a:avLst/>
                <a:gdLst>
                  <a:gd name="connsiteX0" fmla="*/ 0 w 2307304"/>
                  <a:gd name="connsiteY0" fmla="*/ 1153652 h 2307304"/>
                  <a:gd name="connsiteX1" fmla="*/ 1153652 w 2307304"/>
                  <a:gd name="connsiteY1" fmla="*/ 0 h 2307304"/>
                  <a:gd name="connsiteX2" fmla="*/ 2307304 w 2307304"/>
                  <a:gd name="connsiteY2" fmla="*/ 1153652 h 2307304"/>
                  <a:gd name="connsiteX3" fmla="*/ 1153652 w 2307304"/>
                  <a:gd name="connsiteY3" fmla="*/ 2307304 h 2307304"/>
                  <a:gd name="connsiteX4" fmla="*/ 0 w 2307304"/>
                  <a:gd name="connsiteY4" fmla="*/ 1153652 h 2307304"/>
                  <a:gd name="connsiteX0" fmla="*/ 2307304 w 2398744"/>
                  <a:gd name="connsiteY0" fmla="*/ 1153652 h 2307304"/>
                  <a:gd name="connsiteX1" fmla="*/ 1153652 w 2398744"/>
                  <a:gd name="connsiteY1" fmla="*/ 2307304 h 2307304"/>
                  <a:gd name="connsiteX2" fmla="*/ 0 w 2398744"/>
                  <a:gd name="connsiteY2" fmla="*/ 1153652 h 2307304"/>
                  <a:gd name="connsiteX3" fmla="*/ 1153652 w 2398744"/>
                  <a:gd name="connsiteY3" fmla="*/ 0 h 2307304"/>
                  <a:gd name="connsiteX4" fmla="*/ 2398744 w 2398744"/>
                  <a:gd name="connsiteY4" fmla="*/ 1245092 h 2307304"/>
                  <a:gd name="connsiteX0" fmla="*/ 2307304 w 2307304"/>
                  <a:gd name="connsiteY0" fmla="*/ 1153652 h 2307304"/>
                  <a:gd name="connsiteX1" fmla="*/ 1153652 w 2307304"/>
                  <a:gd name="connsiteY1" fmla="*/ 2307304 h 2307304"/>
                  <a:gd name="connsiteX2" fmla="*/ 0 w 2307304"/>
                  <a:gd name="connsiteY2" fmla="*/ 1153652 h 2307304"/>
                  <a:gd name="connsiteX3" fmla="*/ 1153652 w 2307304"/>
                  <a:gd name="connsiteY3" fmla="*/ 0 h 2307304"/>
                  <a:gd name="connsiteX0" fmla="*/ 2307304 w 2307304"/>
                  <a:gd name="connsiteY0" fmla="*/ 0 h 1153652"/>
                  <a:gd name="connsiteX1" fmla="*/ 1153652 w 2307304"/>
                  <a:gd name="connsiteY1" fmla="*/ 1153652 h 1153652"/>
                  <a:gd name="connsiteX2" fmla="*/ 0 w 2307304"/>
                  <a:gd name="connsiteY2" fmla="*/ 0 h 1153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307304" h="1153652">
                    <a:moveTo>
                      <a:pt x="2307304" y="0"/>
                    </a:moveTo>
                    <a:cubicBezTo>
                      <a:pt x="2307304" y="637144"/>
                      <a:pt x="1790796" y="1153652"/>
                      <a:pt x="1153652" y="1153652"/>
                    </a:cubicBezTo>
                    <a:cubicBezTo>
                      <a:pt x="516508" y="1153652"/>
                      <a:pt x="0" y="637144"/>
                      <a:pt x="0" y="0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dirty="0">
                  <a:solidFill>
                    <a:prstClr val="white"/>
                  </a:solidFill>
                </a:endParaRPr>
              </a:p>
            </p:txBody>
          </p:sp>
          <p:sp>
            <p:nvSpPr>
              <p:cNvPr id="21" name="椭圆 28">
                <a:extLst>
                  <a:ext uri="{FF2B5EF4-FFF2-40B4-BE49-F238E27FC236}">
                    <a16:creationId xmlns:a16="http://schemas.microsoft.com/office/drawing/2014/main" xmlns="" id="{FA5BA540-40AD-4BB8-BFF5-5F4B9749425C}"/>
                  </a:ext>
                </a:extLst>
              </p:cNvPr>
              <p:cNvSpPr/>
              <p:nvPr/>
            </p:nvSpPr>
            <p:spPr>
              <a:xfrm>
                <a:off x="5978640" y="3641390"/>
                <a:ext cx="1785894" cy="892510"/>
              </a:xfrm>
              <a:custGeom>
                <a:avLst/>
                <a:gdLst>
                  <a:gd name="connsiteX0" fmla="*/ 0 w 2307304"/>
                  <a:gd name="connsiteY0" fmla="*/ 1153652 h 2307304"/>
                  <a:gd name="connsiteX1" fmla="*/ 1153652 w 2307304"/>
                  <a:gd name="connsiteY1" fmla="*/ 0 h 2307304"/>
                  <a:gd name="connsiteX2" fmla="*/ 2307304 w 2307304"/>
                  <a:gd name="connsiteY2" fmla="*/ 1153652 h 2307304"/>
                  <a:gd name="connsiteX3" fmla="*/ 1153652 w 2307304"/>
                  <a:gd name="connsiteY3" fmla="*/ 2307304 h 2307304"/>
                  <a:gd name="connsiteX4" fmla="*/ 0 w 2307304"/>
                  <a:gd name="connsiteY4" fmla="*/ 1153652 h 2307304"/>
                  <a:gd name="connsiteX0" fmla="*/ 2307304 w 2398744"/>
                  <a:gd name="connsiteY0" fmla="*/ 1153652 h 2307304"/>
                  <a:gd name="connsiteX1" fmla="*/ 1153652 w 2398744"/>
                  <a:gd name="connsiteY1" fmla="*/ 2307304 h 2307304"/>
                  <a:gd name="connsiteX2" fmla="*/ 0 w 2398744"/>
                  <a:gd name="connsiteY2" fmla="*/ 1153652 h 2307304"/>
                  <a:gd name="connsiteX3" fmla="*/ 1153652 w 2398744"/>
                  <a:gd name="connsiteY3" fmla="*/ 0 h 2307304"/>
                  <a:gd name="connsiteX4" fmla="*/ 2398744 w 2398744"/>
                  <a:gd name="connsiteY4" fmla="*/ 1245092 h 2307304"/>
                  <a:gd name="connsiteX0" fmla="*/ 2307304 w 2307304"/>
                  <a:gd name="connsiteY0" fmla="*/ 1153652 h 2307304"/>
                  <a:gd name="connsiteX1" fmla="*/ 1153652 w 2307304"/>
                  <a:gd name="connsiteY1" fmla="*/ 2307304 h 2307304"/>
                  <a:gd name="connsiteX2" fmla="*/ 0 w 2307304"/>
                  <a:gd name="connsiteY2" fmla="*/ 1153652 h 2307304"/>
                  <a:gd name="connsiteX3" fmla="*/ 1153652 w 2307304"/>
                  <a:gd name="connsiteY3" fmla="*/ 0 h 2307304"/>
                  <a:gd name="connsiteX0" fmla="*/ 2307304 w 2307304"/>
                  <a:gd name="connsiteY0" fmla="*/ 0 h 1153652"/>
                  <a:gd name="connsiteX1" fmla="*/ 1153652 w 2307304"/>
                  <a:gd name="connsiteY1" fmla="*/ 1153652 h 1153652"/>
                  <a:gd name="connsiteX2" fmla="*/ 0 w 2307304"/>
                  <a:gd name="connsiteY2" fmla="*/ 0 h 1153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307304" h="1153652">
                    <a:moveTo>
                      <a:pt x="2307304" y="0"/>
                    </a:moveTo>
                    <a:cubicBezTo>
                      <a:pt x="2307304" y="637144"/>
                      <a:pt x="1790796" y="1153652"/>
                      <a:pt x="1153652" y="1153652"/>
                    </a:cubicBezTo>
                    <a:cubicBezTo>
                      <a:pt x="516508" y="1153652"/>
                      <a:pt x="0" y="637144"/>
                      <a:pt x="0" y="0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dirty="0">
                  <a:solidFill>
                    <a:prstClr val="white"/>
                  </a:solidFill>
                </a:endParaRPr>
              </a:p>
            </p:txBody>
          </p:sp>
          <p:sp>
            <p:nvSpPr>
              <p:cNvPr id="22" name="椭圆 28">
                <a:extLst>
                  <a:ext uri="{FF2B5EF4-FFF2-40B4-BE49-F238E27FC236}">
                    <a16:creationId xmlns:a16="http://schemas.microsoft.com/office/drawing/2014/main" xmlns="" id="{DC65DC20-B0DA-4F30-98CB-F6093E57815F}"/>
                  </a:ext>
                </a:extLst>
              </p:cNvPr>
              <p:cNvSpPr/>
              <p:nvPr/>
            </p:nvSpPr>
            <p:spPr>
              <a:xfrm flipV="1">
                <a:off x="7764534" y="2752056"/>
                <a:ext cx="1785893" cy="892510"/>
              </a:xfrm>
              <a:custGeom>
                <a:avLst/>
                <a:gdLst>
                  <a:gd name="connsiteX0" fmla="*/ 0 w 2307304"/>
                  <a:gd name="connsiteY0" fmla="*/ 1153652 h 2307304"/>
                  <a:gd name="connsiteX1" fmla="*/ 1153652 w 2307304"/>
                  <a:gd name="connsiteY1" fmla="*/ 0 h 2307304"/>
                  <a:gd name="connsiteX2" fmla="*/ 2307304 w 2307304"/>
                  <a:gd name="connsiteY2" fmla="*/ 1153652 h 2307304"/>
                  <a:gd name="connsiteX3" fmla="*/ 1153652 w 2307304"/>
                  <a:gd name="connsiteY3" fmla="*/ 2307304 h 2307304"/>
                  <a:gd name="connsiteX4" fmla="*/ 0 w 2307304"/>
                  <a:gd name="connsiteY4" fmla="*/ 1153652 h 2307304"/>
                  <a:gd name="connsiteX0" fmla="*/ 2307304 w 2398744"/>
                  <a:gd name="connsiteY0" fmla="*/ 1153652 h 2307304"/>
                  <a:gd name="connsiteX1" fmla="*/ 1153652 w 2398744"/>
                  <a:gd name="connsiteY1" fmla="*/ 2307304 h 2307304"/>
                  <a:gd name="connsiteX2" fmla="*/ 0 w 2398744"/>
                  <a:gd name="connsiteY2" fmla="*/ 1153652 h 2307304"/>
                  <a:gd name="connsiteX3" fmla="*/ 1153652 w 2398744"/>
                  <a:gd name="connsiteY3" fmla="*/ 0 h 2307304"/>
                  <a:gd name="connsiteX4" fmla="*/ 2398744 w 2398744"/>
                  <a:gd name="connsiteY4" fmla="*/ 1245092 h 2307304"/>
                  <a:gd name="connsiteX0" fmla="*/ 2307304 w 2307304"/>
                  <a:gd name="connsiteY0" fmla="*/ 1153652 h 2307304"/>
                  <a:gd name="connsiteX1" fmla="*/ 1153652 w 2307304"/>
                  <a:gd name="connsiteY1" fmla="*/ 2307304 h 2307304"/>
                  <a:gd name="connsiteX2" fmla="*/ 0 w 2307304"/>
                  <a:gd name="connsiteY2" fmla="*/ 1153652 h 2307304"/>
                  <a:gd name="connsiteX3" fmla="*/ 1153652 w 2307304"/>
                  <a:gd name="connsiteY3" fmla="*/ 0 h 2307304"/>
                  <a:gd name="connsiteX0" fmla="*/ 2307304 w 2307304"/>
                  <a:gd name="connsiteY0" fmla="*/ 0 h 1153652"/>
                  <a:gd name="connsiteX1" fmla="*/ 1153652 w 2307304"/>
                  <a:gd name="connsiteY1" fmla="*/ 1153652 h 1153652"/>
                  <a:gd name="connsiteX2" fmla="*/ 0 w 2307304"/>
                  <a:gd name="connsiteY2" fmla="*/ 0 h 1153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307304" h="1153652">
                    <a:moveTo>
                      <a:pt x="2307304" y="0"/>
                    </a:moveTo>
                    <a:cubicBezTo>
                      <a:pt x="2307304" y="637144"/>
                      <a:pt x="1790796" y="1153652"/>
                      <a:pt x="1153652" y="1153652"/>
                    </a:cubicBezTo>
                    <a:cubicBezTo>
                      <a:pt x="516508" y="1153652"/>
                      <a:pt x="0" y="637144"/>
                      <a:pt x="0" y="0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dirty="0">
                  <a:solidFill>
                    <a:prstClr val="white"/>
                  </a:solidFill>
                </a:endParaRPr>
              </a:p>
            </p:txBody>
          </p:sp>
          <p:cxnSp>
            <p:nvCxnSpPr>
              <p:cNvPr id="23" name="直接连接符 22">
                <a:extLst>
                  <a:ext uri="{FF2B5EF4-FFF2-40B4-BE49-F238E27FC236}">
                    <a16:creationId xmlns:a16="http://schemas.microsoft.com/office/drawing/2014/main" xmlns="" id="{10F96EFB-117D-4030-8563-35BB7EC35933}"/>
                  </a:ext>
                </a:extLst>
              </p:cNvPr>
              <p:cNvCxnSpPr/>
              <p:nvPr/>
            </p:nvCxnSpPr>
            <p:spPr>
              <a:xfrm>
                <a:off x="9552016" y="3641390"/>
                <a:ext cx="1128684" cy="0"/>
              </a:xfrm>
              <a:prstGeom prst="line">
                <a:avLst/>
              </a:prstGeom>
              <a:ln w="9525">
                <a:solidFill>
                  <a:schemeClr val="tx1"/>
                </a:solidFill>
                <a:headEnd type="none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直接连接符 23">
                <a:extLst>
                  <a:ext uri="{FF2B5EF4-FFF2-40B4-BE49-F238E27FC236}">
                    <a16:creationId xmlns:a16="http://schemas.microsoft.com/office/drawing/2014/main" xmlns="" id="{FE1F0D8B-EFC4-4870-AAA4-3B93A605CCF1}"/>
                  </a:ext>
                </a:extLst>
              </p:cNvPr>
              <p:cNvCxnSpPr/>
              <p:nvPr/>
            </p:nvCxnSpPr>
            <p:spPr>
              <a:xfrm>
                <a:off x="1278168" y="3642979"/>
                <a:ext cx="1128684" cy="0"/>
              </a:xfrm>
              <a:prstGeom prst="line">
                <a:avLst/>
              </a:prstGeom>
              <a:ln w="9525">
                <a:solidFill>
                  <a:schemeClr val="tx1"/>
                </a:solidFill>
                <a:head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" name="组合 6">
              <a:extLst>
                <a:ext uri="{FF2B5EF4-FFF2-40B4-BE49-F238E27FC236}">
                  <a16:creationId xmlns:a16="http://schemas.microsoft.com/office/drawing/2014/main" xmlns="" id="{2486D0A4-D2F7-4841-8428-B339B5F5EA69}"/>
                </a:ext>
              </a:extLst>
            </p:cNvPr>
            <p:cNvGrpSpPr/>
            <p:nvPr/>
          </p:nvGrpSpPr>
          <p:grpSpPr>
            <a:xfrm>
              <a:off x="1999647" y="3520931"/>
              <a:ext cx="1997013" cy="1997011"/>
              <a:chOff x="2389188" y="2700655"/>
              <a:chExt cx="1815465" cy="1815465"/>
            </a:xfrm>
          </p:grpSpPr>
          <p:sp>
            <p:nvSpPr>
              <p:cNvPr id="17" name="矩形 16">
                <a:extLst>
                  <a:ext uri="{FF2B5EF4-FFF2-40B4-BE49-F238E27FC236}">
                    <a16:creationId xmlns:a16="http://schemas.microsoft.com/office/drawing/2014/main" xmlns="" id="{F80BAAE3-10E8-4E90-89BB-00204E56855F}"/>
                  </a:ext>
                </a:extLst>
              </p:cNvPr>
              <p:cNvSpPr/>
              <p:nvPr/>
            </p:nvSpPr>
            <p:spPr>
              <a:xfrm rot="16200000">
                <a:off x="2389188" y="2700655"/>
                <a:ext cx="1815465" cy="1815465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8" name="空心弧 17">
                <a:extLst>
                  <a:ext uri="{FF2B5EF4-FFF2-40B4-BE49-F238E27FC236}">
                    <a16:creationId xmlns:a16="http://schemas.microsoft.com/office/drawing/2014/main" xmlns="" id="{0F8E3865-2EF1-4AE7-AAB3-F091F1CBD574}"/>
                  </a:ext>
                </a:extLst>
              </p:cNvPr>
              <p:cNvSpPr/>
              <p:nvPr/>
            </p:nvSpPr>
            <p:spPr>
              <a:xfrm rot="19800000">
                <a:off x="2398394" y="2704383"/>
                <a:ext cx="1797050" cy="1797050"/>
              </a:xfrm>
              <a:prstGeom prst="blockArc">
                <a:avLst>
                  <a:gd name="adj1" fmla="val 10782304"/>
                  <a:gd name="adj2" fmla="val 12569082"/>
                  <a:gd name="adj3" fmla="val 2151"/>
                </a:avLst>
              </a:prstGeom>
              <a:solidFill>
                <a:schemeClr val="tx1"/>
              </a:solidFill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>
              <a:extLst>
                <a:ext uri="{FF2B5EF4-FFF2-40B4-BE49-F238E27FC236}">
                  <a16:creationId xmlns:a16="http://schemas.microsoft.com/office/drawing/2014/main" xmlns="" id="{43012D4E-5F8B-4653-A4D0-9A63A947E00B}"/>
                </a:ext>
              </a:extLst>
            </p:cNvPr>
            <p:cNvGrpSpPr/>
            <p:nvPr/>
          </p:nvGrpSpPr>
          <p:grpSpPr>
            <a:xfrm>
              <a:off x="3984039" y="3509755"/>
              <a:ext cx="1997013" cy="1997012"/>
              <a:chOff x="4166508" y="2732405"/>
              <a:chExt cx="1815465" cy="1815465"/>
            </a:xfrm>
          </p:grpSpPr>
          <p:sp>
            <p:nvSpPr>
              <p:cNvPr id="15" name="矩形 14">
                <a:extLst>
                  <a:ext uri="{FF2B5EF4-FFF2-40B4-BE49-F238E27FC236}">
                    <a16:creationId xmlns:a16="http://schemas.microsoft.com/office/drawing/2014/main" xmlns="" id="{5CF9159B-F2CE-4C17-9238-007860672D8A}"/>
                  </a:ext>
                </a:extLst>
              </p:cNvPr>
              <p:cNvSpPr/>
              <p:nvPr/>
            </p:nvSpPr>
            <p:spPr>
              <a:xfrm rot="16200000">
                <a:off x="4166508" y="2732405"/>
                <a:ext cx="1815465" cy="1815465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空心弧 15">
                <a:extLst>
                  <a:ext uri="{FF2B5EF4-FFF2-40B4-BE49-F238E27FC236}">
                    <a16:creationId xmlns:a16="http://schemas.microsoft.com/office/drawing/2014/main" xmlns="" id="{17CD11AE-E514-4969-AA37-D33F1196D23B}"/>
                  </a:ext>
                </a:extLst>
              </p:cNvPr>
              <p:cNvSpPr/>
              <p:nvPr/>
            </p:nvSpPr>
            <p:spPr>
              <a:xfrm>
                <a:off x="4178300" y="2746375"/>
                <a:ext cx="1797050" cy="1797050"/>
              </a:xfrm>
              <a:prstGeom prst="blockArc">
                <a:avLst>
                  <a:gd name="adj1" fmla="val 10861918"/>
                  <a:gd name="adj2" fmla="val 12575204"/>
                  <a:gd name="adj3" fmla="val 2129"/>
                </a:avLst>
              </a:prstGeom>
              <a:solidFill>
                <a:schemeClr val="tx1"/>
              </a:solidFill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9" name="组合 8">
              <a:extLst>
                <a:ext uri="{FF2B5EF4-FFF2-40B4-BE49-F238E27FC236}">
                  <a16:creationId xmlns:a16="http://schemas.microsoft.com/office/drawing/2014/main" xmlns="" id="{4D950934-4030-41CA-90A2-71EE8A376E0D}"/>
                </a:ext>
              </a:extLst>
            </p:cNvPr>
            <p:cNvGrpSpPr/>
            <p:nvPr/>
          </p:nvGrpSpPr>
          <p:grpSpPr>
            <a:xfrm>
              <a:off x="5973764" y="3518136"/>
              <a:ext cx="1997013" cy="1997012"/>
              <a:chOff x="5975350" y="2740024"/>
              <a:chExt cx="1815465" cy="1815465"/>
            </a:xfrm>
          </p:grpSpPr>
          <p:sp>
            <p:nvSpPr>
              <p:cNvPr id="13" name="矩形 12">
                <a:extLst>
                  <a:ext uri="{FF2B5EF4-FFF2-40B4-BE49-F238E27FC236}">
                    <a16:creationId xmlns:a16="http://schemas.microsoft.com/office/drawing/2014/main" xmlns="" id="{5EFA0B8F-A427-44DC-B14B-9BE094DC6CA3}"/>
                  </a:ext>
                </a:extLst>
              </p:cNvPr>
              <p:cNvSpPr/>
              <p:nvPr/>
            </p:nvSpPr>
            <p:spPr>
              <a:xfrm rot="14400000">
                <a:off x="5975350" y="2740024"/>
                <a:ext cx="1815465" cy="1815465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空心弧 13">
                <a:extLst>
                  <a:ext uri="{FF2B5EF4-FFF2-40B4-BE49-F238E27FC236}">
                    <a16:creationId xmlns:a16="http://schemas.microsoft.com/office/drawing/2014/main" xmlns="" id="{BD94BF49-1D20-469A-97C9-440019EE21D0}"/>
                  </a:ext>
                </a:extLst>
              </p:cNvPr>
              <p:cNvSpPr/>
              <p:nvPr/>
            </p:nvSpPr>
            <p:spPr>
              <a:xfrm rot="19800000">
                <a:off x="5983288" y="2751138"/>
                <a:ext cx="1797050" cy="1797050"/>
              </a:xfrm>
              <a:prstGeom prst="blockArc">
                <a:avLst>
                  <a:gd name="adj1" fmla="val 10800000"/>
                  <a:gd name="adj2" fmla="val 12569082"/>
                  <a:gd name="adj3" fmla="val 2151"/>
                </a:avLst>
              </a:prstGeom>
              <a:solidFill>
                <a:schemeClr val="tx1"/>
              </a:solidFill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0" name="组合 9">
              <a:extLst>
                <a:ext uri="{FF2B5EF4-FFF2-40B4-BE49-F238E27FC236}">
                  <a16:creationId xmlns:a16="http://schemas.microsoft.com/office/drawing/2014/main" xmlns="" id="{298BB26F-71C8-4CE3-BEB9-975C111418D4}"/>
                </a:ext>
              </a:extLst>
            </p:cNvPr>
            <p:cNvGrpSpPr/>
            <p:nvPr/>
          </p:nvGrpSpPr>
          <p:grpSpPr>
            <a:xfrm>
              <a:off x="7930612" y="3516740"/>
              <a:ext cx="1997013" cy="1997012"/>
              <a:chOff x="7754303" y="2738755"/>
              <a:chExt cx="1815465" cy="1815465"/>
            </a:xfrm>
          </p:grpSpPr>
          <p:sp>
            <p:nvSpPr>
              <p:cNvPr id="11" name="矩形 10">
                <a:extLst>
                  <a:ext uri="{FF2B5EF4-FFF2-40B4-BE49-F238E27FC236}">
                    <a16:creationId xmlns:a16="http://schemas.microsoft.com/office/drawing/2014/main" xmlns="" id="{585EBC82-8638-4370-952C-49570B43F0D1}"/>
                  </a:ext>
                </a:extLst>
              </p:cNvPr>
              <p:cNvSpPr/>
              <p:nvPr/>
            </p:nvSpPr>
            <p:spPr>
              <a:xfrm rot="10800000">
                <a:off x="7754303" y="2738755"/>
                <a:ext cx="1815465" cy="1815465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空心弧 11">
                <a:extLst>
                  <a:ext uri="{FF2B5EF4-FFF2-40B4-BE49-F238E27FC236}">
                    <a16:creationId xmlns:a16="http://schemas.microsoft.com/office/drawing/2014/main" xmlns="" id="{005C754A-ABE5-4C93-9740-45DB35CE79EE}"/>
                  </a:ext>
                </a:extLst>
              </p:cNvPr>
              <p:cNvSpPr/>
              <p:nvPr/>
            </p:nvSpPr>
            <p:spPr>
              <a:xfrm>
                <a:off x="7759700" y="2746375"/>
                <a:ext cx="1797050" cy="1797050"/>
              </a:xfrm>
              <a:prstGeom prst="blockArc">
                <a:avLst>
                  <a:gd name="adj1" fmla="val 10861918"/>
                  <a:gd name="adj2" fmla="val 12575204"/>
                  <a:gd name="adj3" fmla="val 2129"/>
                </a:avLst>
              </a:prstGeom>
              <a:solidFill>
                <a:schemeClr val="tx1"/>
              </a:solidFill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25" name="组合 24">
            <a:extLst>
              <a:ext uri="{FF2B5EF4-FFF2-40B4-BE49-F238E27FC236}">
                <a16:creationId xmlns:a16="http://schemas.microsoft.com/office/drawing/2014/main" xmlns="" id="{A5C8DD15-CDC4-4A05-9CA6-E65BFDABEA1D}"/>
              </a:ext>
            </a:extLst>
          </p:cNvPr>
          <p:cNvGrpSpPr/>
          <p:nvPr/>
        </p:nvGrpSpPr>
        <p:grpSpPr>
          <a:xfrm>
            <a:off x="4353563" y="2941683"/>
            <a:ext cx="1164618" cy="1164619"/>
            <a:chOff x="4248468" y="3748642"/>
            <a:chExt cx="1500029" cy="1500029"/>
          </a:xfrm>
          <a:solidFill>
            <a:schemeClr val="bg2">
              <a:lumMod val="90000"/>
            </a:schemeClr>
          </a:solidFill>
        </p:grpSpPr>
        <p:sp>
          <p:nvSpPr>
            <p:cNvPr id="26" name="椭圆 25">
              <a:extLst>
                <a:ext uri="{FF2B5EF4-FFF2-40B4-BE49-F238E27FC236}">
                  <a16:creationId xmlns:a16="http://schemas.microsoft.com/office/drawing/2014/main" xmlns="" id="{0E125E80-D188-4FF9-AB1F-E3DDD36294C9}"/>
                </a:ext>
              </a:extLst>
            </p:cNvPr>
            <p:cNvSpPr/>
            <p:nvPr/>
          </p:nvSpPr>
          <p:spPr>
            <a:xfrm>
              <a:off x="4248468" y="3748642"/>
              <a:ext cx="1500029" cy="1500029"/>
            </a:xfrm>
            <a:prstGeom prst="ellipse">
              <a:avLst/>
            </a:prstGeom>
            <a:solidFill>
              <a:srgbClr val="086C92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dirty="0">
                <a:solidFill>
                  <a:prstClr val="white"/>
                </a:solidFill>
              </a:endParaRPr>
            </a:p>
          </p:txBody>
        </p:sp>
        <p:grpSp>
          <p:nvGrpSpPr>
            <p:cNvPr id="27" name="组合 26">
              <a:extLst>
                <a:ext uri="{FF2B5EF4-FFF2-40B4-BE49-F238E27FC236}">
                  <a16:creationId xmlns:a16="http://schemas.microsoft.com/office/drawing/2014/main" xmlns="" id="{0DC683FC-2CBE-4207-A8AC-AFDDAB27AAB6}"/>
                </a:ext>
              </a:extLst>
            </p:cNvPr>
            <p:cNvGrpSpPr/>
            <p:nvPr/>
          </p:nvGrpSpPr>
          <p:grpSpPr>
            <a:xfrm>
              <a:off x="4692956" y="4211422"/>
              <a:ext cx="663471" cy="603155"/>
              <a:chOff x="1725613" y="5659438"/>
              <a:chExt cx="498475" cy="498475"/>
            </a:xfrm>
            <a:grpFill/>
          </p:grpSpPr>
          <p:sp>
            <p:nvSpPr>
              <p:cNvPr id="28" name="Freeform 564">
                <a:extLst>
                  <a:ext uri="{FF2B5EF4-FFF2-40B4-BE49-F238E27FC236}">
                    <a16:creationId xmlns:a16="http://schemas.microsoft.com/office/drawing/2014/main" xmlns="" id="{4C4B7739-4C8A-4343-8AA2-98951F8C9F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32013" y="5659438"/>
                <a:ext cx="92075" cy="104775"/>
              </a:xfrm>
              <a:custGeom>
                <a:avLst/>
                <a:gdLst>
                  <a:gd name="T0" fmla="*/ 2147483646 w 40"/>
                  <a:gd name="T1" fmla="*/ 2147483646 h 45"/>
                  <a:gd name="T2" fmla="*/ 2147483646 w 40"/>
                  <a:gd name="T3" fmla="*/ 2147483646 h 45"/>
                  <a:gd name="T4" fmla="*/ 2147483646 w 40"/>
                  <a:gd name="T5" fmla="*/ 2147483646 h 45"/>
                  <a:gd name="T6" fmla="*/ 2147483646 w 40"/>
                  <a:gd name="T7" fmla="*/ 2147483646 h 45"/>
                  <a:gd name="T8" fmla="*/ 2147483646 w 40"/>
                  <a:gd name="T9" fmla="*/ 2147483646 h 45"/>
                  <a:gd name="T10" fmla="*/ 2147483646 w 40"/>
                  <a:gd name="T11" fmla="*/ 2147483646 h 45"/>
                  <a:gd name="T12" fmla="*/ 2147483646 w 40"/>
                  <a:gd name="T13" fmla="*/ 2147483646 h 45"/>
                  <a:gd name="T14" fmla="*/ 2147483646 w 40"/>
                  <a:gd name="T15" fmla="*/ 2147483646 h 45"/>
                  <a:gd name="T16" fmla="*/ 2147483646 w 40"/>
                  <a:gd name="T17" fmla="*/ 2147483646 h 45"/>
                  <a:gd name="T18" fmla="*/ 2147483646 w 40"/>
                  <a:gd name="T19" fmla="*/ 2147483646 h 45"/>
                  <a:gd name="T20" fmla="*/ 0 w 40"/>
                  <a:gd name="T21" fmla="*/ 2147483646 h 45"/>
                  <a:gd name="T22" fmla="*/ 2147483646 w 40"/>
                  <a:gd name="T23" fmla="*/ 0 h 45"/>
                  <a:gd name="T24" fmla="*/ 2147483646 w 40"/>
                  <a:gd name="T25" fmla="*/ 0 h 45"/>
                  <a:gd name="T26" fmla="*/ 2147483646 w 40"/>
                  <a:gd name="T27" fmla="*/ 0 h 45"/>
                  <a:gd name="T28" fmla="*/ 2147483646 w 40"/>
                  <a:gd name="T29" fmla="*/ 0 h 45"/>
                  <a:gd name="T30" fmla="*/ 2147483646 w 40"/>
                  <a:gd name="T31" fmla="*/ 0 h 45"/>
                  <a:gd name="T32" fmla="*/ 2147483646 w 40"/>
                  <a:gd name="T33" fmla="*/ 0 h 45"/>
                  <a:gd name="T34" fmla="*/ 2147483646 w 40"/>
                  <a:gd name="T35" fmla="*/ 2147483646 h 45"/>
                  <a:gd name="T36" fmla="*/ 2147483646 w 40"/>
                  <a:gd name="T37" fmla="*/ 2147483646 h 45"/>
                  <a:gd name="T38" fmla="*/ 2147483646 w 40"/>
                  <a:gd name="T39" fmla="*/ 2147483646 h 45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40" h="45">
                    <a:moveTo>
                      <a:pt x="40" y="40"/>
                    </a:moveTo>
                    <a:cubicBezTo>
                      <a:pt x="40" y="43"/>
                      <a:pt x="38" y="45"/>
                      <a:pt x="35" y="45"/>
                    </a:cubicBezTo>
                    <a:cubicBezTo>
                      <a:pt x="32" y="45"/>
                      <a:pt x="30" y="43"/>
                      <a:pt x="30" y="40"/>
                    </a:cubicBezTo>
                    <a:cubicBezTo>
                      <a:pt x="30" y="40"/>
                      <a:pt x="30" y="40"/>
                      <a:pt x="30" y="40"/>
                    </a:cubicBezTo>
                    <a:cubicBezTo>
                      <a:pt x="30" y="20"/>
                      <a:pt x="30" y="20"/>
                      <a:pt x="30" y="20"/>
                    </a:cubicBezTo>
                    <a:cubicBezTo>
                      <a:pt x="30" y="14"/>
                      <a:pt x="25" y="10"/>
                      <a:pt x="20" y="10"/>
                    </a:cubicBezTo>
                    <a:cubicBezTo>
                      <a:pt x="12" y="10"/>
                      <a:pt x="12" y="10"/>
                      <a:pt x="12" y="10"/>
                    </a:cubicBezTo>
                    <a:cubicBezTo>
                      <a:pt x="12" y="10"/>
                      <a:pt x="12" y="10"/>
                      <a:pt x="12" y="10"/>
                    </a:cubicBezTo>
                    <a:cubicBezTo>
                      <a:pt x="5" y="10"/>
                      <a:pt x="5" y="10"/>
                      <a:pt x="5" y="10"/>
                    </a:cubicBezTo>
                    <a:cubicBezTo>
                      <a:pt x="5" y="10"/>
                      <a:pt x="5" y="10"/>
                      <a:pt x="5" y="10"/>
                    </a:cubicBezTo>
                    <a:cubicBezTo>
                      <a:pt x="2" y="10"/>
                      <a:pt x="0" y="7"/>
                      <a:pt x="0" y="5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33" y="0"/>
                      <a:pt x="40" y="6"/>
                      <a:pt x="40" y="15"/>
                    </a:cubicBezTo>
                    <a:cubicBezTo>
                      <a:pt x="40" y="40"/>
                      <a:pt x="40" y="40"/>
                      <a:pt x="40" y="40"/>
                    </a:cubicBezTo>
                    <a:cubicBezTo>
                      <a:pt x="40" y="40"/>
                      <a:pt x="40" y="40"/>
                      <a:pt x="40" y="40"/>
                    </a:cubicBez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  <a:extLst/>
            </p:spPr>
            <p:txBody>
              <a:bodyPr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9" name="Rectangle 565">
                <a:extLst>
                  <a:ext uri="{FF2B5EF4-FFF2-40B4-BE49-F238E27FC236}">
                    <a16:creationId xmlns:a16="http://schemas.microsoft.com/office/drawing/2014/main" xmlns="" id="{97B1A0F8-2114-48F3-8FA0-3E0D655914E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32013" y="5764213"/>
                <a:ext cx="22225" cy="173037"/>
              </a:xfrm>
              <a:prstGeom prst="rect">
                <a:avLst/>
              </a:prstGeom>
              <a:grpFill/>
              <a:ln w="9525">
                <a:solidFill>
                  <a:schemeClr val="bg1"/>
                </a:solidFill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0" name="Rectangle 566">
                <a:extLst>
                  <a:ext uri="{FF2B5EF4-FFF2-40B4-BE49-F238E27FC236}">
                    <a16:creationId xmlns:a16="http://schemas.microsoft.com/office/drawing/2014/main" xmlns="" id="{3C5262AB-D3FC-4716-814E-B7B97DAD9AD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97088" y="5764213"/>
                <a:ext cx="11112" cy="173037"/>
              </a:xfrm>
              <a:prstGeom prst="rect">
                <a:avLst/>
              </a:prstGeom>
              <a:grpFill/>
              <a:ln w="9525">
                <a:solidFill>
                  <a:schemeClr val="bg1"/>
                </a:solidFill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1" name="Rectangle 567">
                <a:extLst>
                  <a:ext uri="{FF2B5EF4-FFF2-40B4-BE49-F238E27FC236}">
                    <a16:creationId xmlns:a16="http://schemas.microsoft.com/office/drawing/2014/main" xmlns="" id="{C7B2AEC7-FA3E-4972-AB3E-CFF763B1D26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51050" y="5764213"/>
                <a:ext cx="11113" cy="173037"/>
              </a:xfrm>
              <a:prstGeom prst="rect">
                <a:avLst/>
              </a:prstGeom>
              <a:grpFill/>
              <a:ln w="9525">
                <a:solidFill>
                  <a:schemeClr val="bg1"/>
                </a:solidFill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2" name="Rectangle 568">
                <a:extLst>
                  <a:ext uri="{FF2B5EF4-FFF2-40B4-BE49-F238E27FC236}">
                    <a16:creationId xmlns:a16="http://schemas.microsoft.com/office/drawing/2014/main" xmlns="" id="{B7D54CCA-F8B6-418B-AC1B-C08A95E3618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01838" y="5764213"/>
                <a:ext cx="25400" cy="173037"/>
              </a:xfrm>
              <a:prstGeom prst="rect">
                <a:avLst/>
              </a:prstGeom>
              <a:grpFill/>
              <a:ln w="9525">
                <a:solidFill>
                  <a:schemeClr val="bg1"/>
                </a:solidFill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3" name="Rectangle 569">
                <a:extLst>
                  <a:ext uri="{FF2B5EF4-FFF2-40B4-BE49-F238E27FC236}">
                    <a16:creationId xmlns:a16="http://schemas.microsoft.com/office/drawing/2014/main" xmlns="" id="{4323919A-41A0-4BC5-A710-548A785D1E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20875" y="5764213"/>
                <a:ext cx="38100" cy="173037"/>
              </a:xfrm>
              <a:prstGeom prst="rect">
                <a:avLst/>
              </a:prstGeom>
              <a:grpFill/>
              <a:ln w="9525">
                <a:solidFill>
                  <a:schemeClr val="bg1"/>
                </a:solidFill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4" name="Rectangle 570">
                <a:extLst>
                  <a:ext uri="{FF2B5EF4-FFF2-40B4-BE49-F238E27FC236}">
                    <a16:creationId xmlns:a16="http://schemas.microsoft.com/office/drawing/2014/main" xmlns="" id="{CDC77A97-DE05-4BDB-9A36-44544F884E4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85950" y="5764213"/>
                <a:ext cx="12700" cy="173037"/>
              </a:xfrm>
              <a:prstGeom prst="rect">
                <a:avLst/>
              </a:prstGeom>
              <a:grpFill/>
              <a:ln w="9525">
                <a:solidFill>
                  <a:schemeClr val="bg1"/>
                </a:solidFill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5" name="Rectangle 571">
                <a:extLst>
                  <a:ext uri="{FF2B5EF4-FFF2-40B4-BE49-F238E27FC236}">
                    <a16:creationId xmlns:a16="http://schemas.microsoft.com/office/drawing/2014/main" xmlns="" id="{A8D21DAF-9CAD-4E51-9AD4-41844DBD540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39913" y="5764213"/>
                <a:ext cx="12700" cy="173037"/>
              </a:xfrm>
              <a:prstGeom prst="rect">
                <a:avLst/>
              </a:prstGeom>
              <a:grpFill/>
              <a:ln w="9525">
                <a:solidFill>
                  <a:schemeClr val="bg1"/>
                </a:solidFill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6" name="Freeform 572">
                <a:extLst>
                  <a:ext uri="{FF2B5EF4-FFF2-40B4-BE49-F238E27FC236}">
                    <a16:creationId xmlns:a16="http://schemas.microsoft.com/office/drawing/2014/main" xmlns="" id="{2D06B0E5-BE8E-4531-B964-664B69EB18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25613" y="5659438"/>
                <a:ext cx="92075" cy="104775"/>
              </a:xfrm>
              <a:custGeom>
                <a:avLst/>
                <a:gdLst>
                  <a:gd name="T0" fmla="*/ 2147483646 w 40"/>
                  <a:gd name="T1" fmla="*/ 2147483646 h 45"/>
                  <a:gd name="T2" fmla="*/ 2147483646 w 40"/>
                  <a:gd name="T3" fmla="*/ 2147483646 h 45"/>
                  <a:gd name="T4" fmla="*/ 2147483646 w 40"/>
                  <a:gd name="T5" fmla="*/ 2147483646 h 45"/>
                  <a:gd name="T6" fmla="*/ 2147483646 w 40"/>
                  <a:gd name="T7" fmla="*/ 2147483646 h 45"/>
                  <a:gd name="T8" fmla="*/ 2147483646 w 40"/>
                  <a:gd name="T9" fmla="*/ 2147483646 h 45"/>
                  <a:gd name="T10" fmla="*/ 2147483646 w 40"/>
                  <a:gd name="T11" fmla="*/ 2147483646 h 45"/>
                  <a:gd name="T12" fmla="*/ 2147483646 w 40"/>
                  <a:gd name="T13" fmla="*/ 2147483646 h 45"/>
                  <a:gd name="T14" fmla="*/ 2147483646 w 40"/>
                  <a:gd name="T15" fmla="*/ 2147483646 h 45"/>
                  <a:gd name="T16" fmla="*/ 2147483646 w 40"/>
                  <a:gd name="T17" fmla="*/ 2147483646 h 45"/>
                  <a:gd name="T18" fmla="*/ 0 w 40"/>
                  <a:gd name="T19" fmla="*/ 2147483646 h 45"/>
                  <a:gd name="T20" fmla="*/ 0 w 40"/>
                  <a:gd name="T21" fmla="*/ 2147483646 h 45"/>
                  <a:gd name="T22" fmla="*/ 0 w 40"/>
                  <a:gd name="T23" fmla="*/ 2147483646 h 45"/>
                  <a:gd name="T24" fmla="*/ 2147483646 w 40"/>
                  <a:gd name="T25" fmla="*/ 0 h 45"/>
                  <a:gd name="T26" fmla="*/ 2147483646 w 40"/>
                  <a:gd name="T27" fmla="*/ 0 h 45"/>
                  <a:gd name="T28" fmla="*/ 2147483646 w 40"/>
                  <a:gd name="T29" fmla="*/ 0 h 45"/>
                  <a:gd name="T30" fmla="*/ 2147483646 w 40"/>
                  <a:gd name="T31" fmla="*/ 0 h 45"/>
                  <a:gd name="T32" fmla="*/ 2147483646 w 40"/>
                  <a:gd name="T33" fmla="*/ 0 h 45"/>
                  <a:gd name="T34" fmla="*/ 2147483646 w 40"/>
                  <a:gd name="T35" fmla="*/ 0 h 45"/>
                  <a:gd name="T36" fmla="*/ 2147483646 w 40"/>
                  <a:gd name="T37" fmla="*/ 2147483646 h 45"/>
                  <a:gd name="T38" fmla="*/ 2147483646 w 40"/>
                  <a:gd name="T39" fmla="*/ 2147483646 h 45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40" h="45">
                    <a:moveTo>
                      <a:pt x="35" y="10"/>
                    </a:moveTo>
                    <a:cubicBezTo>
                      <a:pt x="35" y="10"/>
                      <a:pt x="35" y="10"/>
                      <a:pt x="35" y="10"/>
                    </a:cubicBezTo>
                    <a:cubicBezTo>
                      <a:pt x="33" y="10"/>
                      <a:pt x="33" y="10"/>
                      <a:pt x="33" y="10"/>
                    </a:cubicBezTo>
                    <a:cubicBezTo>
                      <a:pt x="33" y="10"/>
                      <a:pt x="33" y="10"/>
                      <a:pt x="33" y="10"/>
                    </a:cubicBezTo>
                    <a:cubicBezTo>
                      <a:pt x="20" y="10"/>
                      <a:pt x="20" y="10"/>
                      <a:pt x="20" y="10"/>
                    </a:cubicBezTo>
                    <a:cubicBezTo>
                      <a:pt x="15" y="10"/>
                      <a:pt x="10" y="14"/>
                      <a:pt x="10" y="20"/>
                    </a:cubicBezTo>
                    <a:cubicBezTo>
                      <a:pt x="10" y="40"/>
                      <a:pt x="10" y="40"/>
                      <a:pt x="10" y="40"/>
                    </a:cubicBezTo>
                    <a:cubicBezTo>
                      <a:pt x="10" y="40"/>
                      <a:pt x="10" y="40"/>
                      <a:pt x="10" y="40"/>
                    </a:cubicBezTo>
                    <a:cubicBezTo>
                      <a:pt x="10" y="43"/>
                      <a:pt x="8" y="45"/>
                      <a:pt x="5" y="45"/>
                    </a:cubicBezTo>
                    <a:cubicBezTo>
                      <a:pt x="2" y="45"/>
                      <a:pt x="0" y="43"/>
                      <a:pt x="0" y="40"/>
                    </a:cubicBezTo>
                    <a:cubicBezTo>
                      <a:pt x="0" y="40"/>
                      <a:pt x="0" y="40"/>
                      <a:pt x="0" y="40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6"/>
                      <a:pt x="7" y="0"/>
                      <a:pt x="15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8" y="0"/>
                      <a:pt x="40" y="2"/>
                      <a:pt x="40" y="5"/>
                    </a:cubicBezTo>
                    <a:cubicBezTo>
                      <a:pt x="40" y="7"/>
                      <a:pt x="38" y="10"/>
                      <a:pt x="35" y="10"/>
                    </a:cubicBez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  <a:extLst/>
            </p:spPr>
            <p:txBody>
              <a:bodyPr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7" name="Rectangle 573">
                <a:extLst>
                  <a:ext uri="{FF2B5EF4-FFF2-40B4-BE49-F238E27FC236}">
                    <a16:creationId xmlns:a16="http://schemas.microsoft.com/office/drawing/2014/main" xmlns="" id="{8A276BD1-FE07-4CAE-BD09-07D61BBA41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93875" y="5764213"/>
                <a:ext cx="23813" cy="173037"/>
              </a:xfrm>
              <a:prstGeom prst="rect">
                <a:avLst/>
              </a:prstGeom>
              <a:grpFill/>
              <a:ln w="9525">
                <a:solidFill>
                  <a:schemeClr val="bg1"/>
                </a:solidFill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8" name="Rectangle 574">
                <a:extLst>
                  <a:ext uri="{FF2B5EF4-FFF2-40B4-BE49-F238E27FC236}">
                    <a16:creationId xmlns:a16="http://schemas.microsoft.com/office/drawing/2014/main" xmlns="" id="{7FF5A871-BE23-44AF-B9EA-C0F2731739A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93875" y="5937250"/>
                <a:ext cx="23813" cy="114300"/>
              </a:xfrm>
              <a:prstGeom prst="rect">
                <a:avLst/>
              </a:prstGeom>
              <a:grpFill/>
              <a:ln w="9525">
                <a:solidFill>
                  <a:schemeClr val="bg1"/>
                </a:solidFill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9" name="Freeform 575">
                <a:extLst>
                  <a:ext uri="{FF2B5EF4-FFF2-40B4-BE49-F238E27FC236}">
                    <a16:creationId xmlns:a16="http://schemas.microsoft.com/office/drawing/2014/main" xmlns="" id="{7E25DE3D-C324-4243-BC30-75F5F4ED21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25613" y="6051550"/>
                <a:ext cx="92075" cy="106363"/>
              </a:xfrm>
              <a:custGeom>
                <a:avLst/>
                <a:gdLst>
                  <a:gd name="T0" fmla="*/ 0 w 40"/>
                  <a:gd name="T1" fmla="*/ 2147483646 h 46"/>
                  <a:gd name="T2" fmla="*/ 2147483646 w 40"/>
                  <a:gd name="T3" fmla="*/ 0 h 46"/>
                  <a:gd name="T4" fmla="*/ 2147483646 w 40"/>
                  <a:gd name="T5" fmla="*/ 2147483646 h 46"/>
                  <a:gd name="T6" fmla="*/ 2147483646 w 40"/>
                  <a:gd name="T7" fmla="*/ 2147483646 h 46"/>
                  <a:gd name="T8" fmla="*/ 2147483646 w 40"/>
                  <a:gd name="T9" fmla="*/ 2147483646 h 46"/>
                  <a:gd name="T10" fmla="*/ 2147483646 w 40"/>
                  <a:gd name="T11" fmla="*/ 2147483646 h 46"/>
                  <a:gd name="T12" fmla="*/ 2147483646 w 40"/>
                  <a:gd name="T13" fmla="*/ 2147483646 h 46"/>
                  <a:gd name="T14" fmla="*/ 2147483646 w 40"/>
                  <a:gd name="T15" fmla="*/ 2147483646 h 46"/>
                  <a:gd name="T16" fmla="*/ 2147483646 w 40"/>
                  <a:gd name="T17" fmla="*/ 2147483646 h 46"/>
                  <a:gd name="T18" fmla="*/ 2147483646 w 40"/>
                  <a:gd name="T19" fmla="*/ 2147483646 h 46"/>
                  <a:gd name="T20" fmla="*/ 2147483646 w 40"/>
                  <a:gd name="T21" fmla="*/ 2147483646 h 46"/>
                  <a:gd name="T22" fmla="*/ 2147483646 w 40"/>
                  <a:gd name="T23" fmla="*/ 2147483646 h 46"/>
                  <a:gd name="T24" fmla="*/ 2147483646 w 40"/>
                  <a:gd name="T25" fmla="*/ 2147483646 h 46"/>
                  <a:gd name="T26" fmla="*/ 2147483646 w 40"/>
                  <a:gd name="T27" fmla="*/ 2147483646 h 46"/>
                  <a:gd name="T28" fmla="*/ 2147483646 w 40"/>
                  <a:gd name="T29" fmla="*/ 2147483646 h 46"/>
                  <a:gd name="T30" fmla="*/ 2147483646 w 40"/>
                  <a:gd name="T31" fmla="*/ 2147483646 h 46"/>
                  <a:gd name="T32" fmla="*/ 0 w 40"/>
                  <a:gd name="T33" fmla="*/ 2147483646 h 46"/>
                  <a:gd name="T34" fmla="*/ 0 w 40"/>
                  <a:gd name="T35" fmla="*/ 2147483646 h 46"/>
                  <a:gd name="T36" fmla="*/ 0 w 40"/>
                  <a:gd name="T37" fmla="*/ 2147483646 h 4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40" h="46">
                    <a:moveTo>
                      <a:pt x="0" y="5"/>
                    </a:moveTo>
                    <a:cubicBezTo>
                      <a:pt x="0" y="3"/>
                      <a:pt x="2" y="0"/>
                      <a:pt x="5" y="0"/>
                    </a:cubicBezTo>
                    <a:cubicBezTo>
                      <a:pt x="8" y="0"/>
                      <a:pt x="10" y="3"/>
                      <a:pt x="10" y="5"/>
                    </a:cubicBezTo>
                    <a:cubicBezTo>
                      <a:pt x="10" y="5"/>
                      <a:pt x="10" y="5"/>
                      <a:pt x="10" y="6"/>
                    </a:cubicBezTo>
                    <a:cubicBezTo>
                      <a:pt x="10" y="25"/>
                      <a:pt x="10" y="25"/>
                      <a:pt x="10" y="25"/>
                    </a:cubicBezTo>
                    <a:cubicBezTo>
                      <a:pt x="10" y="31"/>
                      <a:pt x="14" y="35"/>
                      <a:pt x="19" y="35"/>
                    </a:cubicBezTo>
                    <a:cubicBezTo>
                      <a:pt x="19" y="35"/>
                      <a:pt x="19" y="35"/>
                      <a:pt x="19" y="35"/>
                    </a:cubicBezTo>
                    <a:cubicBezTo>
                      <a:pt x="35" y="35"/>
                      <a:pt x="35" y="35"/>
                      <a:pt x="35" y="35"/>
                    </a:cubicBezTo>
                    <a:cubicBezTo>
                      <a:pt x="35" y="35"/>
                      <a:pt x="35" y="35"/>
                      <a:pt x="35" y="35"/>
                    </a:cubicBezTo>
                    <a:cubicBezTo>
                      <a:pt x="35" y="35"/>
                      <a:pt x="35" y="35"/>
                      <a:pt x="35" y="35"/>
                    </a:cubicBezTo>
                    <a:cubicBezTo>
                      <a:pt x="38" y="35"/>
                      <a:pt x="40" y="38"/>
                      <a:pt x="40" y="40"/>
                    </a:cubicBezTo>
                    <a:cubicBezTo>
                      <a:pt x="40" y="43"/>
                      <a:pt x="38" y="45"/>
                      <a:pt x="35" y="45"/>
                    </a:cubicBezTo>
                    <a:cubicBezTo>
                      <a:pt x="35" y="45"/>
                      <a:pt x="35" y="45"/>
                      <a:pt x="35" y="45"/>
                    </a:cubicBezTo>
                    <a:cubicBezTo>
                      <a:pt x="33" y="45"/>
                      <a:pt x="33" y="45"/>
                      <a:pt x="33" y="45"/>
                    </a:cubicBezTo>
                    <a:cubicBezTo>
                      <a:pt x="33" y="46"/>
                      <a:pt x="33" y="46"/>
                      <a:pt x="33" y="46"/>
                    </a:cubicBezTo>
                    <a:cubicBezTo>
                      <a:pt x="15" y="46"/>
                      <a:pt x="15" y="46"/>
                      <a:pt x="15" y="46"/>
                    </a:cubicBezTo>
                    <a:cubicBezTo>
                      <a:pt x="7" y="46"/>
                      <a:pt x="0" y="39"/>
                      <a:pt x="0" y="30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5"/>
                      <a:pt x="0" y="5"/>
                      <a:pt x="0" y="5"/>
                    </a:cubicBez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  <a:extLst/>
            </p:spPr>
            <p:txBody>
              <a:bodyPr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0" name="Rectangle 576">
                <a:extLst>
                  <a:ext uri="{FF2B5EF4-FFF2-40B4-BE49-F238E27FC236}">
                    <a16:creationId xmlns:a16="http://schemas.microsoft.com/office/drawing/2014/main" xmlns="" id="{093FB8C0-7716-468E-8820-1EE5A997351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39913" y="5937250"/>
                <a:ext cx="12700" cy="68263"/>
              </a:xfrm>
              <a:prstGeom prst="rect">
                <a:avLst/>
              </a:prstGeom>
              <a:grpFill/>
              <a:ln w="9525">
                <a:solidFill>
                  <a:schemeClr val="bg1"/>
                </a:solidFill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1" name="Rectangle 577">
                <a:extLst>
                  <a:ext uri="{FF2B5EF4-FFF2-40B4-BE49-F238E27FC236}">
                    <a16:creationId xmlns:a16="http://schemas.microsoft.com/office/drawing/2014/main" xmlns="" id="{146EE768-F92F-4399-9F4A-28D41914699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39913" y="6029325"/>
                <a:ext cx="23812" cy="22225"/>
              </a:xfrm>
              <a:prstGeom prst="rect">
                <a:avLst/>
              </a:prstGeom>
              <a:grpFill/>
              <a:ln w="9525">
                <a:solidFill>
                  <a:schemeClr val="bg1"/>
                </a:solidFill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2" name="Rectangle 578">
                <a:extLst>
                  <a:ext uri="{FF2B5EF4-FFF2-40B4-BE49-F238E27FC236}">
                    <a16:creationId xmlns:a16="http://schemas.microsoft.com/office/drawing/2014/main" xmlns="" id="{B8963212-E77D-4555-A014-954EEF85CBD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85950" y="5937250"/>
                <a:ext cx="12700" cy="68263"/>
              </a:xfrm>
              <a:prstGeom prst="rect">
                <a:avLst/>
              </a:prstGeom>
              <a:grpFill/>
              <a:ln w="9525">
                <a:solidFill>
                  <a:schemeClr val="bg1"/>
                </a:solidFill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3" name="Rectangle 579">
                <a:extLst>
                  <a:ext uri="{FF2B5EF4-FFF2-40B4-BE49-F238E27FC236}">
                    <a16:creationId xmlns:a16="http://schemas.microsoft.com/office/drawing/2014/main" xmlns="" id="{E4EE650F-840A-4AFB-8B60-AFB06AE5CB3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85950" y="6029325"/>
                <a:ext cx="23813" cy="22225"/>
              </a:xfrm>
              <a:prstGeom prst="rect">
                <a:avLst/>
              </a:prstGeom>
              <a:grpFill/>
              <a:ln w="9525">
                <a:solidFill>
                  <a:schemeClr val="bg1"/>
                </a:solidFill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4" name="Rectangle 580">
                <a:extLst>
                  <a:ext uri="{FF2B5EF4-FFF2-40B4-BE49-F238E27FC236}">
                    <a16:creationId xmlns:a16="http://schemas.microsoft.com/office/drawing/2014/main" xmlns="" id="{A495A9B9-08CB-4275-8C35-103D04952A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20875" y="5937250"/>
                <a:ext cx="38100" cy="68263"/>
              </a:xfrm>
              <a:prstGeom prst="rect">
                <a:avLst/>
              </a:prstGeom>
              <a:grpFill/>
              <a:ln w="9525">
                <a:solidFill>
                  <a:schemeClr val="bg1"/>
                </a:solidFill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5" name="Rectangle 581">
                <a:extLst>
                  <a:ext uri="{FF2B5EF4-FFF2-40B4-BE49-F238E27FC236}">
                    <a16:creationId xmlns:a16="http://schemas.microsoft.com/office/drawing/2014/main" xmlns="" id="{E9C20A81-E331-4444-B4FC-2ABA445EDE7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33575" y="6029325"/>
                <a:ext cx="22225" cy="22225"/>
              </a:xfrm>
              <a:prstGeom prst="rect">
                <a:avLst/>
              </a:prstGeom>
              <a:grpFill/>
              <a:ln w="9525">
                <a:solidFill>
                  <a:schemeClr val="bg1"/>
                </a:solidFill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6" name="Rectangle 582">
                <a:extLst>
                  <a:ext uri="{FF2B5EF4-FFF2-40B4-BE49-F238E27FC236}">
                    <a16:creationId xmlns:a16="http://schemas.microsoft.com/office/drawing/2014/main" xmlns="" id="{FED9CB63-3B28-4CD1-AAFC-742E1F148E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01838" y="5937250"/>
                <a:ext cx="25400" cy="68263"/>
              </a:xfrm>
              <a:prstGeom prst="rect">
                <a:avLst/>
              </a:prstGeom>
              <a:grpFill/>
              <a:ln w="9525">
                <a:solidFill>
                  <a:schemeClr val="bg1"/>
                </a:solidFill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7" name="Rectangle 583">
                <a:extLst>
                  <a:ext uri="{FF2B5EF4-FFF2-40B4-BE49-F238E27FC236}">
                    <a16:creationId xmlns:a16="http://schemas.microsoft.com/office/drawing/2014/main" xmlns="" id="{07607A36-4A8F-4302-B251-6602784F60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79613" y="6029325"/>
                <a:ext cx="22225" cy="22225"/>
              </a:xfrm>
              <a:prstGeom prst="rect">
                <a:avLst/>
              </a:prstGeom>
              <a:grpFill/>
              <a:ln w="9525">
                <a:solidFill>
                  <a:schemeClr val="bg1"/>
                </a:solidFill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8" name="Rectangle 584">
                <a:extLst>
                  <a:ext uri="{FF2B5EF4-FFF2-40B4-BE49-F238E27FC236}">
                    <a16:creationId xmlns:a16="http://schemas.microsoft.com/office/drawing/2014/main" xmlns="" id="{13F41DAC-93D8-41DB-A443-5ECEBEF74DD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51050" y="5937250"/>
                <a:ext cx="11113" cy="68263"/>
              </a:xfrm>
              <a:prstGeom prst="rect">
                <a:avLst/>
              </a:prstGeom>
              <a:grpFill/>
              <a:ln w="9525">
                <a:solidFill>
                  <a:schemeClr val="bg1"/>
                </a:solidFill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9" name="Rectangle 585">
                <a:extLst>
                  <a:ext uri="{FF2B5EF4-FFF2-40B4-BE49-F238E27FC236}">
                    <a16:creationId xmlns:a16="http://schemas.microsoft.com/office/drawing/2014/main" xmlns="" id="{B7B5DDF6-3029-4501-AB44-7E49D2F35CB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38350" y="6029325"/>
                <a:ext cx="23813" cy="22225"/>
              </a:xfrm>
              <a:prstGeom prst="rect">
                <a:avLst/>
              </a:prstGeom>
              <a:grpFill/>
              <a:ln w="9525">
                <a:solidFill>
                  <a:schemeClr val="bg1"/>
                </a:solidFill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0" name="Rectangle 586">
                <a:extLst>
                  <a:ext uri="{FF2B5EF4-FFF2-40B4-BE49-F238E27FC236}">
                    <a16:creationId xmlns:a16="http://schemas.microsoft.com/office/drawing/2014/main" xmlns="" id="{B17FA721-5B4F-466B-939C-076923EF2EF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97088" y="5937250"/>
                <a:ext cx="11112" cy="68263"/>
              </a:xfrm>
              <a:prstGeom prst="rect">
                <a:avLst/>
              </a:prstGeom>
              <a:grpFill/>
              <a:ln w="9525">
                <a:solidFill>
                  <a:schemeClr val="bg1"/>
                </a:solidFill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1" name="Rectangle 587">
                <a:extLst>
                  <a:ext uri="{FF2B5EF4-FFF2-40B4-BE49-F238E27FC236}">
                    <a16:creationId xmlns:a16="http://schemas.microsoft.com/office/drawing/2014/main" xmlns="" id="{B8886528-EB28-4D61-AB19-B3AB441C57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85975" y="6029325"/>
                <a:ext cx="22225" cy="22225"/>
              </a:xfrm>
              <a:prstGeom prst="rect">
                <a:avLst/>
              </a:prstGeom>
              <a:grpFill/>
              <a:ln w="9525">
                <a:solidFill>
                  <a:schemeClr val="bg1"/>
                </a:solidFill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2" name="Rectangle 588">
                <a:extLst>
                  <a:ext uri="{FF2B5EF4-FFF2-40B4-BE49-F238E27FC236}">
                    <a16:creationId xmlns:a16="http://schemas.microsoft.com/office/drawing/2014/main" xmlns="" id="{F890E278-AE9C-4024-B0CC-B9F9FFCF974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32013" y="5937250"/>
                <a:ext cx="22225" cy="114300"/>
              </a:xfrm>
              <a:prstGeom prst="rect">
                <a:avLst/>
              </a:prstGeom>
              <a:grpFill/>
              <a:ln w="9525">
                <a:solidFill>
                  <a:schemeClr val="bg1"/>
                </a:solidFill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3" name="Freeform 589">
                <a:extLst>
                  <a:ext uri="{FF2B5EF4-FFF2-40B4-BE49-F238E27FC236}">
                    <a16:creationId xmlns:a16="http://schemas.microsoft.com/office/drawing/2014/main" xmlns="" id="{8F423D40-BE58-48C0-96B5-E6AB8168D88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32013" y="6051550"/>
                <a:ext cx="92075" cy="106363"/>
              </a:xfrm>
              <a:custGeom>
                <a:avLst/>
                <a:gdLst>
                  <a:gd name="T0" fmla="*/ 2147483646 w 40"/>
                  <a:gd name="T1" fmla="*/ 2147483646 h 46"/>
                  <a:gd name="T2" fmla="*/ 2147483646 w 40"/>
                  <a:gd name="T3" fmla="*/ 2147483646 h 46"/>
                  <a:gd name="T4" fmla="*/ 2147483646 w 40"/>
                  <a:gd name="T5" fmla="*/ 2147483646 h 46"/>
                  <a:gd name="T6" fmla="*/ 2147483646 w 40"/>
                  <a:gd name="T7" fmla="*/ 2147483646 h 46"/>
                  <a:gd name="T8" fmla="*/ 2147483646 w 40"/>
                  <a:gd name="T9" fmla="*/ 2147483646 h 46"/>
                  <a:gd name="T10" fmla="*/ 2147483646 w 40"/>
                  <a:gd name="T11" fmla="*/ 2147483646 h 46"/>
                  <a:gd name="T12" fmla="*/ 2147483646 w 40"/>
                  <a:gd name="T13" fmla="*/ 2147483646 h 46"/>
                  <a:gd name="T14" fmla="*/ 2147483646 w 40"/>
                  <a:gd name="T15" fmla="*/ 2147483646 h 46"/>
                  <a:gd name="T16" fmla="*/ 2147483646 w 40"/>
                  <a:gd name="T17" fmla="*/ 0 h 46"/>
                  <a:gd name="T18" fmla="*/ 2147483646 w 40"/>
                  <a:gd name="T19" fmla="*/ 2147483646 h 46"/>
                  <a:gd name="T20" fmla="*/ 2147483646 w 40"/>
                  <a:gd name="T21" fmla="*/ 2147483646 h 46"/>
                  <a:gd name="T22" fmla="*/ 2147483646 w 40"/>
                  <a:gd name="T23" fmla="*/ 2147483646 h 46"/>
                  <a:gd name="T24" fmla="*/ 2147483646 w 40"/>
                  <a:gd name="T25" fmla="*/ 2147483646 h 46"/>
                  <a:gd name="T26" fmla="*/ 2147483646 w 40"/>
                  <a:gd name="T27" fmla="*/ 2147483646 h 46"/>
                  <a:gd name="T28" fmla="*/ 2147483646 w 40"/>
                  <a:gd name="T29" fmla="*/ 2147483646 h 46"/>
                  <a:gd name="T30" fmla="*/ 2147483646 w 40"/>
                  <a:gd name="T31" fmla="*/ 2147483646 h 46"/>
                  <a:gd name="T32" fmla="*/ 2147483646 w 40"/>
                  <a:gd name="T33" fmla="*/ 2147483646 h 46"/>
                  <a:gd name="T34" fmla="*/ 0 w 40"/>
                  <a:gd name="T35" fmla="*/ 2147483646 h 46"/>
                  <a:gd name="T36" fmla="*/ 2147483646 w 40"/>
                  <a:gd name="T37" fmla="*/ 2147483646 h 4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40" h="46">
                    <a:moveTo>
                      <a:pt x="5" y="35"/>
                    </a:moveTo>
                    <a:cubicBezTo>
                      <a:pt x="5" y="35"/>
                      <a:pt x="5" y="35"/>
                      <a:pt x="5" y="35"/>
                    </a:cubicBezTo>
                    <a:cubicBezTo>
                      <a:pt x="5" y="35"/>
                      <a:pt x="5" y="35"/>
                      <a:pt x="5" y="35"/>
                    </a:cubicBezTo>
                    <a:cubicBezTo>
                      <a:pt x="22" y="35"/>
                      <a:pt x="22" y="35"/>
                      <a:pt x="22" y="35"/>
                    </a:cubicBezTo>
                    <a:cubicBezTo>
                      <a:pt x="22" y="35"/>
                      <a:pt x="22" y="35"/>
                      <a:pt x="22" y="35"/>
                    </a:cubicBezTo>
                    <a:cubicBezTo>
                      <a:pt x="26" y="35"/>
                      <a:pt x="30" y="30"/>
                      <a:pt x="30" y="25"/>
                    </a:cubicBezTo>
                    <a:cubicBezTo>
                      <a:pt x="30" y="6"/>
                      <a:pt x="30" y="6"/>
                      <a:pt x="30" y="6"/>
                    </a:cubicBezTo>
                    <a:cubicBezTo>
                      <a:pt x="30" y="5"/>
                      <a:pt x="30" y="5"/>
                      <a:pt x="30" y="5"/>
                    </a:cubicBezTo>
                    <a:cubicBezTo>
                      <a:pt x="30" y="3"/>
                      <a:pt x="32" y="0"/>
                      <a:pt x="35" y="0"/>
                    </a:cubicBezTo>
                    <a:cubicBezTo>
                      <a:pt x="38" y="0"/>
                      <a:pt x="40" y="3"/>
                      <a:pt x="40" y="5"/>
                    </a:cubicBezTo>
                    <a:cubicBezTo>
                      <a:pt x="40" y="5"/>
                      <a:pt x="40" y="5"/>
                      <a:pt x="40" y="5"/>
                    </a:cubicBezTo>
                    <a:cubicBezTo>
                      <a:pt x="40" y="30"/>
                      <a:pt x="40" y="30"/>
                      <a:pt x="40" y="30"/>
                    </a:cubicBezTo>
                    <a:cubicBezTo>
                      <a:pt x="40" y="39"/>
                      <a:pt x="33" y="46"/>
                      <a:pt x="25" y="46"/>
                    </a:cubicBezTo>
                    <a:cubicBezTo>
                      <a:pt x="12" y="46"/>
                      <a:pt x="12" y="46"/>
                      <a:pt x="12" y="46"/>
                    </a:cubicBezTo>
                    <a:cubicBezTo>
                      <a:pt x="12" y="45"/>
                      <a:pt x="12" y="45"/>
                      <a:pt x="12" y="45"/>
                    </a:cubicBezTo>
                    <a:cubicBezTo>
                      <a:pt x="5" y="45"/>
                      <a:pt x="5" y="45"/>
                      <a:pt x="5" y="45"/>
                    </a:cubicBezTo>
                    <a:cubicBezTo>
                      <a:pt x="5" y="45"/>
                      <a:pt x="5" y="45"/>
                      <a:pt x="5" y="45"/>
                    </a:cubicBezTo>
                    <a:cubicBezTo>
                      <a:pt x="2" y="45"/>
                      <a:pt x="0" y="43"/>
                      <a:pt x="0" y="40"/>
                    </a:cubicBezTo>
                    <a:cubicBezTo>
                      <a:pt x="0" y="38"/>
                      <a:pt x="2" y="35"/>
                      <a:pt x="5" y="35"/>
                    </a:cubicBez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  <a:extLst/>
            </p:spPr>
            <p:txBody>
              <a:bodyPr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</p:grpSp>
      <p:grpSp>
        <p:nvGrpSpPr>
          <p:cNvPr id="54" name="组合 53">
            <a:extLst>
              <a:ext uri="{FF2B5EF4-FFF2-40B4-BE49-F238E27FC236}">
                <a16:creationId xmlns:a16="http://schemas.microsoft.com/office/drawing/2014/main" xmlns="" id="{20026986-4F6E-43A6-9B35-BD27B1EA4361}"/>
              </a:ext>
            </a:extLst>
          </p:cNvPr>
          <p:cNvGrpSpPr/>
          <p:nvPr/>
        </p:nvGrpSpPr>
        <p:grpSpPr>
          <a:xfrm>
            <a:off x="2824239" y="2936260"/>
            <a:ext cx="1164618" cy="1164619"/>
            <a:chOff x="2278698" y="3741657"/>
            <a:chExt cx="1500029" cy="1500029"/>
          </a:xfrm>
          <a:solidFill>
            <a:srgbClr val="998F5C"/>
          </a:solidFill>
        </p:grpSpPr>
        <p:sp>
          <p:nvSpPr>
            <p:cNvPr id="55" name="椭圆 54">
              <a:extLst>
                <a:ext uri="{FF2B5EF4-FFF2-40B4-BE49-F238E27FC236}">
                  <a16:creationId xmlns:a16="http://schemas.microsoft.com/office/drawing/2014/main" xmlns="" id="{59632489-40B2-4677-B94B-5BBEC0548F34}"/>
                </a:ext>
              </a:extLst>
            </p:cNvPr>
            <p:cNvSpPr/>
            <p:nvPr/>
          </p:nvSpPr>
          <p:spPr>
            <a:xfrm>
              <a:off x="2278698" y="3741657"/>
              <a:ext cx="1500029" cy="1500029"/>
            </a:xfrm>
            <a:prstGeom prst="ellipse">
              <a:avLst/>
            </a:prstGeom>
            <a:solidFill>
              <a:schemeClr val="tx1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4800" dirty="0">
                <a:solidFill>
                  <a:prstClr val="white"/>
                </a:solidFill>
                <a:latin typeface="Abadi" panose="020B0604020104020204" pitchFamily="34" charset="0"/>
              </a:endParaRPr>
            </a:p>
          </p:txBody>
        </p:sp>
        <p:grpSp>
          <p:nvGrpSpPr>
            <p:cNvPr id="56" name="组合 55">
              <a:extLst>
                <a:ext uri="{FF2B5EF4-FFF2-40B4-BE49-F238E27FC236}">
                  <a16:creationId xmlns:a16="http://schemas.microsoft.com/office/drawing/2014/main" xmlns="" id="{2EA2ED57-A9E0-431D-B727-674A4741FBD7}"/>
                </a:ext>
              </a:extLst>
            </p:cNvPr>
            <p:cNvGrpSpPr/>
            <p:nvPr/>
          </p:nvGrpSpPr>
          <p:grpSpPr>
            <a:xfrm>
              <a:off x="2662538" y="4134603"/>
              <a:ext cx="693436" cy="691515"/>
              <a:chOff x="2722713" y="3648225"/>
              <a:chExt cx="573087" cy="571500"/>
            </a:xfrm>
            <a:grpFill/>
          </p:grpSpPr>
          <p:sp>
            <p:nvSpPr>
              <p:cNvPr id="57" name="Freeform 178">
                <a:extLst>
                  <a:ext uri="{FF2B5EF4-FFF2-40B4-BE49-F238E27FC236}">
                    <a16:creationId xmlns:a16="http://schemas.microsoft.com/office/drawing/2014/main" xmlns="" id="{F5B5A113-9E39-4B82-991C-5277C44687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22713" y="3648225"/>
                <a:ext cx="573087" cy="571500"/>
              </a:xfrm>
              <a:custGeom>
                <a:avLst/>
                <a:gdLst>
                  <a:gd name="T0" fmla="*/ 2147483646 w 248"/>
                  <a:gd name="T1" fmla="*/ 0 h 248"/>
                  <a:gd name="T2" fmla="*/ 2147483646 w 248"/>
                  <a:gd name="T3" fmla="*/ 2147483646 h 248"/>
                  <a:gd name="T4" fmla="*/ 2147483646 w 248"/>
                  <a:gd name="T5" fmla="*/ 2147483646 h 248"/>
                  <a:gd name="T6" fmla="*/ 2147483646 w 248"/>
                  <a:gd name="T7" fmla="*/ 2147483646 h 248"/>
                  <a:gd name="T8" fmla="*/ 2147483646 w 248"/>
                  <a:gd name="T9" fmla="*/ 2147483646 h 248"/>
                  <a:gd name="T10" fmla="*/ 2147483646 w 248"/>
                  <a:gd name="T11" fmla="*/ 2147483646 h 248"/>
                  <a:gd name="T12" fmla="*/ 2147483646 w 248"/>
                  <a:gd name="T13" fmla="*/ 2147483646 h 248"/>
                  <a:gd name="T14" fmla="*/ 2147483646 w 248"/>
                  <a:gd name="T15" fmla="*/ 2147483646 h 248"/>
                  <a:gd name="T16" fmla="*/ 0 w 248"/>
                  <a:gd name="T17" fmla="*/ 2147483646 h 248"/>
                  <a:gd name="T18" fmla="*/ 2147483646 w 248"/>
                  <a:gd name="T19" fmla="*/ 2147483646 h 248"/>
                  <a:gd name="T20" fmla="*/ 2147483646 w 248"/>
                  <a:gd name="T21" fmla="*/ 2147483646 h 248"/>
                  <a:gd name="T22" fmla="*/ 2147483646 w 248"/>
                  <a:gd name="T23" fmla="*/ 2147483646 h 248"/>
                  <a:gd name="T24" fmla="*/ 2147483646 w 248"/>
                  <a:gd name="T25" fmla="*/ 2147483646 h 248"/>
                  <a:gd name="T26" fmla="*/ 2147483646 w 248"/>
                  <a:gd name="T27" fmla="*/ 2147483646 h 248"/>
                  <a:gd name="T28" fmla="*/ 2147483646 w 248"/>
                  <a:gd name="T29" fmla="*/ 2147483646 h 248"/>
                  <a:gd name="T30" fmla="*/ 2147483646 w 248"/>
                  <a:gd name="T31" fmla="*/ 2147483646 h 248"/>
                  <a:gd name="T32" fmla="*/ 2147483646 w 248"/>
                  <a:gd name="T33" fmla="*/ 2147483646 h 248"/>
                  <a:gd name="T34" fmla="*/ 2147483646 w 248"/>
                  <a:gd name="T35" fmla="*/ 2147483646 h 248"/>
                  <a:gd name="T36" fmla="*/ 2147483646 w 248"/>
                  <a:gd name="T37" fmla="*/ 2147483646 h 248"/>
                  <a:gd name="T38" fmla="*/ 2147483646 w 248"/>
                  <a:gd name="T39" fmla="*/ 2147483646 h 248"/>
                  <a:gd name="T40" fmla="*/ 2147483646 w 248"/>
                  <a:gd name="T41" fmla="*/ 2147483646 h 248"/>
                  <a:gd name="T42" fmla="*/ 2147483646 w 248"/>
                  <a:gd name="T43" fmla="*/ 2147483646 h 248"/>
                  <a:gd name="T44" fmla="*/ 2147483646 w 248"/>
                  <a:gd name="T45" fmla="*/ 2147483646 h 248"/>
                  <a:gd name="T46" fmla="*/ 2147483646 w 248"/>
                  <a:gd name="T47" fmla="*/ 2147483646 h 248"/>
                  <a:gd name="T48" fmla="*/ 2147483646 w 248"/>
                  <a:gd name="T49" fmla="*/ 2147483646 h 248"/>
                  <a:gd name="T50" fmla="*/ 2147483646 w 248"/>
                  <a:gd name="T51" fmla="*/ 2147483646 h 248"/>
                  <a:gd name="T52" fmla="*/ 2147483646 w 248"/>
                  <a:gd name="T53" fmla="*/ 2147483646 h 248"/>
                  <a:gd name="T54" fmla="*/ 2147483646 w 248"/>
                  <a:gd name="T55" fmla="*/ 2147483646 h 248"/>
                  <a:gd name="T56" fmla="*/ 2147483646 w 248"/>
                  <a:gd name="T57" fmla="*/ 2147483646 h 248"/>
                  <a:gd name="T58" fmla="*/ 2147483646 w 248"/>
                  <a:gd name="T59" fmla="*/ 2147483646 h 248"/>
                  <a:gd name="T60" fmla="*/ 2147483646 w 248"/>
                  <a:gd name="T61" fmla="*/ 2147483646 h 248"/>
                  <a:gd name="T62" fmla="*/ 2147483646 w 248"/>
                  <a:gd name="T63" fmla="*/ 2147483646 h 248"/>
                  <a:gd name="T64" fmla="*/ 2147483646 w 248"/>
                  <a:gd name="T65" fmla="*/ 0 h 248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0" t="0" r="r" b="b"/>
                <a:pathLst>
                  <a:path w="248" h="248">
                    <a:moveTo>
                      <a:pt x="124" y="0"/>
                    </a:moveTo>
                    <a:cubicBezTo>
                      <a:pt x="112" y="0"/>
                      <a:pt x="112" y="0"/>
                      <a:pt x="112" y="0"/>
                    </a:cubicBezTo>
                    <a:cubicBezTo>
                      <a:pt x="105" y="0"/>
                      <a:pt x="100" y="5"/>
                      <a:pt x="100" y="12"/>
                    </a:cubicBezTo>
                    <a:cubicBezTo>
                      <a:pt x="100" y="27"/>
                      <a:pt x="100" y="27"/>
                      <a:pt x="100" y="27"/>
                    </a:cubicBezTo>
                    <a:cubicBezTo>
                      <a:pt x="100" y="33"/>
                      <a:pt x="97" y="37"/>
                      <a:pt x="92" y="39"/>
                    </a:cubicBezTo>
                    <a:cubicBezTo>
                      <a:pt x="83" y="42"/>
                      <a:pt x="83" y="42"/>
                      <a:pt x="83" y="42"/>
                    </a:cubicBezTo>
                    <a:cubicBezTo>
                      <a:pt x="79" y="43"/>
                      <a:pt x="74" y="42"/>
                      <a:pt x="71" y="39"/>
                    </a:cubicBezTo>
                    <a:cubicBezTo>
                      <a:pt x="60" y="28"/>
                      <a:pt x="60" y="28"/>
                      <a:pt x="60" y="28"/>
                    </a:cubicBezTo>
                    <a:cubicBezTo>
                      <a:pt x="56" y="24"/>
                      <a:pt x="48" y="24"/>
                      <a:pt x="44" y="28"/>
                    </a:cubicBezTo>
                    <a:cubicBezTo>
                      <a:pt x="28" y="44"/>
                      <a:pt x="28" y="44"/>
                      <a:pt x="28" y="44"/>
                    </a:cubicBezTo>
                    <a:cubicBezTo>
                      <a:pt x="24" y="48"/>
                      <a:pt x="24" y="56"/>
                      <a:pt x="28" y="60"/>
                    </a:cubicBezTo>
                    <a:cubicBezTo>
                      <a:pt x="39" y="71"/>
                      <a:pt x="39" y="71"/>
                      <a:pt x="39" y="71"/>
                    </a:cubicBezTo>
                    <a:cubicBezTo>
                      <a:pt x="42" y="74"/>
                      <a:pt x="43" y="79"/>
                      <a:pt x="42" y="83"/>
                    </a:cubicBezTo>
                    <a:cubicBezTo>
                      <a:pt x="39" y="92"/>
                      <a:pt x="39" y="92"/>
                      <a:pt x="39" y="92"/>
                    </a:cubicBezTo>
                    <a:cubicBezTo>
                      <a:pt x="37" y="97"/>
                      <a:pt x="33" y="100"/>
                      <a:pt x="27" y="100"/>
                    </a:cubicBezTo>
                    <a:cubicBezTo>
                      <a:pt x="12" y="100"/>
                      <a:pt x="12" y="100"/>
                      <a:pt x="12" y="100"/>
                    </a:cubicBezTo>
                    <a:cubicBezTo>
                      <a:pt x="5" y="100"/>
                      <a:pt x="0" y="105"/>
                      <a:pt x="0" y="112"/>
                    </a:cubicBezTo>
                    <a:cubicBezTo>
                      <a:pt x="0" y="136"/>
                      <a:pt x="0" y="136"/>
                      <a:pt x="0" y="136"/>
                    </a:cubicBezTo>
                    <a:cubicBezTo>
                      <a:pt x="0" y="143"/>
                      <a:pt x="5" y="148"/>
                      <a:pt x="12" y="148"/>
                    </a:cubicBezTo>
                    <a:cubicBezTo>
                      <a:pt x="27" y="148"/>
                      <a:pt x="27" y="148"/>
                      <a:pt x="27" y="148"/>
                    </a:cubicBezTo>
                    <a:cubicBezTo>
                      <a:pt x="33" y="148"/>
                      <a:pt x="37" y="151"/>
                      <a:pt x="39" y="156"/>
                    </a:cubicBezTo>
                    <a:cubicBezTo>
                      <a:pt x="42" y="165"/>
                      <a:pt x="42" y="165"/>
                      <a:pt x="42" y="165"/>
                    </a:cubicBezTo>
                    <a:cubicBezTo>
                      <a:pt x="43" y="169"/>
                      <a:pt x="42" y="174"/>
                      <a:pt x="39" y="177"/>
                    </a:cubicBezTo>
                    <a:cubicBezTo>
                      <a:pt x="28" y="188"/>
                      <a:pt x="28" y="188"/>
                      <a:pt x="28" y="188"/>
                    </a:cubicBezTo>
                    <a:cubicBezTo>
                      <a:pt x="24" y="192"/>
                      <a:pt x="24" y="200"/>
                      <a:pt x="28" y="204"/>
                    </a:cubicBezTo>
                    <a:cubicBezTo>
                      <a:pt x="44" y="220"/>
                      <a:pt x="44" y="220"/>
                      <a:pt x="44" y="220"/>
                    </a:cubicBezTo>
                    <a:cubicBezTo>
                      <a:pt x="48" y="224"/>
                      <a:pt x="56" y="224"/>
                      <a:pt x="60" y="220"/>
                    </a:cubicBezTo>
                    <a:cubicBezTo>
                      <a:pt x="71" y="209"/>
                      <a:pt x="71" y="209"/>
                      <a:pt x="71" y="209"/>
                    </a:cubicBezTo>
                    <a:cubicBezTo>
                      <a:pt x="74" y="206"/>
                      <a:pt x="79" y="205"/>
                      <a:pt x="83" y="206"/>
                    </a:cubicBezTo>
                    <a:cubicBezTo>
                      <a:pt x="92" y="209"/>
                      <a:pt x="92" y="209"/>
                      <a:pt x="92" y="209"/>
                    </a:cubicBezTo>
                    <a:cubicBezTo>
                      <a:pt x="97" y="211"/>
                      <a:pt x="100" y="215"/>
                      <a:pt x="100" y="221"/>
                    </a:cubicBezTo>
                    <a:cubicBezTo>
                      <a:pt x="100" y="236"/>
                      <a:pt x="100" y="236"/>
                      <a:pt x="100" y="236"/>
                    </a:cubicBezTo>
                    <a:cubicBezTo>
                      <a:pt x="100" y="243"/>
                      <a:pt x="105" y="248"/>
                      <a:pt x="112" y="248"/>
                    </a:cubicBezTo>
                    <a:cubicBezTo>
                      <a:pt x="124" y="248"/>
                      <a:pt x="124" y="248"/>
                      <a:pt x="124" y="248"/>
                    </a:cubicBezTo>
                    <a:cubicBezTo>
                      <a:pt x="136" y="248"/>
                      <a:pt x="136" y="248"/>
                      <a:pt x="136" y="248"/>
                    </a:cubicBezTo>
                    <a:cubicBezTo>
                      <a:pt x="143" y="248"/>
                      <a:pt x="148" y="243"/>
                      <a:pt x="148" y="236"/>
                    </a:cubicBezTo>
                    <a:cubicBezTo>
                      <a:pt x="148" y="221"/>
                      <a:pt x="148" y="221"/>
                      <a:pt x="148" y="221"/>
                    </a:cubicBezTo>
                    <a:cubicBezTo>
                      <a:pt x="148" y="215"/>
                      <a:pt x="151" y="211"/>
                      <a:pt x="156" y="209"/>
                    </a:cubicBezTo>
                    <a:cubicBezTo>
                      <a:pt x="165" y="206"/>
                      <a:pt x="165" y="206"/>
                      <a:pt x="165" y="206"/>
                    </a:cubicBezTo>
                    <a:cubicBezTo>
                      <a:pt x="169" y="205"/>
                      <a:pt x="174" y="206"/>
                      <a:pt x="177" y="209"/>
                    </a:cubicBezTo>
                    <a:cubicBezTo>
                      <a:pt x="188" y="220"/>
                      <a:pt x="188" y="220"/>
                      <a:pt x="188" y="220"/>
                    </a:cubicBezTo>
                    <a:cubicBezTo>
                      <a:pt x="192" y="224"/>
                      <a:pt x="200" y="224"/>
                      <a:pt x="204" y="220"/>
                    </a:cubicBezTo>
                    <a:cubicBezTo>
                      <a:pt x="220" y="204"/>
                      <a:pt x="220" y="204"/>
                      <a:pt x="220" y="204"/>
                    </a:cubicBezTo>
                    <a:cubicBezTo>
                      <a:pt x="224" y="200"/>
                      <a:pt x="224" y="192"/>
                      <a:pt x="220" y="188"/>
                    </a:cubicBezTo>
                    <a:cubicBezTo>
                      <a:pt x="209" y="177"/>
                      <a:pt x="209" y="177"/>
                      <a:pt x="209" y="177"/>
                    </a:cubicBezTo>
                    <a:cubicBezTo>
                      <a:pt x="206" y="174"/>
                      <a:pt x="205" y="169"/>
                      <a:pt x="206" y="165"/>
                    </a:cubicBezTo>
                    <a:cubicBezTo>
                      <a:pt x="209" y="156"/>
                      <a:pt x="209" y="156"/>
                      <a:pt x="209" y="156"/>
                    </a:cubicBezTo>
                    <a:cubicBezTo>
                      <a:pt x="211" y="151"/>
                      <a:pt x="215" y="148"/>
                      <a:pt x="221" y="148"/>
                    </a:cubicBezTo>
                    <a:cubicBezTo>
                      <a:pt x="236" y="148"/>
                      <a:pt x="236" y="148"/>
                      <a:pt x="236" y="148"/>
                    </a:cubicBezTo>
                    <a:cubicBezTo>
                      <a:pt x="243" y="148"/>
                      <a:pt x="248" y="143"/>
                      <a:pt x="248" y="136"/>
                    </a:cubicBezTo>
                    <a:cubicBezTo>
                      <a:pt x="248" y="112"/>
                      <a:pt x="248" y="112"/>
                      <a:pt x="248" y="112"/>
                    </a:cubicBezTo>
                    <a:cubicBezTo>
                      <a:pt x="248" y="105"/>
                      <a:pt x="243" y="100"/>
                      <a:pt x="236" y="100"/>
                    </a:cubicBezTo>
                    <a:cubicBezTo>
                      <a:pt x="221" y="100"/>
                      <a:pt x="221" y="100"/>
                      <a:pt x="221" y="100"/>
                    </a:cubicBezTo>
                    <a:cubicBezTo>
                      <a:pt x="215" y="100"/>
                      <a:pt x="211" y="97"/>
                      <a:pt x="209" y="92"/>
                    </a:cubicBezTo>
                    <a:cubicBezTo>
                      <a:pt x="206" y="83"/>
                      <a:pt x="206" y="83"/>
                      <a:pt x="206" y="83"/>
                    </a:cubicBezTo>
                    <a:cubicBezTo>
                      <a:pt x="205" y="79"/>
                      <a:pt x="206" y="74"/>
                      <a:pt x="209" y="71"/>
                    </a:cubicBezTo>
                    <a:cubicBezTo>
                      <a:pt x="220" y="60"/>
                      <a:pt x="220" y="60"/>
                      <a:pt x="220" y="60"/>
                    </a:cubicBezTo>
                    <a:cubicBezTo>
                      <a:pt x="224" y="56"/>
                      <a:pt x="224" y="48"/>
                      <a:pt x="220" y="44"/>
                    </a:cubicBezTo>
                    <a:cubicBezTo>
                      <a:pt x="204" y="28"/>
                      <a:pt x="204" y="28"/>
                      <a:pt x="204" y="28"/>
                    </a:cubicBezTo>
                    <a:cubicBezTo>
                      <a:pt x="200" y="24"/>
                      <a:pt x="192" y="24"/>
                      <a:pt x="188" y="28"/>
                    </a:cubicBezTo>
                    <a:cubicBezTo>
                      <a:pt x="177" y="39"/>
                      <a:pt x="177" y="39"/>
                      <a:pt x="177" y="39"/>
                    </a:cubicBezTo>
                    <a:cubicBezTo>
                      <a:pt x="174" y="42"/>
                      <a:pt x="169" y="43"/>
                      <a:pt x="165" y="42"/>
                    </a:cubicBezTo>
                    <a:cubicBezTo>
                      <a:pt x="156" y="39"/>
                      <a:pt x="156" y="39"/>
                      <a:pt x="156" y="39"/>
                    </a:cubicBezTo>
                    <a:cubicBezTo>
                      <a:pt x="151" y="37"/>
                      <a:pt x="148" y="33"/>
                      <a:pt x="148" y="27"/>
                    </a:cubicBezTo>
                    <a:cubicBezTo>
                      <a:pt x="148" y="12"/>
                      <a:pt x="148" y="12"/>
                      <a:pt x="148" y="12"/>
                    </a:cubicBezTo>
                    <a:cubicBezTo>
                      <a:pt x="148" y="5"/>
                      <a:pt x="143" y="0"/>
                      <a:pt x="136" y="0"/>
                    </a:cubicBezTo>
                    <a:lnTo>
                      <a:pt x="124" y="0"/>
                    </a:lnTo>
                    <a:close/>
                  </a:path>
                </a:pathLst>
              </a:custGeom>
              <a:solidFill>
                <a:schemeClr val="bg1"/>
              </a:solidFill>
              <a:ln w="17463" cap="rnd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8" name="Freeform 179">
                <a:extLst>
                  <a:ext uri="{FF2B5EF4-FFF2-40B4-BE49-F238E27FC236}">
                    <a16:creationId xmlns:a16="http://schemas.microsoft.com/office/drawing/2014/main" xmlns="" id="{BCE79AC1-4D40-462A-AFCA-B45F6728AA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46550" y="3872063"/>
                <a:ext cx="125413" cy="125412"/>
              </a:xfrm>
              <a:custGeom>
                <a:avLst/>
                <a:gdLst>
                  <a:gd name="T0" fmla="*/ 2147483646 w 54"/>
                  <a:gd name="T1" fmla="*/ 2147483646 h 54"/>
                  <a:gd name="T2" fmla="*/ 2147483646 w 54"/>
                  <a:gd name="T3" fmla="*/ 2147483646 h 54"/>
                  <a:gd name="T4" fmla="*/ 2147483646 w 54"/>
                  <a:gd name="T5" fmla="*/ 2147483646 h 54"/>
                  <a:gd name="T6" fmla="*/ 2147483646 w 54"/>
                  <a:gd name="T7" fmla="*/ 2147483646 h 54"/>
                  <a:gd name="T8" fmla="*/ 2147483646 w 54"/>
                  <a:gd name="T9" fmla="*/ 2147483646 h 5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4" h="54">
                    <a:moveTo>
                      <a:pt x="50" y="32"/>
                    </a:moveTo>
                    <a:cubicBezTo>
                      <a:pt x="54" y="15"/>
                      <a:pt x="39" y="0"/>
                      <a:pt x="22" y="4"/>
                    </a:cubicBezTo>
                    <a:cubicBezTo>
                      <a:pt x="13" y="6"/>
                      <a:pt x="6" y="13"/>
                      <a:pt x="4" y="22"/>
                    </a:cubicBezTo>
                    <a:cubicBezTo>
                      <a:pt x="0" y="39"/>
                      <a:pt x="15" y="54"/>
                      <a:pt x="32" y="50"/>
                    </a:cubicBezTo>
                    <a:cubicBezTo>
                      <a:pt x="41" y="48"/>
                      <a:pt x="48" y="41"/>
                      <a:pt x="50" y="32"/>
                    </a:cubicBezTo>
                    <a:close/>
                  </a:path>
                </a:pathLst>
              </a:custGeom>
              <a:solidFill>
                <a:schemeClr val="bg1"/>
              </a:solidFill>
              <a:ln w="17463" cap="rnd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endParaRPr lang="zh-CN" altLang="en-US" dirty="0">
                  <a:solidFill>
                    <a:prstClr val="black"/>
                  </a:solidFill>
                </a:endParaRPr>
              </a:p>
            </p:txBody>
          </p:sp>
        </p:grpSp>
      </p:grpSp>
      <p:grpSp>
        <p:nvGrpSpPr>
          <p:cNvPr id="59" name="组合 58">
            <a:extLst>
              <a:ext uri="{FF2B5EF4-FFF2-40B4-BE49-F238E27FC236}">
                <a16:creationId xmlns:a16="http://schemas.microsoft.com/office/drawing/2014/main" xmlns="" id="{B31FA8BE-34B5-41FB-BFAB-B38E6E523CBB}"/>
              </a:ext>
            </a:extLst>
          </p:cNvPr>
          <p:cNvGrpSpPr/>
          <p:nvPr/>
        </p:nvGrpSpPr>
        <p:grpSpPr>
          <a:xfrm>
            <a:off x="5874753" y="2936260"/>
            <a:ext cx="1164618" cy="1164619"/>
            <a:chOff x="6207761" y="3741657"/>
            <a:chExt cx="1500029" cy="1500029"/>
          </a:xfrm>
          <a:solidFill>
            <a:srgbClr val="B3DDEB"/>
          </a:solidFill>
        </p:grpSpPr>
        <p:sp>
          <p:nvSpPr>
            <p:cNvPr id="60" name="椭圆 59">
              <a:extLst>
                <a:ext uri="{FF2B5EF4-FFF2-40B4-BE49-F238E27FC236}">
                  <a16:creationId xmlns:a16="http://schemas.microsoft.com/office/drawing/2014/main" xmlns="" id="{D3FFA5E7-CCDC-4BD8-BE06-63F64BC402C1}"/>
                </a:ext>
              </a:extLst>
            </p:cNvPr>
            <p:cNvSpPr/>
            <p:nvPr/>
          </p:nvSpPr>
          <p:spPr>
            <a:xfrm>
              <a:off x="6207761" y="3741657"/>
              <a:ext cx="1500029" cy="1500029"/>
            </a:xfrm>
            <a:prstGeom prst="ellipse">
              <a:avLst/>
            </a:prstGeom>
            <a:solidFill>
              <a:schemeClr val="tx1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dirty="0">
                <a:solidFill>
                  <a:prstClr val="white"/>
                </a:solidFill>
              </a:endParaRPr>
            </a:p>
          </p:txBody>
        </p:sp>
        <p:grpSp>
          <p:nvGrpSpPr>
            <p:cNvPr id="61" name="组合 60">
              <a:extLst>
                <a:ext uri="{FF2B5EF4-FFF2-40B4-BE49-F238E27FC236}">
                  <a16:creationId xmlns:a16="http://schemas.microsoft.com/office/drawing/2014/main" xmlns="" id="{DA278A5C-8DD4-4319-BBBC-204E1C51F518}"/>
                </a:ext>
              </a:extLst>
            </p:cNvPr>
            <p:cNvGrpSpPr/>
            <p:nvPr/>
          </p:nvGrpSpPr>
          <p:grpSpPr>
            <a:xfrm>
              <a:off x="6652054" y="4156692"/>
              <a:ext cx="647335" cy="647336"/>
              <a:chOff x="1830388" y="2073275"/>
              <a:chExt cx="534987" cy="534988"/>
            </a:xfrm>
            <a:grpFill/>
          </p:grpSpPr>
          <p:sp>
            <p:nvSpPr>
              <p:cNvPr id="62" name="Freeform 24">
                <a:extLst>
                  <a:ext uri="{FF2B5EF4-FFF2-40B4-BE49-F238E27FC236}">
                    <a16:creationId xmlns:a16="http://schemas.microsoft.com/office/drawing/2014/main" xmlns="" id="{AADDD382-81B6-456B-ADBA-23E4E44A29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00250" y="2119313"/>
                <a:ext cx="365125" cy="109537"/>
              </a:xfrm>
              <a:custGeom>
                <a:avLst/>
                <a:gdLst>
                  <a:gd name="T0" fmla="*/ 2147483646 w 158"/>
                  <a:gd name="T1" fmla="*/ 2147483646 h 48"/>
                  <a:gd name="T2" fmla="*/ 2147483646 w 158"/>
                  <a:gd name="T3" fmla="*/ 2147483646 h 48"/>
                  <a:gd name="T4" fmla="*/ 0 w 158"/>
                  <a:gd name="T5" fmla="*/ 2147483646 h 48"/>
                  <a:gd name="T6" fmla="*/ 0 w 158"/>
                  <a:gd name="T7" fmla="*/ 2147483646 h 48"/>
                  <a:gd name="T8" fmla="*/ 2147483646 w 158"/>
                  <a:gd name="T9" fmla="*/ 0 h 48"/>
                  <a:gd name="T10" fmla="*/ 2147483646 w 158"/>
                  <a:gd name="T11" fmla="*/ 0 h 48"/>
                  <a:gd name="T12" fmla="*/ 2147483646 w 158"/>
                  <a:gd name="T13" fmla="*/ 2147483646 h 48"/>
                  <a:gd name="T14" fmla="*/ 2147483646 w 158"/>
                  <a:gd name="T15" fmla="*/ 2147483646 h 48"/>
                  <a:gd name="T16" fmla="*/ 2147483646 w 158"/>
                  <a:gd name="T17" fmla="*/ 2147483646 h 48"/>
                  <a:gd name="T18" fmla="*/ 2147483646 w 158"/>
                  <a:gd name="T19" fmla="*/ 2147483646 h 48"/>
                  <a:gd name="T20" fmla="*/ 2147483646 w 158"/>
                  <a:gd name="T21" fmla="*/ 2147483646 h 48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158" h="48">
                    <a:moveTo>
                      <a:pt x="130" y="48"/>
                    </a:moveTo>
                    <a:cubicBezTo>
                      <a:pt x="9" y="48"/>
                      <a:pt x="9" y="48"/>
                      <a:pt x="9" y="48"/>
                    </a:cubicBezTo>
                    <a:cubicBezTo>
                      <a:pt x="4" y="48"/>
                      <a:pt x="0" y="44"/>
                      <a:pt x="0" y="40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4" y="0"/>
                      <a:pt x="9" y="0"/>
                    </a:cubicBezTo>
                    <a:cubicBezTo>
                      <a:pt x="130" y="0"/>
                      <a:pt x="130" y="0"/>
                      <a:pt x="130" y="0"/>
                    </a:cubicBezTo>
                    <a:cubicBezTo>
                      <a:pt x="132" y="0"/>
                      <a:pt x="134" y="1"/>
                      <a:pt x="135" y="2"/>
                    </a:cubicBezTo>
                    <a:cubicBezTo>
                      <a:pt x="154" y="18"/>
                      <a:pt x="154" y="18"/>
                      <a:pt x="154" y="18"/>
                    </a:cubicBezTo>
                    <a:cubicBezTo>
                      <a:pt x="158" y="21"/>
                      <a:pt x="158" y="27"/>
                      <a:pt x="154" y="30"/>
                    </a:cubicBezTo>
                    <a:cubicBezTo>
                      <a:pt x="135" y="46"/>
                      <a:pt x="135" y="46"/>
                      <a:pt x="135" y="46"/>
                    </a:cubicBezTo>
                    <a:cubicBezTo>
                      <a:pt x="134" y="47"/>
                      <a:pt x="132" y="48"/>
                      <a:pt x="130" y="48"/>
                    </a:cubicBezTo>
                    <a:close/>
                  </a:path>
                </a:pathLst>
              </a:custGeom>
              <a:grpFill/>
              <a:ln w="17463" cap="rnd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3" name="Freeform 25">
                <a:extLst>
                  <a:ext uri="{FF2B5EF4-FFF2-40B4-BE49-F238E27FC236}">
                    <a16:creationId xmlns:a16="http://schemas.microsoft.com/office/drawing/2014/main" xmlns="" id="{29E784B1-3C72-4AFD-8EAA-6262FBDBB5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30388" y="2266950"/>
                <a:ext cx="355600" cy="109538"/>
              </a:xfrm>
              <a:custGeom>
                <a:avLst/>
                <a:gdLst>
                  <a:gd name="T0" fmla="*/ 2147483646 w 154"/>
                  <a:gd name="T1" fmla="*/ 0 h 48"/>
                  <a:gd name="T2" fmla="*/ 2147483646 w 154"/>
                  <a:gd name="T3" fmla="*/ 0 h 48"/>
                  <a:gd name="T4" fmla="*/ 2147483646 w 154"/>
                  <a:gd name="T5" fmla="*/ 2147483646 h 48"/>
                  <a:gd name="T6" fmla="*/ 2147483646 w 154"/>
                  <a:gd name="T7" fmla="*/ 2147483646 h 48"/>
                  <a:gd name="T8" fmla="*/ 2147483646 w 154"/>
                  <a:gd name="T9" fmla="*/ 2147483646 h 48"/>
                  <a:gd name="T10" fmla="*/ 2147483646 w 154"/>
                  <a:gd name="T11" fmla="*/ 2147483646 h 48"/>
                  <a:gd name="T12" fmla="*/ 2147483646 w 154"/>
                  <a:gd name="T13" fmla="*/ 2147483646 h 48"/>
                  <a:gd name="T14" fmla="*/ 2147483646 w 154"/>
                  <a:gd name="T15" fmla="*/ 2147483646 h 48"/>
                  <a:gd name="T16" fmla="*/ 2147483646 w 154"/>
                  <a:gd name="T17" fmla="*/ 2147483646 h 48"/>
                  <a:gd name="T18" fmla="*/ 2147483646 w 154"/>
                  <a:gd name="T19" fmla="*/ 2147483646 h 48"/>
                  <a:gd name="T20" fmla="*/ 2147483646 w 154"/>
                  <a:gd name="T21" fmla="*/ 0 h 48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154" h="48">
                    <a:moveTo>
                      <a:pt x="27" y="0"/>
                    </a:moveTo>
                    <a:cubicBezTo>
                      <a:pt x="144" y="0"/>
                      <a:pt x="144" y="0"/>
                      <a:pt x="144" y="0"/>
                    </a:cubicBezTo>
                    <a:cubicBezTo>
                      <a:pt x="150" y="0"/>
                      <a:pt x="154" y="6"/>
                      <a:pt x="154" y="12"/>
                    </a:cubicBezTo>
                    <a:cubicBezTo>
                      <a:pt x="154" y="36"/>
                      <a:pt x="154" y="36"/>
                      <a:pt x="154" y="36"/>
                    </a:cubicBezTo>
                    <a:cubicBezTo>
                      <a:pt x="154" y="42"/>
                      <a:pt x="150" y="48"/>
                      <a:pt x="144" y="48"/>
                    </a:cubicBezTo>
                    <a:cubicBezTo>
                      <a:pt x="27" y="48"/>
                      <a:pt x="27" y="48"/>
                      <a:pt x="27" y="48"/>
                    </a:cubicBezTo>
                    <a:cubicBezTo>
                      <a:pt x="25" y="48"/>
                      <a:pt x="22" y="47"/>
                      <a:pt x="20" y="45"/>
                    </a:cubicBezTo>
                    <a:cubicBezTo>
                      <a:pt x="5" y="32"/>
                      <a:pt x="5" y="32"/>
                      <a:pt x="5" y="32"/>
                    </a:cubicBezTo>
                    <a:cubicBezTo>
                      <a:pt x="0" y="28"/>
                      <a:pt x="0" y="20"/>
                      <a:pt x="5" y="16"/>
                    </a:cubicBezTo>
                    <a:cubicBezTo>
                      <a:pt x="20" y="3"/>
                      <a:pt x="20" y="3"/>
                      <a:pt x="20" y="3"/>
                    </a:cubicBezTo>
                    <a:cubicBezTo>
                      <a:pt x="22" y="1"/>
                      <a:pt x="25" y="0"/>
                      <a:pt x="27" y="0"/>
                    </a:cubicBezTo>
                    <a:close/>
                  </a:path>
                </a:pathLst>
              </a:custGeom>
              <a:grpFill/>
              <a:ln w="17463" cap="rnd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4" name="Line 26">
                <a:extLst>
                  <a:ext uri="{FF2B5EF4-FFF2-40B4-BE49-F238E27FC236}">
                    <a16:creationId xmlns:a16="http://schemas.microsoft.com/office/drawing/2014/main" xmlns="" id="{A1318AD0-74C2-41A0-8AEC-98CF2C4695E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093913" y="2376488"/>
                <a:ext cx="0" cy="222250"/>
              </a:xfrm>
              <a:prstGeom prst="line">
                <a:avLst/>
              </a:prstGeom>
              <a:grpFill/>
              <a:ln w="17463" cap="rnd">
                <a:solidFill>
                  <a:schemeClr val="bg1"/>
                </a:solidFill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5" name="Line 27">
                <a:extLst>
                  <a:ext uri="{FF2B5EF4-FFF2-40B4-BE49-F238E27FC236}">
                    <a16:creationId xmlns:a16="http://schemas.microsoft.com/office/drawing/2014/main" xmlns="" id="{64568F1E-DBBD-4C0C-9C65-E63AF0C7EFE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093913" y="2228850"/>
                <a:ext cx="0" cy="38100"/>
              </a:xfrm>
              <a:prstGeom prst="line">
                <a:avLst/>
              </a:prstGeom>
              <a:grpFill/>
              <a:ln w="17463" cap="rnd">
                <a:solidFill>
                  <a:schemeClr val="bg1"/>
                </a:solidFill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6" name="Line 28">
                <a:extLst>
                  <a:ext uri="{FF2B5EF4-FFF2-40B4-BE49-F238E27FC236}">
                    <a16:creationId xmlns:a16="http://schemas.microsoft.com/office/drawing/2014/main" xmlns="" id="{A0EDC10A-179F-4DF0-B7B7-778EE460D27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093913" y="2073275"/>
                <a:ext cx="0" cy="46038"/>
              </a:xfrm>
              <a:prstGeom prst="line">
                <a:avLst/>
              </a:prstGeom>
              <a:grpFill/>
              <a:ln w="17463" cap="rnd">
                <a:solidFill>
                  <a:schemeClr val="bg1"/>
                </a:solidFill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7" name="Line 29">
                <a:extLst>
                  <a:ext uri="{FF2B5EF4-FFF2-40B4-BE49-F238E27FC236}">
                    <a16:creationId xmlns:a16="http://schemas.microsoft.com/office/drawing/2014/main" xmlns="" id="{E54B87C6-210E-423B-BF0C-A4FA8759141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020888" y="2608263"/>
                <a:ext cx="149225" cy="0"/>
              </a:xfrm>
              <a:prstGeom prst="line">
                <a:avLst/>
              </a:prstGeom>
              <a:grpFill/>
              <a:ln w="17463" cap="rnd">
                <a:solidFill>
                  <a:schemeClr val="bg1"/>
                </a:solidFill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</p:grpSp>
      <p:grpSp>
        <p:nvGrpSpPr>
          <p:cNvPr id="68" name="组合 67">
            <a:extLst>
              <a:ext uri="{FF2B5EF4-FFF2-40B4-BE49-F238E27FC236}">
                <a16:creationId xmlns:a16="http://schemas.microsoft.com/office/drawing/2014/main" xmlns="" id="{B2D2DCB9-C5BA-4A99-A12E-52EA76CAC971}"/>
              </a:ext>
            </a:extLst>
          </p:cNvPr>
          <p:cNvGrpSpPr/>
          <p:nvPr/>
        </p:nvGrpSpPr>
        <p:grpSpPr>
          <a:xfrm>
            <a:off x="7405432" y="2941683"/>
            <a:ext cx="1164618" cy="1164619"/>
            <a:chOff x="8179277" y="3748642"/>
            <a:chExt cx="1500028" cy="1500029"/>
          </a:xfrm>
          <a:solidFill>
            <a:srgbClr val="FDE1E0"/>
          </a:solidFill>
        </p:grpSpPr>
        <p:sp>
          <p:nvSpPr>
            <p:cNvPr id="69" name="椭圆 68">
              <a:extLst>
                <a:ext uri="{FF2B5EF4-FFF2-40B4-BE49-F238E27FC236}">
                  <a16:creationId xmlns:a16="http://schemas.microsoft.com/office/drawing/2014/main" xmlns="" id="{CE07E014-AB89-42D1-94A5-15DB3DA47E3C}"/>
                </a:ext>
              </a:extLst>
            </p:cNvPr>
            <p:cNvSpPr/>
            <p:nvPr/>
          </p:nvSpPr>
          <p:spPr>
            <a:xfrm>
              <a:off x="8179277" y="3748642"/>
              <a:ext cx="1500028" cy="1500029"/>
            </a:xfrm>
            <a:prstGeom prst="ellipse">
              <a:avLst/>
            </a:prstGeom>
            <a:solidFill>
              <a:srgbClr val="086C92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dirty="0">
                <a:solidFill>
                  <a:prstClr val="white"/>
                </a:solidFill>
              </a:endParaRPr>
            </a:p>
          </p:txBody>
        </p:sp>
        <p:grpSp>
          <p:nvGrpSpPr>
            <p:cNvPr id="70" name="组合 69">
              <a:extLst>
                <a:ext uri="{FF2B5EF4-FFF2-40B4-BE49-F238E27FC236}">
                  <a16:creationId xmlns:a16="http://schemas.microsoft.com/office/drawing/2014/main" xmlns="" id="{891E045A-6C14-45D4-B4DF-DB10CD65A2DF}"/>
                </a:ext>
              </a:extLst>
            </p:cNvPr>
            <p:cNvGrpSpPr/>
            <p:nvPr/>
          </p:nvGrpSpPr>
          <p:grpSpPr>
            <a:xfrm>
              <a:off x="8605283" y="4234099"/>
              <a:ext cx="630396" cy="548323"/>
              <a:chOff x="11250613" y="919163"/>
              <a:chExt cx="573087" cy="498475"/>
            </a:xfrm>
            <a:grpFill/>
          </p:grpSpPr>
          <p:sp>
            <p:nvSpPr>
              <p:cNvPr id="71" name="Freeform 193">
                <a:extLst>
                  <a:ext uri="{FF2B5EF4-FFF2-40B4-BE49-F238E27FC236}">
                    <a16:creationId xmlns:a16="http://schemas.microsoft.com/office/drawing/2014/main" xmlns="" id="{2539BA89-03CE-43C6-A661-BF8FB2392E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250613" y="919163"/>
                <a:ext cx="573087" cy="498475"/>
              </a:xfrm>
              <a:custGeom>
                <a:avLst/>
                <a:gdLst>
                  <a:gd name="T0" fmla="*/ 0 w 248"/>
                  <a:gd name="T1" fmla="*/ 2147483646 h 216"/>
                  <a:gd name="T2" fmla="*/ 2147483646 w 248"/>
                  <a:gd name="T3" fmla="*/ 2147483646 h 216"/>
                  <a:gd name="T4" fmla="*/ 2147483646 w 248"/>
                  <a:gd name="T5" fmla="*/ 2147483646 h 216"/>
                  <a:gd name="T6" fmla="*/ 2147483646 w 248"/>
                  <a:gd name="T7" fmla="*/ 0 h 216"/>
                  <a:gd name="T8" fmla="*/ 2147483646 w 248"/>
                  <a:gd name="T9" fmla="*/ 2147483646 h 216"/>
                  <a:gd name="T10" fmla="*/ 2147483646 w 248"/>
                  <a:gd name="T11" fmla="*/ 0 h 216"/>
                  <a:gd name="T12" fmla="*/ 0 w 248"/>
                  <a:gd name="T13" fmla="*/ 2147483646 h 21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48" h="216">
                    <a:moveTo>
                      <a:pt x="0" y="64"/>
                    </a:moveTo>
                    <a:cubicBezTo>
                      <a:pt x="0" y="144"/>
                      <a:pt x="124" y="216"/>
                      <a:pt x="124" y="216"/>
                    </a:cubicBezTo>
                    <a:cubicBezTo>
                      <a:pt x="124" y="216"/>
                      <a:pt x="248" y="144"/>
                      <a:pt x="248" y="64"/>
                    </a:cubicBezTo>
                    <a:cubicBezTo>
                      <a:pt x="248" y="31"/>
                      <a:pt x="224" y="0"/>
                      <a:pt x="188" y="0"/>
                    </a:cubicBezTo>
                    <a:cubicBezTo>
                      <a:pt x="155" y="0"/>
                      <a:pt x="124" y="23"/>
                      <a:pt x="124" y="56"/>
                    </a:cubicBezTo>
                    <a:cubicBezTo>
                      <a:pt x="124" y="23"/>
                      <a:pt x="93" y="0"/>
                      <a:pt x="60" y="0"/>
                    </a:cubicBezTo>
                    <a:cubicBezTo>
                      <a:pt x="24" y="0"/>
                      <a:pt x="0" y="31"/>
                      <a:pt x="0" y="64"/>
                    </a:cubicBezTo>
                    <a:close/>
                  </a:path>
                </a:pathLst>
              </a:custGeom>
              <a:solidFill>
                <a:schemeClr val="bg1"/>
              </a:solidFill>
              <a:ln w="17463" cap="rnd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endParaRPr lang="zh-CN" altLang="en-US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72" name="Freeform 194">
                <a:extLst>
                  <a:ext uri="{FF2B5EF4-FFF2-40B4-BE49-F238E27FC236}">
                    <a16:creationId xmlns:a16="http://schemas.microsoft.com/office/drawing/2014/main" xmlns="" id="{5B67517D-AF7D-480F-A420-2BE4B75810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676063" y="984250"/>
                <a:ext cx="87312" cy="92075"/>
              </a:xfrm>
              <a:custGeom>
                <a:avLst/>
                <a:gdLst>
                  <a:gd name="T0" fmla="*/ 2147483646 w 38"/>
                  <a:gd name="T1" fmla="*/ 2147483646 h 40"/>
                  <a:gd name="T2" fmla="*/ 0 w 38"/>
                  <a:gd name="T3" fmla="*/ 0 h 40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38" h="40">
                    <a:moveTo>
                      <a:pt x="38" y="40"/>
                    </a:moveTo>
                    <a:cubicBezTo>
                      <a:pt x="38" y="19"/>
                      <a:pt x="23" y="0"/>
                      <a:pt x="0" y="0"/>
                    </a:cubicBezTo>
                  </a:path>
                </a:pathLst>
              </a:custGeom>
              <a:grpFill/>
              <a:ln w="17463" cap="rnd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</p:grpSp>
      <p:sp>
        <p:nvSpPr>
          <p:cNvPr id="73" name="文本框 72">
            <a:extLst>
              <a:ext uri="{FF2B5EF4-FFF2-40B4-BE49-F238E27FC236}">
                <a16:creationId xmlns:a16="http://schemas.microsoft.com/office/drawing/2014/main" xmlns="" id="{EE1A8A6B-29A2-4236-BE30-CE0595C2E205}"/>
              </a:ext>
            </a:extLst>
          </p:cNvPr>
          <p:cNvSpPr txBox="1"/>
          <p:nvPr/>
        </p:nvSpPr>
        <p:spPr>
          <a:xfrm>
            <a:off x="2477732" y="4598099"/>
            <a:ext cx="26996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74" name="文本框 73">
            <a:extLst>
              <a:ext uri="{FF2B5EF4-FFF2-40B4-BE49-F238E27FC236}">
                <a16:creationId xmlns:a16="http://schemas.microsoft.com/office/drawing/2014/main" xmlns="" id="{77469F10-0848-4F71-811D-01761BAB49E3}"/>
              </a:ext>
            </a:extLst>
          </p:cNvPr>
          <p:cNvSpPr txBox="1"/>
          <p:nvPr/>
        </p:nvSpPr>
        <p:spPr>
          <a:xfrm>
            <a:off x="2152355" y="5134020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</a:rPr>
              <a:t>Click here to add words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75" name="文本框 74">
            <a:extLst>
              <a:ext uri="{FF2B5EF4-FFF2-40B4-BE49-F238E27FC236}">
                <a16:creationId xmlns:a16="http://schemas.microsoft.com/office/drawing/2014/main" xmlns="" id="{FA9F314D-B47C-4873-9756-73B7B7C4CBA1}"/>
              </a:ext>
            </a:extLst>
          </p:cNvPr>
          <p:cNvSpPr txBox="1"/>
          <p:nvPr/>
        </p:nvSpPr>
        <p:spPr>
          <a:xfrm>
            <a:off x="2152355" y="5471086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</a:rPr>
              <a:t>Click here to add words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76" name="文本框 75">
            <a:extLst>
              <a:ext uri="{FF2B5EF4-FFF2-40B4-BE49-F238E27FC236}">
                <a16:creationId xmlns:a16="http://schemas.microsoft.com/office/drawing/2014/main" xmlns="" id="{53E89F78-9752-42F9-827D-0AD96026D1C8}"/>
              </a:ext>
            </a:extLst>
          </p:cNvPr>
          <p:cNvSpPr txBox="1"/>
          <p:nvPr/>
        </p:nvSpPr>
        <p:spPr>
          <a:xfrm>
            <a:off x="5988809" y="4580786"/>
            <a:ext cx="26996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77" name="文本框 76">
            <a:extLst>
              <a:ext uri="{FF2B5EF4-FFF2-40B4-BE49-F238E27FC236}">
                <a16:creationId xmlns:a16="http://schemas.microsoft.com/office/drawing/2014/main" xmlns="" id="{87454AAA-B4F3-46CE-8E30-53ECBF658E49}"/>
              </a:ext>
            </a:extLst>
          </p:cNvPr>
          <p:cNvSpPr txBox="1"/>
          <p:nvPr/>
        </p:nvSpPr>
        <p:spPr>
          <a:xfrm>
            <a:off x="5663432" y="5116707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</a:rPr>
              <a:t>Click here to add words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78" name="文本框 77">
            <a:extLst>
              <a:ext uri="{FF2B5EF4-FFF2-40B4-BE49-F238E27FC236}">
                <a16:creationId xmlns:a16="http://schemas.microsoft.com/office/drawing/2014/main" xmlns="" id="{24EEB334-EE2D-4E46-B60B-886AD63AAE8B}"/>
              </a:ext>
            </a:extLst>
          </p:cNvPr>
          <p:cNvSpPr txBox="1"/>
          <p:nvPr/>
        </p:nvSpPr>
        <p:spPr>
          <a:xfrm>
            <a:off x="5663432" y="5453773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</a:rPr>
              <a:t>Click here to add words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79" name="文本框 78">
            <a:extLst>
              <a:ext uri="{FF2B5EF4-FFF2-40B4-BE49-F238E27FC236}">
                <a16:creationId xmlns:a16="http://schemas.microsoft.com/office/drawing/2014/main" xmlns="" id="{F9423165-9187-4AAD-8FF1-721045893595}"/>
              </a:ext>
            </a:extLst>
          </p:cNvPr>
          <p:cNvSpPr txBox="1"/>
          <p:nvPr/>
        </p:nvSpPr>
        <p:spPr>
          <a:xfrm>
            <a:off x="4872375" y="1553832"/>
            <a:ext cx="26996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80" name="文本框 79">
            <a:extLst>
              <a:ext uri="{FF2B5EF4-FFF2-40B4-BE49-F238E27FC236}">
                <a16:creationId xmlns:a16="http://schemas.microsoft.com/office/drawing/2014/main" xmlns="" id="{BE4A5306-1B22-4EC7-B20D-C0F941FE60BC}"/>
              </a:ext>
            </a:extLst>
          </p:cNvPr>
          <p:cNvSpPr txBox="1"/>
          <p:nvPr/>
        </p:nvSpPr>
        <p:spPr>
          <a:xfrm>
            <a:off x="4546998" y="2089753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</a:rPr>
              <a:t>Click here to add words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81" name="文本框 80">
            <a:extLst>
              <a:ext uri="{FF2B5EF4-FFF2-40B4-BE49-F238E27FC236}">
                <a16:creationId xmlns:a16="http://schemas.microsoft.com/office/drawing/2014/main" xmlns="" id="{D8AD709F-DB8E-4178-8209-AE17705DAB40}"/>
              </a:ext>
            </a:extLst>
          </p:cNvPr>
          <p:cNvSpPr txBox="1"/>
          <p:nvPr/>
        </p:nvSpPr>
        <p:spPr>
          <a:xfrm>
            <a:off x="4546998" y="2426819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</a:rPr>
              <a:t>Click here to add words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82" name="文本框 81">
            <a:extLst>
              <a:ext uri="{FF2B5EF4-FFF2-40B4-BE49-F238E27FC236}">
                <a16:creationId xmlns:a16="http://schemas.microsoft.com/office/drawing/2014/main" xmlns="" id="{F39BE2DD-BD29-42EC-A436-D3272770AC7A}"/>
              </a:ext>
            </a:extLst>
          </p:cNvPr>
          <p:cNvSpPr txBox="1"/>
          <p:nvPr/>
        </p:nvSpPr>
        <p:spPr>
          <a:xfrm>
            <a:off x="8884037" y="1703988"/>
            <a:ext cx="26996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83" name="文本框 82">
            <a:extLst>
              <a:ext uri="{FF2B5EF4-FFF2-40B4-BE49-F238E27FC236}">
                <a16:creationId xmlns:a16="http://schemas.microsoft.com/office/drawing/2014/main" xmlns="" id="{65F3936A-D502-4E1F-9F5E-78AED287BFA8}"/>
              </a:ext>
            </a:extLst>
          </p:cNvPr>
          <p:cNvSpPr txBox="1"/>
          <p:nvPr/>
        </p:nvSpPr>
        <p:spPr>
          <a:xfrm>
            <a:off x="8558660" y="2239909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</a:rPr>
              <a:t>Click here to add words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84" name="文本框 83">
            <a:extLst>
              <a:ext uri="{FF2B5EF4-FFF2-40B4-BE49-F238E27FC236}">
                <a16:creationId xmlns:a16="http://schemas.microsoft.com/office/drawing/2014/main" xmlns="" id="{915D5F27-700C-4DC1-A1F4-BBAE1908504A}"/>
              </a:ext>
            </a:extLst>
          </p:cNvPr>
          <p:cNvSpPr txBox="1"/>
          <p:nvPr/>
        </p:nvSpPr>
        <p:spPr>
          <a:xfrm>
            <a:off x="8558660" y="2576975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</a:rPr>
              <a:t>Click here to add words</a:t>
            </a:r>
            <a:endParaRPr lang="zh-CN" alt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720605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21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" presetClass="entr" presetSubtype="1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1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/>
      <p:bldP spid="73" grpId="0"/>
      <p:bldP spid="74" grpId="0"/>
      <p:bldP spid="75" grpId="0"/>
      <p:bldP spid="76" grpId="0"/>
      <p:bldP spid="77" grpId="0"/>
      <p:bldP spid="78" grpId="0"/>
      <p:bldP spid="79" grpId="0"/>
      <p:bldP spid="80" grpId="0"/>
      <p:bldP spid="81" grpId="0"/>
      <p:bldP spid="82" grpId="0"/>
      <p:bldP spid="83" grpId="0"/>
      <p:bldP spid="8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椭圆 2">
            <a:extLst>
              <a:ext uri="{FF2B5EF4-FFF2-40B4-BE49-F238E27FC236}">
                <a16:creationId xmlns:a16="http://schemas.microsoft.com/office/drawing/2014/main" xmlns="" id="{F01B9FE7-11D6-45A8-8D29-03E8840D323B}"/>
              </a:ext>
            </a:extLst>
          </p:cNvPr>
          <p:cNvSpPr/>
          <p:nvPr/>
        </p:nvSpPr>
        <p:spPr>
          <a:xfrm>
            <a:off x="311242" y="429864"/>
            <a:ext cx="495300" cy="4953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2506E"/>
              </a:solidFill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545E4118-8A9A-4966-839D-EC8C9D63B65C}"/>
              </a:ext>
            </a:extLst>
          </p:cNvPr>
          <p:cNvSpPr txBox="1"/>
          <p:nvPr/>
        </p:nvSpPr>
        <p:spPr>
          <a:xfrm>
            <a:off x="1025246" y="308966"/>
            <a:ext cx="31601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24CD4394-5F2E-4B40-AFE5-AB1696021E5E}"/>
              </a:ext>
            </a:extLst>
          </p:cNvPr>
          <p:cNvSpPr txBox="1"/>
          <p:nvPr/>
        </p:nvSpPr>
        <p:spPr>
          <a:xfrm>
            <a:off x="1053821" y="753714"/>
            <a:ext cx="36268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</a:rPr>
              <a:t>Click here to add words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2E28DED8-22F1-4E0D-8825-D388D55820D4}"/>
              </a:ext>
            </a:extLst>
          </p:cNvPr>
          <p:cNvSpPr txBox="1"/>
          <p:nvPr/>
        </p:nvSpPr>
        <p:spPr>
          <a:xfrm>
            <a:off x="1053821" y="1814298"/>
            <a:ext cx="3810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劳动节</a:t>
            </a: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xmlns="" id="{5462377A-D102-4991-89A1-B05C3A5F27FB}"/>
              </a:ext>
            </a:extLst>
          </p:cNvPr>
          <p:cNvSpPr/>
          <p:nvPr/>
        </p:nvSpPr>
        <p:spPr>
          <a:xfrm>
            <a:off x="1222538" y="2705928"/>
            <a:ext cx="1502050" cy="9442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xmlns="" id="{975EDD7A-1946-4351-8954-1EC908545AA6}"/>
              </a:ext>
            </a:extLst>
          </p:cNvPr>
          <p:cNvSpPr/>
          <p:nvPr/>
        </p:nvSpPr>
        <p:spPr>
          <a:xfrm>
            <a:off x="1053821" y="3076635"/>
            <a:ext cx="6717858" cy="25766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五一国际劳动节（</a:t>
            </a:r>
            <a:r>
              <a:rPr lang="en-US" altLang="zh-CN" sz="28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International Labor Day</a:t>
            </a:r>
            <a:r>
              <a:rPr lang="zh-CN" altLang="en-US" sz="28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或者</a:t>
            </a:r>
            <a:r>
              <a:rPr lang="en-US" altLang="zh-CN" sz="28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May Day</a:t>
            </a:r>
            <a:r>
              <a:rPr lang="zh-CN" altLang="en-US" sz="28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），又称国际劳动节、劳动节，是世界上大多数国家的劳动节。节日源于美国芝加哥城的工人大罢工。</a:t>
            </a: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C1674DDE-5E2E-464F-9DD8-C9C530DA522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41792" y="938380"/>
            <a:ext cx="5464458" cy="54644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777297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5" grpId="0"/>
      <p:bldP spid="6" grpId="0"/>
      <p:bldP spid="7" grpId="0" animBg="1"/>
      <p:bldP spid="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>
            <a:extLst>
              <a:ext uri="{FF2B5EF4-FFF2-40B4-BE49-F238E27FC236}">
                <a16:creationId xmlns:a16="http://schemas.microsoft.com/office/drawing/2014/main" xmlns="" id="{C4A2C1E6-BC00-4141-8CA9-30F0A71280EE}"/>
              </a:ext>
            </a:extLst>
          </p:cNvPr>
          <p:cNvSpPr/>
          <p:nvPr/>
        </p:nvSpPr>
        <p:spPr>
          <a:xfrm>
            <a:off x="311242" y="429864"/>
            <a:ext cx="495300" cy="4953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2506E"/>
              </a:solidFill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xmlns="" id="{8C7A2B6D-DC50-41B5-B19E-DC859DB4BC17}"/>
              </a:ext>
            </a:extLst>
          </p:cNvPr>
          <p:cNvSpPr txBox="1"/>
          <p:nvPr/>
        </p:nvSpPr>
        <p:spPr>
          <a:xfrm>
            <a:off x="1025246" y="308966"/>
            <a:ext cx="31601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EF06435F-708B-4934-8FB2-8EE5404429B8}"/>
              </a:ext>
            </a:extLst>
          </p:cNvPr>
          <p:cNvSpPr txBox="1"/>
          <p:nvPr/>
        </p:nvSpPr>
        <p:spPr>
          <a:xfrm>
            <a:off x="1053821" y="753714"/>
            <a:ext cx="36268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</a:rPr>
              <a:t>Click here to add words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5" name="모서리가 둥근 직사각형 409">
            <a:extLst>
              <a:ext uri="{FF2B5EF4-FFF2-40B4-BE49-F238E27FC236}">
                <a16:creationId xmlns:a16="http://schemas.microsoft.com/office/drawing/2014/main" xmlns="" id="{F5013184-59FA-4350-BEC9-80559A2766CE}"/>
              </a:ext>
            </a:extLst>
          </p:cNvPr>
          <p:cNvSpPr/>
          <p:nvPr/>
        </p:nvSpPr>
        <p:spPr>
          <a:xfrm>
            <a:off x="3091066" y="4717817"/>
            <a:ext cx="2086744" cy="214313"/>
          </a:xfrm>
          <a:prstGeom prst="roundRect">
            <a:avLst>
              <a:gd name="adj" fmla="val 50000"/>
            </a:avLst>
          </a:prstGeom>
          <a:solidFill>
            <a:srgbClr val="D9D9D9"/>
          </a:solidFill>
          <a:ln w="25400" cap="flat" cmpd="sng" algn="ctr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Roboto condensed"/>
              <a:cs typeface="Roboto condensed"/>
            </a:endParaRPr>
          </a:p>
        </p:txBody>
      </p:sp>
      <p:sp>
        <p:nvSpPr>
          <p:cNvPr id="6" name="모서리가 둥근 직사각형 410">
            <a:extLst>
              <a:ext uri="{FF2B5EF4-FFF2-40B4-BE49-F238E27FC236}">
                <a16:creationId xmlns:a16="http://schemas.microsoft.com/office/drawing/2014/main" xmlns="" id="{560394A0-01E6-4B9E-A2B2-F98C83B210B3}"/>
              </a:ext>
            </a:extLst>
          </p:cNvPr>
          <p:cNvSpPr/>
          <p:nvPr/>
        </p:nvSpPr>
        <p:spPr>
          <a:xfrm>
            <a:off x="3091066" y="4446001"/>
            <a:ext cx="2086744" cy="214313"/>
          </a:xfrm>
          <a:prstGeom prst="roundRect">
            <a:avLst>
              <a:gd name="adj" fmla="val 50000"/>
            </a:avLst>
          </a:prstGeom>
          <a:solidFill>
            <a:srgbClr val="D9D9D9"/>
          </a:solidFill>
          <a:ln w="25400" cap="flat" cmpd="sng" algn="ctr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Roboto condensed"/>
              <a:cs typeface="Roboto condensed"/>
            </a:endParaRPr>
          </a:p>
        </p:txBody>
      </p:sp>
      <p:sp>
        <p:nvSpPr>
          <p:cNvPr id="7" name="모서리가 둥근 직사각형 137">
            <a:extLst>
              <a:ext uri="{FF2B5EF4-FFF2-40B4-BE49-F238E27FC236}">
                <a16:creationId xmlns:a16="http://schemas.microsoft.com/office/drawing/2014/main" xmlns="" id="{2159FA7E-8D6E-4372-8901-F522023168A0}"/>
              </a:ext>
            </a:extLst>
          </p:cNvPr>
          <p:cNvSpPr/>
          <p:nvPr/>
        </p:nvSpPr>
        <p:spPr>
          <a:xfrm>
            <a:off x="3091066" y="2967598"/>
            <a:ext cx="2086744" cy="214313"/>
          </a:xfrm>
          <a:prstGeom prst="roundRect">
            <a:avLst>
              <a:gd name="adj" fmla="val 50000"/>
            </a:avLst>
          </a:prstGeom>
          <a:solidFill>
            <a:srgbClr val="D9D9D9"/>
          </a:solidFill>
          <a:ln w="25400" cap="flat" cmpd="sng" algn="ctr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Roboto condensed"/>
              <a:cs typeface="Roboto condensed"/>
            </a:endParaRPr>
          </a:p>
        </p:txBody>
      </p:sp>
      <p:sp>
        <p:nvSpPr>
          <p:cNvPr id="8" name="모서리가 둥근 직사각형 2">
            <a:extLst>
              <a:ext uri="{FF2B5EF4-FFF2-40B4-BE49-F238E27FC236}">
                <a16:creationId xmlns:a16="http://schemas.microsoft.com/office/drawing/2014/main" xmlns="" id="{BF149A40-2542-4A01-997D-E3D69C80737D}"/>
              </a:ext>
            </a:extLst>
          </p:cNvPr>
          <p:cNvSpPr/>
          <p:nvPr/>
        </p:nvSpPr>
        <p:spPr>
          <a:xfrm>
            <a:off x="3091066" y="2695782"/>
            <a:ext cx="2086744" cy="214313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 w="25400" cap="flat" cmpd="sng" algn="ctr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Roboto condensed"/>
              <a:cs typeface="Roboto condensed"/>
            </a:endParaRPr>
          </a:p>
        </p:txBody>
      </p:sp>
      <p:sp>
        <p:nvSpPr>
          <p:cNvPr id="9" name="모서리가 둥근 직사각형 141">
            <a:extLst>
              <a:ext uri="{FF2B5EF4-FFF2-40B4-BE49-F238E27FC236}">
                <a16:creationId xmlns:a16="http://schemas.microsoft.com/office/drawing/2014/main" xmlns="" id="{51259CFA-C2CC-4F54-985D-F4BD52AB23AC}"/>
              </a:ext>
            </a:extLst>
          </p:cNvPr>
          <p:cNvSpPr/>
          <p:nvPr/>
        </p:nvSpPr>
        <p:spPr>
          <a:xfrm>
            <a:off x="3091066" y="2967598"/>
            <a:ext cx="629955" cy="214313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25400" cap="flat" cmpd="sng" algn="ctr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0" name="모서리가 둥근 직사각형 142">
            <a:extLst>
              <a:ext uri="{FF2B5EF4-FFF2-40B4-BE49-F238E27FC236}">
                <a16:creationId xmlns:a16="http://schemas.microsoft.com/office/drawing/2014/main" xmlns="" id="{7228D3DF-8D57-4D77-AFD0-830EABC2E0CD}"/>
              </a:ext>
            </a:extLst>
          </p:cNvPr>
          <p:cNvSpPr/>
          <p:nvPr/>
        </p:nvSpPr>
        <p:spPr>
          <a:xfrm>
            <a:off x="3091065" y="2695782"/>
            <a:ext cx="1473370" cy="214313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25400" cap="flat" cmpd="sng" algn="ctr">
            <a:noFill/>
            <a:prstDash val="solid"/>
          </a:ln>
          <a:effectLst/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1" name="모서리가 둥근 직사각형 411">
            <a:extLst>
              <a:ext uri="{FF2B5EF4-FFF2-40B4-BE49-F238E27FC236}">
                <a16:creationId xmlns:a16="http://schemas.microsoft.com/office/drawing/2014/main" xmlns="" id="{EF7A4905-1D9F-4AF7-9B9E-6A3483DDF3B1}"/>
              </a:ext>
            </a:extLst>
          </p:cNvPr>
          <p:cNvSpPr/>
          <p:nvPr/>
        </p:nvSpPr>
        <p:spPr>
          <a:xfrm>
            <a:off x="3091066" y="4717817"/>
            <a:ext cx="476607" cy="214313"/>
          </a:xfrm>
          <a:prstGeom prst="roundRect">
            <a:avLst>
              <a:gd name="adj" fmla="val 50000"/>
            </a:avLst>
          </a:prstGeom>
          <a:solidFill>
            <a:schemeClr val="tx1"/>
          </a:solidFill>
          <a:ln w="25400" cap="flat" cmpd="sng" algn="ctr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2" name="모서리가 둥근 직사각형 412">
            <a:extLst>
              <a:ext uri="{FF2B5EF4-FFF2-40B4-BE49-F238E27FC236}">
                <a16:creationId xmlns:a16="http://schemas.microsoft.com/office/drawing/2014/main" xmlns="" id="{0C29462D-3A95-4B1A-B43C-6459BA3C3372}"/>
              </a:ext>
            </a:extLst>
          </p:cNvPr>
          <p:cNvSpPr/>
          <p:nvPr/>
        </p:nvSpPr>
        <p:spPr>
          <a:xfrm>
            <a:off x="3091066" y="4446001"/>
            <a:ext cx="1166674" cy="214313"/>
          </a:xfrm>
          <a:prstGeom prst="roundRect">
            <a:avLst>
              <a:gd name="adj" fmla="val 50000"/>
            </a:avLst>
          </a:prstGeom>
          <a:solidFill>
            <a:schemeClr val="tx1"/>
          </a:solidFill>
          <a:ln w="25400" cap="flat" cmpd="sng" algn="ctr">
            <a:noFill/>
            <a:prstDash val="solid"/>
          </a:ln>
          <a:effectLst/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grpSp>
        <p:nvGrpSpPr>
          <p:cNvPr id="13" name="그룹 127">
            <a:extLst>
              <a:ext uri="{FF2B5EF4-FFF2-40B4-BE49-F238E27FC236}">
                <a16:creationId xmlns:a16="http://schemas.microsoft.com/office/drawing/2014/main" xmlns="" id="{B864607B-647B-4A19-9DFE-FFBE13DE6BD2}"/>
              </a:ext>
            </a:extLst>
          </p:cNvPr>
          <p:cNvGrpSpPr/>
          <p:nvPr/>
        </p:nvGrpSpPr>
        <p:grpSpPr>
          <a:xfrm>
            <a:off x="1597021" y="2348061"/>
            <a:ext cx="1621092" cy="1619309"/>
            <a:chOff x="3025775" y="1231900"/>
            <a:chExt cx="2889251" cy="2886075"/>
          </a:xfrm>
          <a:solidFill>
            <a:schemeClr val="bg1"/>
          </a:solidFill>
        </p:grpSpPr>
        <p:sp>
          <p:nvSpPr>
            <p:cNvPr id="14" name="Freeform 10">
              <a:extLst>
                <a:ext uri="{FF2B5EF4-FFF2-40B4-BE49-F238E27FC236}">
                  <a16:creationId xmlns:a16="http://schemas.microsoft.com/office/drawing/2014/main" xmlns="" id="{6D112786-AE6A-4D39-BA48-0743C503D10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27463" y="1231900"/>
              <a:ext cx="2087563" cy="2089150"/>
            </a:xfrm>
            <a:custGeom>
              <a:avLst/>
              <a:gdLst>
                <a:gd name="T0" fmla="*/ 277 w 555"/>
                <a:gd name="T1" fmla="*/ 0 h 555"/>
                <a:gd name="T2" fmla="*/ 0 w 555"/>
                <a:gd name="T3" fmla="*/ 277 h 555"/>
                <a:gd name="T4" fmla="*/ 43 w 555"/>
                <a:gd name="T5" fmla="*/ 426 h 555"/>
                <a:gd name="T6" fmla="*/ 20 w 555"/>
                <a:gd name="T7" fmla="*/ 454 h 555"/>
                <a:gd name="T8" fmla="*/ 95 w 555"/>
                <a:gd name="T9" fmla="*/ 529 h 555"/>
                <a:gd name="T10" fmla="*/ 126 w 555"/>
                <a:gd name="T11" fmla="*/ 509 h 555"/>
                <a:gd name="T12" fmla="*/ 277 w 555"/>
                <a:gd name="T13" fmla="*/ 555 h 555"/>
                <a:gd name="T14" fmla="*/ 555 w 555"/>
                <a:gd name="T15" fmla="*/ 277 h 555"/>
                <a:gd name="T16" fmla="*/ 277 w 555"/>
                <a:gd name="T17" fmla="*/ 0 h 555"/>
                <a:gd name="T18" fmla="*/ 277 w 555"/>
                <a:gd name="T19" fmla="*/ 492 h 555"/>
                <a:gd name="T20" fmla="*/ 63 w 555"/>
                <a:gd name="T21" fmla="*/ 277 h 555"/>
                <a:gd name="T22" fmla="*/ 277 w 555"/>
                <a:gd name="T23" fmla="*/ 62 h 555"/>
                <a:gd name="T24" fmla="*/ 492 w 555"/>
                <a:gd name="T25" fmla="*/ 277 h 555"/>
                <a:gd name="T26" fmla="*/ 277 w 555"/>
                <a:gd name="T27" fmla="*/ 492 h 5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55" h="555">
                  <a:moveTo>
                    <a:pt x="277" y="0"/>
                  </a:moveTo>
                  <a:cubicBezTo>
                    <a:pt x="124" y="0"/>
                    <a:pt x="0" y="124"/>
                    <a:pt x="0" y="277"/>
                  </a:cubicBezTo>
                  <a:cubicBezTo>
                    <a:pt x="0" y="332"/>
                    <a:pt x="16" y="383"/>
                    <a:pt x="43" y="426"/>
                  </a:cubicBezTo>
                  <a:cubicBezTo>
                    <a:pt x="20" y="454"/>
                    <a:pt x="20" y="454"/>
                    <a:pt x="20" y="454"/>
                  </a:cubicBezTo>
                  <a:cubicBezTo>
                    <a:pt x="95" y="529"/>
                    <a:pt x="95" y="529"/>
                    <a:pt x="95" y="529"/>
                  </a:cubicBezTo>
                  <a:cubicBezTo>
                    <a:pt x="126" y="509"/>
                    <a:pt x="126" y="509"/>
                    <a:pt x="126" y="509"/>
                  </a:cubicBezTo>
                  <a:cubicBezTo>
                    <a:pt x="169" y="538"/>
                    <a:pt x="221" y="555"/>
                    <a:pt x="277" y="555"/>
                  </a:cubicBezTo>
                  <a:cubicBezTo>
                    <a:pt x="431" y="555"/>
                    <a:pt x="555" y="430"/>
                    <a:pt x="555" y="277"/>
                  </a:cubicBezTo>
                  <a:cubicBezTo>
                    <a:pt x="555" y="124"/>
                    <a:pt x="431" y="0"/>
                    <a:pt x="277" y="0"/>
                  </a:cubicBezTo>
                  <a:close/>
                  <a:moveTo>
                    <a:pt x="277" y="492"/>
                  </a:moveTo>
                  <a:cubicBezTo>
                    <a:pt x="159" y="492"/>
                    <a:pt x="63" y="396"/>
                    <a:pt x="63" y="277"/>
                  </a:cubicBezTo>
                  <a:cubicBezTo>
                    <a:pt x="63" y="159"/>
                    <a:pt x="159" y="62"/>
                    <a:pt x="277" y="62"/>
                  </a:cubicBezTo>
                  <a:cubicBezTo>
                    <a:pt x="396" y="62"/>
                    <a:pt x="492" y="159"/>
                    <a:pt x="492" y="277"/>
                  </a:cubicBezTo>
                  <a:cubicBezTo>
                    <a:pt x="492" y="396"/>
                    <a:pt x="396" y="492"/>
                    <a:pt x="277" y="49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5" name="Freeform 12">
              <a:extLst>
                <a:ext uri="{FF2B5EF4-FFF2-40B4-BE49-F238E27FC236}">
                  <a16:creationId xmlns:a16="http://schemas.microsoft.com/office/drawing/2014/main" xmlns="" id="{DEC58D2C-D28B-4903-9C3D-A840D1152FD9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5775" y="3016250"/>
              <a:ext cx="1082675" cy="1101725"/>
            </a:xfrm>
            <a:custGeom>
              <a:avLst/>
              <a:gdLst>
                <a:gd name="T0" fmla="*/ 24 w 288"/>
                <a:gd name="T1" fmla="*/ 191 h 293"/>
                <a:gd name="T2" fmla="*/ 22 w 288"/>
                <a:gd name="T3" fmla="*/ 193 h 293"/>
                <a:gd name="T4" fmla="*/ 22 w 288"/>
                <a:gd name="T5" fmla="*/ 272 h 293"/>
                <a:gd name="T6" fmla="*/ 100 w 288"/>
                <a:gd name="T7" fmla="*/ 272 h 293"/>
                <a:gd name="T8" fmla="*/ 105 w 288"/>
                <a:gd name="T9" fmla="*/ 267 h 293"/>
                <a:gd name="T10" fmla="*/ 288 w 288"/>
                <a:gd name="T11" fmla="*/ 64 h 293"/>
                <a:gd name="T12" fmla="*/ 224 w 288"/>
                <a:gd name="T13" fmla="*/ 0 h 293"/>
                <a:gd name="T14" fmla="*/ 24 w 288"/>
                <a:gd name="T15" fmla="*/ 191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8" h="293">
                  <a:moveTo>
                    <a:pt x="24" y="191"/>
                  </a:moveTo>
                  <a:cubicBezTo>
                    <a:pt x="22" y="193"/>
                    <a:pt x="22" y="193"/>
                    <a:pt x="22" y="193"/>
                  </a:cubicBezTo>
                  <a:cubicBezTo>
                    <a:pt x="0" y="215"/>
                    <a:pt x="0" y="250"/>
                    <a:pt x="22" y="272"/>
                  </a:cubicBezTo>
                  <a:cubicBezTo>
                    <a:pt x="44" y="293"/>
                    <a:pt x="79" y="293"/>
                    <a:pt x="100" y="272"/>
                  </a:cubicBezTo>
                  <a:cubicBezTo>
                    <a:pt x="102" y="270"/>
                    <a:pt x="103" y="268"/>
                    <a:pt x="105" y="267"/>
                  </a:cubicBezTo>
                  <a:cubicBezTo>
                    <a:pt x="288" y="64"/>
                    <a:pt x="288" y="64"/>
                    <a:pt x="288" y="64"/>
                  </a:cubicBezTo>
                  <a:cubicBezTo>
                    <a:pt x="224" y="0"/>
                    <a:pt x="224" y="0"/>
                    <a:pt x="224" y="0"/>
                  </a:cubicBezTo>
                  <a:lnTo>
                    <a:pt x="24" y="19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</p:grpSp>
      <p:grpSp>
        <p:nvGrpSpPr>
          <p:cNvPr id="16" name="그룹 474">
            <a:extLst>
              <a:ext uri="{FF2B5EF4-FFF2-40B4-BE49-F238E27FC236}">
                <a16:creationId xmlns:a16="http://schemas.microsoft.com/office/drawing/2014/main" xmlns="" id="{88812BB7-568B-4BC3-AC56-56FD1FCF8DB8}"/>
              </a:ext>
            </a:extLst>
          </p:cNvPr>
          <p:cNvGrpSpPr/>
          <p:nvPr/>
        </p:nvGrpSpPr>
        <p:grpSpPr>
          <a:xfrm>
            <a:off x="1597021" y="4098280"/>
            <a:ext cx="1621092" cy="1619309"/>
            <a:chOff x="3025775" y="1231900"/>
            <a:chExt cx="2889251" cy="2886075"/>
          </a:xfrm>
          <a:solidFill>
            <a:schemeClr val="tx1"/>
          </a:solidFill>
        </p:grpSpPr>
        <p:sp>
          <p:nvSpPr>
            <p:cNvPr id="17" name="Freeform 10">
              <a:extLst>
                <a:ext uri="{FF2B5EF4-FFF2-40B4-BE49-F238E27FC236}">
                  <a16:creationId xmlns:a16="http://schemas.microsoft.com/office/drawing/2014/main" xmlns="" id="{DD0CBE70-B1E1-429E-94CF-006A10AD8B7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27463" y="1231900"/>
              <a:ext cx="2087563" cy="2089150"/>
            </a:xfrm>
            <a:custGeom>
              <a:avLst/>
              <a:gdLst>
                <a:gd name="T0" fmla="*/ 277 w 555"/>
                <a:gd name="T1" fmla="*/ 0 h 555"/>
                <a:gd name="T2" fmla="*/ 0 w 555"/>
                <a:gd name="T3" fmla="*/ 277 h 555"/>
                <a:gd name="T4" fmla="*/ 43 w 555"/>
                <a:gd name="T5" fmla="*/ 426 h 555"/>
                <a:gd name="T6" fmla="*/ 20 w 555"/>
                <a:gd name="T7" fmla="*/ 454 h 555"/>
                <a:gd name="T8" fmla="*/ 95 w 555"/>
                <a:gd name="T9" fmla="*/ 529 h 555"/>
                <a:gd name="T10" fmla="*/ 126 w 555"/>
                <a:gd name="T11" fmla="*/ 509 h 555"/>
                <a:gd name="T12" fmla="*/ 277 w 555"/>
                <a:gd name="T13" fmla="*/ 555 h 555"/>
                <a:gd name="T14" fmla="*/ 555 w 555"/>
                <a:gd name="T15" fmla="*/ 277 h 555"/>
                <a:gd name="T16" fmla="*/ 277 w 555"/>
                <a:gd name="T17" fmla="*/ 0 h 555"/>
                <a:gd name="T18" fmla="*/ 277 w 555"/>
                <a:gd name="T19" fmla="*/ 492 h 555"/>
                <a:gd name="T20" fmla="*/ 63 w 555"/>
                <a:gd name="T21" fmla="*/ 277 h 555"/>
                <a:gd name="T22" fmla="*/ 277 w 555"/>
                <a:gd name="T23" fmla="*/ 62 h 555"/>
                <a:gd name="T24" fmla="*/ 492 w 555"/>
                <a:gd name="T25" fmla="*/ 277 h 555"/>
                <a:gd name="T26" fmla="*/ 277 w 555"/>
                <a:gd name="T27" fmla="*/ 492 h 5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55" h="555">
                  <a:moveTo>
                    <a:pt x="277" y="0"/>
                  </a:moveTo>
                  <a:cubicBezTo>
                    <a:pt x="124" y="0"/>
                    <a:pt x="0" y="124"/>
                    <a:pt x="0" y="277"/>
                  </a:cubicBezTo>
                  <a:cubicBezTo>
                    <a:pt x="0" y="332"/>
                    <a:pt x="16" y="383"/>
                    <a:pt x="43" y="426"/>
                  </a:cubicBezTo>
                  <a:cubicBezTo>
                    <a:pt x="20" y="454"/>
                    <a:pt x="20" y="454"/>
                    <a:pt x="20" y="454"/>
                  </a:cubicBezTo>
                  <a:cubicBezTo>
                    <a:pt x="95" y="529"/>
                    <a:pt x="95" y="529"/>
                    <a:pt x="95" y="529"/>
                  </a:cubicBezTo>
                  <a:cubicBezTo>
                    <a:pt x="126" y="509"/>
                    <a:pt x="126" y="509"/>
                    <a:pt x="126" y="509"/>
                  </a:cubicBezTo>
                  <a:cubicBezTo>
                    <a:pt x="169" y="538"/>
                    <a:pt x="221" y="555"/>
                    <a:pt x="277" y="555"/>
                  </a:cubicBezTo>
                  <a:cubicBezTo>
                    <a:pt x="431" y="555"/>
                    <a:pt x="555" y="430"/>
                    <a:pt x="555" y="277"/>
                  </a:cubicBezTo>
                  <a:cubicBezTo>
                    <a:pt x="555" y="124"/>
                    <a:pt x="431" y="0"/>
                    <a:pt x="277" y="0"/>
                  </a:cubicBezTo>
                  <a:close/>
                  <a:moveTo>
                    <a:pt x="277" y="492"/>
                  </a:moveTo>
                  <a:cubicBezTo>
                    <a:pt x="159" y="492"/>
                    <a:pt x="63" y="396"/>
                    <a:pt x="63" y="277"/>
                  </a:cubicBezTo>
                  <a:cubicBezTo>
                    <a:pt x="63" y="159"/>
                    <a:pt x="159" y="62"/>
                    <a:pt x="277" y="62"/>
                  </a:cubicBezTo>
                  <a:cubicBezTo>
                    <a:pt x="396" y="62"/>
                    <a:pt x="492" y="159"/>
                    <a:pt x="492" y="277"/>
                  </a:cubicBezTo>
                  <a:cubicBezTo>
                    <a:pt x="492" y="396"/>
                    <a:pt x="396" y="492"/>
                    <a:pt x="277" y="49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8" name="Freeform 12">
              <a:extLst>
                <a:ext uri="{FF2B5EF4-FFF2-40B4-BE49-F238E27FC236}">
                  <a16:creationId xmlns:a16="http://schemas.microsoft.com/office/drawing/2014/main" xmlns="" id="{4157C8F2-A724-4681-9D34-A432E3BA1866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5775" y="3016250"/>
              <a:ext cx="1082675" cy="1101725"/>
            </a:xfrm>
            <a:custGeom>
              <a:avLst/>
              <a:gdLst>
                <a:gd name="T0" fmla="*/ 24 w 288"/>
                <a:gd name="T1" fmla="*/ 191 h 293"/>
                <a:gd name="T2" fmla="*/ 22 w 288"/>
                <a:gd name="T3" fmla="*/ 193 h 293"/>
                <a:gd name="T4" fmla="*/ 22 w 288"/>
                <a:gd name="T5" fmla="*/ 272 h 293"/>
                <a:gd name="T6" fmla="*/ 100 w 288"/>
                <a:gd name="T7" fmla="*/ 272 h 293"/>
                <a:gd name="T8" fmla="*/ 105 w 288"/>
                <a:gd name="T9" fmla="*/ 267 h 293"/>
                <a:gd name="T10" fmla="*/ 288 w 288"/>
                <a:gd name="T11" fmla="*/ 64 h 293"/>
                <a:gd name="T12" fmla="*/ 224 w 288"/>
                <a:gd name="T13" fmla="*/ 0 h 293"/>
                <a:gd name="T14" fmla="*/ 24 w 288"/>
                <a:gd name="T15" fmla="*/ 191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8" h="293">
                  <a:moveTo>
                    <a:pt x="24" y="191"/>
                  </a:moveTo>
                  <a:cubicBezTo>
                    <a:pt x="22" y="193"/>
                    <a:pt x="22" y="193"/>
                    <a:pt x="22" y="193"/>
                  </a:cubicBezTo>
                  <a:cubicBezTo>
                    <a:pt x="0" y="215"/>
                    <a:pt x="0" y="250"/>
                    <a:pt x="22" y="272"/>
                  </a:cubicBezTo>
                  <a:cubicBezTo>
                    <a:pt x="44" y="293"/>
                    <a:pt x="79" y="293"/>
                    <a:pt x="100" y="272"/>
                  </a:cubicBezTo>
                  <a:cubicBezTo>
                    <a:pt x="102" y="270"/>
                    <a:pt x="103" y="268"/>
                    <a:pt x="105" y="267"/>
                  </a:cubicBezTo>
                  <a:cubicBezTo>
                    <a:pt x="288" y="64"/>
                    <a:pt x="288" y="64"/>
                    <a:pt x="288" y="64"/>
                  </a:cubicBezTo>
                  <a:cubicBezTo>
                    <a:pt x="224" y="0"/>
                    <a:pt x="224" y="0"/>
                    <a:pt x="224" y="0"/>
                  </a:cubicBezTo>
                  <a:lnTo>
                    <a:pt x="24" y="19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</p:grpSp>
      <p:grpSp>
        <p:nvGrpSpPr>
          <p:cNvPr id="19" name="Group 174">
            <a:extLst>
              <a:ext uri="{FF2B5EF4-FFF2-40B4-BE49-F238E27FC236}">
                <a16:creationId xmlns:a16="http://schemas.microsoft.com/office/drawing/2014/main" xmlns="" id="{6C59810D-6737-4E9A-9B6B-AE8FC1E68301}"/>
              </a:ext>
            </a:extLst>
          </p:cNvPr>
          <p:cNvGrpSpPr>
            <a:grpSpLocks/>
          </p:cNvGrpSpPr>
          <p:nvPr/>
        </p:nvGrpSpPr>
        <p:grpSpPr bwMode="auto">
          <a:xfrm>
            <a:off x="2444266" y="2688687"/>
            <a:ext cx="413719" cy="557822"/>
            <a:chOff x="0" y="0"/>
            <a:chExt cx="190" cy="256"/>
          </a:xfrm>
          <a:solidFill>
            <a:schemeClr val="bg1"/>
          </a:solidFill>
        </p:grpSpPr>
        <p:sp>
          <p:nvSpPr>
            <p:cNvPr id="20" name="AutoShape 172">
              <a:extLst>
                <a:ext uri="{FF2B5EF4-FFF2-40B4-BE49-F238E27FC236}">
                  <a16:creationId xmlns:a16="http://schemas.microsoft.com/office/drawing/2014/main" xmlns="" id="{31726E15-F5B5-468C-92A7-7DAEFB02541D}"/>
                </a:ext>
              </a:extLst>
            </p:cNvPr>
            <p:cNvSpPr>
              <a:spLocks/>
            </p:cNvSpPr>
            <p:nvPr/>
          </p:nvSpPr>
          <p:spPr bwMode="auto">
            <a:xfrm>
              <a:off x="72" y="56"/>
              <a:ext cx="41" cy="7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w 21600"/>
                <a:gd name="T17" fmla="*/ 0 h 21600"/>
                <a:gd name="T18" fmla="*/ 0 w 21600"/>
                <a:gd name="T19" fmla="*/ 0 h 21600"/>
                <a:gd name="T20" fmla="*/ 0 w 21600"/>
                <a:gd name="T21" fmla="*/ 0 h 21600"/>
                <a:gd name="T22" fmla="*/ 0 w 21600"/>
                <a:gd name="T23" fmla="*/ 0 h 21600"/>
                <a:gd name="T24" fmla="*/ 0 w 21600"/>
                <a:gd name="T25" fmla="*/ 0 h 21600"/>
                <a:gd name="T26" fmla="*/ 0 w 21600"/>
                <a:gd name="T27" fmla="*/ 0 h 21600"/>
                <a:gd name="T28" fmla="*/ 0 w 21600"/>
                <a:gd name="T29" fmla="*/ 0 h 21600"/>
                <a:gd name="T30" fmla="*/ 0 w 21600"/>
                <a:gd name="T31" fmla="*/ 0 h 21600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21600" h="21600">
                  <a:moveTo>
                    <a:pt x="13456" y="0"/>
                  </a:moveTo>
                  <a:lnTo>
                    <a:pt x="9303" y="0"/>
                  </a:lnTo>
                  <a:cubicBezTo>
                    <a:pt x="9227" y="625"/>
                    <a:pt x="8954" y="1124"/>
                    <a:pt x="8480" y="1498"/>
                  </a:cubicBezTo>
                  <a:cubicBezTo>
                    <a:pt x="8009" y="1867"/>
                    <a:pt x="7354" y="2175"/>
                    <a:pt x="6543" y="2415"/>
                  </a:cubicBezTo>
                  <a:cubicBezTo>
                    <a:pt x="5876" y="2608"/>
                    <a:pt x="4905" y="2755"/>
                    <a:pt x="3620" y="2857"/>
                  </a:cubicBezTo>
                  <a:cubicBezTo>
                    <a:pt x="2335" y="2957"/>
                    <a:pt x="1117" y="3011"/>
                    <a:pt x="0" y="3011"/>
                  </a:cubicBezTo>
                  <a:lnTo>
                    <a:pt x="0" y="4976"/>
                  </a:lnTo>
                  <a:lnTo>
                    <a:pt x="8303" y="4976"/>
                  </a:lnTo>
                  <a:lnTo>
                    <a:pt x="8303" y="19402"/>
                  </a:lnTo>
                  <a:lnTo>
                    <a:pt x="0" y="19402"/>
                  </a:lnTo>
                  <a:lnTo>
                    <a:pt x="0" y="21600"/>
                  </a:lnTo>
                  <a:lnTo>
                    <a:pt x="21600" y="21600"/>
                  </a:lnTo>
                  <a:lnTo>
                    <a:pt x="21600" y="19402"/>
                  </a:lnTo>
                  <a:lnTo>
                    <a:pt x="13456" y="19402"/>
                  </a:lnTo>
                  <a:lnTo>
                    <a:pt x="13456" y="0"/>
                  </a:lnTo>
                  <a:close/>
                  <a:moveTo>
                    <a:pt x="13456" y="0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/>
            </a:p>
          </p:txBody>
        </p:sp>
        <p:sp>
          <p:nvSpPr>
            <p:cNvPr id="21" name="AutoShape 173">
              <a:extLst>
                <a:ext uri="{FF2B5EF4-FFF2-40B4-BE49-F238E27FC236}">
                  <a16:creationId xmlns:a16="http://schemas.microsoft.com/office/drawing/2014/main" xmlns="" id="{10EB0D30-6736-405C-9376-264C8202D540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0"/>
              <a:ext cx="190" cy="25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w 21600"/>
                <a:gd name="T17" fmla="*/ 0 h 21600"/>
                <a:gd name="T18" fmla="*/ 0 w 21600"/>
                <a:gd name="T19" fmla="*/ 0 h 21600"/>
                <a:gd name="T20" fmla="*/ 0 w 21600"/>
                <a:gd name="T21" fmla="*/ 0 h 21600"/>
                <a:gd name="T22" fmla="*/ 0 w 21600"/>
                <a:gd name="T23" fmla="*/ 0 h 21600"/>
                <a:gd name="T24" fmla="*/ 0 w 21600"/>
                <a:gd name="T25" fmla="*/ 0 h 21600"/>
                <a:gd name="T26" fmla="*/ 0 w 21600"/>
                <a:gd name="T27" fmla="*/ 0 h 21600"/>
                <a:gd name="T28" fmla="*/ 0 w 21600"/>
                <a:gd name="T29" fmla="*/ 0 h 21600"/>
                <a:gd name="T30" fmla="*/ 0 w 21600"/>
                <a:gd name="T31" fmla="*/ 0 h 21600"/>
                <a:gd name="T32" fmla="*/ 0 w 21600"/>
                <a:gd name="T33" fmla="*/ 0 h 21600"/>
                <a:gd name="T34" fmla="*/ 0 w 21600"/>
                <a:gd name="T35" fmla="*/ 0 h 21600"/>
                <a:gd name="T36" fmla="*/ 0 w 21600"/>
                <a:gd name="T37" fmla="*/ 0 h 21600"/>
                <a:gd name="T38" fmla="*/ 0 w 21600"/>
                <a:gd name="T39" fmla="*/ 0 h 21600"/>
                <a:gd name="T40" fmla="*/ 0 w 21600"/>
                <a:gd name="T41" fmla="*/ 0 h 21600"/>
                <a:gd name="T42" fmla="*/ 0 w 21600"/>
                <a:gd name="T43" fmla="*/ 0 h 21600"/>
                <a:gd name="T44" fmla="*/ 0 w 21600"/>
                <a:gd name="T45" fmla="*/ 0 h 21600"/>
                <a:gd name="T46" fmla="*/ 0 w 21600"/>
                <a:gd name="T47" fmla="*/ 0 h 21600"/>
                <a:gd name="T48" fmla="*/ 0 w 21600"/>
                <a:gd name="T49" fmla="*/ 0 h 21600"/>
                <a:gd name="T50" fmla="*/ 0 w 21600"/>
                <a:gd name="T51" fmla="*/ 0 h 21600"/>
                <a:gd name="T52" fmla="*/ 0 w 21600"/>
                <a:gd name="T53" fmla="*/ 0 h 21600"/>
                <a:gd name="T54" fmla="*/ 0 w 21600"/>
                <a:gd name="T55" fmla="*/ 0 h 21600"/>
                <a:gd name="T56" fmla="*/ 0 w 21600"/>
                <a:gd name="T57" fmla="*/ 0 h 21600"/>
                <a:gd name="T58" fmla="*/ 0 w 21600"/>
                <a:gd name="T59" fmla="*/ 0 h 21600"/>
                <a:gd name="T60" fmla="*/ 0 w 21600"/>
                <a:gd name="T61" fmla="*/ 0 h 21600"/>
                <a:gd name="T62" fmla="*/ 0 w 21600"/>
                <a:gd name="T63" fmla="*/ 0 h 21600"/>
                <a:gd name="T64" fmla="*/ 0 w 21600"/>
                <a:gd name="T65" fmla="*/ 0 h 21600"/>
                <a:gd name="T66" fmla="*/ 0 w 21600"/>
                <a:gd name="T67" fmla="*/ 0 h 21600"/>
                <a:gd name="T68" fmla="*/ 0 w 21600"/>
                <a:gd name="T69" fmla="*/ 0 h 21600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21600" h="21600">
                  <a:moveTo>
                    <a:pt x="16842" y="12940"/>
                  </a:moveTo>
                  <a:cubicBezTo>
                    <a:pt x="16870" y="12920"/>
                    <a:pt x="16902" y="12903"/>
                    <a:pt x="16929" y="12883"/>
                  </a:cubicBezTo>
                  <a:cubicBezTo>
                    <a:pt x="17857" y="12195"/>
                    <a:pt x="18218" y="11253"/>
                    <a:pt x="18036" y="10360"/>
                  </a:cubicBezTo>
                  <a:cubicBezTo>
                    <a:pt x="18232" y="10015"/>
                    <a:pt x="18384" y="9653"/>
                    <a:pt x="18499" y="9281"/>
                  </a:cubicBezTo>
                  <a:cubicBezTo>
                    <a:pt x="19222" y="8748"/>
                    <a:pt x="19670" y="8011"/>
                    <a:pt x="19670" y="7195"/>
                  </a:cubicBezTo>
                  <a:cubicBezTo>
                    <a:pt x="19670" y="6098"/>
                    <a:pt x="18853" y="5153"/>
                    <a:pt x="17656" y="4645"/>
                  </a:cubicBezTo>
                  <a:cubicBezTo>
                    <a:pt x="17587" y="4553"/>
                    <a:pt x="17509" y="4466"/>
                    <a:pt x="17433" y="4377"/>
                  </a:cubicBezTo>
                  <a:cubicBezTo>
                    <a:pt x="17436" y="3621"/>
                    <a:pt x="17046" y="2867"/>
                    <a:pt x="16271" y="2291"/>
                  </a:cubicBezTo>
                  <a:cubicBezTo>
                    <a:pt x="15539" y="1750"/>
                    <a:pt x="14594" y="1473"/>
                    <a:pt x="13639" y="1441"/>
                  </a:cubicBezTo>
                  <a:cubicBezTo>
                    <a:pt x="12944" y="581"/>
                    <a:pt x="11689" y="1"/>
                    <a:pt x="10238" y="0"/>
                  </a:cubicBezTo>
                  <a:cubicBezTo>
                    <a:pt x="8784" y="1"/>
                    <a:pt x="7522" y="587"/>
                    <a:pt x="6830" y="1453"/>
                  </a:cubicBezTo>
                  <a:cubicBezTo>
                    <a:pt x="5443" y="1102"/>
                    <a:pt x="3846" y="1327"/>
                    <a:pt x="2738" y="2148"/>
                  </a:cubicBezTo>
                  <a:cubicBezTo>
                    <a:pt x="1678" y="2934"/>
                    <a:pt x="1361" y="4052"/>
                    <a:pt x="1750" y="5050"/>
                  </a:cubicBezTo>
                  <a:cubicBezTo>
                    <a:pt x="1717" y="5106"/>
                    <a:pt x="1678" y="5159"/>
                    <a:pt x="1642" y="5216"/>
                  </a:cubicBezTo>
                  <a:cubicBezTo>
                    <a:pt x="651" y="5752"/>
                    <a:pt x="0" y="6613"/>
                    <a:pt x="0" y="7592"/>
                  </a:cubicBezTo>
                  <a:cubicBezTo>
                    <a:pt x="0" y="8470"/>
                    <a:pt x="529" y="9249"/>
                    <a:pt x="1350" y="9788"/>
                  </a:cubicBezTo>
                  <a:cubicBezTo>
                    <a:pt x="1433" y="9983"/>
                    <a:pt x="1526" y="10174"/>
                    <a:pt x="1634" y="10361"/>
                  </a:cubicBezTo>
                  <a:cubicBezTo>
                    <a:pt x="1451" y="11253"/>
                    <a:pt x="1812" y="12196"/>
                    <a:pt x="2739" y="12883"/>
                  </a:cubicBezTo>
                  <a:cubicBezTo>
                    <a:pt x="2991" y="13070"/>
                    <a:pt x="3269" y="13221"/>
                    <a:pt x="3565" y="13346"/>
                  </a:cubicBezTo>
                  <a:lnTo>
                    <a:pt x="855" y="18345"/>
                  </a:lnTo>
                  <a:lnTo>
                    <a:pt x="4728" y="17810"/>
                  </a:lnTo>
                  <a:lnTo>
                    <a:pt x="6385" y="19993"/>
                  </a:lnTo>
                  <a:lnTo>
                    <a:pt x="9119" y="14949"/>
                  </a:lnTo>
                  <a:cubicBezTo>
                    <a:pt x="9415" y="15001"/>
                    <a:pt x="9719" y="15031"/>
                    <a:pt x="10034" y="15031"/>
                  </a:cubicBezTo>
                  <a:cubicBezTo>
                    <a:pt x="10534" y="15031"/>
                    <a:pt x="11008" y="14958"/>
                    <a:pt x="11446" y="14832"/>
                  </a:cubicBezTo>
                  <a:lnTo>
                    <a:pt x="16348" y="21600"/>
                  </a:lnTo>
                  <a:lnTo>
                    <a:pt x="18012" y="18953"/>
                  </a:lnTo>
                  <a:lnTo>
                    <a:pt x="21600" y="19509"/>
                  </a:lnTo>
                  <a:lnTo>
                    <a:pt x="16842" y="12940"/>
                  </a:lnTo>
                  <a:close/>
                  <a:moveTo>
                    <a:pt x="9834" y="13036"/>
                  </a:moveTo>
                  <a:cubicBezTo>
                    <a:pt x="5838" y="13036"/>
                    <a:pt x="2601" y="10634"/>
                    <a:pt x="2601" y="7672"/>
                  </a:cubicBezTo>
                  <a:cubicBezTo>
                    <a:pt x="2601" y="4709"/>
                    <a:pt x="5839" y="2308"/>
                    <a:pt x="9834" y="2308"/>
                  </a:cubicBezTo>
                  <a:cubicBezTo>
                    <a:pt x="13832" y="2308"/>
                    <a:pt x="17070" y="4709"/>
                    <a:pt x="17070" y="7672"/>
                  </a:cubicBezTo>
                  <a:cubicBezTo>
                    <a:pt x="17070" y="10634"/>
                    <a:pt x="13832" y="13036"/>
                    <a:pt x="9834" y="13036"/>
                  </a:cubicBezTo>
                  <a:close/>
                  <a:moveTo>
                    <a:pt x="9834" y="13036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/>
            </a:p>
          </p:txBody>
        </p:sp>
      </p:grpSp>
      <p:sp>
        <p:nvSpPr>
          <p:cNvPr id="22" name="AutoShape 688">
            <a:extLst>
              <a:ext uri="{FF2B5EF4-FFF2-40B4-BE49-F238E27FC236}">
                <a16:creationId xmlns:a16="http://schemas.microsoft.com/office/drawing/2014/main" xmlns="" id="{81619316-8360-44FD-9789-E061C0C404AD}"/>
              </a:ext>
            </a:extLst>
          </p:cNvPr>
          <p:cNvSpPr>
            <a:spLocks/>
          </p:cNvSpPr>
          <p:nvPr/>
        </p:nvSpPr>
        <p:spPr bwMode="auto">
          <a:xfrm>
            <a:off x="2439087" y="4499659"/>
            <a:ext cx="373276" cy="375833"/>
          </a:xfrm>
          <a:custGeom>
            <a:avLst/>
            <a:gdLst>
              <a:gd name="T0" fmla="*/ 286355233 w 21600"/>
              <a:gd name="T1" fmla="*/ 49183159 h 21600"/>
              <a:gd name="T2" fmla="*/ 238430687 w 21600"/>
              <a:gd name="T3" fmla="*/ 0 h 21600"/>
              <a:gd name="T4" fmla="*/ 190506023 w 21600"/>
              <a:gd name="T5" fmla="*/ 49183159 h 21600"/>
              <a:gd name="T6" fmla="*/ 226525457 w 21600"/>
              <a:gd name="T7" fmla="*/ 96798730 h 21600"/>
              <a:gd name="T8" fmla="*/ 226525457 w 21600"/>
              <a:gd name="T9" fmla="*/ 135000684 h 21600"/>
              <a:gd name="T10" fmla="*/ 189578237 w 21600"/>
              <a:gd name="T11" fmla="*/ 135000684 h 21600"/>
              <a:gd name="T12" fmla="*/ 142912626 w 21600"/>
              <a:gd name="T13" fmla="*/ 97752122 h 21600"/>
              <a:gd name="T14" fmla="*/ 96233431 w 21600"/>
              <a:gd name="T15" fmla="*/ 135000684 h 21600"/>
              <a:gd name="T16" fmla="*/ 35317649 w 21600"/>
              <a:gd name="T17" fmla="*/ 135000684 h 21600"/>
              <a:gd name="T18" fmla="*/ 35317649 w 21600"/>
              <a:gd name="T19" fmla="*/ 198202849 h 21600"/>
              <a:gd name="T20" fmla="*/ 0 w 21600"/>
              <a:gd name="T21" fmla="*/ 245382120 h 21600"/>
              <a:gd name="T22" fmla="*/ 47633014 w 21600"/>
              <a:gd name="T23" fmla="*/ 294279076 h 21600"/>
              <a:gd name="T24" fmla="*/ 95266028 w 21600"/>
              <a:gd name="T25" fmla="*/ 245382120 h 21600"/>
              <a:gd name="T26" fmla="*/ 59219425 w 21600"/>
              <a:gd name="T27" fmla="*/ 198011190 h 21600"/>
              <a:gd name="T28" fmla="*/ 59219425 w 21600"/>
              <a:gd name="T29" fmla="*/ 159536819 h 21600"/>
              <a:gd name="T30" fmla="*/ 96247015 w 21600"/>
              <a:gd name="T31" fmla="*/ 159536819 h 21600"/>
              <a:gd name="T32" fmla="*/ 142912626 w 21600"/>
              <a:gd name="T33" fmla="*/ 196745115 h 21600"/>
              <a:gd name="T34" fmla="*/ 189564641 w 21600"/>
              <a:gd name="T35" fmla="*/ 159536819 h 21600"/>
              <a:gd name="T36" fmla="*/ 250428488 w 21600"/>
              <a:gd name="T37" fmla="*/ 159536819 h 21600"/>
              <a:gd name="T38" fmla="*/ 250428488 w 21600"/>
              <a:gd name="T39" fmla="*/ 96771073 h 21600"/>
              <a:gd name="T40" fmla="*/ 286355233 w 21600"/>
              <a:gd name="T41" fmla="*/ 49183159 h 21600"/>
              <a:gd name="T42" fmla="*/ 71350668 w 21600"/>
              <a:gd name="T43" fmla="*/ 245382120 h 21600"/>
              <a:gd name="T44" fmla="*/ 47619429 w 21600"/>
              <a:gd name="T45" fmla="*/ 269755549 h 21600"/>
              <a:gd name="T46" fmla="*/ 23889446 w 21600"/>
              <a:gd name="T47" fmla="*/ 245382120 h 21600"/>
              <a:gd name="T48" fmla="*/ 47619429 w 21600"/>
              <a:gd name="T49" fmla="*/ 221022585 h 21600"/>
              <a:gd name="T50" fmla="*/ 71350668 w 21600"/>
              <a:gd name="T51" fmla="*/ 245382120 h 21600"/>
              <a:gd name="T52" fmla="*/ 59219425 w 21600"/>
              <a:gd name="T53" fmla="*/ 210123434 h 21600"/>
              <a:gd name="T54" fmla="*/ 59219425 w 21600"/>
              <a:gd name="T55" fmla="*/ 210123434 h 21600"/>
              <a:gd name="T56" fmla="*/ 142899041 w 21600"/>
              <a:gd name="T57" fmla="*/ 172221577 h 21600"/>
              <a:gd name="T58" fmla="*/ 118585876 w 21600"/>
              <a:gd name="T59" fmla="*/ 147261858 h 21600"/>
              <a:gd name="T60" fmla="*/ 142899041 w 21600"/>
              <a:gd name="T61" fmla="*/ 122289424 h 21600"/>
              <a:gd name="T62" fmla="*/ 167213462 w 21600"/>
              <a:gd name="T63" fmla="*/ 147261858 h 21600"/>
              <a:gd name="T64" fmla="*/ 142899041 w 21600"/>
              <a:gd name="T65" fmla="*/ 172221577 h 21600"/>
              <a:gd name="T66" fmla="*/ 238430687 w 21600"/>
              <a:gd name="T67" fmla="*/ 73855389 h 21600"/>
              <a:gd name="T68" fmla="*/ 214409065 w 21600"/>
              <a:gd name="T69" fmla="*/ 49183159 h 21600"/>
              <a:gd name="T70" fmla="*/ 238430687 w 21600"/>
              <a:gd name="T71" fmla="*/ 24523408 h 21600"/>
              <a:gd name="T72" fmla="*/ 262465787 w 21600"/>
              <a:gd name="T73" fmla="*/ 49183159 h 21600"/>
              <a:gd name="T74" fmla="*/ 238430687 w 21600"/>
              <a:gd name="T75" fmla="*/ 73855389 h 21600"/>
              <a:gd name="T76" fmla="*/ 238430687 w 21600"/>
              <a:gd name="T77" fmla="*/ 73855389 h 21600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21600" h="21600">
                <a:moveTo>
                  <a:pt x="21600" y="3610"/>
                </a:moveTo>
                <a:cubicBezTo>
                  <a:pt x="21600" y="1616"/>
                  <a:pt x="19981" y="0"/>
                  <a:pt x="17985" y="0"/>
                </a:cubicBezTo>
                <a:cubicBezTo>
                  <a:pt x="15988" y="0"/>
                  <a:pt x="14370" y="1616"/>
                  <a:pt x="14370" y="3610"/>
                </a:cubicBezTo>
                <a:cubicBezTo>
                  <a:pt x="14370" y="5294"/>
                  <a:pt x="15526" y="6705"/>
                  <a:pt x="17087" y="7105"/>
                </a:cubicBezTo>
                <a:lnTo>
                  <a:pt x="17087" y="9909"/>
                </a:lnTo>
                <a:lnTo>
                  <a:pt x="14300" y="9909"/>
                </a:lnTo>
                <a:cubicBezTo>
                  <a:pt x="13898" y="8338"/>
                  <a:pt x="12477" y="7175"/>
                  <a:pt x="10780" y="7175"/>
                </a:cubicBezTo>
                <a:cubicBezTo>
                  <a:pt x="9082" y="7175"/>
                  <a:pt x="7660" y="8338"/>
                  <a:pt x="7259" y="9909"/>
                </a:cubicBezTo>
                <a:lnTo>
                  <a:pt x="2664" y="9909"/>
                </a:lnTo>
                <a:lnTo>
                  <a:pt x="2664" y="14548"/>
                </a:lnTo>
                <a:cubicBezTo>
                  <a:pt x="1131" y="14957"/>
                  <a:pt x="0" y="16351"/>
                  <a:pt x="0" y="18011"/>
                </a:cubicBezTo>
                <a:cubicBezTo>
                  <a:pt x="0" y="19993"/>
                  <a:pt x="1609" y="21600"/>
                  <a:pt x="3593" y="21600"/>
                </a:cubicBezTo>
                <a:cubicBezTo>
                  <a:pt x="5577" y="21600"/>
                  <a:pt x="7186" y="19994"/>
                  <a:pt x="7186" y="18011"/>
                </a:cubicBezTo>
                <a:cubicBezTo>
                  <a:pt x="7186" y="16331"/>
                  <a:pt x="6028" y="14925"/>
                  <a:pt x="4467" y="14534"/>
                </a:cubicBezTo>
                <a:lnTo>
                  <a:pt x="4467" y="11710"/>
                </a:lnTo>
                <a:lnTo>
                  <a:pt x="7260" y="11710"/>
                </a:lnTo>
                <a:cubicBezTo>
                  <a:pt x="7662" y="13279"/>
                  <a:pt x="9083" y="14441"/>
                  <a:pt x="10780" y="14441"/>
                </a:cubicBezTo>
                <a:cubicBezTo>
                  <a:pt x="12476" y="14441"/>
                  <a:pt x="13897" y="13279"/>
                  <a:pt x="14299" y="11710"/>
                </a:cubicBezTo>
                <a:lnTo>
                  <a:pt x="18890" y="11710"/>
                </a:lnTo>
                <a:lnTo>
                  <a:pt x="18890" y="7103"/>
                </a:lnTo>
                <a:cubicBezTo>
                  <a:pt x="20447" y="6701"/>
                  <a:pt x="21600" y="5293"/>
                  <a:pt x="21600" y="3610"/>
                </a:cubicBezTo>
                <a:close/>
                <a:moveTo>
                  <a:pt x="5382" y="18011"/>
                </a:moveTo>
                <a:cubicBezTo>
                  <a:pt x="5382" y="18997"/>
                  <a:pt x="4580" y="19800"/>
                  <a:pt x="3592" y="19800"/>
                </a:cubicBezTo>
                <a:cubicBezTo>
                  <a:pt x="2605" y="19800"/>
                  <a:pt x="1802" y="18997"/>
                  <a:pt x="1802" y="18011"/>
                </a:cubicBezTo>
                <a:cubicBezTo>
                  <a:pt x="1802" y="17025"/>
                  <a:pt x="2605" y="16223"/>
                  <a:pt x="3592" y="16223"/>
                </a:cubicBezTo>
                <a:cubicBezTo>
                  <a:pt x="4580" y="16223"/>
                  <a:pt x="5382" y="17025"/>
                  <a:pt x="5382" y="18011"/>
                </a:cubicBezTo>
                <a:close/>
                <a:moveTo>
                  <a:pt x="4467" y="15423"/>
                </a:moveTo>
                <a:lnTo>
                  <a:pt x="4467" y="15423"/>
                </a:lnTo>
                <a:close/>
                <a:moveTo>
                  <a:pt x="10779" y="12641"/>
                </a:moveTo>
                <a:cubicBezTo>
                  <a:pt x="9768" y="12641"/>
                  <a:pt x="8945" y="11819"/>
                  <a:pt x="8945" y="10809"/>
                </a:cubicBezTo>
                <a:cubicBezTo>
                  <a:pt x="8945" y="9798"/>
                  <a:pt x="9768" y="8976"/>
                  <a:pt x="10779" y="8976"/>
                </a:cubicBezTo>
                <a:cubicBezTo>
                  <a:pt x="11791" y="8976"/>
                  <a:pt x="12613" y="9798"/>
                  <a:pt x="12613" y="10809"/>
                </a:cubicBezTo>
                <a:cubicBezTo>
                  <a:pt x="12614" y="11819"/>
                  <a:pt x="11791" y="12641"/>
                  <a:pt x="10779" y="12641"/>
                </a:cubicBezTo>
                <a:close/>
                <a:moveTo>
                  <a:pt x="17985" y="5421"/>
                </a:moveTo>
                <a:cubicBezTo>
                  <a:pt x="16986" y="5421"/>
                  <a:pt x="16173" y="4609"/>
                  <a:pt x="16173" y="3610"/>
                </a:cubicBezTo>
                <a:cubicBezTo>
                  <a:pt x="16173" y="2613"/>
                  <a:pt x="16986" y="1800"/>
                  <a:pt x="17985" y="1800"/>
                </a:cubicBezTo>
                <a:cubicBezTo>
                  <a:pt x="18984" y="1800"/>
                  <a:pt x="19798" y="2613"/>
                  <a:pt x="19798" y="3610"/>
                </a:cubicBezTo>
                <a:cubicBezTo>
                  <a:pt x="19798" y="4609"/>
                  <a:pt x="18984" y="5421"/>
                  <a:pt x="17985" y="5421"/>
                </a:cubicBezTo>
                <a:close/>
                <a:moveTo>
                  <a:pt x="17985" y="5421"/>
                </a:moveTo>
              </a:path>
            </a:pathLst>
          </a:custGeom>
          <a:solidFill>
            <a:schemeClr val="tx1"/>
          </a:solidFill>
          <a:ln>
            <a:noFill/>
          </a:ln>
        </p:spPr>
        <p:txBody>
          <a:bodyPr lIns="0" tIns="0" rIns="0" bIns="0"/>
          <a:lstStyle/>
          <a:p>
            <a:endParaRPr lang="en-US" dirty="0"/>
          </a:p>
        </p:txBody>
      </p:sp>
      <p:sp>
        <p:nvSpPr>
          <p:cNvPr id="23" name="文本框 22">
            <a:extLst>
              <a:ext uri="{FF2B5EF4-FFF2-40B4-BE49-F238E27FC236}">
                <a16:creationId xmlns:a16="http://schemas.microsoft.com/office/drawing/2014/main" xmlns="" id="{B9C8B962-A143-4A67-B834-F096733F24F3}"/>
              </a:ext>
            </a:extLst>
          </p:cNvPr>
          <p:cNvSpPr txBox="1"/>
          <p:nvPr/>
        </p:nvSpPr>
        <p:spPr>
          <a:xfrm>
            <a:off x="8005801" y="2419489"/>
            <a:ext cx="26996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24" name="文本框 23">
            <a:extLst>
              <a:ext uri="{FF2B5EF4-FFF2-40B4-BE49-F238E27FC236}">
                <a16:creationId xmlns:a16="http://schemas.microsoft.com/office/drawing/2014/main" xmlns="" id="{072D6A93-5397-4F57-B419-E8D13DE0E025}"/>
              </a:ext>
            </a:extLst>
          </p:cNvPr>
          <p:cNvSpPr txBox="1"/>
          <p:nvPr/>
        </p:nvSpPr>
        <p:spPr>
          <a:xfrm>
            <a:off x="5410891" y="2525941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</a:rPr>
              <a:t>Click here to add words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25" name="文本框 24">
            <a:extLst>
              <a:ext uri="{FF2B5EF4-FFF2-40B4-BE49-F238E27FC236}">
                <a16:creationId xmlns:a16="http://schemas.microsoft.com/office/drawing/2014/main" xmlns="" id="{6701262F-C4C7-405E-AE4C-8B0CE27D3D40}"/>
              </a:ext>
            </a:extLst>
          </p:cNvPr>
          <p:cNvSpPr txBox="1"/>
          <p:nvPr/>
        </p:nvSpPr>
        <p:spPr>
          <a:xfrm>
            <a:off x="8035859" y="3127768"/>
            <a:ext cx="26996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26" name="文本框 25">
            <a:extLst>
              <a:ext uri="{FF2B5EF4-FFF2-40B4-BE49-F238E27FC236}">
                <a16:creationId xmlns:a16="http://schemas.microsoft.com/office/drawing/2014/main" xmlns="" id="{21C91DCA-CB0C-48DF-A24B-77110B91956B}"/>
              </a:ext>
            </a:extLst>
          </p:cNvPr>
          <p:cNvSpPr txBox="1"/>
          <p:nvPr/>
        </p:nvSpPr>
        <p:spPr>
          <a:xfrm>
            <a:off x="5440949" y="3234220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</a:rPr>
              <a:t>Click here to add words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27" name="文本框 26">
            <a:extLst>
              <a:ext uri="{FF2B5EF4-FFF2-40B4-BE49-F238E27FC236}">
                <a16:creationId xmlns:a16="http://schemas.microsoft.com/office/drawing/2014/main" xmlns="" id="{ACB7DAFD-8B10-403E-87D4-312F0C267BD6}"/>
              </a:ext>
            </a:extLst>
          </p:cNvPr>
          <p:cNvSpPr txBox="1"/>
          <p:nvPr/>
        </p:nvSpPr>
        <p:spPr>
          <a:xfrm>
            <a:off x="8036429" y="3905603"/>
            <a:ext cx="26996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28" name="文本框 27">
            <a:extLst>
              <a:ext uri="{FF2B5EF4-FFF2-40B4-BE49-F238E27FC236}">
                <a16:creationId xmlns:a16="http://schemas.microsoft.com/office/drawing/2014/main" xmlns="" id="{D131ABBC-4208-4965-9A7F-21DBD32A7F34}"/>
              </a:ext>
            </a:extLst>
          </p:cNvPr>
          <p:cNvSpPr txBox="1"/>
          <p:nvPr/>
        </p:nvSpPr>
        <p:spPr>
          <a:xfrm>
            <a:off x="5441519" y="4012055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</a:rPr>
              <a:t>Click here to add words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29" name="文本框 28">
            <a:extLst>
              <a:ext uri="{FF2B5EF4-FFF2-40B4-BE49-F238E27FC236}">
                <a16:creationId xmlns:a16="http://schemas.microsoft.com/office/drawing/2014/main" xmlns="" id="{388CE359-C51B-49F9-9C35-E6B85ACAC359}"/>
              </a:ext>
            </a:extLst>
          </p:cNvPr>
          <p:cNvSpPr txBox="1"/>
          <p:nvPr/>
        </p:nvSpPr>
        <p:spPr>
          <a:xfrm>
            <a:off x="8066487" y="4613882"/>
            <a:ext cx="26996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30" name="文本框 29">
            <a:extLst>
              <a:ext uri="{FF2B5EF4-FFF2-40B4-BE49-F238E27FC236}">
                <a16:creationId xmlns:a16="http://schemas.microsoft.com/office/drawing/2014/main" xmlns="" id="{46F74AF9-BA70-4EDA-9697-272246983CA9}"/>
              </a:ext>
            </a:extLst>
          </p:cNvPr>
          <p:cNvSpPr txBox="1"/>
          <p:nvPr/>
        </p:nvSpPr>
        <p:spPr>
          <a:xfrm>
            <a:off x="5471577" y="4720334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</a:rPr>
              <a:t>Click here to add words</a:t>
            </a:r>
            <a:endParaRPr lang="zh-CN" alt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998352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/>
      <p:bldP spid="9" grpId="0" animBg="1"/>
      <p:bldP spid="10" grpId="0" animBg="1"/>
      <p:bldP spid="11" grpId="0" animBg="1"/>
      <p:bldP spid="12" grpId="0" animBg="1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2CEDD3AD-A139-4BDA-B3CC-449CEF31C78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67300" y="0"/>
            <a:ext cx="6858000" cy="6858000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48DB825F-610A-4FC3-8134-64C737F0DFA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6700" y="712468"/>
            <a:ext cx="7395804" cy="3783332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811FC5D6-5924-47F4-96A0-11A454DD3B8D}"/>
              </a:ext>
            </a:extLst>
          </p:cNvPr>
          <p:cNvSpPr txBox="1"/>
          <p:nvPr/>
        </p:nvSpPr>
        <p:spPr>
          <a:xfrm>
            <a:off x="2590800" y="1633951"/>
            <a:ext cx="329565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4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第四章节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xmlns="" id="{23AFE029-FDEB-4CD1-B5CB-2AFDA08FE132}"/>
              </a:ext>
            </a:extLst>
          </p:cNvPr>
          <p:cNvSpPr txBox="1"/>
          <p:nvPr/>
        </p:nvSpPr>
        <p:spPr>
          <a:xfrm>
            <a:off x="2324100" y="2464711"/>
            <a:ext cx="38290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/>
              <a:t>Click here to add words Click here to add words Click here to add words</a:t>
            </a:r>
            <a:endParaRPr lang="zh-CN" altLang="en-US" dirty="0"/>
          </a:p>
          <a:p>
            <a:endParaRPr lang="zh-CN" altLang="en-US" dirty="0"/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1457489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>
            <a:extLst>
              <a:ext uri="{FF2B5EF4-FFF2-40B4-BE49-F238E27FC236}">
                <a16:creationId xmlns:a16="http://schemas.microsoft.com/office/drawing/2014/main" xmlns="" id="{C4A2C1E6-BC00-4141-8CA9-30F0A71280EE}"/>
              </a:ext>
            </a:extLst>
          </p:cNvPr>
          <p:cNvSpPr/>
          <p:nvPr/>
        </p:nvSpPr>
        <p:spPr>
          <a:xfrm>
            <a:off x="311242" y="429864"/>
            <a:ext cx="495300" cy="4953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2506E"/>
              </a:solidFill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xmlns="" id="{8C7A2B6D-DC50-41B5-B19E-DC859DB4BC17}"/>
              </a:ext>
            </a:extLst>
          </p:cNvPr>
          <p:cNvSpPr txBox="1"/>
          <p:nvPr/>
        </p:nvSpPr>
        <p:spPr>
          <a:xfrm>
            <a:off x="1025246" y="308966"/>
            <a:ext cx="31601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EF06435F-708B-4934-8FB2-8EE5404429B8}"/>
              </a:ext>
            </a:extLst>
          </p:cNvPr>
          <p:cNvSpPr txBox="1"/>
          <p:nvPr/>
        </p:nvSpPr>
        <p:spPr>
          <a:xfrm>
            <a:off x="1053821" y="753714"/>
            <a:ext cx="36268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</a:rPr>
              <a:t>Click here to add words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5" name="云形 4">
            <a:extLst>
              <a:ext uri="{FF2B5EF4-FFF2-40B4-BE49-F238E27FC236}">
                <a16:creationId xmlns:a16="http://schemas.microsoft.com/office/drawing/2014/main" xmlns="" id="{4184C6E5-5D34-4E5F-BDD5-5EAF31BBCD07}"/>
              </a:ext>
            </a:extLst>
          </p:cNvPr>
          <p:cNvSpPr/>
          <p:nvPr/>
        </p:nvSpPr>
        <p:spPr>
          <a:xfrm>
            <a:off x="1215955" y="2078900"/>
            <a:ext cx="2278787" cy="1848013"/>
          </a:xfrm>
          <a:prstGeom prst="cloud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云形 5">
            <a:extLst>
              <a:ext uri="{FF2B5EF4-FFF2-40B4-BE49-F238E27FC236}">
                <a16:creationId xmlns:a16="http://schemas.microsoft.com/office/drawing/2014/main" xmlns="" id="{4CEFF52D-B6AD-4631-A1B7-D87C663A756C}"/>
              </a:ext>
            </a:extLst>
          </p:cNvPr>
          <p:cNvSpPr/>
          <p:nvPr/>
        </p:nvSpPr>
        <p:spPr>
          <a:xfrm>
            <a:off x="8801661" y="2078898"/>
            <a:ext cx="2278787" cy="1848013"/>
          </a:xfrm>
          <a:prstGeom prst="cloud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云形 6">
            <a:extLst>
              <a:ext uri="{FF2B5EF4-FFF2-40B4-BE49-F238E27FC236}">
                <a16:creationId xmlns:a16="http://schemas.microsoft.com/office/drawing/2014/main" xmlns="" id="{BB92A93A-7876-4F2D-9795-79E1D58A89BD}"/>
              </a:ext>
            </a:extLst>
          </p:cNvPr>
          <p:cNvSpPr/>
          <p:nvPr/>
        </p:nvSpPr>
        <p:spPr>
          <a:xfrm>
            <a:off x="5008808" y="2078899"/>
            <a:ext cx="2278787" cy="1848013"/>
          </a:xfrm>
          <a:prstGeom prst="cloud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xmlns="" id="{D13A8B7F-0519-485F-80CF-E6A448D458AB}"/>
              </a:ext>
            </a:extLst>
          </p:cNvPr>
          <p:cNvSpPr txBox="1"/>
          <p:nvPr/>
        </p:nvSpPr>
        <p:spPr>
          <a:xfrm>
            <a:off x="1824406" y="2413337"/>
            <a:ext cx="106188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000" b="1" dirty="0">
                <a:solidFill>
                  <a:srgbClr val="FF9409"/>
                </a:solidFill>
              </a:rPr>
              <a:t>01</a:t>
            </a:r>
            <a:endParaRPr lang="zh-CN" altLang="en-US" sz="6000" b="1" dirty="0">
              <a:solidFill>
                <a:srgbClr val="FF9409"/>
              </a:solidFill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34CAF5B4-E9C9-4F5A-801A-BC7D9A3E9766}"/>
              </a:ext>
            </a:extLst>
          </p:cNvPr>
          <p:cNvSpPr txBox="1"/>
          <p:nvPr/>
        </p:nvSpPr>
        <p:spPr>
          <a:xfrm>
            <a:off x="5642361" y="2495072"/>
            <a:ext cx="106188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000" b="1" dirty="0">
                <a:solidFill>
                  <a:srgbClr val="FF9409"/>
                </a:solidFill>
              </a:rPr>
              <a:t>02</a:t>
            </a:r>
            <a:endParaRPr lang="zh-CN" altLang="en-US" sz="6000" b="1" dirty="0">
              <a:solidFill>
                <a:srgbClr val="FF9409"/>
              </a:solidFill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xmlns="" id="{5B1B2DA0-122F-4BDA-A104-EE35534FFADF}"/>
              </a:ext>
            </a:extLst>
          </p:cNvPr>
          <p:cNvSpPr txBox="1"/>
          <p:nvPr/>
        </p:nvSpPr>
        <p:spPr>
          <a:xfrm>
            <a:off x="9410111" y="2413336"/>
            <a:ext cx="106188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000" b="1" dirty="0">
                <a:solidFill>
                  <a:srgbClr val="FF9409"/>
                </a:solidFill>
              </a:rPr>
              <a:t>03</a:t>
            </a:r>
            <a:endParaRPr lang="zh-CN" altLang="en-US" sz="6000" b="1" dirty="0">
              <a:solidFill>
                <a:srgbClr val="FF9409"/>
              </a:solidFill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xmlns="" id="{20EC64D8-14B1-443E-92C3-6F6884A16391}"/>
              </a:ext>
            </a:extLst>
          </p:cNvPr>
          <p:cNvSpPr txBox="1"/>
          <p:nvPr/>
        </p:nvSpPr>
        <p:spPr>
          <a:xfrm>
            <a:off x="1541332" y="4343084"/>
            <a:ext cx="26996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xmlns="" id="{0CB0CE90-7A97-449F-8D05-6C34D61218C0}"/>
              </a:ext>
            </a:extLst>
          </p:cNvPr>
          <p:cNvSpPr txBox="1"/>
          <p:nvPr/>
        </p:nvSpPr>
        <p:spPr>
          <a:xfrm>
            <a:off x="1215955" y="4879005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</a:rPr>
              <a:t>Click here to add words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xmlns="" id="{2407BBFA-675D-46FD-A42F-15EE9C70B13A}"/>
              </a:ext>
            </a:extLst>
          </p:cNvPr>
          <p:cNvSpPr txBox="1"/>
          <p:nvPr/>
        </p:nvSpPr>
        <p:spPr>
          <a:xfrm>
            <a:off x="1215955" y="5216071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</a:rPr>
              <a:t>Click here to add words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xmlns="" id="{4A9C119F-3364-4F0E-808E-578267C42163}"/>
              </a:ext>
            </a:extLst>
          </p:cNvPr>
          <p:cNvSpPr txBox="1"/>
          <p:nvPr/>
        </p:nvSpPr>
        <p:spPr>
          <a:xfrm>
            <a:off x="5348308" y="4343084"/>
            <a:ext cx="26996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xmlns="" id="{D85D3D2A-23EA-49DB-87FF-5FAD420FA042}"/>
              </a:ext>
            </a:extLst>
          </p:cNvPr>
          <p:cNvSpPr txBox="1"/>
          <p:nvPr/>
        </p:nvSpPr>
        <p:spPr>
          <a:xfrm>
            <a:off x="5022931" y="4879005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</a:rPr>
              <a:t>Click here to add words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xmlns="" id="{D266C961-13C0-4A86-8531-6D0E746C6530}"/>
              </a:ext>
            </a:extLst>
          </p:cNvPr>
          <p:cNvSpPr txBox="1"/>
          <p:nvPr/>
        </p:nvSpPr>
        <p:spPr>
          <a:xfrm>
            <a:off x="5022931" y="5216071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</a:rPr>
              <a:t>Click here to add words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xmlns="" id="{922E0A06-776F-441A-9313-10ED0C47A69C}"/>
              </a:ext>
            </a:extLst>
          </p:cNvPr>
          <p:cNvSpPr txBox="1"/>
          <p:nvPr/>
        </p:nvSpPr>
        <p:spPr>
          <a:xfrm>
            <a:off x="9127038" y="4375350"/>
            <a:ext cx="26996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xmlns="" id="{ECA25688-8C98-4EFD-ACD8-C9BE7E3CC30C}"/>
              </a:ext>
            </a:extLst>
          </p:cNvPr>
          <p:cNvSpPr txBox="1"/>
          <p:nvPr/>
        </p:nvSpPr>
        <p:spPr>
          <a:xfrm>
            <a:off x="8801661" y="4911271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</a:rPr>
              <a:t>Click here to add words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xmlns="" id="{1871E72E-C7AB-4465-AA4A-5FAA0E769D01}"/>
              </a:ext>
            </a:extLst>
          </p:cNvPr>
          <p:cNvSpPr txBox="1"/>
          <p:nvPr/>
        </p:nvSpPr>
        <p:spPr>
          <a:xfrm>
            <a:off x="8801661" y="5248337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</a:rPr>
              <a:t>Click here to add words</a:t>
            </a:r>
            <a:endParaRPr lang="zh-CN" alt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817140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/>
      <p:bldP spid="5" grpId="0" animBg="1"/>
      <p:bldP spid="6" grpId="0" animBg="1"/>
      <p:bldP spid="7" grpId="0" animBg="1"/>
      <p:bldP spid="8" grpId="0"/>
      <p:bldP spid="9" grpId="0"/>
      <p:bldP spid="10" grpId="0"/>
      <p:bldP spid="11" grpId="0"/>
      <p:bldP spid="12" grpId="0"/>
      <p:bldP spid="13" grpId="0"/>
      <p:bldP spid="15" grpId="0"/>
      <p:bldP spid="16" grpId="0"/>
      <p:bldP spid="17" grpId="0"/>
      <p:bldP spid="18" grpId="0"/>
      <p:bldP spid="1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8A032683-EEAA-4E4E-958E-6C0453F566C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41105"/>
            <a:ext cx="3850155" cy="3187895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68BABCC4-D146-4896-960D-118B07E7A44E}"/>
              </a:ext>
            </a:extLst>
          </p:cNvPr>
          <p:cNvSpPr txBox="1"/>
          <p:nvPr/>
        </p:nvSpPr>
        <p:spPr>
          <a:xfrm>
            <a:off x="1231808" y="1419553"/>
            <a:ext cx="20193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目 录</a:t>
            </a:r>
          </a:p>
        </p:txBody>
      </p:sp>
      <p:sp>
        <p:nvSpPr>
          <p:cNvPr id="7" name="椭圆 6">
            <a:extLst>
              <a:ext uri="{FF2B5EF4-FFF2-40B4-BE49-F238E27FC236}">
                <a16:creationId xmlns:a16="http://schemas.microsoft.com/office/drawing/2014/main" xmlns="" id="{6672369A-3D66-4DA2-9F95-90C79D2EA4B3}"/>
              </a:ext>
            </a:extLst>
          </p:cNvPr>
          <p:cNvSpPr/>
          <p:nvPr/>
        </p:nvSpPr>
        <p:spPr>
          <a:xfrm>
            <a:off x="7054942" y="1649064"/>
            <a:ext cx="495300" cy="4953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2506E"/>
              </a:solidFill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xmlns="" id="{D80A8E14-EFD2-44A1-9415-FB6B7F91F954}"/>
              </a:ext>
            </a:extLst>
          </p:cNvPr>
          <p:cNvSpPr txBox="1"/>
          <p:nvPr/>
        </p:nvSpPr>
        <p:spPr>
          <a:xfrm>
            <a:off x="7768946" y="1528166"/>
            <a:ext cx="31601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FCC8302B-04E4-4EB6-B7E5-5B611292AA35}"/>
              </a:ext>
            </a:extLst>
          </p:cNvPr>
          <p:cNvSpPr txBox="1"/>
          <p:nvPr/>
        </p:nvSpPr>
        <p:spPr>
          <a:xfrm>
            <a:off x="7797521" y="1972914"/>
            <a:ext cx="36268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</a:rPr>
              <a:t>Click here to add words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10" name="椭圆 9">
            <a:extLst>
              <a:ext uri="{FF2B5EF4-FFF2-40B4-BE49-F238E27FC236}">
                <a16:creationId xmlns:a16="http://schemas.microsoft.com/office/drawing/2014/main" xmlns="" id="{383F5CCF-29E4-4DFB-A46B-605D8F207ECE}"/>
              </a:ext>
            </a:extLst>
          </p:cNvPr>
          <p:cNvSpPr/>
          <p:nvPr/>
        </p:nvSpPr>
        <p:spPr>
          <a:xfrm>
            <a:off x="7026367" y="2871929"/>
            <a:ext cx="495300" cy="4953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2506E"/>
              </a:solidFill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xmlns="" id="{CE733687-5AC1-44B3-B871-48ADD7F12F98}"/>
              </a:ext>
            </a:extLst>
          </p:cNvPr>
          <p:cNvSpPr txBox="1"/>
          <p:nvPr/>
        </p:nvSpPr>
        <p:spPr>
          <a:xfrm>
            <a:off x="7740371" y="2751031"/>
            <a:ext cx="31601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xmlns="" id="{A095B8E4-D934-4433-BD45-F532CFEAF017}"/>
              </a:ext>
            </a:extLst>
          </p:cNvPr>
          <p:cNvSpPr txBox="1"/>
          <p:nvPr/>
        </p:nvSpPr>
        <p:spPr>
          <a:xfrm>
            <a:off x="7768946" y="3195779"/>
            <a:ext cx="36268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</a:rPr>
              <a:t>Click here to add words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13" name="椭圆 12">
            <a:extLst>
              <a:ext uri="{FF2B5EF4-FFF2-40B4-BE49-F238E27FC236}">
                <a16:creationId xmlns:a16="http://schemas.microsoft.com/office/drawing/2014/main" xmlns="" id="{6264CF30-8465-4E69-A8AE-A9D4BF6CB78D}"/>
              </a:ext>
            </a:extLst>
          </p:cNvPr>
          <p:cNvSpPr/>
          <p:nvPr/>
        </p:nvSpPr>
        <p:spPr>
          <a:xfrm>
            <a:off x="7026367" y="4064661"/>
            <a:ext cx="495300" cy="4953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2506E"/>
              </a:solidFill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xmlns="" id="{7DDCFD38-416A-4A77-9319-3D368DF3DC63}"/>
              </a:ext>
            </a:extLst>
          </p:cNvPr>
          <p:cNvSpPr txBox="1"/>
          <p:nvPr/>
        </p:nvSpPr>
        <p:spPr>
          <a:xfrm>
            <a:off x="7740371" y="3943763"/>
            <a:ext cx="31601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xmlns="" id="{C2759572-DF65-415C-8D56-DA2F1D584A69}"/>
              </a:ext>
            </a:extLst>
          </p:cNvPr>
          <p:cNvSpPr txBox="1"/>
          <p:nvPr/>
        </p:nvSpPr>
        <p:spPr>
          <a:xfrm>
            <a:off x="7768946" y="4388511"/>
            <a:ext cx="36268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</a:rPr>
              <a:t>Click here to add words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16" name="椭圆 15">
            <a:extLst>
              <a:ext uri="{FF2B5EF4-FFF2-40B4-BE49-F238E27FC236}">
                <a16:creationId xmlns:a16="http://schemas.microsoft.com/office/drawing/2014/main" xmlns="" id="{23A903E0-CA98-44C0-BCD3-3283F5F0BD98}"/>
              </a:ext>
            </a:extLst>
          </p:cNvPr>
          <p:cNvSpPr/>
          <p:nvPr/>
        </p:nvSpPr>
        <p:spPr>
          <a:xfrm>
            <a:off x="7054942" y="5299731"/>
            <a:ext cx="495300" cy="4953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2506E"/>
              </a:solidFill>
            </a:endParaRP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xmlns="" id="{5951BDD5-29C3-4020-88EA-E0F1A9E6401E}"/>
              </a:ext>
            </a:extLst>
          </p:cNvPr>
          <p:cNvSpPr txBox="1"/>
          <p:nvPr/>
        </p:nvSpPr>
        <p:spPr>
          <a:xfrm>
            <a:off x="7711796" y="5160190"/>
            <a:ext cx="31601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xmlns="" id="{7A1E758C-B737-4960-8063-7E9CAB67A95A}"/>
              </a:ext>
            </a:extLst>
          </p:cNvPr>
          <p:cNvSpPr txBox="1"/>
          <p:nvPr/>
        </p:nvSpPr>
        <p:spPr>
          <a:xfrm>
            <a:off x="7740371" y="5604938"/>
            <a:ext cx="36268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</a:rPr>
              <a:t>Click here to add words</a:t>
            </a:r>
            <a:endParaRPr lang="zh-CN" altLang="en-US" dirty="0">
              <a:solidFill>
                <a:schemeClr val="bg1"/>
              </a:solidFill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DF05FE5C-1B45-4F47-BD4B-DB8248B8368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8082" y="1507627"/>
            <a:ext cx="6260844" cy="50211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313056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  <p:bldP spid="8" grpId="0"/>
      <p:bldP spid="9" grpId="0"/>
      <p:bldP spid="10" grpId="0" animBg="1"/>
      <p:bldP spid="11" grpId="0"/>
      <p:bldP spid="12" grpId="0"/>
      <p:bldP spid="13" grpId="0" animBg="1"/>
      <p:bldP spid="14" grpId="0"/>
      <p:bldP spid="15" grpId="0"/>
      <p:bldP spid="16" grpId="0" animBg="1"/>
      <p:bldP spid="17" grpId="0"/>
      <p:bldP spid="1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>
            <a:extLst>
              <a:ext uri="{FF2B5EF4-FFF2-40B4-BE49-F238E27FC236}">
                <a16:creationId xmlns:a16="http://schemas.microsoft.com/office/drawing/2014/main" xmlns="" id="{C4A2C1E6-BC00-4141-8CA9-30F0A71280EE}"/>
              </a:ext>
            </a:extLst>
          </p:cNvPr>
          <p:cNvSpPr/>
          <p:nvPr/>
        </p:nvSpPr>
        <p:spPr>
          <a:xfrm>
            <a:off x="311242" y="429864"/>
            <a:ext cx="495300" cy="4953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2506E"/>
              </a:solidFill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xmlns="" id="{8C7A2B6D-DC50-41B5-B19E-DC859DB4BC17}"/>
              </a:ext>
            </a:extLst>
          </p:cNvPr>
          <p:cNvSpPr txBox="1"/>
          <p:nvPr/>
        </p:nvSpPr>
        <p:spPr>
          <a:xfrm>
            <a:off x="1025246" y="308966"/>
            <a:ext cx="31601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EF06435F-708B-4934-8FB2-8EE5404429B8}"/>
              </a:ext>
            </a:extLst>
          </p:cNvPr>
          <p:cNvSpPr txBox="1"/>
          <p:nvPr/>
        </p:nvSpPr>
        <p:spPr>
          <a:xfrm>
            <a:off x="1053821" y="753714"/>
            <a:ext cx="36268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</a:rPr>
              <a:t>Click here to add words</a:t>
            </a:r>
            <a:endParaRPr lang="zh-CN" altLang="en-US" dirty="0">
              <a:solidFill>
                <a:schemeClr val="bg1"/>
              </a:solidFill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888D551F-6906-4A25-9E9C-75FFC1F5896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28600" y="0"/>
            <a:ext cx="6858000" cy="6858000"/>
          </a:xfrm>
          <a:prstGeom prst="rect">
            <a:avLst/>
          </a:prstGeom>
        </p:spPr>
      </p:pic>
      <p:sp>
        <p:nvSpPr>
          <p:cNvPr id="15" name="文本框 14">
            <a:extLst>
              <a:ext uri="{FF2B5EF4-FFF2-40B4-BE49-F238E27FC236}">
                <a16:creationId xmlns:a16="http://schemas.microsoft.com/office/drawing/2014/main" xmlns="" id="{C6BBAFCE-5BD9-47F8-8317-7C98FD6E81A5}"/>
              </a:ext>
            </a:extLst>
          </p:cNvPr>
          <p:cNvSpPr txBox="1"/>
          <p:nvPr/>
        </p:nvSpPr>
        <p:spPr>
          <a:xfrm>
            <a:off x="5813303" y="2535802"/>
            <a:ext cx="26996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xmlns="" id="{46853722-110B-4E03-B68D-FC0D15276A42}"/>
              </a:ext>
            </a:extLst>
          </p:cNvPr>
          <p:cNvSpPr txBox="1"/>
          <p:nvPr/>
        </p:nvSpPr>
        <p:spPr>
          <a:xfrm>
            <a:off x="5572982" y="3094720"/>
            <a:ext cx="25106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/>
              <a:t>Click here to add words</a:t>
            </a:r>
            <a:endParaRPr lang="zh-CN" altLang="en-US" sz="1600" dirty="0"/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xmlns="" id="{762A3CF9-78CA-4048-B873-31177EADE9FD}"/>
              </a:ext>
            </a:extLst>
          </p:cNvPr>
          <p:cNvSpPr txBox="1"/>
          <p:nvPr/>
        </p:nvSpPr>
        <p:spPr>
          <a:xfrm>
            <a:off x="5813303" y="4281180"/>
            <a:ext cx="26996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xmlns="" id="{B210D091-6CFE-4072-8851-AA7A53D6AF8B}"/>
              </a:ext>
            </a:extLst>
          </p:cNvPr>
          <p:cNvSpPr txBox="1"/>
          <p:nvPr/>
        </p:nvSpPr>
        <p:spPr>
          <a:xfrm>
            <a:off x="5572982" y="4840098"/>
            <a:ext cx="25106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/>
              <a:t>Click here to add words</a:t>
            </a:r>
            <a:endParaRPr lang="zh-CN" altLang="en-US" sz="1600" dirty="0"/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xmlns="" id="{D0EA8252-E739-45CA-9016-915E017CC946}"/>
              </a:ext>
            </a:extLst>
          </p:cNvPr>
          <p:cNvSpPr txBox="1"/>
          <p:nvPr/>
        </p:nvSpPr>
        <p:spPr>
          <a:xfrm>
            <a:off x="9185153" y="2535802"/>
            <a:ext cx="26996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xmlns="" id="{528F4464-F922-45AA-B9A3-2EB6239499ED}"/>
              </a:ext>
            </a:extLst>
          </p:cNvPr>
          <p:cNvSpPr txBox="1"/>
          <p:nvPr/>
        </p:nvSpPr>
        <p:spPr>
          <a:xfrm>
            <a:off x="8944832" y="3094720"/>
            <a:ext cx="25106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/>
              <a:t>Click here to add words</a:t>
            </a:r>
            <a:endParaRPr lang="zh-CN" altLang="en-US" sz="1600" dirty="0"/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xmlns="" id="{ED02ED2D-AFD1-48A8-887F-05ED7BA3B3BD}"/>
              </a:ext>
            </a:extLst>
          </p:cNvPr>
          <p:cNvSpPr txBox="1"/>
          <p:nvPr/>
        </p:nvSpPr>
        <p:spPr>
          <a:xfrm>
            <a:off x="9185153" y="4281180"/>
            <a:ext cx="26996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xmlns="" id="{B320E54A-B294-408C-B23B-86A8DB67DAD6}"/>
              </a:ext>
            </a:extLst>
          </p:cNvPr>
          <p:cNvSpPr txBox="1"/>
          <p:nvPr/>
        </p:nvSpPr>
        <p:spPr>
          <a:xfrm>
            <a:off x="8944832" y="4840098"/>
            <a:ext cx="25106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/>
              <a:t>Click here to add words</a:t>
            </a:r>
            <a:endParaRPr lang="zh-CN" altLang="en-US" sz="1600" dirty="0"/>
          </a:p>
        </p:txBody>
      </p:sp>
    </p:spTree>
    <p:extLst>
      <p:ext uri="{BB962C8B-B14F-4D97-AF65-F5344CB8AC3E}">
        <p14:creationId xmlns:p14="http://schemas.microsoft.com/office/powerpoint/2010/main" val="1342462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>
            <a:extLst>
              <a:ext uri="{FF2B5EF4-FFF2-40B4-BE49-F238E27FC236}">
                <a16:creationId xmlns:a16="http://schemas.microsoft.com/office/drawing/2014/main" xmlns="" id="{C4A2C1E6-BC00-4141-8CA9-30F0A71280EE}"/>
              </a:ext>
            </a:extLst>
          </p:cNvPr>
          <p:cNvSpPr/>
          <p:nvPr/>
        </p:nvSpPr>
        <p:spPr>
          <a:xfrm>
            <a:off x="311242" y="429864"/>
            <a:ext cx="495300" cy="4953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2506E"/>
              </a:solidFill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xmlns="" id="{8C7A2B6D-DC50-41B5-B19E-DC859DB4BC17}"/>
              </a:ext>
            </a:extLst>
          </p:cNvPr>
          <p:cNvSpPr txBox="1"/>
          <p:nvPr/>
        </p:nvSpPr>
        <p:spPr>
          <a:xfrm>
            <a:off x="1025246" y="308966"/>
            <a:ext cx="31601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EF06435F-708B-4934-8FB2-8EE5404429B8}"/>
              </a:ext>
            </a:extLst>
          </p:cNvPr>
          <p:cNvSpPr txBox="1"/>
          <p:nvPr/>
        </p:nvSpPr>
        <p:spPr>
          <a:xfrm>
            <a:off x="1053821" y="753714"/>
            <a:ext cx="36268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</a:rPr>
              <a:t>Click here to add words</a:t>
            </a:r>
            <a:endParaRPr lang="zh-CN" altLang="en-US" dirty="0">
              <a:solidFill>
                <a:schemeClr val="bg1"/>
              </a:solidFill>
            </a:endParaRPr>
          </a:p>
        </p:txBody>
      </p:sp>
      <p:grpSp>
        <p:nvGrpSpPr>
          <p:cNvPr id="5" name="组合 4">
            <a:extLst>
              <a:ext uri="{FF2B5EF4-FFF2-40B4-BE49-F238E27FC236}">
                <a16:creationId xmlns:a16="http://schemas.microsoft.com/office/drawing/2014/main" xmlns="" id="{19127CEB-4DF7-48C3-80A5-68839354B78E}"/>
              </a:ext>
            </a:extLst>
          </p:cNvPr>
          <p:cNvGrpSpPr/>
          <p:nvPr/>
        </p:nvGrpSpPr>
        <p:grpSpPr>
          <a:xfrm>
            <a:off x="4723777" y="2288209"/>
            <a:ext cx="1352926" cy="1352926"/>
            <a:chOff x="1003844" y="1472285"/>
            <a:chExt cx="1352926" cy="1352926"/>
          </a:xfrm>
          <a:solidFill>
            <a:schemeClr val="tx1"/>
          </a:solidFill>
        </p:grpSpPr>
        <p:sp>
          <p:nvSpPr>
            <p:cNvPr id="6" name="泪滴形 24">
              <a:extLst>
                <a:ext uri="{FF2B5EF4-FFF2-40B4-BE49-F238E27FC236}">
                  <a16:creationId xmlns:a16="http://schemas.microsoft.com/office/drawing/2014/main" xmlns="" id="{29C83444-F5EC-46C4-9D4F-81AB926E6BBE}"/>
                </a:ext>
              </a:extLst>
            </p:cNvPr>
            <p:cNvSpPr>
              <a:spLocks/>
            </p:cNvSpPr>
            <p:nvPr/>
          </p:nvSpPr>
          <p:spPr bwMode="auto">
            <a:xfrm rot="10800000" flipH="1">
              <a:off x="1003844" y="1472285"/>
              <a:ext cx="1352926" cy="1352926"/>
            </a:xfrm>
            <a:custGeom>
              <a:avLst/>
              <a:gdLst>
                <a:gd name="T0" fmla="*/ 679134 w 1680168"/>
                <a:gd name="T1" fmla="*/ 1503514 h 1680168"/>
                <a:gd name="T2" fmla="*/ 176653 w 1680168"/>
                <a:gd name="T3" fmla="*/ 1001034 h 1680168"/>
                <a:gd name="T4" fmla="*/ 679134 w 1680168"/>
                <a:gd name="T5" fmla="*/ 498554 h 1680168"/>
                <a:gd name="T6" fmla="*/ 1181615 w 1680168"/>
                <a:gd name="T7" fmla="*/ 1001034 h 1680168"/>
                <a:gd name="T8" fmla="*/ 679134 w 1680168"/>
                <a:gd name="T9" fmla="*/ 1503514 h 1680168"/>
                <a:gd name="T10" fmla="*/ 840084 w 1680168"/>
                <a:gd name="T11" fmla="*/ 1680168 h 1680168"/>
                <a:gd name="T12" fmla="*/ 1680168 w 1680168"/>
                <a:gd name="T13" fmla="*/ 840084 h 1680168"/>
                <a:gd name="T14" fmla="*/ 1680168 w 1680168"/>
                <a:gd name="T15" fmla="*/ 0 h 1680168"/>
                <a:gd name="T16" fmla="*/ 840084 w 1680168"/>
                <a:gd name="T17" fmla="*/ 0 h 1680168"/>
                <a:gd name="T18" fmla="*/ 0 w 1680168"/>
                <a:gd name="T19" fmla="*/ 840084 h 1680168"/>
                <a:gd name="T20" fmla="*/ 840084 w 1680168"/>
                <a:gd name="T21" fmla="*/ 1680168 h 1680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80168" h="1680168">
                  <a:moveTo>
                    <a:pt x="679134" y="1503514"/>
                  </a:moveTo>
                  <a:cubicBezTo>
                    <a:pt x="401621" y="1503514"/>
                    <a:pt x="176653" y="1278546"/>
                    <a:pt x="176653" y="1001034"/>
                  </a:cubicBezTo>
                  <a:cubicBezTo>
                    <a:pt x="176653" y="723522"/>
                    <a:pt x="401621" y="498554"/>
                    <a:pt x="679134" y="498554"/>
                  </a:cubicBezTo>
                  <a:cubicBezTo>
                    <a:pt x="956647" y="498554"/>
                    <a:pt x="1181615" y="723522"/>
                    <a:pt x="1181615" y="1001034"/>
                  </a:cubicBezTo>
                  <a:cubicBezTo>
                    <a:pt x="1181615" y="1278546"/>
                    <a:pt x="956647" y="1503514"/>
                    <a:pt x="679134" y="1503514"/>
                  </a:cubicBezTo>
                  <a:close/>
                  <a:moveTo>
                    <a:pt x="840084" y="1680168"/>
                  </a:moveTo>
                  <a:cubicBezTo>
                    <a:pt x="1304050" y="1680168"/>
                    <a:pt x="1680168" y="1304050"/>
                    <a:pt x="1680168" y="840084"/>
                  </a:cubicBezTo>
                  <a:lnTo>
                    <a:pt x="1680168" y="0"/>
                  </a:lnTo>
                  <a:lnTo>
                    <a:pt x="840084" y="0"/>
                  </a:lnTo>
                  <a:cubicBezTo>
                    <a:pt x="376118" y="0"/>
                    <a:pt x="0" y="376118"/>
                    <a:pt x="0" y="840084"/>
                  </a:cubicBezTo>
                  <a:cubicBezTo>
                    <a:pt x="0" y="1304050"/>
                    <a:pt x="376118" y="1680168"/>
                    <a:pt x="840084" y="168016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>
                <a:defRPr/>
              </a:pPr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7" name="TextBox 47">
              <a:extLst>
                <a:ext uri="{FF2B5EF4-FFF2-40B4-BE49-F238E27FC236}">
                  <a16:creationId xmlns:a16="http://schemas.microsoft.com/office/drawing/2014/main" xmlns="" id="{16114893-997C-4EFB-8266-63B5FE1065C0}"/>
                </a:ext>
              </a:extLst>
            </p:cNvPr>
            <p:cNvSpPr txBox="1"/>
            <p:nvPr/>
          </p:nvSpPr>
          <p:spPr>
            <a:xfrm>
              <a:off x="1362478" y="1705715"/>
              <a:ext cx="378630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en-US" altLang="zh-CN" sz="3200" b="1" kern="0" dirty="0">
                  <a:latin typeface="Charlemagne Std" pitchFamily="82" charset="0"/>
                  <a:ea typeface="微软雅黑" pitchFamily="34" charset="-122"/>
                </a:rPr>
                <a:t>S</a:t>
              </a:r>
              <a:endParaRPr lang="zh-CN" altLang="en-US" sz="3200" b="1" kern="0" dirty="0">
                <a:latin typeface="Charlemagne Std" pitchFamily="82" charset="0"/>
                <a:ea typeface="微软雅黑" pitchFamily="34" charset="-122"/>
              </a:endParaRPr>
            </a:p>
          </p:txBody>
        </p:sp>
      </p:grpSp>
      <p:grpSp>
        <p:nvGrpSpPr>
          <p:cNvPr id="8" name="组合 7">
            <a:extLst>
              <a:ext uri="{FF2B5EF4-FFF2-40B4-BE49-F238E27FC236}">
                <a16:creationId xmlns:a16="http://schemas.microsoft.com/office/drawing/2014/main" xmlns="" id="{B646A0F7-BF21-429B-B65F-353F31418650}"/>
              </a:ext>
            </a:extLst>
          </p:cNvPr>
          <p:cNvGrpSpPr/>
          <p:nvPr/>
        </p:nvGrpSpPr>
        <p:grpSpPr>
          <a:xfrm>
            <a:off x="4547517" y="3676650"/>
            <a:ext cx="1512620" cy="1513898"/>
            <a:chOff x="827584" y="2860726"/>
            <a:chExt cx="1512620" cy="1513898"/>
          </a:xfrm>
          <a:solidFill>
            <a:schemeClr val="bg1"/>
          </a:solidFill>
        </p:grpSpPr>
        <p:sp>
          <p:nvSpPr>
            <p:cNvPr id="9" name="泪滴形 38">
              <a:extLst>
                <a:ext uri="{FF2B5EF4-FFF2-40B4-BE49-F238E27FC236}">
                  <a16:creationId xmlns:a16="http://schemas.microsoft.com/office/drawing/2014/main" xmlns="" id="{9E65C6DA-7DCB-44DA-AA67-9992BB95A5E3}"/>
                </a:ext>
              </a:extLst>
            </p:cNvPr>
            <p:cNvSpPr>
              <a:spLocks/>
            </p:cNvSpPr>
            <p:nvPr/>
          </p:nvSpPr>
          <p:spPr bwMode="auto">
            <a:xfrm>
              <a:off x="827584" y="2860726"/>
              <a:ext cx="1512620" cy="1513898"/>
            </a:xfrm>
            <a:custGeom>
              <a:avLst/>
              <a:gdLst>
                <a:gd name="T0" fmla="*/ 811275 w 1879944"/>
                <a:gd name="T1" fmla="*/ 455670 h 1880638"/>
                <a:gd name="T2" fmla="*/ 198108 w 1879944"/>
                <a:gd name="T3" fmla="*/ 1069063 h 1880638"/>
                <a:gd name="T4" fmla="*/ 811275 w 1879944"/>
                <a:gd name="T5" fmla="*/ 1682456 h 1880638"/>
                <a:gd name="T6" fmla="*/ 1424442 w 1879944"/>
                <a:gd name="T7" fmla="*/ 1069063 h 1880638"/>
                <a:gd name="T8" fmla="*/ 811275 w 1879944"/>
                <a:gd name="T9" fmla="*/ 455670 h 1880638"/>
                <a:gd name="T10" fmla="*/ 939973 w 1879944"/>
                <a:gd name="T11" fmla="*/ 0 h 1880638"/>
                <a:gd name="T12" fmla="*/ 1879944 w 1879944"/>
                <a:gd name="T13" fmla="*/ 0 h 1880638"/>
                <a:gd name="T14" fmla="*/ 1879944 w 1879944"/>
                <a:gd name="T15" fmla="*/ 940319 h 1880638"/>
                <a:gd name="T16" fmla="*/ 939972 w 1879944"/>
                <a:gd name="T17" fmla="*/ 1880638 h 1880638"/>
                <a:gd name="T18" fmla="*/ 0 w 1879944"/>
                <a:gd name="T19" fmla="*/ 940319 h 1880638"/>
                <a:gd name="T20" fmla="*/ 1 w 1879944"/>
                <a:gd name="T21" fmla="*/ 940319 h 1880638"/>
                <a:gd name="T22" fmla="*/ 939973 w 1879944"/>
                <a:gd name="T23" fmla="*/ 0 h 18806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79944" h="1880638">
                  <a:moveTo>
                    <a:pt x="811275" y="455670"/>
                  </a:moveTo>
                  <a:cubicBezTo>
                    <a:pt x="472632" y="455670"/>
                    <a:pt x="198108" y="730295"/>
                    <a:pt x="198108" y="1069063"/>
                  </a:cubicBezTo>
                  <a:cubicBezTo>
                    <a:pt x="198108" y="1407831"/>
                    <a:pt x="472632" y="1682456"/>
                    <a:pt x="811275" y="1682456"/>
                  </a:cubicBezTo>
                  <a:cubicBezTo>
                    <a:pt x="1149918" y="1682456"/>
                    <a:pt x="1424442" y="1407831"/>
                    <a:pt x="1424442" y="1069063"/>
                  </a:cubicBezTo>
                  <a:cubicBezTo>
                    <a:pt x="1424442" y="730295"/>
                    <a:pt x="1149918" y="455670"/>
                    <a:pt x="811275" y="455670"/>
                  </a:cubicBezTo>
                  <a:close/>
                  <a:moveTo>
                    <a:pt x="939973" y="0"/>
                  </a:moveTo>
                  <a:lnTo>
                    <a:pt x="1879944" y="0"/>
                  </a:lnTo>
                  <a:lnTo>
                    <a:pt x="1879944" y="940319"/>
                  </a:lnTo>
                  <a:cubicBezTo>
                    <a:pt x="1879944" y="1459643"/>
                    <a:pt x="1459104" y="1880638"/>
                    <a:pt x="939972" y="1880638"/>
                  </a:cubicBezTo>
                  <a:cubicBezTo>
                    <a:pt x="420840" y="1880638"/>
                    <a:pt x="0" y="1459643"/>
                    <a:pt x="0" y="940319"/>
                  </a:cubicBezTo>
                  <a:lnTo>
                    <a:pt x="1" y="940319"/>
                  </a:lnTo>
                  <a:cubicBezTo>
                    <a:pt x="1" y="420995"/>
                    <a:pt x="420841" y="0"/>
                    <a:pt x="93997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>
                <a:defRPr/>
              </a:pPr>
              <a:endParaRPr lang="zh-CN" alt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" name="TextBox 50">
              <a:extLst>
                <a:ext uri="{FF2B5EF4-FFF2-40B4-BE49-F238E27FC236}">
                  <a16:creationId xmlns:a16="http://schemas.microsoft.com/office/drawing/2014/main" xmlns="" id="{A2F52B85-E07F-44F1-8214-F7E3FAE0EF63}"/>
                </a:ext>
              </a:extLst>
            </p:cNvPr>
            <p:cNvSpPr txBox="1"/>
            <p:nvPr/>
          </p:nvSpPr>
          <p:spPr>
            <a:xfrm>
              <a:off x="1205904" y="3467032"/>
              <a:ext cx="510076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en-US" altLang="zh-CN" sz="2800" b="1" kern="0" dirty="0">
                  <a:solidFill>
                    <a:schemeClr val="bg1"/>
                  </a:solidFill>
                  <a:latin typeface="Charlemagne Std" pitchFamily="82" charset="0"/>
                  <a:ea typeface="微软雅黑" pitchFamily="34" charset="-122"/>
                </a:rPr>
                <a:t>W</a:t>
              </a:r>
              <a:endParaRPr lang="zh-CN" altLang="en-US" sz="2800" b="1" kern="0" dirty="0">
                <a:solidFill>
                  <a:schemeClr val="bg1"/>
                </a:solidFill>
                <a:latin typeface="Charlemagne Std" pitchFamily="82" charset="0"/>
                <a:ea typeface="微软雅黑" pitchFamily="34" charset="-122"/>
              </a:endParaRPr>
            </a:p>
          </p:txBody>
        </p:sp>
      </p:grpSp>
      <p:grpSp>
        <p:nvGrpSpPr>
          <p:cNvPr id="11" name="组合 10">
            <a:extLst>
              <a:ext uri="{FF2B5EF4-FFF2-40B4-BE49-F238E27FC236}">
                <a16:creationId xmlns:a16="http://schemas.microsoft.com/office/drawing/2014/main" xmlns="" id="{DF62DED1-5732-4DE7-9971-94C78B7E8A6A}"/>
              </a:ext>
            </a:extLst>
          </p:cNvPr>
          <p:cNvGrpSpPr/>
          <p:nvPr/>
        </p:nvGrpSpPr>
        <p:grpSpPr>
          <a:xfrm>
            <a:off x="6095056" y="2074858"/>
            <a:ext cx="1567555" cy="1566277"/>
            <a:chOff x="2375123" y="1258934"/>
            <a:chExt cx="1567555" cy="1566277"/>
          </a:xfrm>
          <a:solidFill>
            <a:schemeClr val="bg1"/>
          </a:solidFill>
        </p:grpSpPr>
        <p:sp>
          <p:nvSpPr>
            <p:cNvPr id="12" name="泪滴形 34">
              <a:extLst>
                <a:ext uri="{FF2B5EF4-FFF2-40B4-BE49-F238E27FC236}">
                  <a16:creationId xmlns:a16="http://schemas.microsoft.com/office/drawing/2014/main" xmlns="" id="{2BA35EEA-D667-490C-8490-11E979C4E465}"/>
                </a:ext>
              </a:extLst>
            </p:cNvPr>
            <p:cNvSpPr>
              <a:spLocks/>
            </p:cNvSpPr>
            <p:nvPr/>
          </p:nvSpPr>
          <p:spPr bwMode="auto">
            <a:xfrm rot="16200000" flipH="1">
              <a:off x="2375762" y="1258295"/>
              <a:ext cx="1566277" cy="1567555"/>
            </a:xfrm>
            <a:custGeom>
              <a:avLst/>
              <a:gdLst>
                <a:gd name="T0" fmla="*/ 205247 w 1947680"/>
                <a:gd name="T1" fmla="*/ 1146936 h 1946960"/>
                <a:gd name="T2" fmla="*/ 800320 w 1947680"/>
                <a:gd name="T3" fmla="*/ 552082 h 1946960"/>
                <a:gd name="T4" fmla="*/ 1395393 w 1947680"/>
                <a:gd name="T5" fmla="*/ 1146936 h 1946960"/>
                <a:gd name="T6" fmla="*/ 800320 w 1947680"/>
                <a:gd name="T7" fmla="*/ 1741790 h 1946960"/>
                <a:gd name="T8" fmla="*/ 205247 w 1947680"/>
                <a:gd name="T9" fmla="*/ 1146936 h 1946960"/>
                <a:gd name="T10" fmla="*/ 0 w 1947680"/>
                <a:gd name="T11" fmla="*/ 973480 h 1946960"/>
                <a:gd name="T12" fmla="*/ 973840 w 1947680"/>
                <a:gd name="T13" fmla="*/ 1946960 h 1946960"/>
                <a:gd name="T14" fmla="*/ 1947680 w 1947680"/>
                <a:gd name="T15" fmla="*/ 973480 h 1946960"/>
                <a:gd name="T16" fmla="*/ 1947680 w 1947680"/>
                <a:gd name="T17" fmla="*/ 0 h 1946960"/>
                <a:gd name="T18" fmla="*/ 973841 w 1947680"/>
                <a:gd name="T19" fmla="*/ 0 h 1946960"/>
                <a:gd name="T20" fmla="*/ 1 w 1947680"/>
                <a:gd name="T21" fmla="*/ 973480 h 1946960"/>
                <a:gd name="T22" fmla="*/ 0 w 1947680"/>
                <a:gd name="T23" fmla="*/ 973480 h 19469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47680" h="1946960">
                  <a:moveTo>
                    <a:pt x="205247" y="1146936"/>
                  </a:moveTo>
                  <a:cubicBezTo>
                    <a:pt x="205247" y="818407"/>
                    <a:pt x="471670" y="552082"/>
                    <a:pt x="800320" y="552082"/>
                  </a:cubicBezTo>
                  <a:cubicBezTo>
                    <a:pt x="1128970" y="552082"/>
                    <a:pt x="1395393" y="818407"/>
                    <a:pt x="1395393" y="1146936"/>
                  </a:cubicBezTo>
                  <a:cubicBezTo>
                    <a:pt x="1395393" y="1475465"/>
                    <a:pt x="1128970" y="1741790"/>
                    <a:pt x="800320" y="1741790"/>
                  </a:cubicBezTo>
                  <a:cubicBezTo>
                    <a:pt x="471670" y="1741790"/>
                    <a:pt x="205247" y="1475465"/>
                    <a:pt x="205247" y="1146936"/>
                  </a:cubicBezTo>
                  <a:close/>
                  <a:moveTo>
                    <a:pt x="0" y="973480"/>
                  </a:moveTo>
                  <a:cubicBezTo>
                    <a:pt x="0" y="1511118"/>
                    <a:pt x="436003" y="1946960"/>
                    <a:pt x="973840" y="1946960"/>
                  </a:cubicBezTo>
                  <a:cubicBezTo>
                    <a:pt x="1511677" y="1946960"/>
                    <a:pt x="1947680" y="1511118"/>
                    <a:pt x="1947680" y="973480"/>
                  </a:cubicBezTo>
                  <a:lnTo>
                    <a:pt x="1947680" y="0"/>
                  </a:lnTo>
                  <a:lnTo>
                    <a:pt x="973841" y="0"/>
                  </a:lnTo>
                  <a:cubicBezTo>
                    <a:pt x="436004" y="0"/>
                    <a:pt x="1" y="435842"/>
                    <a:pt x="1" y="973480"/>
                  </a:cubicBezTo>
                  <a:lnTo>
                    <a:pt x="0" y="97348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>
                <a:defRPr/>
              </a:pPr>
              <a:endParaRPr lang="zh-CN" alt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3" name="TextBox 53">
              <a:extLst>
                <a:ext uri="{FF2B5EF4-FFF2-40B4-BE49-F238E27FC236}">
                  <a16:creationId xmlns:a16="http://schemas.microsoft.com/office/drawing/2014/main" xmlns="" id="{C3927BAA-5A12-4989-8167-A5E8080E3BFE}"/>
                </a:ext>
              </a:extLst>
            </p:cNvPr>
            <p:cNvSpPr txBox="1"/>
            <p:nvPr/>
          </p:nvSpPr>
          <p:spPr>
            <a:xfrm>
              <a:off x="3067857" y="1693417"/>
              <a:ext cx="461986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en-US" altLang="zh-CN" sz="3200" b="1" kern="0" dirty="0">
                  <a:solidFill>
                    <a:schemeClr val="bg1"/>
                  </a:solidFill>
                  <a:latin typeface="Charlemagne Std" pitchFamily="82" charset="0"/>
                  <a:ea typeface="微软雅黑" pitchFamily="34" charset="-122"/>
                </a:rPr>
                <a:t>O</a:t>
              </a:r>
              <a:endParaRPr lang="zh-CN" altLang="en-US" sz="3200" b="1" kern="0" dirty="0">
                <a:solidFill>
                  <a:schemeClr val="bg1"/>
                </a:solidFill>
                <a:latin typeface="Charlemagne Std" pitchFamily="82" charset="0"/>
                <a:ea typeface="微软雅黑" pitchFamily="34" charset="-122"/>
              </a:endParaRPr>
            </a:p>
          </p:txBody>
        </p:sp>
      </p:grpSp>
      <p:grpSp>
        <p:nvGrpSpPr>
          <p:cNvPr id="14" name="组合 13">
            <a:extLst>
              <a:ext uri="{FF2B5EF4-FFF2-40B4-BE49-F238E27FC236}">
                <a16:creationId xmlns:a16="http://schemas.microsoft.com/office/drawing/2014/main" xmlns="" id="{1C726288-0DE0-4B74-B3B3-EDAF5300E6A8}"/>
              </a:ext>
            </a:extLst>
          </p:cNvPr>
          <p:cNvGrpSpPr/>
          <p:nvPr/>
        </p:nvGrpSpPr>
        <p:grpSpPr>
          <a:xfrm>
            <a:off x="6096000" y="3676649"/>
            <a:ext cx="1727248" cy="1727248"/>
            <a:chOff x="2376067" y="2860726"/>
            <a:chExt cx="1727248" cy="1727248"/>
          </a:xfrm>
          <a:solidFill>
            <a:schemeClr val="bg1"/>
          </a:solidFill>
        </p:grpSpPr>
        <p:sp>
          <p:nvSpPr>
            <p:cNvPr id="15" name="泪滴形 36">
              <a:extLst>
                <a:ext uri="{FF2B5EF4-FFF2-40B4-BE49-F238E27FC236}">
                  <a16:creationId xmlns:a16="http://schemas.microsoft.com/office/drawing/2014/main" xmlns="" id="{31AF4A2F-567C-402D-8DB8-FCEE5293F3CE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2376067" y="2860726"/>
              <a:ext cx="1727248" cy="1727248"/>
            </a:xfrm>
            <a:custGeom>
              <a:avLst/>
              <a:gdLst>
                <a:gd name="T0" fmla="*/ 875297 w 2146050"/>
                <a:gd name="T1" fmla="*/ 621837 h 2146844"/>
                <a:gd name="T2" fmla="*/ 1524443 w 2146050"/>
                <a:gd name="T3" fmla="*/ 1271223 h 2146844"/>
                <a:gd name="T4" fmla="*/ 875297 w 2146050"/>
                <a:gd name="T5" fmla="*/ 1920609 h 2146844"/>
                <a:gd name="T6" fmla="*/ 226151 w 2146050"/>
                <a:gd name="T7" fmla="*/ 1271223 h 2146844"/>
                <a:gd name="T8" fmla="*/ 875297 w 2146050"/>
                <a:gd name="T9" fmla="*/ 621837 h 2146844"/>
                <a:gd name="T10" fmla="*/ 2146050 w 2146050"/>
                <a:gd name="T11" fmla="*/ 0 h 2146844"/>
                <a:gd name="T12" fmla="*/ 1073025 w 2146050"/>
                <a:gd name="T13" fmla="*/ 0 h 2146844"/>
                <a:gd name="T14" fmla="*/ 0 w 2146050"/>
                <a:gd name="T15" fmla="*/ 1073422 h 2146844"/>
                <a:gd name="T16" fmla="*/ 1073025 w 2146050"/>
                <a:gd name="T17" fmla="*/ 2146844 h 2146844"/>
                <a:gd name="T18" fmla="*/ 2146050 w 2146050"/>
                <a:gd name="T19" fmla="*/ 1073422 h 2146844"/>
                <a:gd name="T20" fmla="*/ 2146050 w 2146050"/>
                <a:gd name="T21" fmla="*/ 0 h 21468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46050" h="2146844">
                  <a:moveTo>
                    <a:pt x="875297" y="621837"/>
                  </a:moveTo>
                  <a:cubicBezTo>
                    <a:pt x="1233810" y="621837"/>
                    <a:pt x="1524443" y="912577"/>
                    <a:pt x="1524443" y="1271223"/>
                  </a:cubicBezTo>
                  <a:cubicBezTo>
                    <a:pt x="1524443" y="1629869"/>
                    <a:pt x="1233810" y="1920609"/>
                    <a:pt x="875297" y="1920609"/>
                  </a:cubicBezTo>
                  <a:cubicBezTo>
                    <a:pt x="516784" y="1920609"/>
                    <a:pt x="226151" y="1629869"/>
                    <a:pt x="226151" y="1271223"/>
                  </a:cubicBezTo>
                  <a:cubicBezTo>
                    <a:pt x="226151" y="912577"/>
                    <a:pt x="516784" y="621837"/>
                    <a:pt x="875297" y="621837"/>
                  </a:cubicBezTo>
                  <a:close/>
                  <a:moveTo>
                    <a:pt x="2146050" y="0"/>
                  </a:moveTo>
                  <a:lnTo>
                    <a:pt x="1073025" y="0"/>
                  </a:lnTo>
                  <a:cubicBezTo>
                    <a:pt x="480410" y="0"/>
                    <a:pt x="0" y="480587"/>
                    <a:pt x="0" y="1073422"/>
                  </a:cubicBezTo>
                  <a:cubicBezTo>
                    <a:pt x="0" y="1666257"/>
                    <a:pt x="480410" y="2146844"/>
                    <a:pt x="1073025" y="2146844"/>
                  </a:cubicBezTo>
                  <a:cubicBezTo>
                    <a:pt x="1665640" y="2146844"/>
                    <a:pt x="2146050" y="1666257"/>
                    <a:pt x="2146050" y="1073422"/>
                  </a:cubicBezTo>
                  <a:lnTo>
                    <a:pt x="214605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>
                <a:defRPr/>
              </a:pPr>
              <a:endParaRPr lang="zh-CN" alt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6" name="TextBox 56">
              <a:extLst>
                <a:ext uri="{FF2B5EF4-FFF2-40B4-BE49-F238E27FC236}">
                  <a16:creationId xmlns:a16="http://schemas.microsoft.com/office/drawing/2014/main" xmlns="" id="{01CE3813-CD8D-4201-BEF2-909F70872D0F}"/>
                </a:ext>
              </a:extLst>
            </p:cNvPr>
            <p:cNvSpPr txBox="1"/>
            <p:nvPr/>
          </p:nvSpPr>
          <p:spPr>
            <a:xfrm>
              <a:off x="3058391" y="3653791"/>
              <a:ext cx="36260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en-US" altLang="zh-CN" sz="2800" b="1" kern="0" dirty="0">
                  <a:solidFill>
                    <a:schemeClr val="bg1"/>
                  </a:solidFill>
                  <a:latin typeface="Charlemagne Std" pitchFamily="82" charset="0"/>
                  <a:ea typeface="微软雅黑" pitchFamily="34" charset="-122"/>
                </a:rPr>
                <a:t>T</a:t>
              </a:r>
              <a:endParaRPr lang="zh-CN" altLang="en-US" sz="2800" b="1" kern="0" dirty="0">
                <a:solidFill>
                  <a:schemeClr val="bg1"/>
                </a:solidFill>
                <a:latin typeface="Charlemagne Std" pitchFamily="82" charset="0"/>
                <a:ea typeface="微软雅黑" pitchFamily="34" charset="-122"/>
              </a:endParaRPr>
            </a:p>
          </p:txBody>
        </p:sp>
      </p:grpSp>
      <p:sp>
        <p:nvSpPr>
          <p:cNvPr id="17" name="文本框 16">
            <a:extLst>
              <a:ext uri="{FF2B5EF4-FFF2-40B4-BE49-F238E27FC236}">
                <a16:creationId xmlns:a16="http://schemas.microsoft.com/office/drawing/2014/main" xmlns="" id="{99A6400E-3443-42C2-9381-93423072B0CB}"/>
              </a:ext>
            </a:extLst>
          </p:cNvPr>
          <p:cNvSpPr txBox="1"/>
          <p:nvPr/>
        </p:nvSpPr>
        <p:spPr>
          <a:xfrm>
            <a:off x="2125651" y="2233427"/>
            <a:ext cx="26996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xmlns="" id="{AB240707-85B5-46E7-B16B-F2B1D829B20D}"/>
              </a:ext>
            </a:extLst>
          </p:cNvPr>
          <p:cNvSpPr txBox="1"/>
          <p:nvPr/>
        </p:nvSpPr>
        <p:spPr>
          <a:xfrm>
            <a:off x="1800274" y="2769348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</a:rPr>
              <a:t>Click here to add words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xmlns="" id="{6BBC8CA2-A2C5-4428-B647-76EC515C635B}"/>
              </a:ext>
            </a:extLst>
          </p:cNvPr>
          <p:cNvSpPr txBox="1"/>
          <p:nvPr/>
        </p:nvSpPr>
        <p:spPr>
          <a:xfrm>
            <a:off x="1800274" y="3106414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</a:rPr>
              <a:t>Click here to add words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xmlns="" id="{6E4BAA66-0751-4733-A651-C8B4D65688DE}"/>
              </a:ext>
            </a:extLst>
          </p:cNvPr>
          <p:cNvSpPr txBox="1"/>
          <p:nvPr/>
        </p:nvSpPr>
        <p:spPr>
          <a:xfrm>
            <a:off x="2116322" y="4004977"/>
            <a:ext cx="26996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xmlns="" id="{131C65CA-E3AD-4E21-AD3C-12238B7F7633}"/>
              </a:ext>
            </a:extLst>
          </p:cNvPr>
          <p:cNvSpPr txBox="1"/>
          <p:nvPr/>
        </p:nvSpPr>
        <p:spPr>
          <a:xfrm>
            <a:off x="1790945" y="4540898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</a:rPr>
              <a:t>Click here to add words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xmlns="" id="{178D1E23-5EED-46C3-9A58-1802564BB996}"/>
              </a:ext>
            </a:extLst>
          </p:cNvPr>
          <p:cNvSpPr txBox="1"/>
          <p:nvPr/>
        </p:nvSpPr>
        <p:spPr>
          <a:xfrm>
            <a:off x="1790945" y="4877964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</a:rPr>
              <a:t>Click here to add words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23" name="文本框 22">
            <a:extLst>
              <a:ext uri="{FF2B5EF4-FFF2-40B4-BE49-F238E27FC236}">
                <a16:creationId xmlns:a16="http://schemas.microsoft.com/office/drawing/2014/main" xmlns="" id="{519202AF-F127-4170-8CCA-52BBA8FB3CEA}"/>
              </a:ext>
            </a:extLst>
          </p:cNvPr>
          <p:cNvSpPr txBox="1"/>
          <p:nvPr/>
        </p:nvSpPr>
        <p:spPr>
          <a:xfrm>
            <a:off x="8444799" y="2233427"/>
            <a:ext cx="26996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24" name="文本框 23">
            <a:extLst>
              <a:ext uri="{FF2B5EF4-FFF2-40B4-BE49-F238E27FC236}">
                <a16:creationId xmlns:a16="http://schemas.microsoft.com/office/drawing/2014/main" xmlns="" id="{E1578E94-21E4-40E5-89AD-84239FC500DE}"/>
              </a:ext>
            </a:extLst>
          </p:cNvPr>
          <p:cNvSpPr txBox="1"/>
          <p:nvPr/>
        </p:nvSpPr>
        <p:spPr>
          <a:xfrm>
            <a:off x="8119422" y="2769348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</a:rPr>
              <a:t>Click here to add words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25" name="文本框 24">
            <a:extLst>
              <a:ext uri="{FF2B5EF4-FFF2-40B4-BE49-F238E27FC236}">
                <a16:creationId xmlns:a16="http://schemas.microsoft.com/office/drawing/2014/main" xmlns="" id="{CF3CEEDC-1501-4656-9804-ADC30D49F4B0}"/>
              </a:ext>
            </a:extLst>
          </p:cNvPr>
          <p:cNvSpPr txBox="1"/>
          <p:nvPr/>
        </p:nvSpPr>
        <p:spPr>
          <a:xfrm>
            <a:off x="8119422" y="3106414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</a:rPr>
              <a:t>Click here to add words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26" name="文本框 25">
            <a:extLst>
              <a:ext uri="{FF2B5EF4-FFF2-40B4-BE49-F238E27FC236}">
                <a16:creationId xmlns:a16="http://schemas.microsoft.com/office/drawing/2014/main" xmlns="" id="{F55322CC-E44C-44FD-9D20-03064DF6E751}"/>
              </a:ext>
            </a:extLst>
          </p:cNvPr>
          <p:cNvSpPr txBox="1"/>
          <p:nvPr/>
        </p:nvSpPr>
        <p:spPr>
          <a:xfrm>
            <a:off x="8444799" y="4004977"/>
            <a:ext cx="26996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27" name="文本框 26">
            <a:extLst>
              <a:ext uri="{FF2B5EF4-FFF2-40B4-BE49-F238E27FC236}">
                <a16:creationId xmlns:a16="http://schemas.microsoft.com/office/drawing/2014/main" xmlns="" id="{0D7BBD52-10DA-4F97-8C4F-B95FD2943067}"/>
              </a:ext>
            </a:extLst>
          </p:cNvPr>
          <p:cNvSpPr txBox="1"/>
          <p:nvPr/>
        </p:nvSpPr>
        <p:spPr>
          <a:xfrm>
            <a:off x="8119422" y="4540898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</a:rPr>
              <a:t>Click here to add words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28" name="文本框 27">
            <a:extLst>
              <a:ext uri="{FF2B5EF4-FFF2-40B4-BE49-F238E27FC236}">
                <a16:creationId xmlns:a16="http://schemas.microsoft.com/office/drawing/2014/main" xmlns="" id="{57A63A64-B19A-4215-89F7-FF58B0A196DE}"/>
              </a:ext>
            </a:extLst>
          </p:cNvPr>
          <p:cNvSpPr txBox="1"/>
          <p:nvPr/>
        </p:nvSpPr>
        <p:spPr>
          <a:xfrm>
            <a:off x="8119422" y="4877964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</a:rPr>
              <a:t>Click here to add words</a:t>
            </a:r>
            <a:endParaRPr lang="zh-CN" alt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622062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" presetClass="entr" presetSubtype="9" decel="6666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3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3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800"/>
                            </p:stCondLst>
                            <p:childTnLst>
                              <p:par>
                                <p:cTn id="20" presetID="2" presetClass="entr" presetSubtype="12" decel="6666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3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3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100"/>
                            </p:stCondLst>
                            <p:childTnLst>
                              <p:par>
                                <p:cTn id="25" presetID="2" presetClass="entr" presetSubtype="3" decel="6666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3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3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400"/>
                            </p:stCondLst>
                            <p:childTnLst>
                              <p:par>
                                <p:cTn id="30" presetID="2" presetClass="entr" presetSubtype="6" decel="6666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3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3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3DD8267E-2D85-4F48-8E90-A0F39E54741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2029" t="67998" r="397" b="7"/>
          <a:stretch/>
        </p:blipFill>
        <p:spPr>
          <a:xfrm>
            <a:off x="616474" y="1871448"/>
            <a:ext cx="3977673" cy="4039426"/>
          </a:xfrm>
          <a:prstGeom prst="rect">
            <a:avLst/>
          </a:prstGeom>
        </p:spPr>
      </p:pic>
      <p:sp>
        <p:nvSpPr>
          <p:cNvPr id="3" name="椭圆 2">
            <a:extLst>
              <a:ext uri="{FF2B5EF4-FFF2-40B4-BE49-F238E27FC236}">
                <a16:creationId xmlns:a16="http://schemas.microsoft.com/office/drawing/2014/main" xmlns="" id="{7F5FBB46-765A-4D98-B5E3-93C949C4CE08}"/>
              </a:ext>
            </a:extLst>
          </p:cNvPr>
          <p:cNvSpPr/>
          <p:nvPr/>
        </p:nvSpPr>
        <p:spPr>
          <a:xfrm>
            <a:off x="311242" y="429864"/>
            <a:ext cx="495300" cy="4953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2506E"/>
              </a:solidFill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5C779FF0-852D-4972-B5C8-78106B22BC11}"/>
              </a:ext>
            </a:extLst>
          </p:cNvPr>
          <p:cNvSpPr txBox="1"/>
          <p:nvPr/>
        </p:nvSpPr>
        <p:spPr>
          <a:xfrm>
            <a:off x="1025246" y="308966"/>
            <a:ext cx="31601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679993C4-BEF4-4EFE-871C-85DAB21A2B72}"/>
              </a:ext>
            </a:extLst>
          </p:cNvPr>
          <p:cNvSpPr txBox="1"/>
          <p:nvPr/>
        </p:nvSpPr>
        <p:spPr>
          <a:xfrm>
            <a:off x="1053821" y="753714"/>
            <a:ext cx="36268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</a:rPr>
              <a:t>Click here to add words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0BA3D10A-7E6B-4355-8068-0CF3CE840E10}"/>
              </a:ext>
            </a:extLst>
          </p:cNvPr>
          <p:cNvSpPr txBox="1"/>
          <p:nvPr/>
        </p:nvSpPr>
        <p:spPr>
          <a:xfrm>
            <a:off x="4680677" y="1871448"/>
            <a:ext cx="3810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劳动节</a:t>
            </a: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xmlns="" id="{342442C4-F7C7-471D-9435-7D586BA73B0B}"/>
              </a:ext>
            </a:extLst>
          </p:cNvPr>
          <p:cNvSpPr/>
          <p:nvPr/>
        </p:nvSpPr>
        <p:spPr>
          <a:xfrm>
            <a:off x="4849394" y="2763078"/>
            <a:ext cx="1502050" cy="9442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xmlns="" id="{7065388D-5D23-4587-9A35-53AEB7F3074E}"/>
              </a:ext>
            </a:extLst>
          </p:cNvPr>
          <p:cNvSpPr/>
          <p:nvPr/>
        </p:nvSpPr>
        <p:spPr>
          <a:xfrm>
            <a:off x="4680677" y="3133785"/>
            <a:ext cx="6717858" cy="25766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五一国际劳动节（</a:t>
            </a:r>
            <a:r>
              <a:rPr lang="en-US" altLang="zh-CN" sz="28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International Labor Day</a:t>
            </a:r>
            <a:r>
              <a:rPr lang="zh-CN" altLang="en-US" sz="28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或者</a:t>
            </a:r>
            <a:r>
              <a:rPr lang="en-US" altLang="zh-CN" sz="28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May Day</a:t>
            </a:r>
            <a:r>
              <a:rPr lang="zh-CN" altLang="en-US" sz="28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），又称国际劳动节、劳动节，是世界上大多数国家的劳动节。节日源于美国芝加哥城的工人大罢工。</a:t>
            </a:r>
          </a:p>
        </p:txBody>
      </p:sp>
    </p:spTree>
    <p:extLst>
      <p:ext uri="{BB962C8B-B14F-4D97-AF65-F5344CB8AC3E}">
        <p14:creationId xmlns:p14="http://schemas.microsoft.com/office/powerpoint/2010/main" val="137815145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5" grpId="0"/>
      <p:bldP spid="6" grpId="0"/>
      <p:bldP spid="7" grpId="0" animBg="1"/>
      <p:bldP spid="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ED93B153-A24E-4BA8-AB0E-57ED13DD97F4}"/>
              </a:ext>
            </a:extLst>
          </p:cNvPr>
          <p:cNvSpPr txBox="1"/>
          <p:nvPr/>
        </p:nvSpPr>
        <p:spPr>
          <a:xfrm>
            <a:off x="1828799" y="900752"/>
            <a:ext cx="8789158" cy="3070746"/>
          </a:xfrm>
          <a:prstGeom prst="rect">
            <a:avLst/>
          </a:prstGeom>
          <a:noFill/>
          <a:ln w="5715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endParaRPr lang="zh-CN" altLang="en-US" dirty="0"/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6A1B38DF-5751-4173-8BD0-2C82259CD38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267451"/>
            <a:ext cx="12192000" cy="5325605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1B850E33-4FF1-4FC5-99E4-85786DD5F65D}"/>
              </a:ext>
            </a:extLst>
          </p:cNvPr>
          <p:cNvSpPr txBox="1"/>
          <p:nvPr/>
        </p:nvSpPr>
        <p:spPr>
          <a:xfrm>
            <a:off x="2210541" y="1160456"/>
            <a:ext cx="829783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96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方正姚体" panose="02010601030101010101" pitchFamily="2" charset="-122"/>
                <a:ea typeface="方正姚体" panose="02010601030101010101" pitchFamily="2" charset="-122"/>
              </a:rPr>
              <a:t>谢谢您的聆听</a:t>
            </a:r>
          </a:p>
        </p:txBody>
      </p:sp>
    </p:spTree>
    <p:extLst>
      <p:ext uri="{BB962C8B-B14F-4D97-AF65-F5344CB8AC3E}">
        <p14:creationId xmlns:p14="http://schemas.microsoft.com/office/powerpoint/2010/main" val="164970313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defTabSz="914400"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43761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2CEDD3AD-A139-4BDA-B3CC-449CEF31C78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67300" y="0"/>
            <a:ext cx="6858000" cy="6858000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48DB825F-610A-4FC3-8134-64C737F0DFA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6700" y="712468"/>
            <a:ext cx="7395804" cy="3783332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811FC5D6-5924-47F4-96A0-11A454DD3B8D}"/>
              </a:ext>
            </a:extLst>
          </p:cNvPr>
          <p:cNvSpPr txBox="1"/>
          <p:nvPr/>
        </p:nvSpPr>
        <p:spPr>
          <a:xfrm>
            <a:off x="2590800" y="1633951"/>
            <a:ext cx="329565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4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第一章节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xmlns="" id="{23AFE029-FDEB-4CD1-B5CB-2AFDA08FE132}"/>
              </a:ext>
            </a:extLst>
          </p:cNvPr>
          <p:cNvSpPr txBox="1"/>
          <p:nvPr/>
        </p:nvSpPr>
        <p:spPr>
          <a:xfrm>
            <a:off x="2324100" y="2464711"/>
            <a:ext cx="38290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/>
              <a:t>Click here to add words Click here to add words Click here to add words</a:t>
            </a:r>
            <a:endParaRPr lang="zh-CN" altLang="en-US" dirty="0"/>
          </a:p>
          <a:p>
            <a:endParaRPr lang="zh-CN" altLang="en-US" dirty="0"/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81018020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椭圆 2">
            <a:extLst>
              <a:ext uri="{FF2B5EF4-FFF2-40B4-BE49-F238E27FC236}">
                <a16:creationId xmlns:a16="http://schemas.microsoft.com/office/drawing/2014/main" xmlns="" id="{B34A9C8E-4D46-4FC4-B533-FADEE834526E}"/>
              </a:ext>
            </a:extLst>
          </p:cNvPr>
          <p:cNvSpPr/>
          <p:nvPr/>
        </p:nvSpPr>
        <p:spPr>
          <a:xfrm>
            <a:off x="311242" y="429864"/>
            <a:ext cx="495300" cy="4953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2506E"/>
              </a:solidFill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3AF1C35D-DF21-4C6B-BF5E-5C6266EC8E98}"/>
              </a:ext>
            </a:extLst>
          </p:cNvPr>
          <p:cNvSpPr txBox="1"/>
          <p:nvPr/>
        </p:nvSpPr>
        <p:spPr>
          <a:xfrm>
            <a:off x="1025246" y="308966"/>
            <a:ext cx="31601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697F06C3-055F-4886-984D-0CD4EB0D210F}"/>
              </a:ext>
            </a:extLst>
          </p:cNvPr>
          <p:cNvSpPr txBox="1"/>
          <p:nvPr/>
        </p:nvSpPr>
        <p:spPr>
          <a:xfrm>
            <a:off x="1053821" y="753714"/>
            <a:ext cx="36268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</a:rPr>
              <a:t>Click here to add words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DD579A8A-8F9D-42B4-B2E3-0FCA7C283C11}"/>
              </a:ext>
            </a:extLst>
          </p:cNvPr>
          <p:cNvSpPr txBox="1"/>
          <p:nvPr/>
        </p:nvSpPr>
        <p:spPr>
          <a:xfrm>
            <a:off x="4915250" y="1947648"/>
            <a:ext cx="3810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劳动节</a:t>
            </a: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xmlns="" id="{B6708356-F8CC-4A90-8E19-96978EE47E8A}"/>
              </a:ext>
            </a:extLst>
          </p:cNvPr>
          <p:cNvSpPr/>
          <p:nvPr/>
        </p:nvSpPr>
        <p:spPr>
          <a:xfrm>
            <a:off x="5083967" y="2839278"/>
            <a:ext cx="1502050" cy="9442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xmlns="" id="{FC3DF64B-A7C2-4736-9042-CCAC2378E0B1}"/>
              </a:ext>
            </a:extLst>
          </p:cNvPr>
          <p:cNvSpPr/>
          <p:nvPr/>
        </p:nvSpPr>
        <p:spPr>
          <a:xfrm>
            <a:off x="4915250" y="3209985"/>
            <a:ext cx="6717858" cy="25766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五一国际劳动节（</a:t>
            </a:r>
            <a:r>
              <a:rPr lang="en-US" altLang="zh-CN" sz="28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International Labor Day</a:t>
            </a:r>
            <a:r>
              <a:rPr lang="zh-CN" altLang="en-US" sz="28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或者</a:t>
            </a:r>
            <a:r>
              <a:rPr lang="en-US" altLang="zh-CN" sz="28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May Day</a:t>
            </a:r>
            <a:r>
              <a:rPr lang="zh-CN" altLang="en-US" sz="28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），又称国际劳动节、劳动节，是世界上大多数国家的劳动节。节日源于美国芝加哥城的工人大罢工。</a:t>
            </a:r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xmlns="" id="{8B2E45E3-5A5B-43AA-92EE-42F71DF77A2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01" r="49740"/>
          <a:stretch/>
        </p:blipFill>
        <p:spPr>
          <a:xfrm>
            <a:off x="20081" y="1478079"/>
            <a:ext cx="4716089" cy="50709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482623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5" grpId="0"/>
      <p:bldP spid="6" grpId="0"/>
      <p:bldP spid="7" grpId="0" animBg="1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>
            <a:extLst>
              <a:ext uri="{FF2B5EF4-FFF2-40B4-BE49-F238E27FC236}">
                <a16:creationId xmlns:a16="http://schemas.microsoft.com/office/drawing/2014/main" xmlns="" id="{C4A2C1E6-BC00-4141-8CA9-30F0A71280EE}"/>
              </a:ext>
            </a:extLst>
          </p:cNvPr>
          <p:cNvSpPr/>
          <p:nvPr/>
        </p:nvSpPr>
        <p:spPr>
          <a:xfrm>
            <a:off x="311242" y="429864"/>
            <a:ext cx="495300" cy="4953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2506E"/>
              </a:solidFill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xmlns="" id="{8C7A2B6D-DC50-41B5-B19E-DC859DB4BC17}"/>
              </a:ext>
            </a:extLst>
          </p:cNvPr>
          <p:cNvSpPr txBox="1"/>
          <p:nvPr/>
        </p:nvSpPr>
        <p:spPr>
          <a:xfrm>
            <a:off x="1025246" y="308966"/>
            <a:ext cx="31601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EF06435F-708B-4934-8FB2-8EE5404429B8}"/>
              </a:ext>
            </a:extLst>
          </p:cNvPr>
          <p:cNvSpPr txBox="1"/>
          <p:nvPr/>
        </p:nvSpPr>
        <p:spPr>
          <a:xfrm>
            <a:off x="1053821" y="753714"/>
            <a:ext cx="36268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</a:rPr>
              <a:t>Click here to add words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5" name="椭圆 4">
            <a:extLst>
              <a:ext uri="{FF2B5EF4-FFF2-40B4-BE49-F238E27FC236}">
                <a16:creationId xmlns:a16="http://schemas.microsoft.com/office/drawing/2014/main" xmlns="" id="{ECA03942-AFC5-4CED-878D-DC4B8096283D}"/>
              </a:ext>
            </a:extLst>
          </p:cNvPr>
          <p:cNvSpPr/>
          <p:nvPr/>
        </p:nvSpPr>
        <p:spPr>
          <a:xfrm>
            <a:off x="4585808" y="2085240"/>
            <a:ext cx="2916323" cy="2916323"/>
          </a:xfrm>
          <a:prstGeom prst="ellipse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D7CB7451-503F-45B6-8CC4-93C19B9AE264}"/>
              </a:ext>
            </a:extLst>
          </p:cNvPr>
          <p:cNvGrpSpPr/>
          <p:nvPr/>
        </p:nvGrpSpPr>
        <p:grpSpPr>
          <a:xfrm>
            <a:off x="4651838" y="2151378"/>
            <a:ext cx="2783847" cy="2783844"/>
            <a:chOff x="3047429" y="1323744"/>
            <a:chExt cx="2783847" cy="2783844"/>
          </a:xfrm>
          <a:effectLst/>
        </p:grpSpPr>
        <p:sp>
          <p:nvSpPr>
            <p:cNvPr id="7" name="椭圆 11">
              <a:extLst>
                <a:ext uri="{FF2B5EF4-FFF2-40B4-BE49-F238E27FC236}">
                  <a16:creationId xmlns:a16="http://schemas.microsoft.com/office/drawing/2014/main" xmlns="" id="{DD9D04E1-FA12-4337-8BE5-B974B40F819C}"/>
                </a:ext>
              </a:extLst>
            </p:cNvPr>
            <p:cNvSpPr/>
            <p:nvPr/>
          </p:nvSpPr>
          <p:spPr>
            <a:xfrm rot="2700000">
              <a:off x="3862480" y="1323962"/>
              <a:ext cx="1153402" cy="1152965"/>
            </a:xfrm>
            <a:custGeom>
              <a:avLst/>
              <a:gdLst/>
              <a:ahLst/>
              <a:cxnLst/>
              <a:rect l="l" t="t" r="r" b="b"/>
              <a:pathLst>
                <a:path w="1153402" h="1152965">
                  <a:moveTo>
                    <a:pt x="746531" y="0"/>
                  </a:moveTo>
                  <a:cubicBezTo>
                    <a:pt x="779296" y="194851"/>
                    <a:pt x="949063" y="342875"/>
                    <a:pt x="1153402" y="342875"/>
                  </a:cubicBezTo>
                  <a:lnTo>
                    <a:pt x="1153402" y="1152965"/>
                  </a:lnTo>
                  <a:lnTo>
                    <a:pt x="343312" y="1152965"/>
                  </a:lnTo>
                  <a:cubicBezTo>
                    <a:pt x="343312" y="948474"/>
                    <a:pt x="195069" y="778607"/>
                    <a:pt x="0" y="746050"/>
                  </a:cubicBezTo>
                  <a:cubicBezTo>
                    <a:pt x="121924" y="397390"/>
                    <a:pt x="397695" y="121245"/>
                    <a:pt x="746531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lIns="0" tIns="0" rIns="0" bIns="0" anchor="ctr"/>
            <a:lstStyle/>
            <a:p>
              <a:pPr algn="ctr">
                <a:spcAft>
                  <a:spcPts val="600"/>
                </a:spcAft>
              </a:pPr>
              <a:endParaRPr lang="zh-CN" altLang="en-US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" name="椭圆 11">
              <a:extLst>
                <a:ext uri="{FF2B5EF4-FFF2-40B4-BE49-F238E27FC236}">
                  <a16:creationId xmlns:a16="http://schemas.microsoft.com/office/drawing/2014/main" xmlns="" id="{506B8170-65CC-4372-AD38-32E290071FB7}"/>
                </a:ext>
              </a:extLst>
            </p:cNvPr>
            <p:cNvSpPr/>
            <p:nvPr/>
          </p:nvSpPr>
          <p:spPr>
            <a:xfrm rot="2700000" flipH="1">
              <a:off x="4678356" y="2138826"/>
              <a:ext cx="1152437" cy="1153402"/>
            </a:xfrm>
            <a:custGeom>
              <a:avLst/>
              <a:gdLst/>
              <a:ahLst/>
              <a:cxnLst/>
              <a:rect l="l" t="t" r="r" b="b"/>
              <a:pathLst>
                <a:path w="1152437" h="1153402">
                  <a:moveTo>
                    <a:pt x="745522" y="0"/>
                  </a:moveTo>
                  <a:cubicBezTo>
                    <a:pt x="397295" y="121773"/>
                    <a:pt x="121402" y="397011"/>
                    <a:pt x="0" y="745261"/>
                  </a:cubicBezTo>
                  <a:cubicBezTo>
                    <a:pt x="201063" y="772062"/>
                    <a:pt x="355477" y="944700"/>
                    <a:pt x="355477" y="1153402"/>
                  </a:cubicBezTo>
                  <a:lnTo>
                    <a:pt x="1152437" y="1153402"/>
                  </a:lnTo>
                  <a:lnTo>
                    <a:pt x="1152437" y="343312"/>
                  </a:lnTo>
                  <a:cubicBezTo>
                    <a:pt x="947947" y="343312"/>
                    <a:pt x="778080" y="195069"/>
                    <a:pt x="745522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lIns="0" tIns="0" rIns="0" bIns="0" anchor="ctr"/>
            <a:lstStyle/>
            <a:p>
              <a:pPr algn="ctr">
                <a:spcAft>
                  <a:spcPts val="600"/>
                </a:spcAft>
              </a:pPr>
              <a:endPara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" name="椭圆 11">
              <a:extLst>
                <a:ext uri="{FF2B5EF4-FFF2-40B4-BE49-F238E27FC236}">
                  <a16:creationId xmlns:a16="http://schemas.microsoft.com/office/drawing/2014/main" xmlns="" id="{DF16D0CB-E159-49C2-9503-928D8FACC5E3}"/>
                </a:ext>
              </a:extLst>
            </p:cNvPr>
            <p:cNvSpPr/>
            <p:nvPr/>
          </p:nvSpPr>
          <p:spPr>
            <a:xfrm rot="2700000" flipV="1">
              <a:off x="3047211" y="2139230"/>
              <a:ext cx="1153402" cy="1152966"/>
            </a:xfrm>
            <a:custGeom>
              <a:avLst/>
              <a:gdLst/>
              <a:ahLst/>
              <a:cxnLst/>
              <a:rect l="l" t="t" r="r" b="b"/>
              <a:pathLst>
                <a:path w="1153402" h="1152966">
                  <a:moveTo>
                    <a:pt x="343312" y="1152966"/>
                  </a:moveTo>
                  <a:lnTo>
                    <a:pt x="1153402" y="1152966"/>
                  </a:lnTo>
                  <a:lnTo>
                    <a:pt x="1153402" y="342876"/>
                  </a:lnTo>
                  <a:cubicBezTo>
                    <a:pt x="949063" y="342876"/>
                    <a:pt x="779296" y="194851"/>
                    <a:pt x="746532" y="0"/>
                  </a:cubicBezTo>
                  <a:cubicBezTo>
                    <a:pt x="397696" y="121245"/>
                    <a:pt x="121924" y="397391"/>
                    <a:pt x="0" y="746051"/>
                  </a:cubicBezTo>
                  <a:cubicBezTo>
                    <a:pt x="195069" y="778608"/>
                    <a:pt x="343312" y="948475"/>
                    <a:pt x="343312" y="1152966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lIns="0" tIns="0" rIns="0" bIns="0" anchor="ctr"/>
            <a:lstStyle/>
            <a:p>
              <a:pPr algn="ctr">
                <a:spcAft>
                  <a:spcPts val="600"/>
                </a:spcAft>
              </a:pPr>
              <a:endParaRPr lang="zh-CN" altLang="en-US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" name="椭圆 11">
              <a:extLst>
                <a:ext uri="{FF2B5EF4-FFF2-40B4-BE49-F238E27FC236}">
                  <a16:creationId xmlns:a16="http://schemas.microsoft.com/office/drawing/2014/main" xmlns="" id="{26CEE970-CF48-4183-8603-10C6C9B69BF0}"/>
                </a:ext>
              </a:extLst>
            </p:cNvPr>
            <p:cNvSpPr/>
            <p:nvPr/>
          </p:nvSpPr>
          <p:spPr>
            <a:xfrm rot="2700000" flipH="1" flipV="1">
              <a:off x="3862864" y="2954647"/>
              <a:ext cx="1152934" cy="1152947"/>
            </a:xfrm>
            <a:custGeom>
              <a:avLst/>
              <a:gdLst/>
              <a:ahLst/>
              <a:cxnLst/>
              <a:rect l="l" t="t" r="r" b="b"/>
              <a:pathLst>
                <a:path w="1152934" h="1152947">
                  <a:moveTo>
                    <a:pt x="1152934" y="1152947"/>
                  </a:moveTo>
                  <a:lnTo>
                    <a:pt x="355974" y="1152947"/>
                  </a:lnTo>
                  <a:lnTo>
                    <a:pt x="355974" y="1152946"/>
                  </a:lnTo>
                  <a:cubicBezTo>
                    <a:pt x="355974" y="944071"/>
                    <a:pt x="201306" y="771320"/>
                    <a:pt x="0" y="744754"/>
                  </a:cubicBezTo>
                  <a:cubicBezTo>
                    <a:pt x="122138" y="396697"/>
                    <a:pt x="397654" y="121079"/>
                    <a:pt x="746064" y="0"/>
                  </a:cubicBezTo>
                  <a:cubicBezTo>
                    <a:pt x="778837" y="194842"/>
                    <a:pt x="948600" y="342857"/>
                    <a:pt x="1152933" y="342857"/>
                  </a:cubicBezTo>
                  <a:cubicBezTo>
                    <a:pt x="1152934" y="342857"/>
                    <a:pt x="1152934" y="342857"/>
                    <a:pt x="1152934" y="342857"/>
                  </a:cubicBezTo>
                  <a:close/>
                </a:path>
              </a:pathLst>
            </a:custGeom>
            <a:solidFill>
              <a:schemeClr val="bg2">
                <a:lumMod val="25000"/>
              </a:schemeClr>
            </a:solidFill>
            <a:ln>
              <a:noFill/>
            </a:ln>
          </p:spPr>
          <p:txBody>
            <a:bodyPr lIns="0" tIns="0" rIns="0" bIns="0" anchor="ctr"/>
            <a:lstStyle/>
            <a:p>
              <a:pPr algn="ctr">
                <a:spcAft>
                  <a:spcPts val="600"/>
                </a:spcAft>
              </a:pPr>
              <a:endParaRPr lang="zh-CN" altLang="en-US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1" name="标题层">
            <a:extLst>
              <a:ext uri="{FF2B5EF4-FFF2-40B4-BE49-F238E27FC236}">
                <a16:creationId xmlns:a16="http://schemas.microsoft.com/office/drawing/2014/main" xmlns="" id="{F91122F6-13F6-475F-B230-8FA75A0950D4}"/>
              </a:ext>
            </a:extLst>
          </p:cNvPr>
          <p:cNvSpPr txBox="1"/>
          <p:nvPr/>
        </p:nvSpPr>
        <p:spPr bwMode="auto">
          <a:xfrm>
            <a:off x="4919628" y="2466468"/>
            <a:ext cx="617718" cy="523220"/>
          </a:xfrm>
          <a:prstGeom prst="rect">
            <a:avLst/>
          </a:prstGeom>
          <a:noFill/>
          <a:effectLst>
            <a:outerShdw blurRad="12700" dist="12700" dir="438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zh-CN" sz="2800" b="1" kern="0" dirty="0">
                <a:solidFill>
                  <a:schemeClr val="bg1"/>
                </a:solidFill>
                <a:latin typeface="Impact" pitchFamily="34" charset="0"/>
                <a:ea typeface="微软雅黑" pitchFamily="34" charset="-122"/>
                <a:cs typeface="Arial" panose="020B0604020202020204" pitchFamily="34" charset="0"/>
              </a:rPr>
              <a:t>01</a:t>
            </a:r>
            <a:endParaRPr lang="zh-CN" altLang="en-US" sz="2800" b="1" kern="0" dirty="0">
              <a:solidFill>
                <a:schemeClr val="bg1"/>
              </a:solidFill>
              <a:latin typeface="Impact" pitchFamily="34" charset="0"/>
              <a:ea typeface="微软雅黑" pitchFamily="34" charset="-122"/>
              <a:cs typeface="Arial" panose="020B0604020202020204" pitchFamily="34" charset="0"/>
            </a:endParaRPr>
          </a:p>
        </p:txBody>
      </p:sp>
      <p:sp>
        <p:nvSpPr>
          <p:cNvPr id="12" name="标题层">
            <a:extLst>
              <a:ext uri="{FF2B5EF4-FFF2-40B4-BE49-F238E27FC236}">
                <a16:creationId xmlns:a16="http://schemas.microsoft.com/office/drawing/2014/main" xmlns="" id="{8A0B81E5-6D98-4020-8346-36E108FD673C}"/>
              </a:ext>
            </a:extLst>
          </p:cNvPr>
          <p:cNvSpPr txBox="1"/>
          <p:nvPr/>
        </p:nvSpPr>
        <p:spPr bwMode="auto">
          <a:xfrm>
            <a:off x="6550124" y="2466468"/>
            <a:ext cx="617718" cy="523220"/>
          </a:xfrm>
          <a:prstGeom prst="rect">
            <a:avLst/>
          </a:prstGeom>
          <a:noFill/>
          <a:effectLst>
            <a:outerShdw blurRad="12700" dist="12700" dir="438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zh-CN" sz="2800" b="1" kern="0" dirty="0">
                <a:solidFill>
                  <a:schemeClr val="bg1"/>
                </a:solidFill>
                <a:latin typeface="Impact" pitchFamily="34" charset="0"/>
                <a:ea typeface="微软雅黑" pitchFamily="34" charset="-122"/>
                <a:cs typeface="Arial" panose="020B0604020202020204" pitchFamily="34" charset="0"/>
              </a:rPr>
              <a:t>02</a:t>
            </a:r>
            <a:endParaRPr lang="zh-CN" altLang="en-US" sz="2800" b="1" kern="0" dirty="0">
              <a:solidFill>
                <a:schemeClr val="bg1"/>
              </a:solidFill>
              <a:latin typeface="Impact" pitchFamily="34" charset="0"/>
              <a:ea typeface="微软雅黑" pitchFamily="34" charset="-122"/>
              <a:cs typeface="Arial" panose="020B0604020202020204" pitchFamily="34" charset="0"/>
            </a:endParaRPr>
          </a:p>
        </p:txBody>
      </p:sp>
      <p:sp>
        <p:nvSpPr>
          <p:cNvPr id="13" name="标题层">
            <a:extLst>
              <a:ext uri="{FF2B5EF4-FFF2-40B4-BE49-F238E27FC236}">
                <a16:creationId xmlns:a16="http://schemas.microsoft.com/office/drawing/2014/main" xmlns="" id="{5E4A1440-9AC4-4D0B-9C2B-74E5B69FDAFE}"/>
              </a:ext>
            </a:extLst>
          </p:cNvPr>
          <p:cNvSpPr txBox="1"/>
          <p:nvPr/>
        </p:nvSpPr>
        <p:spPr bwMode="auto">
          <a:xfrm>
            <a:off x="6550124" y="4096789"/>
            <a:ext cx="617718" cy="523220"/>
          </a:xfrm>
          <a:prstGeom prst="rect">
            <a:avLst/>
          </a:prstGeom>
          <a:noFill/>
          <a:effectLst>
            <a:outerShdw blurRad="12700" dist="12700" dir="438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zh-CN" sz="2800" b="1" kern="0" dirty="0">
                <a:solidFill>
                  <a:schemeClr val="bg1"/>
                </a:solidFill>
                <a:latin typeface="Impact" pitchFamily="34" charset="0"/>
                <a:ea typeface="微软雅黑" pitchFamily="34" charset="-122"/>
                <a:cs typeface="Arial" panose="020B0604020202020204" pitchFamily="34" charset="0"/>
              </a:rPr>
              <a:t>03</a:t>
            </a:r>
            <a:endParaRPr lang="zh-CN" altLang="en-US" sz="2800" b="1" kern="0" dirty="0">
              <a:solidFill>
                <a:schemeClr val="bg1"/>
              </a:solidFill>
              <a:latin typeface="Impact" pitchFamily="34" charset="0"/>
              <a:ea typeface="微软雅黑" pitchFamily="34" charset="-122"/>
              <a:cs typeface="Arial" panose="020B0604020202020204" pitchFamily="34" charset="0"/>
            </a:endParaRPr>
          </a:p>
        </p:txBody>
      </p:sp>
      <p:sp>
        <p:nvSpPr>
          <p:cNvPr id="14" name="标题层">
            <a:extLst>
              <a:ext uri="{FF2B5EF4-FFF2-40B4-BE49-F238E27FC236}">
                <a16:creationId xmlns:a16="http://schemas.microsoft.com/office/drawing/2014/main" xmlns="" id="{ACE4122A-0A14-4525-8518-AE4054FE3C6A}"/>
              </a:ext>
            </a:extLst>
          </p:cNvPr>
          <p:cNvSpPr txBox="1"/>
          <p:nvPr/>
        </p:nvSpPr>
        <p:spPr bwMode="auto">
          <a:xfrm>
            <a:off x="4919628" y="4096789"/>
            <a:ext cx="617718" cy="523220"/>
          </a:xfrm>
          <a:prstGeom prst="rect">
            <a:avLst/>
          </a:prstGeom>
          <a:noFill/>
          <a:effectLst>
            <a:outerShdw blurRad="12700" dist="12700" dir="438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zh-CN" sz="2800" b="1" kern="0" dirty="0">
                <a:solidFill>
                  <a:schemeClr val="bg1"/>
                </a:solidFill>
                <a:latin typeface="Impact" pitchFamily="34" charset="0"/>
                <a:ea typeface="微软雅黑" pitchFamily="34" charset="-122"/>
                <a:cs typeface="Arial" panose="020B0604020202020204" pitchFamily="34" charset="0"/>
              </a:rPr>
              <a:t>04</a:t>
            </a:r>
            <a:endParaRPr lang="zh-CN" altLang="en-US" sz="2800" b="1" kern="0" dirty="0">
              <a:solidFill>
                <a:schemeClr val="bg1"/>
              </a:solidFill>
              <a:latin typeface="Impact" pitchFamily="34" charset="0"/>
              <a:ea typeface="微软雅黑" pitchFamily="34" charset="-122"/>
              <a:cs typeface="Arial" panose="020B0604020202020204" pitchFamily="34" charset="0"/>
            </a:endParaRPr>
          </a:p>
        </p:txBody>
      </p:sp>
      <p:cxnSp>
        <p:nvCxnSpPr>
          <p:cNvPr id="15" name="直接连接符 14">
            <a:extLst>
              <a:ext uri="{FF2B5EF4-FFF2-40B4-BE49-F238E27FC236}">
                <a16:creationId xmlns:a16="http://schemas.microsoft.com/office/drawing/2014/main" xmlns="" id="{8FFFEEEE-F9B6-4F42-A039-9829C42D46FE}"/>
              </a:ext>
            </a:extLst>
          </p:cNvPr>
          <p:cNvCxnSpPr/>
          <p:nvPr/>
        </p:nvCxnSpPr>
        <p:spPr>
          <a:xfrm>
            <a:off x="4297775" y="2763538"/>
            <a:ext cx="621393" cy="0"/>
          </a:xfrm>
          <a:prstGeom prst="line">
            <a:avLst/>
          </a:prstGeom>
          <a:noFill/>
          <a:ln w="9525" cap="flat" cmpd="sng" algn="ctr">
            <a:solidFill>
              <a:sysClr val="windowText" lastClr="000000"/>
            </a:solidFill>
            <a:prstDash val="sysDash"/>
            <a:headEnd type="oval"/>
            <a:tailEnd type="oval"/>
          </a:ln>
          <a:effectLst/>
        </p:spPr>
      </p:cxnSp>
      <p:cxnSp>
        <p:nvCxnSpPr>
          <p:cNvPr id="16" name="直接连接符 15">
            <a:extLst>
              <a:ext uri="{FF2B5EF4-FFF2-40B4-BE49-F238E27FC236}">
                <a16:creationId xmlns:a16="http://schemas.microsoft.com/office/drawing/2014/main" xmlns="" id="{3C13CFA9-62C1-4CF5-998F-C55429119585}"/>
              </a:ext>
            </a:extLst>
          </p:cNvPr>
          <p:cNvCxnSpPr/>
          <p:nvPr/>
        </p:nvCxnSpPr>
        <p:spPr>
          <a:xfrm>
            <a:off x="7167844" y="2763538"/>
            <a:ext cx="621393" cy="0"/>
          </a:xfrm>
          <a:prstGeom prst="line">
            <a:avLst/>
          </a:prstGeom>
          <a:noFill/>
          <a:ln w="9525" cap="flat" cmpd="sng" algn="ctr">
            <a:solidFill>
              <a:sysClr val="windowText" lastClr="000000"/>
            </a:solidFill>
            <a:prstDash val="sysDash"/>
            <a:headEnd type="oval"/>
            <a:tailEnd type="oval"/>
          </a:ln>
          <a:effectLst/>
        </p:spPr>
      </p:cxnSp>
      <p:cxnSp>
        <p:nvCxnSpPr>
          <p:cNvPr id="17" name="直接连接符 16">
            <a:extLst>
              <a:ext uri="{FF2B5EF4-FFF2-40B4-BE49-F238E27FC236}">
                <a16:creationId xmlns:a16="http://schemas.microsoft.com/office/drawing/2014/main" xmlns="" id="{3797D3E9-EE8D-49EB-AD14-35DE1B9C4303}"/>
              </a:ext>
            </a:extLst>
          </p:cNvPr>
          <p:cNvCxnSpPr/>
          <p:nvPr/>
        </p:nvCxnSpPr>
        <p:spPr>
          <a:xfrm>
            <a:off x="7167844" y="4330880"/>
            <a:ext cx="621393" cy="0"/>
          </a:xfrm>
          <a:prstGeom prst="line">
            <a:avLst/>
          </a:prstGeom>
          <a:noFill/>
          <a:ln w="9525" cap="flat" cmpd="sng" algn="ctr">
            <a:solidFill>
              <a:sysClr val="windowText" lastClr="000000"/>
            </a:solidFill>
            <a:prstDash val="sysDash"/>
            <a:headEnd type="oval"/>
            <a:tailEnd type="oval"/>
          </a:ln>
          <a:effectLst/>
        </p:spPr>
      </p:cxnSp>
      <p:cxnSp>
        <p:nvCxnSpPr>
          <p:cNvPr id="18" name="直接连接符 17">
            <a:extLst>
              <a:ext uri="{FF2B5EF4-FFF2-40B4-BE49-F238E27FC236}">
                <a16:creationId xmlns:a16="http://schemas.microsoft.com/office/drawing/2014/main" xmlns="" id="{351AD16A-46A8-47E1-ABBB-9B058DD148BF}"/>
              </a:ext>
            </a:extLst>
          </p:cNvPr>
          <p:cNvCxnSpPr/>
          <p:nvPr/>
        </p:nvCxnSpPr>
        <p:spPr>
          <a:xfrm>
            <a:off x="4297775" y="4330880"/>
            <a:ext cx="621393" cy="0"/>
          </a:xfrm>
          <a:prstGeom prst="line">
            <a:avLst/>
          </a:prstGeom>
          <a:noFill/>
          <a:ln w="9525" cap="flat" cmpd="sng" algn="ctr">
            <a:solidFill>
              <a:sysClr val="windowText" lastClr="000000"/>
            </a:solidFill>
            <a:prstDash val="sysDash"/>
            <a:headEnd type="oval"/>
            <a:tailEnd type="oval"/>
          </a:ln>
          <a:effectLst/>
        </p:spPr>
      </p:cxnSp>
      <p:sp>
        <p:nvSpPr>
          <p:cNvPr id="19" name="文本框 18">
            <a:extLst>
              <a:ext uri="{FF2B5EF4-FFF2-40B4-BE49-F238E27FC236}">
                <a16:creationId xmlns:a16="http://schemas.microsoft.com/office/drawing/2014/main" xmlns="" id="{8461E7A1-1932-4563-AF74-635FC6D65DC7}"/>
              </a:ext>
            </a:extLst>
          </p:cNvPr>
          <p:cNvSpPr txBox="1"/>
          <p:nvPr/>
        </p:nvSpPr>
        <p:spPr>
          <a:xfrm>
            <a:off x="1970429" y="2245689"/>
            <a:ext cx="26996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xmlns="" id="{D23EFB3E-2845-47A6-8CC3-2C0AF4E28F51}"/>
              </a:ext>
            </a:extLst>
          </p:cNvPr>
          <p:cNvSpPr txBox="1"/>
          <p:nvPr/>
        </p:nvSpPr>
        <p:spPr>
          <a:xfrm>
            <a:off x="1645052" y="2781610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</a:rPr>
              <a:t>Click here to add words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xmlns="" id="{11BD26F0-9BE3-47E7-9ACD-E4C919237703}"/>
              </a:ext>
            </a:extLst>
          </p:cNvPr>
          <p:cNvSpPr txBox="1"/>
          <p:nvPr/>
        </p:nvSpPr>
        <p:spPr>
          <a:xfrm>
            <a:off x="1645052" y="3118676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</a:rPr>
              <a:t>Click here to add words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xmlns="" id="{3A521858-BC07-4E43-B545-4CAB44D4F7AD}"/>
              </a:ext>
            </a:extLst>
          </p:cNvPr>
          <p:cNvSpPr txBox="1"/>
          <p:nvPr/>
        </p:nvSpPr>
        <p:spPr>
          <a:xfrm>
            <a:off x="8161867" y="2258390"/>
            <a:ext cx="26996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23" name="文本框 22">
            <a:extLst>
              <a:ext uri="{FF2B5EF4-FFF2-40B4-BE49-F238E27FC236}">
                <a16:creationId xmlns:a16="http://schemas.microsoft.com/office/drawing/2014/main" xmlns="" id="{1ED17139-0444-4416-BC3F-27B8EB9F71DC}"/>
              </a:ext>
            </a:extLst>
          </p:cNvPr>
          <p:cNvSpPr txBox="1"/>
          <p:nvPr/>
        </p:nvSpPr>
        <p:spPr>
          <a:xfrm>
            <a:off x="7836490" y="2794311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</a:rPr>
              <a:t>Click here to add words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24" name="文本框 23">
            <a:extLst>
              <a:ext uri="{FF2B5EF4-FFF2-40B4-BE49-F238E27FC236}">
                <a16:creationId xmlns:a16="http://schemas.microsoft.com/office/drawing/2014/main" xmlns="" id="{7290AEE8-998A-4F86-B53F-3978A8739201}"/>
              </a:ext>
            </a:extLst>
          </p:cNvPr>
          <p:cNvSpPr txBox="1"/>
          <p:nvPr/>
        </p:nvSpPr>
        <p:spPr>
          <a:xfrm>
            <a:off x="7836490" y="3131377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</a:rPr>
              <a:t>Click here to add words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25" name="文本框 24">
            <a:extLst>
              <a:ext uri="{FF2B5EF4-FFF2-40B4-BE49-F238E27FC236}">
                <a16:creationId xmlns:a16="http://schemas.microsoft.com/office/drawing/2014/main" xmlns="" id="{7C3FC504-7A3F-4A1D-BF92-FD14C2C904DF}"/>
              </a:ext>
            </a:extLst>
          </p:cNvPr>
          <p:cNvSpPr txBox="1"/>
          <p:nvPr/>
        </p:nvSpPr>
        <p:spPr>
          <a:xfrm>
            <a:off x="8197148" y="4116354"/>
            <a:ext cx="26996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26" name="文本框 25">
            <a:extLst>
              <a:ext uri="{FF2B5EF4-FFF2-40B4-BE49-F238E27FC236}">
                <a16:creationId xmlns:a16="http://schemas.microsoft.com/office/drawing/2014/main" xmlns="" id="{48B8EF8F-42B3-4A0D-852B-53A706D5DB09}"/>
              </a:ext>
            </a:extLst>
          </p:cNvPr>
          <p:cNvSpPr txBox="1"/>
          <p:nvPr/>
        </p:nvSpPr>
        <p:spPr>
          <a:xfrm>
            <a:off x="7871771" y="4652275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</a:rPr>
              <a:t>Click here to add words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27" name="文本框 26">
            <a:extLst>
              <a:ext uri="{FF2B5EF4-FFF2-40B4-BE49-F238E27FC236}">
                <a16:creationId xmlns:a16="http://schemas.microsoft.com/office/drawing/2014/main" xmlns="" id="{1FF288C4-A648-4DB7-8327-EF7D44DD0F3F}"/>
              </a:ext>
            </a:extLst>
          </p:cNvPr>
          <p:cNvSpPr txBox="1"/>
          <p:nvPr/>
        </p:nvSpPr>
        <p:spPr>
          <a:xfrm>
            <a:off x="7871771" y="4989341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</a:rPr>
              <a:t>Click here to add words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28" name="文本框 27">
            <a:extLst>
              <a:ext uri="{FF2B5EF4-FFF2-40B4-BE49-F238E27FC236}">
                <a16:creationId xmlns:a16="http://schemas.microsoft.com/office/drawing/2014/main" xmlns="" id="{7CF75929-E1A0-4905-8236-8CA5AF42B8BF}"/>
              </a:ext>
            </a:extLst>
          </p:cNvPr>
          <p:cNvSpPr txBox="1"/>
          <p:nvPr/>
        </p:nvSpPr>
        <p:spPr>
          <a:xfrm>
            <a:off x="2006691" y="4096310"/>
            <a:ext cx="26996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29" name="文本框 28">
            <a:extLst>
              <a:ext uri="{FF2B5EF4-FFF2-40B4-BE49-F238E27FC236}">
                <a16:creationId xmlns:a16="http://schemas.microsoft.com/office/drawing/2014/main" xmlns="" id="{8E8242E9-119A-47AC-BF13-932017C1AF87}"/>
              </a:ext>
            </a:extLst>
          </p:cNvPr>
          <p:cNvSpPr txBox="1"/>
          <p:nvPr/>
        </p:nvSpPr>
        <p:spPr>
          <a:xfrm>
            <a:off x="1681314" y="4632231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</a:rPr>
              <a:t>Click here to add words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30" name="文本框 29">
            <a:extLst>
              <a:ext uri="{FF2B5EF4-FFF2-40B4-BE49-F238E27FC236}">
                <a16:creationId xmlns:a16="http://schemas.microsoft.com/office/drawing/2014/main" xmlns="" id="{867C9C0F-B170-47B4-9030-2A9B541FCCEE}"/>
              </a:ext>
            </a:extLst>
          </p:cNvPr>
          <p:cNvSpPr txBox="1"/>
          <p:nvPr/>
        </p:nvSpPr>
        <p:spPr>
          <a:xfrm>
            <a:off x="1681314" y="4969297"/>
            <a:ext cx="251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</a:rPr>
              <a:t>Click here to add words</a:t>
            </a:r>
            <a:endParaRPr lang="zh-CN" alt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776678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1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1" dur="16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1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6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2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6" presetClass="emph" presetSubtype="0" autoRev="1" fill="hold" grpId="1" nodeType="withEffect">
                                  <p:stCondLst>
                                    <p:cond delay="150"/>
                                  </p:stCondLst>
                                  <p:childTnLst>
                                    <p:animScale>
                                      <p:cBhvr>
                                        <p:cTn id="35" dur="100" fill="hold"/>
                                        <p:tgtEl>
                                          <p:spTgt spid="11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95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2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2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6" presetClass="emph" presetSubtype="0" autoRev="1" fill="hold" grpId="1" nodeType="withEffect">
                                  <p:stCondLst>
                                    <p:cond delay="150"/>
                                  </p:stCondLst>
                                  <p:childTnLst>
                                    <p:animScale>
                                      <p:cBhvr>
                                        <p:cTn id="43" dur="100" fill="hold"/>
                                        <p:tgtEl>
                                          <p:spTgt spid="12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300"/>
                            </p:stCondLst>
                            <p:childTnLst>
                              <p:par>
                                <p:cTn id="4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2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2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6" presetClass="emph" presetSubtype="0" autoRev="1" fill="hold" grpId="1" nodeType="withEffect">
                                  <p:stCondLst>
                                    <p:cond delay="150"/>
                                  </p:stCondLst>
                                  <p:childTnLst>
                                    <p:animScale>
                                      <p:cBhvr>
                                        <p:cTn id="51" dur="100" fill="hold"/>
                                        <p:tgtEl>
                                          <p:spTgt spid="13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650"/>
                            </p:stCondLst>
                            <p:childTnLst>
                              <p:par>
                                <p:cTn id="5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2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2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6" presetClass="emph" presetSubtype="0" autoRev="1" fill="hold" grpId="1" nodeType="withEffect">
                                  <p:stCondLst>
                                    <p:cond delay="150"/>
                                  </p:stCondLst>
                                  <p:childTnLst>
                                    <p:animScale>
                                      <p:cBhvr>
                                        <p:cTn id="59" dur="100" fill="hold"/>
                                        <p:tgtEl>
                                          <p:spTgt spid="14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000"/>
                            </p:stCondLst>
                            <p:childTnLst>
                              <p:par>
                                <p:cTn id="6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3" dur="3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300"/>
                            </p:stCondLst>
                            <p:childTnLst>
                              <p:par>
                                <p:cTn id="6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3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4600"/>
                            </p:stCondLst>
                            <p:childTnLst>
                              <p:par>
                                <p:cTn id="6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3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4900"/>
                            </p:stCondLst>
                            <p:childTnLst>
                              <p:par>
                                <p:cTn id="7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5" dur="3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/>
      <p:bldP spid="5" grpId="0" animBg="1"/>
      <p:bldP spid="11" grpId="0"/>
      <p:bldP spid="11" grpId="1"/>
      <p:bldP spid="12" grpId="0"/>
      <p:bldP spid="12" grpId="1"/>
      <p:bldP spid="13" grpId="0"/>
      <p:bldP spid="13" grpId="1"/>
      <p:bldP spid="14" grpId="0"/>
      <p:bldP spid="14" grpId="1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>
            <a:extLst>
              <a:ext uri="{FF2B5EF4-FFF2-40B4-BE49-F238E27FC236}">
                <a16:creationId xmlns:a16="http://schemas.microsoft.com/office/drawing/2014/main" xmlns="" id="{C4A2C1E6-BC00-4141-8CA9-30F0A71280EE}"/>
              </a:ext>
            </a:extLst>
          </p:cNvPr>
          <p:cNvSpPr/>
          <p:nvPr/>
        </p:nvSpPr>
        <p:spPr>
          <a:xfrm>
            <a:off x="311242" y="429864"/>
            <a:ext cx="495300" cy="4953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2506E"/>
              </a:solidFill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xmlns="" id="{8C7A2B6D-DC50-41B5-B19E-DC859DB4BC17}"/>
              </a:ext>
            </a:extLst>
          </p:cNvPr>
          <p:cNvSpPr txBox="1"/>
          <p:nvPr/>
        </p:nvSpPr>
        <p:spPr>
          <a:xfrm>
            <a:off x="1025246" y="308966"/>
            <a:ext cx="31601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EF06435F-708B-4934-8FB2-8EE5404429B8}"/>
              </a:ext>
            </a:extLst>
          </p:cNvPr>
          <p:cNvSpPr txBox="1"/>
          <p:nvPr/>
        </p:nvSpPr>
        <p:spPr>
          <a:xfrm>
            <a:off x="1053821" y="753714"/>
            <a:ext cx="36268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</a:rPr>
              <a:t>Click here to add words</a:t>
            </a:r>
            <a:endParaRPr lang="zh-CN" altLang="en-US" dirty="0">
              <a:solidFill>
                <a:schemeClr val="bg1"/>
              </a:solidFill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1E182CAA-763A-4A3F-935C-8BEDAEF934E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050" y="0"/>
            <a:ext cx="6858000" cy="6858000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0603CEBE-47AE-4DBF-B326-991DD8B5567F}"/>
              </a:ext>
            </a:extLst>
          </p:cNvPr>
          <p:cNvSpPr txBox="1"/>
          <p:nvPr/>
        </p:nvSpPr>
        <p:spPr>
          <a:xfrm>
            <a:off x="8297054" y="2370353"/>
            <a:ext cx="30405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/>
              <a:t>Click here to add words</a:t>
            </a:r>
            <a:endParaRPr lang="zh-CN" altLang="en-US" sz="2000" dirty="0"/>
          </a:p>
        </p:txBody>
      </p:sp>
      <p:sp>
        <p:nvSpPr>
          <p:cNvPr id="7" name="椭圆 6">
            <a:extLst>
              <a:ext uri="{FF2B5EF4-FFF2-40B4-BE49-F238E27FC236}">
                <a16:creationId xmlns:a16="http://schemas.microsoft.com/office/drawing/2014/main" xmlns="" id="{35448036-3663-491C-BF6F-A09D17B56E4B}"/>
              </a:ext>
            </a:extLst>
          </p:cNvPr>
          <p:cNvSpPr/>
          <p:nvPr/>
        </p:nvSpPr>
        <p:spPr>
          <a:xfrm>
            <a:off x="7701503" y="2370352"/>
            <a:ext cx="400111" cy="40011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xmlns="" id="{2AF41828-31A3-45AF-9831-C6B5C3410799}"/>
              </a:ext>
            </a:extLst>
          </p:cNvPr>
          <p:cNvSpPr txBox="1"/>
          <p:nvPr/>
        </p:nvSpPr>
        <p:spPr>
          <a:xfrm>
            <a:off x="8297054" y="3186619"/>
            <a:ext cx="30405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/>
              <a:t>Click here to add words</a:t>
            </a:r>
            <a:endParaRPr lang="zh-CN" altLang="en-US" sz="2000" dirty="0"/>
          </a:p>
        </p:txBody>
      </p:sp>
      <p:sp>
        <p:nvSpPr>
          <p:cNvPr id="9" name="椭圆 8">
            <a:extLst>
              <a:ext uri="{FF2B5EF4-FFF2-40B4-BE49-F238E27FC236}">
                <a16:creationId xmlns:a16="http://schemas.microsoft.com/office/drawing/2014/main" xmlns="" id="{016B1703-8288-4D97-BD38-3765D248D1EC}"/>
              </a:ext>
            </a:extLst>
          </p:cNvPr>
          <p:cNvSpPr/>
          <p:nvPr/>
        </p:nvSpPr>
        <p:spPr>
          <a:xfrm>
            <a:off x="7701503" y="3186618"/>
            <a:ext cx="400111" cy="40011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xmlns="" id="{C6677E9B-0844-4519-9259-0026D14423E5}"/>
              </a:ext>
            </a:extLst>
          </p:cNvPr>
          <p:cNvSpPr txBox="1"/>
          <p:nvPr/>
        </p:nvSpPr>
        <p:spPr>
          <a:xfrm>
            <a:off x="8297054" y="4002885"/>
            <a:ext cx="30405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/>
              <a:t>Click here to add words</a:t>
            </a:r>
            <a:endParaRPr lang="zh-CN" altLang="en-US" sz="2000" dirty="0"/>
          </a:p>
        </p:txBody>
      </p:sp>
      <p:sp>
        <p:nvSpPr>
          <p:cNvPr id="11" name="椭圆 10">
            <a:extLst>
              <a:ext uri="{FF2B5EF4-FFF2-40B4-BE49-F238E27FC236}">
                <a16:creationId xmlns:a16="http://schemas.microsoft.com/office/drawing/2014/main" xmlns="" id="{5A719476-6C00-491A-BEBD-36459B242872}"/>
              </a:ext>
            </a:extLst>
          </p:cNvPr>
          <p:cNvSpPr/>
          <p:nvPr/>
        </p:nvSpPr>
        <p:spPr>
          <a:xfrm>
            <a:off x="7701503" y="4002884"/>
            <a:ext cx="400111" cy="40011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xmlns="" id="{36774895-95DA-4539-B66E-E6F85D375933}"/>
              </a:ext>
            </a:extLst>
          </p:cNvPr>
          <p:cNvSpPr txBox="1"/>
          <p:nvPr/>
        </p:nvSpPr>
        <p:spPr>
          <a:xfrm>
            <a:off x="8297054" y="4839306"/>
            <a:ext cx="30405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/>
              <a:t>Click here to add words</a:t>
            </a:r>
            <a:endParaRPr lang="zh-CN" altLang="en-US" sz="2000" dirty="0"/>
          </a:p>
        </p:txBody>
      </p:sp>
      <p:sp>
        <p:nvSpPr>
          <p:cNvPr id="13" name="椭圆 12">
            <a:extLst>
              <a:ext uri="{FF2B5EF4-FFF2-40B4-BE49-F238E27FC236}">
                <a16:creationId xmlns:a16="http://schemas.microsoft.com/office/drawing/2014/main" xmlns="" id="{96BA367B-9872-47A4-8D86-FEEDEB198F91}"/>
              </a:ext>
            </a:extLst>
          </p:cNvPr>
          <p:cNvSpPr/>
          <p:nvPr/>
        </p:nvSpPr>
        <p:spPr>
          <a:xfrm>
            <a:off x="7701503" y="4839305"/>
            <a:ext cx="400111" cy="40011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143660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/>
      <p:bldP spid="6" grpId="0"/>
      <p:bldP spid="7" grpId="0" animBg="1"/>
      <p:bldP spid="8" grpId="0"/>
      <p:bldP spid="9" grpId="0" animBg="1"/>
      <p:bldP spid="10" grpId="0"/>
      <p:bldP spid="11" grpId="0" animBg="1"/>
      <p:bldP spid="12" grpId="0"/>
      <p:bldP spid="1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椭圆 2">
            <a:extLst>
              <a:ext uri="{FF2B5EF4-FFF2-40B4-BE49-F238E27FC236}">
                <a16:creationId xmlns:a16="http://schemas.microsoft.com/office/drawing/2014/main" xmlns="" id="{D4CCDC98-CE34-4891-BD51-F59693A96373}"/>
              </a:ext>
            </a:extLst>
          </p:cNvPr>
          <p:cNvSpPr/>
          <p:nvPr/>
        </p:nvSpPr>
        <p:spPr>
          <a:xfrm>
            <a:off x="311242" y="429864"/>
            <a:ext cx="495300" cy="4953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2506E"/>
              </a:solidFill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460BC003-2E7D-4221-8684-A55377801657}"/>
              </a:ext>
            </a:extLst>
          </p:cNvPr>
          <p:cNvSpPr txBox="1"/>
          <p:nvPr/>
        </p:nvSpPr>
        <p:spPr>
          <a:xfrm>
            <a:off x="1025246" y="308966"/>
            <a:ext cx="31601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61C5CA89-FE12-4B28-8B3A-BB340347B91D}"/>
              </a:ext>
            </a:extLst>
          </p:cNvPr>
          <p:cNvSpPr txBox="1"/>
          <p:nvPr/>
        </p:nvSpPr>
        <p:spPr>
          <a:xfrm>
            <a:off x="1053821" y="753714"/>
            <a:ext cx="36268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</a:rPr>
              <a:t>Click here to add words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FEAD6B19-BE77-4465-9597-A4F53FA0A02F}"/>
              </a:ext>
            </a:extLst>
          </p:cNvPr>
          <p:cNvSpPr txBox="1"/>
          <p:nvPr/>
        </p:nvSpPr>
        <p:spPr>
          <a:xfrm>
            <a:off x="1121968" y="1795248"/>
            <a:ext cx="3810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劳动节</a:t>
            </a: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xmlns="" id="{4E74EA22-5FDC-45F2-BCB0-ED218960379D}"/>
              </a:ext>
            </a:extLst>
          </p:cNvPr>
          <p:cNvSpPr/>
          <p:nvPr/>
        </p:nvSpPr>
        <p:spPr>
          <a:xfrm>
            <a:off x="1290685" y="2686878"/>
            <a:ext cx="1502050" cy="9442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xmlns="" id="{EE678A75-F524-417F-83AD-C29DF84A7D5A}"/>
              </a:ext>
            </a:extLst>
          </p:cNvPr>
          <p:cNvSpPr/>
          <p:nvPr/>
        </p:nvSpPr>
        <p:spPr>
          <a:xfrm>
            <a:off x="1121968" y="3057585"/>
            <a:ext cx="6717858" cy="25766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五一国际劳动节（</a:t>
            </a:r>
            <a:r>
              <a:rPr lang="en-US" altLang="zh-CN" sz="28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International Labor Day</a:t>
            </a:r>
            <a:r>
              <a:rPr lang="zh-CN" altLang="en-US" sz="28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或者</a:t>
            </a:r>
            <a:r>
              <a:rPr lang="en-US" altLang="zh-CN" sz="28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May Day</a:t>
            </a:r>
            <a:r>
              <a:rPr lang="zh-CN" altLang="en-US" sz="28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），又称国际劳动节、劳动节，是世界上大多数国家的劳动节。节日源于美国芝加哥城的工人大罢工。</a:t>
            </a: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68AE2881-BABC-4C0E-BA7A-887916599D1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779680" y="1108913"/>
            <a:ext cx="4412320" cy="50250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058385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5" grpId="0"/>
      <p:bldP spid="6" grpId="0"/>
      <p:bldP spid="7" grpId="0" animBg="1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2CEDD3AD-A139-4BDA-B3CC-449CEF31C78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67300" y="0"/>
            <a:ext cx="6858000" cy="6858000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48DB825F-610A-4FC3-8134-64C737F0DFA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6700" y="712468"/>
            <a:ext cx="7395804" cy="3783332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811FC5D6-5924-47F4-96A0-11A454DD3B8D}"/>
              </a:ext>
            </a:extLst>
          </p:cNvPr>
          <p:cNvSpPr txBox="1"/>
          <p:nvPr/>
        </p:nvSpPr>
        <p:spPr>
          <a:xfrm>
            <a:off x="2590800" y="1633951"/>
            <a:ext cx="329565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4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第二章节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xmlns="" id="{23AFE029-FDEB-4CD1-B5CB-2AFDA08FE132}"/>
              </a:ext>
            </a:extLst>
          </p:cNvPr>
          <p:cNvSpPr txBox="1"/>
          <p:nvPr/>
        </p:nvSpPr>
        <p:spPr>
          <a:xfrm>
            <a:off x="2324100" y="2464711"/>
            <a:ext cx="38290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/>
              <a:t>Click here to add words Click here to add words Click here to add words</a:t>
            </a:r>
            <a:endParaRPr lang="zh-CN" altLang="en-US" dirty="0"/>
          </a:p>
          <a:p>
            <a:endParaRPr lang="zh-CN" altLang="en-US" dirty="0"/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1152737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椭圆 5">
            <a:extLst>
              <a:ext uri="{FF2B5EF4-FFF2-40B4-BE49-F238E27FC236}">
                <a16:creationId xmlns:a16="http://schemas.microsoft.com/office/drawing/2014/main" xmlns="" id="{34D5786A-2BA6-4E10-B8C0-9ECC8F7CC889}"/>
              </a:ext>
            </a:extLst>
          </p:cNvPr>
          <p:cNvSpPr/>
          <p:nvPr/>
        </p:nvSpPr>
        <p:spPr>
          <a:xfrm>
            <a:off x="311242" y="429864"/>
            <a:ext cx="495300" cy="4953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2506E"/>
              </a:solidFill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xmlns="" id="{4CA1A80E-6D87-414A-A90F-D955699823A2}"/>
              </a:ext>
            </a:extLst>
          </p:cNvPr>
          <p:cNvSpPr txBox="1"/>
          <p:nvPr/>
        </p:nvSpPr>
        <p:spPr>
          <a:xfrm>
            <a:off x="1025246" y="308966"/>
            <a:ext cx="31601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xmlns="" id="{A1D51C5E-EE9C-459C-AB97-E0C9F505382F}"/>
              </a:ext>
            </a:extLst>
          </p:cNvPr>
          <p:cNvSpPr txBox="1"/>
          <p:nvPr/>
        </p:nvSpPr>
        <p:spPr>
          <a:xfrm>
            <a:off x="1053821" y="753714"/>
            <a:ext cx="36268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</a:rPr>
              <a:t>Click here to add words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493EE21E-5ED2-4737-95F3-890ECEEEDDE9}"/>
              </a:ext>
            </a:extLst>
          </p:cNvPr>
          <p:cNvSpPr txBox="1"/>
          <p:nvPr/>
        </p:nvSpPr>
        <p:spPr>
          <a:xfrm>
            <a:off x="4680677" y="1727735"/>
            <a:ext cx="3810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劳动节</a:t>
            </a: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xmlns="" id="{D5616A00-2A22-45AF-B5D0-93F5400D8062}"/>
              </a:ext>
            </a:extLst>
          </p:cNvPr>
          <p:cNvSpPr/>
          <p:nvPr/>
        </p:nvSpPr>
        <p:spPr>
          <a:xfrm>
            <a:off x="4849394" y="2619365"/>
            <a:ext cx="1502050" cy="9442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E370A8E2-ED54-42E8-8DAC-8A3DB3EB5922}"/>
              </a:ext>
            </a:extLst>
          </p:cNvPr>
          <p:cNvSpPr/>
          <p:nvPr/>
        </p:nvSpPr>
        <p:spPr>
          <a:xfrm>
            <a:off x="4680677" y="2990072"/>
            <a:ext cx="6717858" cy="25766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五一国际劳动节（</a:t>
            </a:r>
            <a:r>
              <a:rPr lang="en-US" altLang="zh-CN" sz="28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International Labor Day</a:t>
            </a:r>
            <a:r>
              <a:rPr lang="zh-CN" altLang="en-US" sz="28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或者</a:t>
            </a:r>
            <a:r>
              <a:rPr lang="en-US" altLang="zh-CN" sz="28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May Day</a:t>
            </a:r>
            <a:r>
              <a:rPr lang="zh-CN" altLang="en-US" sz="28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），又称国际劳动节、劳动节，是世界上大多数国家的劳动节。节日源于美国芝加哥城的工人大罢工。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9D4D0EA0-85B3-4F3E-854E-027F33D2C04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6201" y="1567794"/>
            <a:ext cx="4098219" cy="4360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591510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  <p:bldP spid="8" grpId="0"/>
      <p:bldP spid="9" grpId="0"/>
      <p:bldP spid="10" grpId="0" animBg="1"/>
      <p:bldP spid="11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FF11123A-5863-4814-B3BE-0F96D4F3793C"/>
  <p:tag name="ISPRING_SCORM_RATE_SLIDES" val="1"/>
  <p:tag name="ISPRINGONLINEFOLDERID" val="0"/>
  <p:tag name="ISPRINGONLINEFOLDERPATH" val="内容列表"/>
  <p:tag name="ISPRINGCLOUDFOLDERID" val="0"/>
  <p:tag name="ISPRINGCLOUDFOLDERPATH" val="资源库"/>
  <p:tag name="ISPRING_PLAYERS_CUSTOMIZATION" val="UEsDBBQAAgAIAOeJc0sVDq0oZAQAAAcRAAAdAAAAdW5pdmVyc2FsL2NvbW1vbl9tZXNzYWdlcy5sbmetWG1v2zYQ/l6g/4EQUGADtrQd0KIYEge0xNhEZMmV6DjZCwRGYmwilJjpxW32ab9mP2y/ZEfKTuK+QFISwDZMyvfc8e6eu6MPjz/nCm1EWUldHDlvD944SBSpzmSxOnIW7OTnDw6qal5kXOlCHDmFdtDx6OWLQ8WLVcNXAr6/fIHQYS6qCpbVyKzu10hmR858nLjhbI6Di8QPJ2EyphNn5Or8hhe3yNcr/Uf5wy/vP3x+++79j4evt5J9gOIZ9v19KGSR3r3pARSwKPQTQCN+EpBz5ozM5zC5cMF8GhBntP0yTHoekTNnZD475RZRRAKWxD71SELjJAiZ9YVPGPGc0YVu0JpvBKo12kjxCdVrAZGsZSlQpWRmH6QaNopGdCnzwhmmQRKRmEXUZTQMnFGsy/L2JwvLm3qtS1BXoUxW/FKJzOqEnLHPb0pRgWpeQ04heNVrCb/UOZfFQafqCC9pMElYGPpxQgJvt+OMSJEhr+RGzUCUCMckAoCSV6J8hGxis8yKI6zUMIQpnUx9eDNjwlSu1gre9VA75gRiMBdFlxTkCIkgu+J4GUaecRqoQhzd8Kr6pMtsLz8eBqoLmAZuCCnosgfgzGDsgCHGEipHWYq07gKbkTjGE5KMw3NIZOBdOEQiPAW6nQ6RuCAxUITEXTIBPqMTbBLeUGyX/zt+pdyks7pFPE1BzrhvI3VTwY5xKbDAMq06GKYmJh8XEDaK/e/QuEUF79rVSm4E2FFmouxUBJXFJZ7Joo8L+ltygqlPvATSyguXCbMlz2jM+S0qdI14tuFFKtClSHkDuX4LzzKZ2Wcmzlb/X438G/F6W1VebQtS4JHzV0Pt2ath3zCrqcCmuhb5Td2l2jhsa/5jrDA5/V0T+hz9cfpjlwQ4ouHzRKaSeaPaqvvk+NxZNjRGnUY80VP9o/XclsRtbR1TKFhjqftLEOimpn9AA1T9pWhwAormbYmGGk6LqwE6g3ALEGj0WIwzcNWeCWfgwgHySzKOKYPZaCkuK1l3jh2WjW2Avh3aFOY8JWpxT8ZLcaVhwlGCb9rpA7qQjXRnQB8MN3utglHmg8kBAK7a5AFIJXOwP+uBuZiRnQfaAr93kqVuVGbJq+S1LfLg2yYXX49NV6XO7a7i1S552yZz/BQr2sNFrdL5gPZ/x7/e8XlAv8dHKSY4cqeJiwOXmEHfcFX1FAIKGFf4LE58PDbiwIWc1+kamumVboqsJ1A7q3vkBAPY9syx4GW6/u+ff3tifGFJu4u2u78OAgFimypI7sB+D3Qtqj+7QBge78vZRR+p7d1mJ9fzqsMoZOGz3CF421pyncPWQbdeSPJt0DBj2J3OgAexTXvdlDC6DUGY4egUapmdwp3RjJfXUAiZ1moQinW1ScB6mPb762VTK1mIIbJPayXmwIzOE+x59q4N5FMyvW57ZgY3inR76VZw6e4L5k5xAHX2CzyRyXogoG1NuyoERG/X9zTffN2p7laV/cvi8PWDfzD+B1BLAwQUAAIACADniXNLCH4LIykDAACGDAAAJwAAAHVuaXZlcnNhbC9mbGFzaF9wdWJsaXNoaW5nX3NldHRpbmdzLnhtbNVX3W7aMBS+5yksT70saTu6diihqgpo1VpAhW3tVWViQ6w6dhbbUHq1p9mD7Ul2HAMFtevSH6RNCBGfn+/8n5jw6DYVaMJyzZWM8G51ByMmY0W5HEf4y6C9fYiRNkRSIpRkEZYKo6NGJczsUHCd9JkxIKoRwEhdz0yEE2OyehBMp9Mq11nuuEpYA/i6Gqs0yHKmmTQsDzJBZvBjZhnTeI5QAgC+qZJztUalglDokc4VtYIhTsFzyV1QRLQF0QkOvNiQxDfjXFlJT5RQOcrHwwi/Ozx2n4WMh2rylEmXE90AoiObOqGUOy+I6PM7hhLGxwm4e1DDaMqpSSK8V3MoIB08RCmwfejEoZwoyIE0c/iUGUKJIf7o7Rl2a/SC4El0JknK4wFwkIs/ws3B9aerXuvi7LTz+XrQ7Z4NTnveiUInWMcJg3VDITikbB6zpZ2QGEPiBPwGnRERmoXBKmkhNlJyzTl3RkMlIPeFFrRROmS0Q1K2Uo3+DZdtkNzFaASBiFmEj3NOBEbcEMHjpbK2Q224KareXpVEgAXtydB5H9+b99mJE5JrturWgqNdzuPGN2UFRTNlkeA3DBmFIH6bwlPC0Gpx0ChXaUGF9jFICw4WJ5xNGT0qcjoH/JOhKzCRWtCEXs0EM97Cd8vv0JCNVA64jEygs4HOtcevPgs4I1rfg5KFj1v9s9Nm6/q002xdbrkACZ0QGT8THArO0sxsBJ/MkFRmoQfpiInVrCgK5bTglYmt+vIyaJ5a4cv81sVYgd5gSTZj5TmF+asHpc0mZFIMohuuAhpGkENJPCYwYlgXXFpWFjAmEikpZojEsNa0G+sJV1YDxQ+wh9Yv99DrIy6L0xhWG1jMKctLQe7s7r2v7X84OPxYrwa/fvzcflJpvvB7gjhzfuOfPLnyl2v/4TYMA7elH1/aJrf/5s7uXbS+lslrp3U5KFXSVr8UXLeMVPdzGakL/5LprbxgSrkAS2nshwzWkuApN4y+ZYu9oE1e9W73PbaZNtlgzK8Zjf8mZH9aXhPX7oVh8OjF1XFSLnkKiXArcXnbbezXduCm+SirUgG09f8OjcpvUEsDBBQAAgAIAOeJc0u1/AlkugIAAFUKAAAhAAAAdW5pdmVyc2FsL2ZsYXNoX3NraW5fc2V0dGluZ3MueG1slVZtb+IwDP5+vwJx3+nulZ3UITHGSZN2t+k27XvamjYiTaokZce/vzhN1gQo9LAmEft5bMexzVK1pXzxYTJJc8GEfAatKS8VarxuQoubadZqLfgsF1wD1zMuZE3YdPHxp/2kiUVeYokdyLGcDcmhDzO3nzEUF+PbHGWIkIu6IXz/IEoxy0i+LaVoeXExtWrfgGSUbw3y6sd8tR4MwKjS9xrqKKf1Nco4SiNBKcCUvq9RLrIYyYD5SFf2M5LThzp/+wPajiqqLW35CWWI1pAS4iJfL1GG8dx4j19ljnKeoOGvNtAvn1EGoYzsQcbO776iDDJE0zb/0yONFCUWNOacf8R3DhOkMOOHWV2hXCTghTDQxVdw5bF3vQtA7ms49ymOqxTsCet6sBDw0TMGCy1bSBN/6myqEm+PrTbzAYsNYcoAQlUPejJJP5FWeTexrsf9gTfKi9CX0/SQV8HaGlZdwoG7WN/jV6tbuytCp++6IEMJO6cMUuyVPfK3qesRMlD2yGdGC3jkbH+cwaGpI/lHviXuOc/X31iBE3MsnNWfvBUjPeDoqiBVp/CYWhSwUJjOC60B3y1NrK5LKTnKKeVkR0uiqeC/EJft7WVUmhwYXK+d7qxUU83gVMPZHM2aDstlz3E/OmvckN3PQn+57jzRZovfTInWJK9q87OkphPHM2NiCjNNTjNwTxo4yHu+EQHHxh4i1URuQb4IwcaG4UKDGutedMM1BE+ToAZpcrrKqXNyqvy8rTOQa/NqFJSvcqzsgBUtK2b+9CuFNygOGAPWjqor448T+t6XgcI1ARCZV75ru0NnqVumKYMd+OEPFPbKQ3dLlenSoYZb6gfY6LDlnGZUT7pd0fdKvEMC/Qn8q0krcnxgGdH2mmTK3iyafL+G+1yixezXGTZfuMns2fVS5NjYjytolPjv5D9QSwMEFAACAAgA54lzSyqWD2f+AgAAlwsAACYAAAB1bml2ZXJzYWwvaHRtbF9wdWJsaXNoaW5nX3NldHRpbmdzLnhtbM2Wb08aMRjA3/Mpmi6+lFPnpiN3GCMYiU6IsE1fmXItXGOvvbU98Hy1T7MPtk+yp1dAiI6dRpaFEOjTPr/nX/u04dF9KtCEacOVjPBufQcjJmNFuRxH+MvgdPsQI2OJpEQoySIsFUZHzVqY5UPBTdJn1sJSgwAjTSOzEU6szRpBMJ1O69xk2s0qkVvgm3qs0iDTzDBpmQ4yQQr4sUXGDJ4RKgDgmyo5U2vWagiFnvRZ0VwwxCl4LrkLiogzmwoc+FVDEt+NtcolPVFCaaTHwwi/Ozx2n/kaT2rxlEmXEtMEoRPbBqGUOyeI6PMHhhLGxwl4e7CP0ZRTm0R4b99RYHXwlFKyfeTEUU4UpEDaGT5lllBiiR96e5bdWzMXeBEtJEl5PIAZ5MKPcGtwe3bTa19ddC7Pbwfd7sWg0/NOlDrBKicMVg2F4JDKdcwWdkJiLYkT8Bt0RkQYFgbLovmykZIrzrkxGioBqS+1MBqBp6KI8LHmRGDELRE8XsxaosfMnnIBMTjd3fpIWvwI9PHGCdGGLRuazxiXxbj5TeWCokLlSPA7hqxCEFGewr+EoeV0o5FWaSkVxFhkBKcMTTibMnpUZmkG/JOhGzCR5qAJmy8TzHoL33P+gIZspDRwGZnAVgU5N55ffxE4I8Y8Qsncx63+RafVvu1cttrXWy5AQidExi+EQwlZmtmN8EmBpLJzPUhHTHLDyqJQTsu5KrHVX18Gw9Nc+DK/dTGW0BssyWasvKQwf/WgstmETMqD6A5XiYYjyKEkngkTMRx3LnNWFRgTiZQUBSIxNCrjjvWEq9yAxB9gjzav99DrIy7L0RhuDrCoKdOVkDu7e+/3P3w8OPzUqAe/fvzcXqs0a+E9QZw538NP1jbxRSN/2g3DwPXO59uw1fm/6sK9q/bXKpm6bF8PKhWp3a+E61ZZ1T2vsurKXxu9pSujkgvQZsb+2ECjETzlltG33DSvKPz6+9dvizcq/AajWLt9/98g/Gjx3Fp5X4XBsw/AGshXH9PN2m9QSwMEFAACAAgA54lzS2hxUpGaAQAAHwYAAB8AAAB1bml2ZXJzYWwvaHRtbF9za2luX3NldHRpbmdzLmpzjZRNb8IwDIbv/AqUXSfEPmG7ocGkSRwmjdu0QyimVKRJlaQdHeK/rw5fTeqOxRfy8uR17CredrrVYhHrPne37rfbv/t7pwFqVudw7euiRU9RZ0YkC5glKYhEAguQ4nj0JO/OBGXMpDOdlx9oa2p+TOE/Sy5MHc8IC01ohjpcEOA3oW2owz8nsVOra19TrdHz3Fole5GSFqTtSaVT7hh29epWvcQAVgXoC+iSR+CZDtxqI8+ODwOMOhepNOOynKpY9eY8Wsda5XLRln9VZqCrT77eA/2nwcvEsxOJsW8W0jDxZIjRTmYajIFD3scJBgkLPgdR8+279QfqGTcLCugiMYk90qMbjDqd8RgaXRqOMHxMVl6Nbg4wmpyFjd0Td7cYHiF4CbphNb7H8ECV5dk/PmCmVYwdaaDNnp9QofgikfEhdR+D5PCyaNvWvXOh7vpj5j0hFTyhFfX80rbZEYKGAK03lo55TZB3StkJSpREDkVo1LQq6DliwzmC+88u49byaJVW46EajlUbuF6Dniklqtt/XbpnmKuz+wVQSwMEFAACAAgAaWGeSz08L9HBAAAA5QEAABoAAAB1bml2ZXJzYWwvaTE4bl9wcmVzZXRzLnhtbJ2RsQrCMBCG9z5FuN3EbqUkdRPcHHSWmqYaaS8ll1of35SKdJGAQyD/8X0/JCd3r75jT+PJOlSQ8y0wg9o1Fm8Kzqf9pgBGocam7hwaBeiA7apM2rzAozdkArFYgaTgHsJQCjFNE7c0+NhArhtDLCauXS/i6R2K2RTDosLilvYv+zODKssYk9fRduGAVbzHtCCMvFYwOxeN3GLrQPwCGpMATKrBUAJofQJ4DAnAjytAiu+b56RHCvGjYpBitZ4qewNQSwMEFAACAAgAaWGeS5r5lmRrAAAAawAAABwAAAB1bml2ZXJzYWwvbG9jYWxfc2V0dGluZ3MueG1ss7GvyM1RKEstKs7Mz7NVMtQzUFJIzUvOT8nMS7dVCg1x07VQUiguScxLSczJz0u1VcrLV1Kwt+OyyclPTswJTi0pASosVijISaxMLQpJzQUySlL9EnOBKp/tmfJ8ya5n09qfr9ivpG/HBQBQSwMEFAACAAgARJRXRyO0Tvv7AgAAsAgAABQAAAB1bml2ZXJzYWwvcGxheWVyLnhtbK1V30/bMBB+LtL+h8jv2C0dA6oExJDQHsaE1LHtrTKJm3hN4sx2COWv39nO76VsSHtolZzv++58993Fv3rOUu+JScVFHqAFniOP5aGIeB4H6OHr7fE5urp8d+QXKd0z6fEoQGXODYCmyIuYCiUvNIDvqU4C1DNgYEZeIbmQXO+B+xS420gnS/TuaAYuuQpQonWxIqSqKswVIPJYibQ0JAqHIiOFZIrlmkni0kBeg13pv6Phl4mc6H3BVA9Z6LcHrklajmfFByTVEgsZk5P5fEF+3H1ehwnL6DHPlaZ5yJAHlZzZUj7ScHcnojJlythmvktyzbQ2SVjbzNcrvjjPPSXDADmHTcaUojFTOM1jRByWTID9bUpVUvOoAa3hVTte81q/jXnfNG62c6RzLsrHlKsEjvqQzjoJ9Mkwqp/Z61oFPTQKujVMyJPsV8kli+zrt1aM8wVyAVvF2TyxqkI4gKdbGmoh9zcAAxXVHcRt07BrGraglgO30dcdBWpuu2VUl5I1pZr5Tzxi4guVkhpZXGpZMp+MjDWWDME+cVeum9Q1xE90lp7+Q2+M36g1P9VrnbGA/9GYT0DU1oTnEXu+5eCjWQY11QyKbWxYFyk2MbucVPmY9XQ9MLkc66bARTxNZcxgDCOqKens5BCUSarAJSzlCNs7OAhOeJyk8NOTDOPTgzQZlbtJht7BQXAqwt0EtDW3ZSTjOo7E1CrIJxPrxA9LpUXGX6w8B3tGr6wOXxu55ui64O3B2fyPURzEaAZziyZWl3nq7avm8N7MqVadz6ZwloFaYR6YLgvn1cxCWYx8IralZapv+jk1+7AHHeU8NR3TXN9B76Ja8xfmVTwyX7rF0tQkYUYzAfpwvuwxQD9huwzCW9OhiFuRN3XAmNg3928r2mz5unWu64c67EMNnzirHMbN1EdQRyxFmUejHuKi+4ioFHbatWTUS9kWbrQ4AZGKIkDv4aG+88XpRXfls8VFg7V53bvALpc3rPQ64U5BpNZ1exG/3g3w+BtQSwMEFAACAAgAaWGeS7CHI/RsAQAA9wIAACkAAAB1bml2ZXJzYWwvc2tpbl9jdXN0b21pemF0aW9uX3NldHRpbmdzLnhtbI1S20okMRB99yuCPzBJKreGdiC3lnlR0QGfm+ns0qyml07EZcnHm3Z3GEdHNPVUdU6doiqnTb/GaJ9Snh7Hv30ep3gXch7jz7Q+Q6jdTQ/TfDOHFHJaHSr3Yxym5038MS21Wk25j0M/D3ZB0xqj7vUhJbVyqmbMMIok89Qr5Dy3FWvANWAr5iix7eqdxD/dOexCzKdV29UR+rFhE1OY8yYO4c8ajtlvoeMNLud+GCsvrQVbouynFseWQIxwyX2hGgAEstwRh4uUjdQEecw4hmIUBQqIcE4aUYikHGrWNaKqMN8IxCRj1BXqae1GWhtHbZHQEKLrNK8aW7rOSIwRIQSYK1xAZzCqbKgaGtRyQHBgQBRtNFGAOtuZjhXvvLAcKeoFxoUZAxgfjnvY7u25DtVvr7M/5xeCJ7/gJLp4a3XCXO3uaZ4reRsefz/0OaBxuDi/ufV3/mqrt5vrq/P/vnz18J61mLVu/am3XwBQSwMEFAACAAgAamGeSyTg/xfEDAAAYxkAABcAAAB1bml2ZXJzYWwvdW5pdmVyc2FsLnBuZ+1XaVxT55o/isVOLSBqCrI7ttJFxKgBFJO4AOIom4QisouWyy7IIQYI0UtbBEXa3lvwgiESLAHCTkMwAUJF4NYYUFnCYqSCISSHJGAgIWSbg/bOb2a+zefhw/md8/zf9z3P+n/Oc/L9fU+ZfGT1EQAAJqe9Pc4BgBECADbe/NAYRox/4u+Gbxuunjt1AmgYsBHDwqbY4z7HAaC5aIs2+gNY/rcr3iFXAcC0Z+3a0J9SfQkALFdOexzHXYuQCs7QLwnH+1/rz+YA2GNVJ4ynP3Xbnr8b8bEH7vElhy83eVSctvmi4HNfj022f9n/1/s3HbYN52/e+mLgqGeNq0pJnKAFT4EThvAJ9uqFKwHshPqgoISRaCynNojtXFclLkvpCiEqx2Ppfhj1m8eb7bNhc648NK+1qLWeFafhshd7LaRPYOzMiFnMkfyCMyX7GFs2AkBdoG3qNsQUyUBkw4vdLiPbLSR3q5P3/PmMWZ2rzPiXwNoJb2Fvg0NyzAMHP5oHbAAADw/Y8a3m6+A6uA6ug+vgOrgOroPr4Dq4Dv4/BPdla6TMrwDg+tD/8UfhDS5gcZkf2RiRoxaOzBRhuzLnKvK+xk8RVShacrCgi0UGs9hSAIjqJDzlFzIHbrF0wu8sIsYSws5zR4/E6GQtgzCUZ2Mht0VEwu+QvMqSJ6XMM2qTUwSy5CwAaJ+gUXIyeV2Ee9Wp0UmhTF7rhdmOQgI+QCXeN8lp7KycFtMoySl/MBqS8Ux0jYhC0nu4poj9SKtDkr/5YR5KtCS9gkLn6KQpjvrFIlIYitJDMOhUznJNcARBWEBQ6M5xeYpvQEqhsGtVQv9qtlCB74zko70Gpo+0OalKONrLMxlVs3j2wHTJ3/12bzClvbqN7rtvqderOMxJNP0yCyw6LmDG6r7XvApIjbhVv2ZHvtU9wZUeE0cjRrL+RT3zVeYIAfEpmGMSxZXnqNh/GxKm2XhJNQX5EyL8y9R+YVP1DU278xM5yaBhHD8PjcTVh3ILCcvt1TcyedbYQSiD1f/PkLD+KmF8KPQWag5TiJYHnlRgX9dxlXGfdo9Xu8bbEd78qFxW3k2fxECjh/eA9hRhWVrWKU985cCt5CxfunE0qp0+ZPUA5D6NPzZhsiIhiwkOwSUMrvBHug5j9gwKX/0of5VweKHhep2mNqdhq41q/OZPzWFouz7HYJQ3BRvUvthnPbl/5yjayzfLlmEyI/LhjrgU9SsqqNP8lW8V/hSvjWEpku1/yEDl2HsrXMBI/GSOFXX6733R/872OmbyH6Ibr49galaWh4ktHfL4hXAad4xO6ad9iFqwz121uld0+cm1o8PXieqak7qsISJbhkybgKopUCor6aG5hYIQK13TtPW9pvMaGUppCU5i1zQtsxV1XZG7vjwRc53PKxtx/03h3ku2+ucdfM/hDlmXdUCzTRR/kHuDsJNrNnOALWSaTMAJfgGNgQ+TmM7P0fZmFexkICMw75GNQvV5MYu4H36pF2iJY+o02xAVyG5ollecywox+TSh6/4KCKoEKTsRAqFFQDNbxtowxkOSkA+HpLkhzIHmWmzZpDSXeLPgmeUfoOL7Iw8uCw4gdoB7s/B70XlBeft5u1xJNOqAfZ7bz2p3ROuFHBsMrk9lK+lIDempkuMSM28/4DdDadSNf6wuj4amMBrp/XWTZq3J5BiljC1v00QHc0Jwe2nhos9Y0tPSbQjEx5AeF2uC67e4lCeMKuqp1oXlQqlTw0TkowpjKcjBLRUuWP8YQItZQDcGlhw0G01wwDa22owNtsGJvGq73P5S1BaWELAooTe2iVIyfeYarK/zTHUWqw1Bgq67IGTTuuT8RUGBv8mzvqgksrDCscdtPi5uUpiaER/Jf+152ePx3WAjNbIRY2spGowctvsNWVwmZ5sDYA452aqJr3tFjoTrBfzHblzGQ6eyR3tG0Pb8GgtGEVZ/TXqVJFD/Agfe5Yw+O7Fzw69Lw4F+4eWRnNBZgnPn0gtJvmP5efTqXGWoM+2oZr61xLkyp5z/BRiCavQtUbSJlb11obFlLCdGoYIw4zKaMcxJcJdMkUsjNY055aqYGm69AlK96Rh4Eafs/SGbcwIHbOaj7d2XT6zwXKe0hoMGCf879a9D4a4ANNK8JIDEDaM+MVHhjRBUZYZZiYKEw2VnUSRt8vkc6lu1iEK5hzWe18wp+9e0InlGGqu5QVGh6wCrZjb4yghu8mgbc2NlVTPWxQckMp7GkZUaBHWjW7tM7ZZYWszl0chwqcwRV17nSRPEmHgrI8E5JJLiSr1oN/c1EMZKF7/RmhuheCWtSwPu8nt7D5I+8odGcdFIZzY9mfKUBbbtDEyacksJx91Wk5t9k/Df9d6svXy0UMeOmyJ7oV1YxJb8asC0IQtjWlaF5LhL0/kmx+R79ROBPtwN0pWl+zkyKrUD5rCjqOhGhk+Zcd+MQHPYwas7Pc9TSp10hCssaTYuURFHpd7WuRVHynrSqqur+72Yfi7miO7fwMH+6KFDs/j3XoCNlZraGmMOqt1p9ycS8nIp1iwzwT+smHubK64iOKAxAsupfstcmXBXAFui/H0tYKVw62obUY44boGoFw879UR9i/NRONq3nvT0FCt/30O9mAs3vym6IyX77ZsNSLoiPoJpeoXxLnh9Wtm7LHXKwPRIqGrxsxnknO1x/0CTNkizA1VV6kwbaPxtMVG/4+Jjb/IoCzXy+niMvotFPACNjldVsQQx7AR3vmdvB/mXtoSuOnUTrRQ7aO3Ra/iTRWLc/uHc5SKSdkbSSNJBkuZ+O/ajXDNMO0vaNulbbG7RFK7KtnHxicnBT4hhdrwK0crHUTwK7vYNxX7jzpntecjuCNP7CRMu+8s53UdNiRf03z0gpmsujda3+vjEuPepjkmmUIXEg3p0I7/GoSZu07iW+FP0/FTrnYLMRHjf9oDmBYpBGwuKyPjyb0+i/fkPry1O/36AkVg/FP7JQuv/rKBO/Sr0roImDt0P9/LcmefkZFgd2mc0o95eBOZtkta+z2W81SSS9MJ/CBMQQHk2jOMOIFGmOitTBGJ5bO5dvCsw+e2i8qyJH+aGWxi++JDuQZYoJrYjF1VFeLWiclurn+7MNZpqMln0UheTv7CrLfP2jRwynkCBeVgn56zsEwFDb4fuEEFNzDtPFUkNzdN3iwOQKTP+z/01NKVnDSWB3CxAXJpp4e6iUu22C/RjXrizEqy+tqe0+HUTz4n5siVzsdciWN6pshM9vTqIxqfdtYZGtoSpssdPqbLDaBEO/e7uAi0oKoFdPy+HGjmYZQvyGZNvXE1kEN7bqVW7xQfl3aA4lTg8CD2FRhyyYJK+pI1Ii+Be7AKyizWVprm1in7axyhSYs85p0DNg5wIO9mhfbS+8pmOZtJQt5Wk2b8oP5mUuPvLPcsfzK+a9h6wkgwQFTxXv+FBrtrs6EK3pEsjS9hcH6Zh3TgULCl31syVF5UN37rQ6Z2hcOncsxaob2IXDUH3Tr3vmGx4/GEKLNgrPOo081nS4LxyMgVLKEk3/b72sdDh14GykhpYY5d6ll48kz1n/DysJqtrvjILY3cCLwASVW+5zsz/1vWXhvyYcNenXkyD6pkR5lt+sf62WJjmKkgPZNvwu5K38n5mibgYlmhm15ohye8GAcbyeVATNVp/tU7SiCYrm2jHcWc9epdrrD2u/iJTtxTJ1Nc+FIBGTWXOHO2B1Zxewp8fr1VY2SSxySwAKTYl1cr9926u4MqD3LTibOhPM2f4K58F8Z/DbGTTYyRs/ljMcJKhLlRk2Ql/raRK+Rk4v349GZHDOVIGf5/ZMUgk1K5SM3Rx44T7T9TPTagPz63l1pY2jnYcPJe593MAq0FFtDZ+IGgbZIF3eCF62Uv3Lweg/ovsjlvqNT5eAhi3v0/SL+Rh68oJs//I6H7CkEqZU13xAO9nGQtqUML+nCQ9iCgJf2eW5ozBUJAg2GeIWQrRFs3wW4b0pB3QvC1CxIjAOzVjDerBUIOrNMQpFEov+UBLvcM/+ti5hvW01e2THdcjbTSqrzJ2WtgpHF3yrh1Mlle7FZm1EDNexlKIGW8FBRo5h1N48/V07y1H7nvWAIAoqDP66u3oZqh94XxPbZt4a0qf1BYh9Je72T2Ke9Vb510tDx6OtgdZHxfk2eesvGn6odTxc+B6DFjel80ew4dd60wxYHwRCP4tfiRJ94ZzvRGLcn/f/wAgLOV/zd8/boFH63B3I3iiLpPkb8FqF066b/+XoFsK/C+BbvDB1MMHlEG2AUOnccNLUwY9M3wrvFqzGn22pJJaZU/Spi7rVFPMr+CRHueMc9UeqP/asNk8bFOh9WHvr+GzwGlPX4+GE1F//U9QSwMEFAACAAgAamGeS3Br3rpLAAAAagAAABsAAAB1bml2ZXJzYWwvdW5pdmVyc2FsLnBuZy54bWyzsa/IzVEoSy0qzszPs1Uy1DNQsrfj5bIpKEoty0wtV6gAigEFIUBJoRLINUJwyzNTSjJslczNTBFiGamZ6Rkltkqm5iZwQX2gkQBQSwECAAAUAAIACADniXNLFQ6tKGQEAAAHEQAAHQAAAAAAAAABAAAAAAAAAAAAdW5pdmVyc2FsL2NvbW1vbl9tZXNzYWdlcy5sbmdQSwECAAAUAAIACADniXNLCH4LIykDAACGDAAAJwAAAAAAAAABAAAAAACfBAAAdW5pdmVyc2FsL2ZsYXNoX3B1Ymxpc2hpbmdfc2V0dGluZ3MueG1sUEsBAgAAFAACAAgA54lzS7X8CWS6AgAAVQoAACEAAAAAAAAAAQAAAAAADQgAAHVuaXZlcnNhbC9mbGFzaF9za2luX3NldHRpbmdzLnhtbFBLAQIAABQAAgAIAOeJc0sqlg9n/gIAAJcLAAAmAAAAAAAAAAEAAAAAAAYLAAB1bml2ZXJzYWwvaHRtbF9wdWJsaXNoaW5nX3NldHRpbmdzLnhtbFBLAQIAABQAAgAIAOeJc0tocVKRmgEAAB8GAAAfAAAAAAAAAAEAAAAAAEgOAAB1bml2ZXJzYWwvaHRtbF9za2luX3NldHRpbmdzLmpzUEsBAgAAFAACAAgAaWGeSz08L9HBAAAA5QEAABoAAAAAAAAAAQAAAAAAHxAAAHVuaXZlcnNhbC9pMThuX3ByZXNldHMueG1sUEsBAgAAFAACAAgAaWGeS5r5lmRrAAAAawAAABwAAAAAAAAAAQAAAAAAGBEAAHVuaXZlcnNhbC9sb2NhbF9zZXR0aW5ncy54bWxQSwECAAAUAAIACABElFdHI7RO+/sCAACwCAAAFAAAAAAAAAABAAAAAAC9EQAAdW5pdmVyc2FsL3BsYXllci54bWxQSwECAAAUAAIACABpYZ5LsIcj9GwBAAD3AgAAKQAAAAAAAAABAAAAAADqFAAAdW5pdmVyc2FsL3NraW5fY3VzdG9taXphdGlvbl9zZXR0aW5ncy54bWxQSwECAAAUAAIACABqYZ5LJOD/F8QMAABjGQAAFwAAAAAAAAAAAAAAAACdFgAAdW5pdmVyc2FsL3VuaXZlcnNhbC5wbmdQSwECAAAUAAIACABqYZ5LcGveuksAAABqAAAAGwAAAAAAAAABAAAAAACWIwAAdW5pdmVyc2FsL3VuaXZlcnNhbC5wbmcueG1sUEsFBgAAAAALAAsASQMAABokAAAAAA=="/>
  <p:tag name="ISPRING_PRESENTATION_TITLE" val="18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</p:tagLst>
</file>

<file path=ppt/theme/theme1.xml><?xml version="1.0" encoding="utf-8"?>
<a:theme xmlns:a="http://schemas.openxmlformats.org/drawingml/2006/main" name="第一PPT，www.1ppt.com">
  <a:themeElements>
    <a:clrScheme name="自定义 20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FFFFF"/>
      </a:hlink>
      <a:folHlink>
        <a:srgbClr val="F79646"/>
      </a:folHlink>
    </a:clrScheme>
    <a:fontScheme name="Office 主题​​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107</TotalTime>
  <Words>1396</Words>
  <Application>Microsoft Office PowerPoint</Application>
  <PresentationFormat>自定义</PresentationFormat>
  <Paragraphs>207</Paragraphs>
  <Slides>24</Slides>
  <Notes>23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24</vt:i4>
      </vt:variant>
    </vt:vector>
  </HeadingPairs>
  <TitlesOfParts>
    <vt:vector size="26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劳动最光荣</dc:title>
  <dc:creator>第一PPT</dc:creator>
  <cp:keywords>www.1ppt.com</cp:keywords>
  <dc:description>www.1ppt.com</dc:description>
  <cp:lastModifiedBy>Windows User</cp:lastModifiedBy>
  <cp:revision>131</cp:revision>
  <dcterms:created xsi:type="dcterms:W3CDTF">2017-08-18T03:02:00Z</dcterms:created>
  <dcterms:modified xsi:type="dcterms:W3CDTF">2019-04-27T09:23:43Z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2052-10.1.0.6748</vt:lpwstr>
  </property>
</Properties>
</file>