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9" r:id="rId2"/>
  </p:sldMasterIdLst>
  <p:notesMasterIdLst>
    <p:notesMasterId r:id="rId28"/>
  </p:notesMasterIdLst>
  <p:sldIdLst>
    <p:sldId id="256" r:id="rId3"/>
    <p:sldId id="257" r:id="rId4"/>
    <p:sldId id="258" r:id="rId5"/>
    <p:sldId id="260" r:id="rId6"/>
    <p:sldId id="264" r:id="rId7"/>
    <p:sldId id="349" r:id="rId8"/>
    <p:sldId id="259" r:id="rId9"/>
    <p:sldId id="278" r:id="rId10"/>
    <p:sldId id="280" r:id="rId11"/>
    <p:sldId id="262" r:id="rId12"/>
    <p:sldId id="270" r:id="rId13"/>
    <p:sldId id="347" r:id="rId14"/>
    <p:sldId id="351" r:id="rId15"/>
    <p:sldId id="348" r:id="rId16"/>
    <p:sldId id="273" r:id="rId17"/>
    <p:sldId id="274" r:id="rId18"/>
    <p:sldId id="350" r:id="rId19"/>
    <p:sldId id="271" r:id="rId20"/>
    <p:sldId id="272" r:id="rId21"/>
    <p:sldId id="276" r:id="rId22"/>
    <p:sldId id="352" r:id="rId23"/>
    <p:sldId id="277" r:id="rId24"/>
    <p:sldId id="266" r:id="rId25"/>
    <p:sldId id="281" r:id="rId26"/>
    <p:sldId id="353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D6000F"/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F51-4B52-B252-725271DD85B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F51-4B52-B252-725271DD85B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F51-4B52-B252-725271DD85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7"/>
        <c:overlap val="-27"/>
        <c:axId val="60577280"/>
        <c:axId val="60578816"/>
      </c:barChart>
      <c:catAx>
        <c:axId val="60577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zh-CN"/>
          </a:p>
        </c:txPr>
        <c:crossAx val="60578816"/>
        <c:crosses val="autoZero"/>
        <c:auto val="1"/>
        <c:lblAlgn val="ctr"/>
        <c:lblOffset val="100"/>
        <c:noMultiLvlLbl val="0"/>
      </c:catAx>
      <c:valAx>
        <c:axId val="60578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9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zh-CN"/>
          </a:p>
        </c:txPr>
        <c:crossAx val="60577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45ECB2-FF90-4D1D-8453-3C3757631012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2FAD0-B81C-47FB-A505-BAC7E5661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701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2FAD0-B81C-47FB-A505-BAC7E566114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6613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56A57-2B48-43F9-9338-1A4B77FF9C9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4871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56A57-2B48-43F9-9338-1A4B77FF9C9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59472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861E8-1215-4FA4-B94B-C966F80FADA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27347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2FAD0-B81C-47FB-A505-BAC7E566114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13841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861E8-1215-4FA4-B94B-C966F80FADA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20520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56A57-2B48-43F9-9338-1A4B77FF9C9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9282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56A57-2B48-43F9-9338-1A4B77FF9C9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24424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2FAD0-B81C-47FB-A505-BAC7E566114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96830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56A57-2B48-43F9-9338-1A4B77FF9C9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25035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56A57-2B48-43F9-9338-1A4B77FF9C9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83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2FAD0-B81C-47FB-A505-BAC7E566114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1809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56A57-2B48-43F9-9338-1A4B77FF9C9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3843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2FAD0-B81C-47FB-A505-BAC7E566114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4417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56A57-2B48-43F9-9338-1A4B77FF9C9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914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861E8-1215-4FA4-B94B-C966F80FADA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5474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2FAD0-B81C-47FB-A505-BAC7E566114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4543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2FAD0-B81C-47FB-A505-BAC7E566114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114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2FAD0-B81C-47FB-A505-BAC7E566114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8774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56A57-2B48-43F9-9338-1A4B77FF9C9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535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2FAD0-B81C-47FB-A505-BAC7E566114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25250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2FAD0-B81C-47FB-A505-BAC7E566114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02205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56A57-2B48-43F9-9338-1A4B77FF9C9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9238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56A57-2B48-43F9-9338-1A4B77FF9C9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943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6D6E87E-0A3C-4D22-822D-00D639750F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39A03B6A-B33C-4F1A-9CFC-0A6B198A17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34209D9-61CE-4460-A206-BFD26357C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7889D-1CBF-4801-A714-27FE009BCA63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F6B6876-1F05-4DA4-8E89-2B162F1FE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AD33E90-2A31-4CCB-84BD-6E70E6C81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C140-0363-4448-BE07-6CC7C3249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235997"/>
      </p:ext>
    </p:extLst>
  </p:cSld>
  <p:clrMapOvr>
    <a:masterClrMapping/>
  </p:clrMapOvr>
  <p:transition spd="slow" advTm="1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5538697-60F6-4937-89A4-35D565B2D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50FBABF-BFA9-4D1B-8C8A-F6ED219C78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E3A1066-E0F6-4BBD-ADC3-7C4CCA2F3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7889D-1CBF-4801-A714-27FE009BCA63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81AE229-BA31-4F87-896B-948460366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91832C7-988A-4D89-9F5B-9E042CC5C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C140-0363-4448-BE07-6CC7C3249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2613087"/>
      </p:ext>
    </p:extLst>
  </p:cSld>
  <p:clrMapOvr>
    <a:masterClrMapping/>
  </p:clrMapOvr>
  <p:transition spd="slow" advTm="1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FEA8DDC7-AE95-466B-A163-82665FD28E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E2CACAE6-D235-48F0-AF5C-4E5D0BFF87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F9507C7-5C0F-4DEB-8635-A647B8FBA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7889D-1CBF-4801-A714-27FE009BCA63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71C10F2-8566-40DA-A024-A961A546C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DF7CE9A-4F31-40F8-8C89-59FAFD500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C140-0363-4448-BE07-6CC7C3249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672564"/>
      </p:ext>
    </p:extLst>
  </p:cSld>
  <p:clrMapOvr>
    <a:masterClrMapping/>
  </p:clrMapOvr>
  <p:transition spd="slow" advTm="100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56905" y="2206173"/>
            <a:ext cx="4569839" cy="4104864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81756526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354957" y="571018"/>
            <a:ext cx="8951088" cy="493853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83857090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610187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8128000" y="1"/>
            <a:ext cx="4064000" cy="6901543"/>
          </a:xfrm>
          <a:custGeom>
            <a:avLst/>
            <a:gdLst>
              <a:gd name="connsiteX0" fmla="*/ 0 w 2536370"/>
              <a:gd name="connsiteY0" fmla="*/ 0 h 5143500"/>
              <a:gd name="connsiteX1" fmla="*/ 2536370 w 2536370"/>
              <a:gd name="connsiteY1" fmla="*/ 0 h 5143500"/>
              <a:gd name="connsiteX2" fmla="*/ 2536370 w 2536370"/>
              <a:gd name="connsiteY2" fmla="*/ 5143500 h 5143500"/>
              <a:gd name="connsiteX3" fmla="*/ 0 w 2536370"/>
              <a:gd name="connsiteY3" fmla="*/ 5143500 h 5143500"/>
              <a:gd name="connsiteX4" fmla="*/ 0 w 2536370"/>
              <a:gd name="connsiteY4" fmla="*/ 0 h 5143500"/>
              <a:gd name="connsiteX0" fmla="*/ 1153886 w 3690256"/>
              <a:gd name="connsiteY0" fmla="*/ 0 h 5176157"/>
              <a:gd name="connsiteX1" fmla="*/ 3690256 w 3690256"/>
              <a:gd name="connsiteY1" fmla="*/ 0 h 5176157"/>
              <a:gd name="connsiteX2" fmla="*/ 3690256 w 3690256"/>
              <a:gd name="connsiteY2" fmla="*/ 5143500 h 5176157"/>
              <a:gd name="connsiteX3" fmla="*/ 0 w 3690256"/>
              <a:gd name="connsiteY3" fmla="*/ 5176157 h 5176157"/>
              <a:gd name="connsiteX4" fmla="*/ 1153886 w 3690256"/>
              <a:gd name="connsiteY4" fmla="*/ 0 h 5176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0256" h="5176157">
                <a:moveTo>
                  <a:pt x="1153886" y="0"/>
                </a:moveTo>
                <a:lnTo>
                  <a:pt x="3690256" y="0"/>
                </a:lnTo>
                <a:lnTo>
                  <a:pt x="3690256" y="5143500"/>
                </a:lnTo>
                <a:lnTo>
                  <a:pt x="0" y="5176157"/>
                </a:lnTo>
                <a:lnTo>
                  <a:pt x="1153886" y="0"/>
                </a:lnTo>
                <a:close/>
              </a:path>
            </a:pathLst>
          </a:cu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5014742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2770104"/>
      </p:ext>
    </p:extLst>
  </p:cSld>
  <p:clrMapOvr>
    <a:masterClrMapping/>
  </p:clrMapOvr>
  <p:transition spd="slow" advTm="1000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ograp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" y="2438400"/>
            <a:ext cx="6096000" cy="44196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95487552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937487" y="1234017"/>
            <a:ext cx="4389967" cy="4389967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79523405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extLst mod="1">
    <p:ext uri="{DCECCB84-F9BA-43D5-87BE-67443E8EF086}">
      <p15:sldGuideLst xmlns:p15="http://schemas.microsoft.com/office/powerpoint/2012/main" xmlns="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6069205" y="1"/>
            <a:ext cx="6122795" cy="6898193"/>
          </a:xfrm>
          <a:custGeom>
            <a:avLst/>
            <a:gdLst>
              <a:gd name="connsiteX0" fmla="*/ 0 w 2481943"/>
              <a:gd name="connsiteY0" fmla="*/ 0 h 5143500"/>
              <a:gd name="connsiteX1" fmla="*/ 2481943 w 2481943"/>
              <a:gd name="connsiteY1" fmla="*/ 0 h 5143500"/>
              <a:gd name="connsiteX2" fmla="*/ 2481943 w 2481943"/>
              <a:gd name="connsiteY2" fmla="*/ 5143500 h 5143500"/>
              <a:gd name="connsiteX3" fmla="*/ 0 w 2481943"/>
              <a:gd name="connsiteY3" fmla="*/ 5143500 h 5143500"/>
              <a:gd name="connsiteX4" fmla="*/ 0 w 2481943"/>
              <a:gd name="connsiteY4" fmla="*/ 0 h 5143500"/>
              <a:gd name="connsiteX0" fmla="*/ 2481943 w 2481943"/>
              <a:gd name="connsiteY0" fmla="*/ 0 h 5143500"/>
              <a:gd name="connsiteX1" fmla="*/ 2481943 w 2481943"/>
              <a:gd name="connsiteY1" fmla="*/ 0 h 5143500"/>
              <a:gd name="connsiteX2" fmla="*/ 2481943 w 2481943"/>
              <a:gd name="connsiteY2" fmla="*/ 5143500 h 5143500"/>
              <a:gd name="connsiteX3" fmla="*/ 0 w 2481943"/>
              <a:gd name="connsiteY3" fmla="*/ 5143500 h 5143500"/>
              <a:gd name="connsiteX4" fmla="*/ 2481943 w 2481943"/>
              <a:gd name="connsiteY4" fmla="*/ 0 h 5143500"/>
              <a:gd name="connsiteX0" fmla="*/ 4602145 w 4602145"/>
              <a:gd name="connsiteY0" fmla="*/ 0 h 5173645"/>
              <a:gd name="connsiteX1" fmla="*/ 4602145 w 4602145"/>
              <a:gd name="connsiteY1" fmla="*/ 0 h 5173645"/>
              <a:gd name="connsiteX2" fmla="*/ 4602145 w 4602145"/>
              <a:gd name="connsiteY2" fmla="*/ 5143500 h 5173645"/>
              <a:gd name="connsiteX3" fmla="*/ 0 w 4602145"/>
              <a:gd name="connsiteY3" fmla="*/ 5173645 h 5173645"/>
              <a:gd name="connsiteX4" fmla="*/ 4602145 w 4602145"/>
              <a:gd name="connsiteY4" fmla="*/ 0 h 5173645"/>
              <a:gd name="connsiteX0" fmla="*/ 4592096 w 4592096"/>
              <a:gd name="connsiteY0" fmla="*/ 0 h 5163596"/>
              <a:gd name="connsiteX1" fmla="*/ 4592096 w 4592096"/>
              <a:gd name="connsiteY1" fmla="*/ 0 h 5163596"/>
              <a:gd name="connsiteX2" fmla="*/ 4592096 w 4592096"/>
              <a:gd name="connsiteY2" fmla="*/ 5143500 h 5163596"/>
              <a:gd name="connsiteX3" fmla="*/ 0 w 4592096"/>
              <a:gd name="connsiteY3" fmla="*/ 5163596 h 5163596"/>
              <a:gd name="connsiteX4" fmla="*/ 4592096 w 4592096"/>
              <a:gd name="connsiteY4" fmla="*/ 0 h 5163596"/>
              <a:gd name="connsiteX0" fmla="*/ 4592096 w 4592096"/>
              <a:gd name="connsiteY0" fmla="*/ 0 h 5173645"/>
              <a:gd name="connsiteX1" fmla="*/ 4592096 w 4592096"/>
              <a:gd name="connsiteY1" fmla="*/ 0 h 5173645"/>
              <a:gd name="connsiteX2" fmla="*/ 4592096 w 4592096"/>
              <a:gd name="connsiteY2" fmla="*/ 5173645 h 5173645"/>
              <a:gd name="connsiteX3" fmla="*/ 0 w 4592096"/>
              <a:gd name="connsiteY3" fmla="*/ 5163596 h 5173645"/>
              <a:gd name="connsiteX4" fmla="*/ 4592096 w 4592096"/>
              <a:gd name="connsiteY4" fmla="*/ 0 h 5173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2096" h="5173645">
                <a:moveTo>
                  <a:pt x="4592096" y="0"/>
                </a:moveTo>
                <a:lnTo>
                  <a:pt x="4592096" y="0"/>
                </a:lnTo>
                <a:lnTo>
                  <a:pt x="4592096" y="5173645"/>
                </a:lnTo>
                <a:lnTo>
                  <a:pt x="0" y="5163596"/>
                </a:lnTo>
                <a:lnTo>
                  <a:pt x="4592096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2" name="Picture 1" descr="G:\DESIGN\GRAFICRIVER\MY CREATION\EM\2016\06_June\Cosmic Fashion Presentation\Gadget\macbook_air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7283" y="1943101"/>
            <a:ext cx="8191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972800" y="2941655"/>
            <a:ext cx="4061049" cy="2611519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94265262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22E213F-2A16-4EB2-A3E7-6D6862703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3E2B5E4-F3F8-4B94-850B-69BC94A6D5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B26E8D8-E3F8-41DE-B3E2-C2FBEAD5F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7889D-1CBF-4801-A714-27FE009BCA63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F6233D4-371F-4677-9402-97A96A0DC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A86273C-3C72-4E4D-8D07-385EB208F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C140-0363-4448-BE07-6CC7C3249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170576"/>
      </p:ext>
    </p:extLst>
  </p:cSld>
  <p:clrMapOvr>
    <a:masterClrMapping/>
  </p:clrMapOvr>
  <p:transition spd="slow" advTm="1000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pad Blac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0217" y="2343151"/>
            <a:ext cx="3962400" cy="5789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8020159" y="3101893"/>
            <a:ext cx="3182491" cy="4128145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79500431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6325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3596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9795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4193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3755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1177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7919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1933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558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0DF380E-7903-43F1-9627-FE1EE5727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8480D4A-E697-4F6C-8E79-6E1F66E808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A1F1E85-505B-4C54-8AE8-AC0A48F3C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7889D-1CBF-4801-A714-27FE009BCA63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DC8AD67-2209-4DD2-AC7C-6D4882F9A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009A87D-41D9-400C-9DE2-9F4177ADE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C140-0363-4448-BE07-6CC7C3249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668459"/>
      </p:ext>
    </p:extLst>
  </p:cSld>
  <p:clrMapOvr>
    <a:masterClrMapping/>
  </p:clrMapOvr>
  <p:transition spd="slow" advTm="1000">
    <p:push dir="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7778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745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F1155FB-B385-4EC4-8D7E-EBC76C780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2CEE4C3-5F61-4DCC-9EA7-2AED765FFE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C5B6B29-95E9-4C8B-9AA0-9796938C96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7443F8F-E7D5-4D08-B7A7-A87A3FC5F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7889D-1CBF-4801-A714-27FE009BCA63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638FB5D-AD46-4B95-BCE0-F1A98654D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32B0173-B33A-4DFE-8247-7B6D13B48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C140-0363-4448-BE07-6CC7C3249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962212"/>
      </p:ext>
    </p:extLst>
  </p:cSld>
  <p:clrMapOvr>
    <a:masterClrMapping/>
  </p:clrMapOvr>
  <p:transition spd="slow" advTm="1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C777953-C67B-4265-9484-E449B264D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D81C18F-05E6-428E-909D-5C52394E04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CAB2A22-3585-46AF-85E9-C50AE0929F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74D3ED04-9056-422A-B05D-FCB28CE8E5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F5F62001-B6AA-40EA-971F-469274E7AA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12CE1B0E-A715-4277-9BBA-7AF66A705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7889D-1CBF-4801-A714-27FE009BCA63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AA79262F-FA36-471A-B73C-9EC6AF930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25C872FA-3FEC-4404-8FE8-872B581D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C140-0363-4448-BE07-6CC7C3249E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64085" y="643112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22841665"/>
      </p:ext>
    </p:extLst>
  </p:cSld>
  <p:clrMapOvr>
    <a:masterClrMapping/>
  </p:clrMapOvr>
  <p:transition spd="slow" advTm="1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F690785-98DF-4766-8918-CDB895E09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EC0AA5F7-B6FD-40F5-B43C-BCE6B54D8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7889D-1CBF-4801-A714-27FE009BCA63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ED6771C7-F39E-47B0-A332-98849EF5D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737923A6-1915-4144-92F0-9D904187F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C140-0363-4448-BE07-6CC7C3249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2409237"/>
      </p:ext>
    </p:extLst>
  </p:cSld>
  <p:clrMapOvr>
    <a:masterClrMapping/>
  </p:clrMapOvr>
  <p:transition spd="slow" advTm="1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C6825894-A808-407F-9C9F-6CDB7CEFD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7889D-1CBF-4801-A714-27FE009BCA63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DB08D4CB-CF8F-4EBB-AE06-EE005637D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896FCCCE-0636-49D1-89C5-38C5BCFA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C140-0363-4448-BE07-6CC7C3249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3507837"/>
      </p:ext>
    </p:extLst>
  </p:cSld>
  <p:clrMapOvr>
    <a:masterClrMapping/>
  </p:clrMapOvr>
  <p:transition spd="slow" advTm="1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50AA387-CADD-40B6-824D-43DC24CB9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7CBDCF2-B51B-4F98-940B-1F3D7BDA45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D5BB387E-AB2F-463E-B993-F1A5B319FB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732255A-359B-4F0A-A8FC-C078350F6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7889D-1CBF-4801-A714-27FE009BCA63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7686305-0EB5-425E-9787-EEDD1094D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5DF1F52-2127-4DF5-B681-A0F3CD4C3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C140-0363-4448-BE07-6CC7C3249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106407"/>
      </p:ext>
    </p:extLst>
  </p:cSld>
  <p:clrMapOvr>
    <a:masterClrMapping/>
  </p:clrMapOvr>
  <p:transition spd="slow" advTm="1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0247A42-F643-438E-B270-FE5397247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7213B7A5-A77D-4142-8836-3A131F341B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9F9FF6E-A15E-4983-8928-586048DFF9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9E9A3EE-A2EA-4CAF-ABE0-18ADB726A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7889D-1CBF-4801-A714-27FE009BCA63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676B0EE-A95A-4382-9024-54CE62739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FD1F94D-CAB1-4EC5-8E53-0FF4CC89E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C140-0363-4448-BE07-6CC7C3249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251959"/>
      </p:ext>
    </p:extLst>
  </p:cSld>
  <p:clrMapOvr>
    <a:masterClrMapping/>
  </p:clrMapOvr>
  <p:transition spd="slow" advTm="1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A37632A8-40C1-4988-A571-62D4C65CE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B425A60-FF38-495B-8679-BC414686A6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B1D9C24-95FF-472C-B231-BF42D56478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7889D-1CBF-4801-A714-27FE009BCA63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8D1A7AD-B6F8-49EB-B098-81EFCC0C86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DC36B5D-8BCC-4FFD-A14F-FFAC17F651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7C140-0363-4448-BE07-6CC7C3249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7409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slow" advTm="1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225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F31386C-DCDF-4890-A5AD-20185787C339}"/>
              </a:ext>
            </a:extLst>
          </p:cNvPr>
          <p:cNvSpPr/>
          <p:nvPr/>
        </p:nvSpPr>
        <p:spPr>
          <a:xfrm>
            <a:off x="1503680" y="2326640"/>
            <a:ext cx="2042160" cy="548640"/>
          </a:xfrm>
          <a:prstGeom prst="rect">
            <a:avLst/>
          </a:prstGeom>
          <a:solidFill>
            <a:srgbClr val="D6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2" descr="C:\Users\Nir\Desktop\新建文件夹 (4)\未a题-1.png">
            <a:extLst>
              <a:ext uri="{FF2B5EF4-FFF2-40B4-BE49-F238E27FC236}">
                <a16:creationId xmlns:a16="http://schemas.microsoft.com/office/drawing/2014/main" xmlns="" id="{D30FFDA8-BB3D-4E4E-A596-98FDDBBFD6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5563" y="0"/>
            <a:ext cx="5786437" cy="690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56F74279-88FD-495F-B5CE-5112839A2CCB}"/>
              </a:ext>
            </a:extLst>
          </p:cNvPr>
          <p:cNvSpPr txBox="1"/>
          <p:nvPr/>
        </p:nvSpPr>
        <p:spPr>
          <a:xfrm>
            <a:off x="1422400" y="2143760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站酷高端黑" panose="02010600030101010101" pitchFamily="2" charset="-122"/>
                <a:ea typeface="站酷高端黑" panose="02010600030101010101" pitchFamily="2" charset="-122"/>
              </a:rPr>
              <a:t>五</a:t>
            </a:r>
            <a:r>
              <a:rPr lang="en-US" altLang="zh-CN" sz="4800" dirty="0">
                <a:solidFill>
                  <a:schemeClr val="bg1"/>
                </a:solidFill>
                <a:latin typeface="站酷高端黑" panose="02010600030101010101" pitchFamily="2" charset="-122"/>
                <a:ea typeface="站酷高端黑" panose="02010600030101010101" pitchFamily="2" charset="-122"/>
              </a:rPr>
              <a:t>·</a:t>
            </a:r>
            <a:r>
              <a:rPr lang="zh-CN" altLang="en-US" sz="4800" dirty="0">
                <a:solidFill>
                  <a:schemeClr val="bg1"/>
                </a:solidFill>
                <a:latin typeface="站酷高端黑" panose="02010600030101010101" pitchFamily="2" charset="-122"/>
                <a:ea typeface="站酷高端黑" panose="02010600030101010101" pitchFamily="2" charset="-122"/>
              </a:rPr>
              <a:t>一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A82301D3-1E1E-432F-BFBD-F1DB56ADD656}"/>
              </a:ext>
            </a:extLst>
          </p:cNvPr>
          <p:cNvSpPr txBox="1"/>
          <p:nvPr/>
        </p:nvSpPr>
        <p:spPr>
          <a:xfrm>
            <a:off x="1422400" y="2661920"/>
            <a:ext cx="5314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latin typeface="造字工房童心（非商用）常规体" pitchFamily="2" charset="-122"/>
                <a:ea typeface="造字工房童心（非商用）常规体" pitchFamily="2" charset="-122"/>
              </a:rPr>
              <a:t>劳动最光荣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CCFCDC4-65CD-43DC-98F5-8B954ACA34D7}"/>
              </a:ext>
            </a:extLst>
          </p:cNvPr>
          <p:cNvSpPr/>
          <p:nvPr/>
        </p:nvSpPr>
        <p:spPr>
          <a:xfrm>
            <a:off x="4829442" y="4037309"/>
            <a:ext cx="1531188" cy="307777"/>
          </a:xfrm>
          <a:prstGeom prst="rect">
            <a:avLst/>
          </a:prstGeom>
          <a:solidFill>
            <a:srgbClr val="D6000F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造字工房童心（非商用）常规体" pitchFamily="2" charset="-122"/>
                <a:ea typeface="造字工房童心（非商用）常规体" pitchFamily="2" charset="-122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latin typeface="造字工房童心（非商用）常规体" pitchFamily="2" charset="-122"/>
                <a:ea typeface="造字工房童心（非商用）常规体" pitchFamily="2" charset="-122"/>
              </a:rPr>
              <a:t>：第一</a:t>
            </a:r>
            <a:r>
              <a:rPr lang="en-US" altLang="zh-CN" sz="1400" dirty="0" smtClean="0">
                <a:solidFill>
                  <a:schemeClr val="bg1"/>
                </a:solidFill>
                <a:latin typeface="造字工房童心（非商用）常规体" pitchFamily="2" charset="-122"/>
                <a:ea typeface="造字工房童心（非商用）常规体" pitchFamily="2" charset="-122"/>
              </a:rPr>
              <a:t>PPT</a:t>
            </a:r>
            <a:endParaRPr lang="zh-CN" altLang="en-US" sz="1400" dirty="0">
              <a:solidFill>
                <a:schemeClr val="bg1"/>
              </a:solidFill>
              <a:latin typeface="造字工房童心（非商用）常规体" pitchFamily="2" charset="-122"/>
              <a:ea typeface="造字工房童心（非商用）常规体" pitchFamily="2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C57435CC-64DF-4049-BA00-9360534B19DB}"/>
              </a:ext>
            </a:extLst>
          </p:cNvPr>
          <p:cNvSpPr/>
          <p:nvPr/>
        </p:nvSpPr>
        <p:spPr>
          <a:xfrm>
            <a:off x="4459148" y="4503519"/>
            <a:ext cx="1800493" cy="307777"/>
          </a:xfrm>
          <a:prstGeom prst="rect">
            <a:avLst/>
          </a:prstGeom>
          <a:solidFill>
            <a:srgbClr val="D6000F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造字工房童心（非商用）常规体" pitchFamily="2" charset="-122"/>
                <a:ea typeface="造字工房童心（非商用）常规体" pitchFamily="2" charset="-122"/>
              </a:rPr>
              <a:t>时间</a:t>
            </a:r>
            <a:r>
              <a:rPr lang="zh-CN" altLang="en-US" sz="1400" dirty="0" smtClean="0">
                <a:solidFill>
                  <a:schemeClr val="bg1"/>
                </a:solidFill>
                <a:latin typeface="造字工房童心（非商用）常规体" pitchFamily="2" charset="-122"/>
                <a:ea typeface="造字工房童心（非商用）常规体" pitchFamily="2" charset="-122"/>
              </a:rPr>
              <a:t>：</a:t>
            </a:r>
            <a:r>
              <a:rPr lang="en-US" altLang="zh-CN" sz="1400" dirty="0" smtClean="0">
                <a:solidFill>
                  <a:schemeClr val="bg1"/>
                </a:solidFill>
                <a:latin typeface="造字工房童心（非商用）常规体" pitchFamily="2" charset="-122"/>
                <a:ea typeface="造字工房童心（非商用）常规体" pitchFamily="2" charset="-122"/>
              </a:rPr>
              <a:t>20XX</a:t>
            </a:r>
            <a:r>
              <a:rPr lang="zh-CN" altLang="en-US" sz="1400" dirty="0" smtClean="0">
                <a:solidFill>
                  <a:schemeClr val="bg1"/>
                </a:solidFill>
                <a:latin typeface="造字工房童心（非商用）常规体" pitchFamily="2" charset="-122"/>
                <a:ea typeface="造字工房童心（非商用）常规体" pitchFamily="2" charset="-122"/>
              </a:rPr>
              <a:t>年</a:t>
            </a:r>
            <a:r>
              <a:rPr lang="zh-CN" altLang="en-US" sz="1400" dirty="0">
                <a:solidFill>
                  <a:schemeClr val="bg1"/>
                </a:solidFill>
                <a:latin typeface="造字工房童心（非商用）常规体" pitchFamily="2" charset="-122"/>
                <a:ea typeface="造字工房童心（非商用）常规体" pitchFamily="2" charset="-122"/>
              </a:rPr>
              <a:t>X月X日</a:t>
            </a:r>
          </a:p>
        </p:txBody>
      </p:sp>
    </p:spTree>
    <p:extLst>
      <p:ext uri="{BB962C8B-B14F-4D97-AF65-F5344CB8AC3E}">
        <p14:creationId xmlns:p14="http://schemas.microsoft.com/office/powerpoint/2010/main" val="12294156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Placeholder 63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1" name="TextBox 58">
            <a:extLst>
              <a:ext uri="{FF2B5EF4-FFF2-40B4-BE49-F238E27FC236}">
                <a16:creationId xmlns:a16="http://schemas.microsoft.com/office/drawing/2014/main" xmlns="" id="{95EBAD81-5627-4436-B17D-BD8449FB0A57}"/>
              </a:ext>
            </a:extLst>
          </p:cNvPr>
          <p:cNvSpPr txBox="1"/>
          <p:nvPr/>
        </p:nvSpPr>
        <p:spPr>
          <a:xfrm>
            <a:off x="1327433" y="1849299"/>
            <a:ext cx="5835770" cy="140262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请替换文字内容，点击添加相关标题文字，修改文字内容，也可以直接复制你的内容到此。点击添加相关标题文字，修改文字内容，也可以直接复制你的内容到此。</a:t>
            </a:r>
            <a:endParaRPr lang="en-US" altLang="zh-CN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58">
            <a:extLst>
              <a:ext uri="{FF2B5EF4-FFF2-40B4-BE49-F238E27FC236}">
                <a16:creationId xmlns:a16="http://schemas.microsoft.com/office/drawing/2014/main" xmlns="" id="{F6AF07CE-680C-4BFE-9829-D30085BA3C9B}"/>
              </a:ext>
            </a:extLst>
          </p:cNvPr>
          <p:cNvSpPr txBox="1"/>
          <p:nvPr/>
        </p:nvSpPr>
        <p:spPr>
          <a:xfrm>
            <a:off x="1327434" y="3763698"/>
            <a:ext cx="5835770" cy="140262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请替换文字内容，点击添加相关标题文字，修改文字内容，也可以直接复制你的内容到此。点击添加相关标题文字，修改文字内容，也可以直接复制你的内容到此。</a:t>
            </a:r>
            <a:endParaRPr lang="en-US" altLang="zh-CN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74" name="Picture 2" descr="C:\Users\Nir\Desktop\新建文件夹 (4)\未标xaw题-1.png">
            <a:extLst>
              <a:ext uri="{FF2B5EF4-FFF2-40B4-BE49-F238E27FC236}">
                <a16:creationId xmlns:a16="http://schemas.microsoft.com/office/drawing/2014/main" xmlns="" id="{DAF45D1B-AE82-49C7-8B6C-A6F26BD4D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87647" y="4988560"/>
            <a:ext cx="2910465" cy="186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5486970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233130" y="5112364"/>
            <a:ext cx="504613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233129" y="5112364"/>
            <a:ext cx="0" cy="38311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6180213" y="5389649"/>
            <a:ext cx="105833" cy="10583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5733596" y="5673282"/>
            <a:ext cx="999067" cy="590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 algn="ctr" defTabSz="914377">
              <a:spcBef>
                <a:spcPct val="20000"/>
              </a:spcBef>
            </a:pPr>
            <a:r>
              <a:rPr lang="en-US" sz="1333" dirty="0">
                <a:solidFill>
                  <a:srgbClr val="8B8B8B"/>
                </a:solidFill>
                <a:latin typeface="Montserrat" pitchFamily="2" charset="0"/>
              </a:rPr>
              <a:t>2016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7407879" y="5112364"/>
            <a:ext cx="0" cy="38311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7354964" y="5389649"/>
            <a:ext cx="105833" cy="10583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8713863" y="5112364"/>
            <a:ext cx="0" cy="38311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8660946" y="5389649"/>
            <a:ext cx="105833" cy="10583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1279263" y="5112364"/>
            <a:ext cx="0" cy="38311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11226346" y="5389649"/>
            <a:ext cx="105833" cy="10583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0019845" y="5112364"/>
            <a:ext cx="0" cy="38311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9966930" y="5389649"/>
            <a:ext cx="105833" cy="10583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Subtitle 2"/>
          <p:cNvSpPr txBox="1">
            <a:spLocks/>
          </p:cNvSpPr>
          <p:nvPr/>
        </p:nvSpPr>
        <p:spPr bwMode="auto">
          <a:xfrm>
            <a:off x="6908345" y="5673282"/>
            <a:ext cx="999067" cy="590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 algn="ctr" defTabSz="914377">
              <a:spcBef>
                <a:spcPct val="20000"/>
              </a:spcBef>
            </a:pPr>
            <a:r>
              <a:rPr lang="en-US" sz="1333" dirty="0">
                <a:solidFill>
                  <a:srgbClr val="8B8B8B"/>
                </a:solidFill>
                <a:latin typeface="Montserrat" pitchFamily="2" charset="0"/>
              </a:rPr>
              <a:t>2017</a:t>
            </a:r>
          </a:p>
        </p:txBody>
      </p:sp>
      <p:sp>
        <p:nvSpPr>
          <p:cNvPr id="19" name="Subtitle 2"/>
          <p:cNvSpPr txBox="1">
            <a:spLocks/>
          </p:cNvSpPr>
          <p:nvPr/>
        </p:nvSpPr>
        <p:spPr bwMode="auto">
          <a:xfrm>
            <a:off x="8214329" y="5673282"/>
            <a:ext cx="999067" cy="590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 algn="ctr" defTabSz="914377">
              <a:spcBef>
                <a:spcPct val="20000"/>
              </a:spcBef>
            </a:pPr>
            <a:r>
              <a:rPr lang="en-US" sz="1333" dirty="0">
                <a:solidFill>
                  <a:srgbClr val="8B8B8B"/>
                </a:solidFill>
                <a:latin typeface="Montserrat" pitchFamily="2" charset="0"/>
              </a:rPr>
              <a:t>2018</a:t>
            </a:r>
          </a:p>
        </p:txBody>
      </p:sp>
      <p:sp>
        <p:nvSpPr>
          <p:cNvPr id="20" name="Subtitle 2"/>
          <p:cNvSpPr txBox="1">
            <a:spLocks/>
          </p:cNvSpPr>
          <p:nvPr/>
        </p:nvSpPr>
        <p:spPr bwMode="auto">
          <a:xfrm>
            <a:off x="9520312" y="5673282"/>
            <a:ext cx="999067" cy="590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 algn="ctr" defTabSz="914377">
              <a:spcBef>
                <a:spcPct val="20000"/>
              </a:spcBef>
            </a:pPr>
            <a:r>
              <a:rPr lang="en-US" sz="1333" dirty="0">
                <a:solidFill>
                  <a:srgbClr val="8B8B8B"/>
                </a:solidFill>
                <a:latin typeface="Montserrat" pitchFamily="2" charset="0"/>
              </a:rPr>
              <a:t>2019</a:t>
            </a:r>
          </a:p>
        </p:txBody>
      </p:sp>
      <p:sp>
        <p:nvSpPr>
          <p:cNvPr id="21" name="Subtitle 2"/>
          <p:cNvSpPr txBox="1">
            <a:spLocks/>
          </p:cNvSpPr>
          <p:nvPr/>
        </p:nvSpPr>
        <p:spPr bwMode="auto">
          <a:xfrm>
            <a:off x="10779729" y="5673282"/>
            <a:ext cx="999067" cy="590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 algn="ctr" defTabSz="914377">
              <a:spcBef>
                <a:spcPct val="20000"/>
              </a:spcBef>
            </a:pPr>
            <a:r>
              <a:rPr lang="en-US" sz="1333" dirty="0">
                <a:solidFill>
                  <a:srgbClr val="8B8B8B"/>
                </a:solidFill>
                <a:latin typeface="Montserrat" pitchFamily="2" charset="0"/>
              </a:rPr>
              <a:t>2020</a:t>
            </a: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6286046" y="3841750"/>
            <a:ext cx="446617" cy="662517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732663" y="3841750"/>
            <a:ext cx="345016" cy="662517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7077679" y="3581400"/>
            <a:ext cx="330200" cy="922867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407879" y="3581401"/>
            <a:ext cx="668867" cy="385233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8076746" y="3581401"/>
            <a:ext cx="844551" cy="385233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921296" y="3429000"/>
            <a:ext cx="1098549" cy="1524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10019846" y="2825749"/>
            <a:ext cx="1259417" cy="603251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6286045" y="3298669"/>
            <a:ext cx="1382184" cy="400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 defTabSz="914377">
              <a:lnSpc>
                <a:spcPct val="150000"/>
              </a:lnSpc>
            </a:pPr>
            <a:r>
              <a:rPr lang="en-US" sz="1333" b="1" dirty="0">
                <a:solidFill>
                  <a:srgbClr val="1D1D1D"/>
                </a:solidFill>
                <a:latin typeface="Montserrat" pitchFamily="2" charset="0"/>
              </a:rPr>
              <a:t>$ 50,000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10519379" y="2217123"/>
            <a:ext cx="1382184" cy="400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 defTabSz="914377">
              <a:lnSpc>
                <a:spcPct val="150000"/>
              </a:lnSpc>
            </a:pPr>
            <a:r>
              <a:rPr lang="en-US" sz="1333" b="1" dirty="0">
                <a:solidFill>
                  <a:srgbClr val="1D1D1D"/>
                </a:solidFill>
                <a:latin typeface="Montserrat" pitchFamily="2" charset="0"/>
              </a:rPr>
              <a:t>$ 250,000</a:t>
            </a:r>
          </a:p>
        </p:txBody>
      </p:sp>
      <p:sp>
        <p:nvSpPr>
          <p:cNvPr id="34" name="TextBox 58">
            <a:extLst>
              <a:ext uri="{FF2B5EF4-FFF2-40B4-BE49-F238E27FC236}">
                <a16:creationId xmlns:a16="http://schemas.microsoft.com/office/drawing/2014/main" xmlns="" id="{11EE7EDE-CCAE-47CD-9295-D51E06AA86C4}"/>
              </a:ext>
            </a:extLst>
          </p:cNvPr>
          <p:cNvSpPr txBox="1"/>
          <p:nvPr/>
        </p:nvSpPr>
        <p:spPr>
          <a:xfrm>
            <a:off x="645104" y="2270606"/>
            <a:ext cx="4454009" cy="1895071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请替换文字内容，点击添加相关标题文字，修改文字内容，也可以直接复制你的内容到此。点击添加相关标题文字，修改文字内容，也可以直接复制你的内容到此。</a:t>
            </a:r>
            <a:endParaRPr lang="en-US" altLang="zh-CN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35" name="Picture 2" descr="C:\Users\Nir\Desktop\新建文件夹 (4)\xx.png">
            <a:extLst>
              <a:ext uri="{FF2B5EF4-FFF2-40B4-BE49-F238E27FC236}">
                <a16:creationId xmlns:a16="http://schemas.microsoft.com/office/drawing/2014/main" xmlns="" id="{B9E48F5E-F091-40A9-92FF-40ADB1926E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" y="4625721"/>
            <a:ext cx="5099114" cy="2232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37764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1" grpId="0" animBg="1"/>
      <p:bldP spid="13" grpId="0" animBg="1"/>
      <p:bldP spid="15" grpId="0" animBg="1"/>
      <p:bldP spid="17" grpId="0" animBg="1"/>
      <p:bldP spid="18" grpId="0"/>
      <p:bldP spid="19" grpId="0"/>
      <p:bldP spid="20" grpId="0"/>
      <p:bldP spid="21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9089347" y="1352084"/>
            <a:ext cx="2294609" cy="2294609"/>
          </a:xfrm>
          <a:prstGeom prst="ellipse">
            <a:avLst/>
          </a:prstGeom>
          <a:solidFill>
            <a:srgbClr val="2F3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9860201" y="2230695"/>
            <a:ext cx="752899" cy="537387"/>
            <a:chOff x="5099051" y="4389438"/>
            <a:chExt cx="427038" cy="304801"/>
          </a:xfrm>
          <a:solidFill>
            <a:schemeClr val="bg1"/>
          </a:solidFill>
        </p:grpSpPr>
        <p:sp>
          <p:nvSpPr>
            <p:cNvPr id="28" name="Freeform 11"/>
            <p:cNvSpPr>
              <a:spLocks noEditPoints="1"/>
            </p:cNvSpPr>
            <p:nvPr/>
          </p:nvSpPr>
          <p:spPr bwMode="auto">
            <a:xfrm>
              <a:off x="5151438" y="4389438"/>
              <a:ext cx="322263" cy="241300"/>
            </a:xfrm>
            <a:custGeom>
              <a:avLst/>
              <a:gdLst>
                <a:gd name="T0" fmla="*/ 203 w 203"/>
                <a:gd name="T1" fmla="*/ 0 h 152"/>
                <a:gd name="T2" fmla="*/ 0 w 203"/>
                <a:gd name="T3" fmla="*/ 0 h 152"/>
                <a:gd name="T4" fmla="*/ 0 w 203"/>
                <a:gd name="T5" fmla="*/ 152 h 152"/>
                <a:gd name="T6" fmla="*/ 203 w 203"/>
                <a:gd name="T7" fmla="*/ 152 h 152"/>
                <a:gd name="T8" fmla="*/ 203 w 203"/>
                <a:gd name="T9" fmla="*/ 0 h 152"/>
                <a:gd name="T10" fmla="*/ 192 w 203"/>
                <a:gd name="T11" fmla="*/ 140 h 152"/>
                <a:gd name="T12" fmla="*/ 12 w 203"/>
                <a:gd name="T13" fmla="*/ 140 h 152"/>
                <a:gd name="T14" fmla="*/ 12 w 203"/>
                <a:gd name="T15" fmla="*/ 12 h 152"/>
                <a:gd name="T16" fmla="*/ 192 w 203"/>
                <a:gd name="T17" fmla="*/ 12 h 152"/>
                <a:gd name="T18" fmla="*/ 192 w 203"/>
                <a:gd name="T19" fmla="*/ 14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152">
                  <a:moveTo>
                    <a:pt x="203" y="0"/>
                  </a:moveTo>
                  <a:lnTo>
                    <a:pt x="0" y="0"/>
                  </a:lnTo>
                  <a:lnTo>
                    <a:pt x="0" y="152"/>
                  </a:lnTo>
                  <a:lnTo>
                    <a:pt x="203" y="152"/>
                  </a:lnTo>
                  <a:lnTo>
                    <a:pt x="203" y="0"/>
                  </a:lnTo>
                  <a:close/>
                  <a:moveTo>
                    <a:pt x="192" y="140"/>
                  </a:moveTo>
                  <a:lnTo>
                    <a:pt x="12" y="140"/>
                  </a:lnTo>
                  <a:lnTo>
                    <a:pt x="12" y="12"/>
                  </a:lnTo>
                  <a:lnTo>
                    <a:pt x="192" y="12"/>
                  </a:lnTo>
                  <a:lnTo>
                    <a:pt x="192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2"/>
            <p:cNvSpPr>
              <a:spLocks noEditPoints="1"/>
            </p:cNvSpPr>
            <p:nvPr/>
          </p:nvSpPr>
          <p:spPr bwMode="auto">
            <a:xfrm>
              <a:off x="5099051" y="4641851"/>
              <a:ext cx="427038" cy="52388"/>
            </a:xfrm>
            <a:custGeom>
              <a:avLst/>
              <a:gdLst>
                <a:gd name="T0" fmla="*/ 100 w 114"/>
                <a:gd name="T1" fmla="*/ 0 h 14"/>
                <a:gd name="T2" fmla="*/ 57 w 114"/>
                <a:gd name="T3" fmla="*/ 0 h 14"/>
                <a:gd name="T4" fmla="*/ 14 w 114"/>
                <a:gd name="T5" fmla="*/ 0 h 14"/>
                <a:gd name="T6" fmla="*/ 0 w 114"/>
                <a:gd name="T7" fmla="*/ 5 h 14"/>
                <a:gd name="T8" fmla="*/ 0 w 114"/>
                <a:gd name="T9" fmla="*/ 10 h 14"/>
                <a:gd name="T10" fmla="*/ 10 w 114"/>
                <a:gd name="T11" fmla="*/ 14 h 14"/>
                <a:gd name="T12" fmla="*/ 41 w 114"/>
                <a:gd name="T13" fmla="*/ 14 h 14"/>
                <a:gd name="T14" fmla="*/ 73 w 114"/>
                <a:gd name="T15" fmla="*/ 14 h 14"/>
                <a:gd name="T16" fmla="*/ 104 w 114"/>
                <a:gd name="T17" fmla="*/ 14 h 14"/>
                <a:gd name="T18" fmla="*/ 114 w 114"/>
                <a:gd name="T19" fmla="*/ 10 h 14"/>
                <a:gd name="T20" fmla="*/ 114 w 114"/>
                <a:gd name="T21" fmla="*/ 5 h 14"/>
                <a:gd name="T22" fmla="*/ 100 w 114"/>
                <a:gd name="T23" fmla="*/ 0 h 14"/>
                <a:gd name="T24" fmla="*/ 64 w 114"/>
                <a:gd name="T25" fmla="*/ 11 h 14"/>
                <a:gd name="T26" fmla="*/ 52 w 114"/>
                <a:gd name="T27" fmla="*/ 11 h 14"/>
                <a:gd name="T28" fmla="*/ 51 w 114"/>
                <a:gd name="T29" fmla="*/ 10 h 14"/>
                <a:gd name="T30" fmla="*/ 52 w 114"/>
                <a:gd name="T31" fmla="*/ 9 h 14"/>
                <a:gd name="T32" fmla="*/ 52 w 114"/>
                <a:gd name="T33" fmla="*/ 9 h 14"/>
                <a:gd name="T34" fmla="*/ 64 w 114"/>
                <a:gd name="T35" fmla="*/ 9 h 14"/>
                <a:gd name="T36" fmla="*/ 65 w 114"/>
                <a:gd name="T37" fmla="*/ 10 h 14"/>
                <a:gd name="T38" fmla="*/ 64 w 114"/>
                <a:gd name="T39" fmla="*/ 11 h 14"/>
                <a:gd name="T40" fmla="*/ 14 w 114"/>
                <a:gd name="T41" fmla="*/ 3 h 14"/>
                <a:gd name="T42" fmla="*/ 17 w 114"/>
                <a:gd name="T43" fmla="*/ 2 h 14"/>
                <a:gd name="T44" fmla="*/ 98 w 114"/>
                <a:gd name="T45" fmla="*/ 2 h 14"/>
                <a:gd name="T46" fmla="*/ 102 w 114"/>
                <a:gd name="T47" fmla="*/ 3 h 14"/>
                <a:gd name="T48" fmla="*/ 14 w 114"/>
                <a:gd name="T4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4" h="14">
                  <a:moveTo>
                    <a:pt x="100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2" y="14"/>
                    <a:pt x="10" y="14"/>
                  </a:cubicBezTo>
                  <a:cubicBezTo>
                    <a:pt x="18" y="14"/>
                    <a:pt x="41" y="14"/>
                    <a:pt x="41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96" y="14"/>
                    <a:pt x="104" y="14"/>
                  </a:cubicBezTo>
                  <a:cubicBezTo>
                    <a:pt x="112" y="14"/>
                    <a:pt x="114" y="10"/>
                    <a:pt x="114" y="10"/>
                  </a:cubicBezTo>
                  <a:cubicBezTo>
                    <a:pt x="114" y="5"/>
                    <a:pt x="114" y="5"/>
                    <a:pt x="114" y="5"/>
                  </a:cubicBezTo>
                  <a:lnTo>
                    <a:pt x="100" y="0"/>
                  </a:lnTo>
                  <a:close/>
                  <a:moveTo>
                    <a:pt x="64" y="11"/>
                  </a:moveTo>
                  <a:cubicBezTo>
                    <a:pt x="52" y="11"/>
                    <a:pt x="52" y="11"/>
                    <a:pt x="52" y="11"/>
                  </a:cubicBezTo>
                  <a:cubicBezTo>
                    <a:pt x="52" y="11"/>
                    <a:pt x="51" y="10"/>
                    <a:pt x="51" y="10"/>
                  </a:cubicBezTo>
                  <a:cubicBezTo>
                    <a:pt x="51" y="9"/>
                    <a:pt x="51" y="9"/>
                    <a:pt x="52" y="9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65" y="9"/>
                    <a:pt x="65" y="10"/>
                  </a:cubicBezTo>
                  <a:cubicBezTo>
                    <a:pt x="65" y="10"/>
                    <a:pt x="64" y="11"/>
                    <a:pt x="64" y="11"/>
                  </a:cubicBezTo>
                  <a:close/>
                  <a:moveTo>
                    <a:pt x="14" y="3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102" y="3"/>
                    <a:pt x="102" y="3"/>
                    <a:pt x="102" y="3"/>
                  </a:cubicBezTo>
                  <a:lnTo>
                    <a:pt x="1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Oval 9"/>
          <p:cNvSpPr/>
          <p:nvPr/>
        </p:nvSpPr>
        <p:spPr>
          <a:xfrm>
            <a:off x="7023483" y="1352084"/>
            <a:ext cx="2294609" cy="2294609"/>
          </a:xfrm>
          <a:prstGeom prst="ellipse">
            <a:avLst/>
          </a:prstGeom>
          <a:solidFill>
            <a:srgbClr val="59595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7925885" y="2253087"/>
            <a:ext cx="489805" cy="492603"/>
            <a:chOff x="7559676" y="3349626"/>
            <a:chExt cx="277813" cy="279400"/>
          </a:xfrm>
          <a:solidFill>
            <a:schemeClr val="bg1"/>
          </a:solidFill>
        </p:grpSpPr>
        <p:sp>
          <p:nvSpPr>
            <p:cNvPr id="31" name="Freeform 42"/>
            <p:cNvSpPr>
              <a:spLocks/>
            </p:cNvSpPr>
            <p:nvPr/>
          </p:nvSpPr>
          <p:spPr bwMode="auto">
            <a:xfrm>
              <a:off x="7559676" y="3436938"/>
              <a:ext cx="192088" cy="192088"/>
            </a:xfrm>
            <a:custGeom>
              <a:avLst/>
              <a:gdLst>
                <a:gd name="T0" fmla="*/ 4 w 51"/>
                <a:gd name="T1" fmla="*/ 0 h 51"/>
                <a:gd name="T2" fmla="*/ 1 w 51"/>
                <a:gd name="T3" fmla="*/ 1 h 51"/>
                <a:gd name="T4" fmla="*/ 0 w 51"/>
                <a:gd name="T5" fmla="*/ 4 h 51"/>
                <a:gd name="T6" fmla="*/ 0 w 51"/>
                <a:gd name="T7" fmla="*/ 9 h 51"/>
                <a:gd name="T8" fmla="*/ 3 w 51"/>
                <a:gd name="T9" fmla="*/ 13 h 51"/>
                <a:gd name="T10" fmla="*/ 37 w 51"/>
                <a:gd name="T11" fmla="*/ 47 h 51"/>
                <a:gd name="T12" fmla="*/ 41 w 51"/>
                <a:gd name="T13" fmla="*/ 51 h 51"/>
                <a:gd name="T14" fmla="*/ 47 w 51"/>
                <a:gd name="T15" fmla="*/ 51 h 51"/>
                <a:gd name="T16" fmla="*/ 50 w 51"/>
                <a:gd name="T17" fmla="*/ 50 h 51"/>
                <a:gd name="T18" fmla="*/ 51 w 51"/>
                <a:gd name="T19" fmla="*/ 47 h 51"/>
                <a:gd name="T20" fmla="*/ 4 w 51"/>
                <a:gd name="T2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51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1" y="13"/>
                    <a:pt x="3" y="13"/>
                  </a:cubicBezTo>
                  <a:cubicBezTo>
                    <a:pt x="21" y="15"/>
                    <a:pt x="36" y="29"/>
                    <a:pt x="37" y="47"/>
                  </a:cubicBezTo>
                  <a:cubicBezTo>
                    <a:pt x="38" y="49"/>
                    <a:pt x="39" y="51"/>
                    <a:pt x="41" y="51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8" y="51"/>
                    <a:pt x="49" y="50"/>
                    <a:pt x="50" y="50"/>
                  </a:cubicBezTo>
                  <a:cubicBezTo>
                    <a:pt x="50" y="49"/>
                    <a:pt x="51" y="48"/>
                    <a:pt x="51" y="47"/>
                  </a:cubicBezTo>
                  <a:cubicBezTo>
                    <a:pt x="49" y="22"/>
                    <a:pt x="29" y="2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3"/>
            <p:cNvSpPr>
              <a:spLocks/>
            </p:cNvSpPr>
            <p:nvPr/>
          </p:nvSpPr>
          <p:spPr bwMode="auto">
            <a:xfrm>
              <a:off x="7559676" y="3349626"/>
              <a:ext cx="277813" cy="279400"/>
            </a:xfrm>
            <a:custGeom>
              <a:avLst/>
              <a:gdLst>
                <a:gd name="T0" fmla="*/ 4 w 74"/>
                <a:gd name="T1" fmla="*/ 0 h 74"/>
                <a:gd name="T2" fmla="*/ 1 w 74"/>
                <a:gd name="T3" fmla="*/ 1 h 74"/>
                <a:gd name="T4" fmla="*/ 0 w 74"/>
                <a:gd name="T5" fmla="*/ 4 h 74"/>
                <a:gd name="T6" fmla="*/ 0 w 74"/>
                <a:gd name="T7" fmla="*/ 9 h 74"/>
                <a:gd name="T8" fmla="*/ 3 w 74"/>
                <a:gd name="T9" fmla="*/ 13 h 74"/>
                <a:gd name="T10" fmla="*/ 61 w 74"/>
                <a:gd name="T11" fmla="*/ 70 h 74"/>
                <a:gd name="T12" fmla="*/ 65 w 74"/>
                <a:gd name="T13" fmla="*/ 74 h 74"/>
                <a:gd name="T14" fmla="*/ 70 w 74"/>
                <a:gd name="T15" fmla="*/ 74 h 74"/>
                <a:gd name="T16" fmla="*/ 73 w 74"/>
                <a:gd name="T17" fmla="*/ 73 h 74"/>
                <a:gd name="T18" fmla="*/ 74 w 74"/>
                <a:gd name="T19" fmla="*/ 70 h 74"/>
                <a:gd name="T20" fmla="*/ 4 w 74"/>
                <a:gd name="T21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4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1" y="13"/>
                    <a:pt x="3" y="13"/>
                  </a:cubicBezTo>
                  <a:cubicBezTo>
                    <a:pt x="34" y="15"/>
                    <a:pt x="59" y="39"/>
                    <a:pt x="61" y="70"/>
                  </a:cubicBezTo>
                  <a:cubicBezTo>
                    <a:pt x="61" y="72"/>
                    <a:pt x="63" y="74"/>
                    <a:pt x="65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1" y="74"/>
                    <a:pt x="72" y="73"/>
                    <a:pt x="73" y="73"/>
                  </a:cubicBezTo>
                  <a:cubicBezTo>
                    <a:pt x="74" y="72"/>
                    <a:pt x="74" y="71"/>
                    <a:pt x="74" y="70"/>
                  </a:cubicBezTo>
                  <a:cubicBezTo>
                    <a:pt x="72" y="32"/>
                    <a:pt x="42" y="2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44"/>
            <p:cNvSpPr>
              <a:spLocks noChangeArrowheads="1"/>
            </p:cNvSpPr>
            <p:nvPr/>
          </p:nvSpPr>
          <p:spPr bwMode="auto">
            <a:xfrm>
              <a:off x="7559676" y="3546476"/>
              <a:ext cx="79375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Oval 7"/>
          <p:cNvSpPr/>
          <p:nvPr/>
        </p:nvSpPr>
        <p:spPr>
          <a:xfrm>
            <a:off x="2914935" y="1352084"/>
            <a:ext cx="2294609" cy="2294609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3751564" y="2339852"/>
            <a:ext cx="621351" cy="319072"/>
            <a:chOff x="7991476" y="3906838"/>
            <a:chExt cx="352425" cy="180975"/>
          </a:xfrm>
          <a:solidFill>
            <a:schemeClr val="bg1"/>
          </a:solidFill>
        </p:grpSpPr>
        <p:sp>
          <p:nvSpPr>
            <p:cNvPr id="35" name="Freeform 48"/>
            <p:cNvSpPr>
              <a:spLocks noEditPoints="1"/>
            </p:cNvSpPr>
            <p:nvPr/>
          </p:nvSpPr>
          <p:spPr bwMode="auto">
            <a:xfrm>
              <a:off x="7991476" y="3906838"/>
              <a:ext cx="352425" cy="180975"/>
            </a:xfrm>
            <a:custGeom>
              <a:avLst/>
              <a:gdLst>
                <a:gd name="T0" fmla="*/ 88 w 94"/>
                <a:gd name="T1" fmla="*/ 0 h 48"/>
                <a:gd name="T2" fmla="*/ 13 w 94"/>
                <a:gd name="T3" fmla="*/ 0 h 48"/>
                <a:gd name="T4" fmla="*/ 7 w 94"/>
                <a:gd name="T5" fmla="*/ 5 h 48"/>
                <a:gd name="T6" fmla="*/ 7 w 94"/>
                <a:gd name="T7" fmla="*/ 15 h 48"/>
                <a:gd name="T8" fmla="*/ 0 w 94"/>
                <a:gd name="T9" fmla="*/ 15 h 48"/>
                <a:gd name="T10" fmla="*/ 0 w 94"/>
                <a:gd name="T11" fmla="*/ 33 h 48"/>
                <a:gd name="T12" fmla="*/ 7 w 94"/>
                <a:gd name="T13" fmla="*/ 33 h 48"/>
                <a:gd name="T14" fmla="*/ 7 w 94"/>
                <a:gd name="T15" fmla="*/ 43 h 48"/>
                <a:gd name="T16" fmla="*/ 13 w 94"/>
                <a:gd name="T17" fmla="*/ 48 h 48"/>
                <a:gd name="T18" fmla="*/ 88 w 94"/>
                <a:gd name="T19" fmla="*/ 48 h 48"/>
                <a:gd name="T20" fmla="*/ 94 w 94"/>
                <a:gd name="T21" fmla="*/ 43 h 48"/>
                <a:gd name="T22" fmla="*/ 94 w 94"/>
                <a:gd name="T23" fmla="*/ 5 h 48"/>
                <a:gd name="T24" fmla="*/ 88 w 94"/>
                <a:gd name="T25" fmla="*/ 0 h 48"/>
                <a:gd name="T26" fmla="*/ 88 w 94"/>
                <a:gd name="T27" fmla="*/ 42 h 48"/>
                <a:gd name="T28" fmla="*/ 87 w 94"/>
                <a:gd name="T29" fmla="*/ 43 h 48"/>
                <a:gd name="T30" fmla="*/ 13 w 94"/>
                <a:gd name="T31" fmla="*/ 43 h 48"/>
                <a:gd name="T32" fmla="*/ 12 w 94"/>
                <a:gd name="T33" fmla="*/ 42 h 48"/>
                <a:gd name="T34" fmla="*/ 12 w 94"/>
                <a:gd name="T35" fmla="*/ 5 h 48"/>
                <a:gd name="T36" fmla="*/ 13 w 94"/>
                <a:gd name="T37" fmla="*/ 4 h 48"/>
                <a:gd name="T38" fmla="*/ 87 w 94"/>
                <a:gd name="T39" fmla="*/ 4 h 48"/>
                <a:gd name="T40" fmla="*/ 88 w 94"/>
                <a:gd name="T41" fmla="*/ 5 h 48"/>
                <a:gd name="T42" fmla="*/ 88 w 94"/>
                <a:gd name="T43" fmla="*/ 4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48">
                  <a:moveTo>
                    <a:pt x="88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0" y="0"/>
                    <a:pt x="7" y="2"/>
                    <a:pt x="7" y="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6"/>
                    <a:pt x="10" y="48"/>
                    <a:pt x="13" y="48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91" y="48"/>
                    <a:pt x="94" y="46"/>
                    <a:pt x="94" y="43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2"/>
                    <a:pt x="91" y="0"/>
                    <a:pt x="88" y="0"/>
                  </a:cubicBezTo>
                  <a:close/>
                  <a:moveTo>
                    <a:pt x="88" y="42"/>
                  </a:moveTo>
                  <a:cubicBezTo>
                    <a:pt x="88" y="43"/>
                    <a:pt x="88" y="43"/>
                    <a:pt x="87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2" y="43"/>
                    <a:pt x="12" y="42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3" y="4"/>
                    <a:pt x="13" y="4"/>
                  </a:cubicBezTo>
                  <a:cubicBezTo>
                    <a:pt x="87" y="4"/>
                    <a:pt x="87" y="4"/>
                    <a:pt x="87" y="4"/>
                  </a:cubicBezTo>
                  <a:cubicBezTo>
                    <a:pt x="88" y="4"/>
                    <a:pt x="88" y="5"/>
                    <a:pt x="88" y="5"/>
                  </a:cubicBezTo>
                  <a:lnTo>
                    <a:pt x="88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49"/>
            <p:cNvSpPr>
              <a:spLocks noChangeArrowheads="1"/>
            </p:cNvSpPr>
            <p:nvPr/>
          </p:nvSpPr>
          <p:spPr bwMode="auto">
            <a:xfrm>
              <a:off x="8145463" y="3937001"/>
              <a:ext cx="71438" cy="1174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50"/>
            <p:cNvSpPr>
              <a:spLocks noChangeArrowheads="1"/>
            </p:cNvSpPr>
            <p:nvPr/>
          </p:nvSpPr>
          <p:spPr bwMode="auto">
            <a:xfrm>
              <a:off x="8231188" y="3937001"/>
              <a:ext cx="71438" cy="1174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Oval 8"/>
          <p:cNvSpPr/>
          <p:nvPr/>
        </p:nvSpPr>
        <p:spPr>
          <a:xfrm>
            <a:off x="4957620" y="1352084"/>
            <a:ext cx="2294609" cy="2294609"/>
          </a:xfrm>
          <a:prstGeom prst="ellipse">
            <a:avLst/>
          </a:prstGeom>
          <a:solidFill>
            <a:srgbClr val="D6000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82"/>
          <p:cNvSpPr>
            <a:spLocks noEditPoints="1"/>
          </p:cNvSpPr>
          <p:nvPr/>
        </p:nvSpPr>
        <p:spPr bwMode="auto">
          <a:xfrm>
            <a:off x="5738271" y="2177517"/>
            <a:ext cx="733306" cy="643742"/>
          </a:xfrm>
          <a:custGeom>
            <a:avLst/>
            <a:gdLst>
              <a:gd name="T0" fmla="*/ 110 w 111"/>
              <a:gd name="T1" fmla="*/ 13 h 97"/>
              <a:gd name="T2" fmla="*/ 101 w 111"/>
              <a:gd name="T3" fmla="*/ 3 h 97"/>
              <a:gd name="T4" fmla="*/ 96 w 111"/>
              <a:gd name="T5" fmla="*/ 3 h 97"/>
              <a:gd name="T6" fmla="*/ 95 w 111"/>
              <a:gd name="T7" fmla="*/ 5 h 97"/>
              <a:gd name="T8" fmla="*/ 92 w 111"/>
              <a:gd name="T9" fmla="*/ 6 h 97"/>
              <a:gd name="T10" fmla="*/ 92 w 111"/>
              <a:gd name="T11" fmla="*/ 6 h 97"/>
              <a:gd name="T12" fmla="*/ 67 w 111"/>
              <a:gd name="T13" fmla="*/ 32 h 97"/>
              <a:gd name="T14" fmla="*/ 66 w 111"/>
              <a:gd name="T15" fmla="*/ 37 h 97"/>
              <a:gd name="T16" fmla="*/ 68 w 111"/>
              <a:gd name="T17" fmla="*/ 41 h 97"/>
              <a:gd name="T18" fmla="*/ 68 w 111"/>
              <a:gd name="T19" fmla="*/ 41 h 97"/>
              <a:gd name="T20" fmla="*/ 69 w 111"/>
              <a:gd name="T21" fmla="*/ 41 h 97"/>
              <a:gd name="T22" fmla="*/ 63 w 111"/>
              <a:gd name="T23" fmla="*/ 46 h 97"/>
              <a:gd name="T24" fmla="*/ 45 w 111"/>
              <a:gd name="T25" fmla="*/ 28 h 97"/>
              <a:gd name="T26" fmla="*/ 39 w 111"/>
              <a:gd name="T27" fmla="*/ 7 h 97"/>
              <a:gd name="T28" fmla="*/ 18 w 111"/>
              <a:gd name="T29" fmla="*/ 1 h 97"/>
              <a:gd name="T30" fmla="*/ 30 w 111"/>
              <a:gd name="T31" fmla="*/ 14 h 97"/>
              <a:gd name="T32" fmla="*/ 27 w 111"/>
              <a:gd name="T33" fmla="*/ 26 h 97"/>
              <a:gd name="T34" fmla="*/ 15 w 111"/>
              <a:gd name="T35" fmla="*/ 29 h 97"/>
              <a:gd name="T36" fmla="*/ 3 w 111"/>
              <a:gd name="T37" fmla="*/ 17 h 97"/>
              <a:gd name="T38" fmla="*/ 9 w 111"/>
              <a:gd name="T39" fmla="*/ 37 h 97"/>
              <a:gd name="T40" fmla="*/ 31 w 111"/>
              <a:gd name="T41" fmla="*/ 43 h 97"/>
              <a:gd name="T42" fmla="*/ 31 w 111"/>
              <a:gd name="T43" fmla="*/ 43 h 97"/>
              <a:gd name="T44" fmla="*/ 48 w 111"/>
              <a:gd name="T45" fmla="*/ 60 h 97"/>
              <a:gd name="T46" fmla="*/ 32 w 111"/>
              <a:gd name="T47" fmla="*/ 78 h 97"/>
              <a:gd name="T48" fmla="*/ 31 w 111"/>
              <a:gd name="T49" fmla="*/ 77 h 97"/>
              <a:gd name="T50" fmla="*/ 26 w 111"/>
              <a:gd name="T51" fmla="*/ 80 h 97"/>
              <a:gd name="T52" fmla="*/ 18 w 111"/>
              <a:gd name="T53" fmla="*/ 93 h 97"/>
              <a:gd name="T54" fmla="*/ 20 w 111"/>
              <a:gd name="T55" fmla="*/ 95 h 97"/>
              <a:gd name="T56" fmla="*/ 33 w 111"/>
              <a:gd name="T57" fmla="*/ 87 h 97"/>
              <a:gd name="T58" fmla="*/ 37 w 111"/>
              <a:gd name="T59" fmla="*/ 83 h 97"/>
              <a:gd name="T60" fmla="*/ 35 w 111"/>
              <a:gd name="T61" fmla="*/ 82 h 97"/>
              <a:gd name="T62" fmla="*/ 53 w 111"/>
              <a:gd name="T63" fmla="*/ 64 h 97"/>
              <a:gd name="T64" fmla="*/ 82 w 111"/>
              <a:gd name="T65" fmla="*/ 93 h 97"/>
              <a:gd name="T66" fmla="*/ 89 w 111"/>
              <a:gd name="T67" fmla="*/ 97 h 97"/>
              <a:gd name="T68" fmla="*/ 96 w 111"/>
              <a:gd name="T69" fmla="*/ 93 h 97"/>
              <a:gd name="T70" fmla="*/ 96 w 111"/>
              <a:gd name="T71" fmla="*/ 79 h 97"/>
              <a:gd name="T72" fmla="*/ 67 w 111"/>
              <a:gd name="T73" fmla="*/ 50 h 97"/>
              <a:gd name="T74" fmla="*/ 72 w 111"/>
              <a:gd name="T75" fmla="*/ 45 h 97"/>
              <a:gd name="T76" fmla="*/ 75 w 111"/>
              <a:gd name="T77" fmla="*/ 47 h 97"/>
              <a:gd name="T78" fmla="*/ 82 w 111"/>
              <a:gd name="T79" fmla="*/ 46 h 97"/>
              <a:gd name="T80" fmla="*/ 106 w 111"/>
              <a:gd name="T81" fmla="*/ 21 h 97"/>
              <a:gd name="T82" fmla="*/ 106 w 111"/>
              <a:gd name="T83" fmla="*/ 20 h 97"/>
              <a:gd name="T84" fmla="*/ 106 w 111"/>
              <a:gd name="T85" fmla="*/ 20 h 97"/>
              <a:gd name="T86" fmla="*/ 107 w 111"/>
              <a:gd name="T87" fmla="*/ 18 h 97"/>
              <a:gd name="T88" fmla="*/ 110 w 111"/>
              <a:gd name="T89" fmla="*/ 18 h 97"/>
              <a:gd name="T90" fmla="*/ 110 w 111"/>
              <a:gd name="T91" fmla="*/ 13 h 97"/>
              <a:gd name="T92" fmla="*/ 90 w 111"/>
              <a:gd name="T93" fmla="*/ 84 h 97"/>
              <a:gd name="T94" fmla="*/ 94 w 111"/>
              <a:gd name="T95" fmla="*/ 87 h 97"/>
              <a:gd name="T96" fmla="*/ 90 w 111"/>
              <a:gd name="T97" fmla="*/ 92 h 97"/>
              <a:gd name="T98" fmla="*/ 86 w 111"/>
              <a:gd name="T99" fmla="*/ 87 h 97"/>
              <a:gd name="T100" fmla="*/ 90 w 111"/>
              <a:gd name="T101" fmla="*/ 84 h 97"/>
              <a:gd name="T102" fmla="*/ 76 w 111"/>
              <a:gd name="T103" fmla="*/ 32 h 97"/>
              <a:gd name="T104" fmla="*/ 74 w 111"/>
              <a:gd name="T105" fmla="*/ 31 h 97"/>
              <a:gd name="T106" fmla="*/ 93 w 111"/>
              <a:gd name="T107" fmla="*/ 13 h 97"/>
              <a:gd name="T108" fmla="*/ 95 w 111"/>
              <a:gd name="T109" fmla="*/ 14 h 97"/>
              <a:gd name="T110" fmla="*/ 76 w 111"/>
              <a:gd name="T111" fmla="*/ 32 h 97"/>
              <a:gd name="T112" fmla="*/ 76 w 111"/>
              <a:gd name="T113" fmla="*/ 32 h 97"/>
              <a:gd name="T114" fmla="*/ 82 w 111"/>
              <a:gd name="T115" fmla="*/ 39 h 97"/>
              <a:gd name="T116" fmla="*/ 80 w 111"/>
              <a:gd name="T117" fmla="*/ 37 h 97"/>
              <a:gd name="T118" fmla="*/ 99 w 111"/>
              <a:gd name="T119" fmla="*/ 18 h 97"/>
              <a:gd name="T120" fmla="*/ 101 w 111"/>
              <a:gd name="T121" fmla="*/ 20 h 97"/>
              <a:gd name="T122" fmla="*/ 82 w 111"/>
              <a:gd name="T123" fmla="*/ 39 h 97"/>
              <a:gd name="T124" fmla="*/ 82 w 111"/>
              <a:gd name="T125" fmla="*/ 39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" h="97">
                <a:moveTo>
                  <a:pt x="110" y="13"/>
                </a:moveTo>
                <a:cubicBezTo>
                  <a:pt x="101" y="3"/>
                  <a:pt x="101" y="3"/>
                  <a:pt x="101" y="3"/>
                </a:cubicBezTo>
                <a:cubicBezTo>
                  <a:pt x="99" y="1"/>
                  <a:pt x="97" y="1"/>
                  <a:pt x="96" y="3"/>
                </a:cubicBezTo>
                <a:cubicBezTo>
                  <a:pt x="95" y="4"/>
                  <a:pt x="95" y="4"/>
                  <a:pt x="95" y="5"/>
                </a:cubicBezTo>
                <a:cubicBezTo>
                  <a:pt x="94" y="5"/>
                  <a:pt x="93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3"/>
                  <a:pt x="67" y="36"/>
                  <a:pt x="66" y="37"/>
                </a:cubicBezTo>
                <a:cubicBezTo>
                  <a:pt x="68" y="41"/>
                  <a:pt x="68" y="41"/>
                  <a:pt x="68" y="41"/>
                </a:cubicBezTo>
                <a:cubicBezTo>
                  <a:pt x="68" y="41"/>
                  <a:pt x="68" y="41"/>
                  <a:pt x="68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3" y="46"/>
                  <a:pt x="63" y="46"/>
                  <a:pt x="63" y="46"/>
                </a:cubicBezTo>
                <a:cubicBezTo>
                  <a:pt x="45" y="28"/>
                  <a:pt x="45" y="28"/>
                  <a:pt x="45" y="28"/>
                </a:cubicBezTo>
                <a:cubicBezTo>
                  <a:pt x="47" y="21"/>
                  <a:pt x="45" y="13"/>
                  <a:pt x="39" y="7"/>
                </a:cubicBezTo>
                <a:cubicBezTo>
                  <a:pt x="34" y="1"/>
                  <a:pt x="25" y="0"/>
                  <a:pt x="18" y="1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26"/>
                  <a:pt x="27" y="26"/>
                  <a:pt x="27" y="26"/>
                </a:cubicBezTo>
                <a:cubicBezTo>
                  <a:pt x="15" y="29"/>
                  <a:pt x="15" y="29"/>
                  <a:pt x="15" y="29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3"/>
                  <a:pt x="3" y="32"/>
                  <a:pt x="9" y="37"/>
                </a:cubicBezTo>
                <a:cubicBezTo>
                  <a:pt x="14" y="43"/>
                  <a:pt x="23" y="46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48" y="60"/>
                  <a:pt x="48" y="60"/>
                  <a:pt x="48" y="60"/>
                </a:cubicBezTo>
                <a:cubicBezTo>
                  <a:pt x="32" y="78"/>
                  <a:pt x="32" y="78"/>
                  <a:pt x="32" y="78"/>
                </a:cubicBezTo>
                <a:cubicBezTo>
                  <a:pt x="31" y="77"/>
                  <a:pt x="31" y="77"/>
                  <a:pt x="31" y="77"/>
                </a:cubicBezTo>
                <a:cubicBezTo>
                  <a:pt x="26" y="80"/>
                  <a:pt x="26" y="80"/>
                  <a:pt x="26" y="80"/>
                </a:cubicBezTo>
                <a:cubicBezTo>
                  <a:pt x="18" y="93"/>
                  <a:pt x="18" y="93"/>
                  <a:pt x="18" y="93"/>
                </a:cubicBezTo>
                <a:cubicBezTo>
                  <a:pt x="20" y="95"/>
                  <a:pt x="20" y="95"/>
                  <a:pt x="20" y="95"/>
                </a:cubicBezTo>
                <a:cubicBezTo>
                  <a:pt x="33" y="87"/>
                  <a:pt x="33" y="87"/>
                  <a:pt x="33" y="87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5" y="82"/>
                  <a:pt x="35" y="82"/>
                </a:cubicBezTo>
                <a:cubicBezTo>
                  <a:pt x="53" y="64"/>
                  <a:pt x="53" y="64"/>
                  <a:pt x="53" y="64"/>
                </a:cubicBezTo>
                <a:cubicBezTo>
                  <a:pt x="82" y="93"/>
                  <a:pt x="82" y="93"/>
                  <a:pt x="82" y="93"/>
                </a:cubicBezTo>
                <a:cubicBezTo>
                  <a:pt x="84" y="96"/>
                  <a:pt x="86" y="97"/>
                  <a:pt x="89" y="97"/>
                </a:cubicBezTo>
                <a:cubicBezTo>
                  <a:pt x="91" y="97"/>
                  <a:pt x="94" y="96"/>
                  <a:pt x="96" y="93"/>
                </a:cubicBezTo>
                <a:cubicBezTo>
                  <a:pt x="101" y="89"/>
                  <a:pt x="101" y="83"/>
                  <a:pt x="96" y="79"/>
                </a:cubicBezTo>
                <a:cubicBezTo>
                  <a:pt x="67" y="50"/>
                  <a:pt x="67" y="50"/>
                  <a:pt x="67" y="50"/>
                </a:cubicBezTo>
                <a:cubicBezTo>
                  <a:pt x="72" y="45"/>
                  <a:pt x="72" y="45"/>
                  <a:pt x="72" y="45"/>
                </a:cubicBezTo>
                <a:cubicBezTo>
                  <a:pt x="75" y="47"/>
                  <a:pt x="75" y="47"/>
                  <a:pt x="75" y="47"/>
                </a:cubicBezTo>
                <a:cubicBezTo>
                  <a:pt x="77" y="46"/>
                  <a:pt x="79" y="46"/>
                  <a:pt x="82" y="46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7" y="19"/>
                  <a:pt x="107" y="19"/>
                  <a:pt x="107" y="18"/>
                </a:cubicBezTo>
                <a:cubicBezTo>
                  <a:pt x="109" y="18"/>
                  <a:pt x="110" y="18"/>
                  <a:pt x="110" y="18"/>
                </a:cubicBezTo>
                <a:cubicBezTo>
                  <a:pt x="111" y="16"/>
                  <a:pt x="111" y="14"/>
                  <a:pt x="110" y="13"/>
                </a:cubicBezTo>
                <a:close/>
                <a:moveTo>
                  <a:pt x="90" y="84"/>
                </a:moveTo>
                <a:cubicBezTo>
                  <a:pt x="92" y="84"/>
                  <a:pt x="94" y="86"/>
                  <a:pt x="94" y="87"/>
                </a:cubicBezTo>
                <a:cubicBezTo>
                  <a:pt x="94" y="90"/>
                  <a:pt x="92" y="92"/>
                  <a:pt x="90" y="92"/>
                </a:cubicBezTo>
                <a:cubicBezTo>
                  <a:pt x="87" y="92"/>
                  <a:pt x="86" y="90"/>
                  <a:pt x="86" y="87"/>
                </a:cubicBezTo>
                <a:cubicBezTo>
                  <a:pt x="86" y="86"/>
                  <a:pt x="87" y="84"/>
                  <a:pt x="90" y="84"/>
                </a:cubicBezTo>
                <a:close/>
                <a:moveTo>
                  <a:pt x="76" y="32"/>
                </a:moveTo>
                <a:cubicBezTo>
                  <a:pt x="74" y="31"/>
                  <a:pt x="74" y="31"/>
                  <a:pt x="74" y="31"/>
                </a:cubicBezTo>
                <a:cubicBezTo>
                  <a:pt x="93" y="13"/>
                  <a:pt x="93" y="13"/>
                  <a:pt x="93" y="13"/>
                </a:cubicBezTo>
                <a:cubicBezTo>
                  <a:pt x="95" y="14"/>
                  <a:pt x="95" y="14"/>
                  <a:pt x="95" y="14"/>
                </a:cubicBezTo>
                <a:cubicBezTo>
                  <a:pt x="76" y="32"/>
                  <a:pt x="76" y="32"/>
                  <a:pt x="76" y="32"/>
                </a:cubicBezTo>
                <a:cubicBezTo>
                  <a:pt x="76" y="32"/>
                  <a:pt x="76" y="32"/>
                  <a:pt x="76" y="32"/>
                </a:cubicBezTo>
                <a:close/>
                <a:moveTo>
                  <a:pt x="82" y="39"/>
                </a:moveTo>
                <a:cubicBezTo>
                  <a:pt x="80" y="37"/>
                  <a:pt x="80" y="37"/>
                  <a:pt x="80" y="37"/>
                </a:cubicBezTo>
                <a:cubicBezTo>
                  <a:pt x="99" y="18"/>
                  <a:pt x="99" y="18"/>
                  <a:pt x="99" y="18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82" y="39"/>
                  <a:pt x="82" y="39"/>
                  <a:pt x="82" y="39"/>
                </a:cubicBezTo>
                <a:cubicBezTo>
                  <a:pt x="82" y="39"/>
                  <a:pt x="82" y="39"/>
                  <a:pt x="82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849071" y="1352084"/>
            <a:ext cx="2294609" cy="2294609"/>
          </a:xfrm>
          <a:prstGeom prst="ellipse">
            <a:avLst/>
          </a:prstGeom>
          <a:solidFill>
            <a:srgbClr val="D6000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/>
          <p:cNvGrpSpPr/>
          <p:nvPr/>
        </p:nvGrpSpPr>
        <p:grpSpPr>
          <a:xfrm>
            <a:off x="1780862" y="2213903"/>
            <a:ext cx="431027" cy="570971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40" name="Freeform 121"/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22"/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23"/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24"/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25"/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26"/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27"/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28"/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5" name="TextBox 58">
            <a:extLst>
              <a:ext uri="{FF2B5EF4-FFF2-40B4-BE49-F238E27FC236}">
                <a16:creationId xmlns:a16="http://schemas.microsoft.com/office/drawing/2014/main" xmlns="" id="{B0E26A2A-7DDF-4E16-B9C2-D5A71C430CA0}"/>
              </a:ext>
            </a:extLst>
          </p:cNvPr>
          <p:cNvSpPr txBox="1"/>
          <p:nvPr/>
        </p:nvSpPr>
        <p:spPr>
          <a:xfrm>
            <a:off x="1702864" y="3979759"/>
            <a:ext cx="8804119" cy="1523494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50000"/>
              </a:lnSpc>
              <a:defRPr/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请替换文字内容，点击添加相关标题文字，修改文字内容，也可以直接复制你的内容到此。，点击添加相关标题文字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2637166258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BCAC9E7-4C3A-4E20-8B0A-08646DCC7B87}"/>
              </a:ext>
            </a:extLst>
          </p:cNvPr>
          <p:cNvSpPr/>
          <p:nvPr/>
        </p:nvSpPr>
        <p:spPr>
          <a:xfrm>
            <a:off x="0" y="3688080"/>
            <a:ext cx="12192000" cy="3169920"/>
          </a:xfrm>
          <a:prstGeom prst="rect">
            <a:avLst/>
          </a:prstGeom>
          <a:solidFill>
            <a:srgbClr val="D6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2" descr="C:\Users\Nir\Desktop\新建文件夹 (4)\xx.png">
            <a:extLst>
              <a:ext uri="{FF2B5EF4-FFF2-40B4-BE49-F238E27FC236}">
                <a16:creationId xmlns:a16="http://schemas.microsoft.com/office/drawing/2014/main" xmlns="" id="{80357810-39F8-4838-9AB3-520F22893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120" y="-140931"/>
            <a:ext cx="9001760" cy="3940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8">
            <a:extLst>
              <a:ext uri="{FF2B5EF4-FFF2-40B4-BE49-F238E27FC236}">
                <a16:creationId xmlns:a16="http://schemas.microsoft.com/office/drawing/2014/main" xmlns="" id="{56BB0F7C-C9F2-4CE3-96AE-DB788949A28C}"/>
              </a:ext>
            </a:extLst>
          </p:cNvPr>
          <p:cNvSpPr txBox="1"/>
          <p:nvPr/>
        </p:nvSpPr>
        <p:spPr>
          <a:xfrm>
            <a:off x="2017912" y="3963641"/>
            <a:ext cx="7928728" cy="910186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58">
            <a:extLst>
              <a:ext uri="{FF2B5EF4-FFF2-40B4-BE49-F238E27FC236}">
                <a16:creationId xmlns:a16="http://schemas.microsoft.com/office/drawing/2014/main" xmlns="" id="{F6E126D0-D0A6-4D69-A7C7-1F6C166EAC0F}"/>
              </a:ext>
            </a:extLst>
          </p:cNvPr>
          <p:cNvSpPr txBox="1"/>
          <p:nvPr/>
        </p:nvSpPr>
        <p:spPr>
          <a:xfrm>
            <a:off x="2017912" y="5273040"/>
            <a:ext cx="7928728" cy="910186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014791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437831258"/>
              </p:ext>
            </p:extLst>
          </p:nvPr>
        </p:nvGraphicFramePr>
        <p:xfrm>
          <a:off x="2615875" y="1198794"/>
          <a:ext cx="7104789" cy="2918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TextBox 58">
            <a:extLst>
              <a:ext uri="{FF2B5EF4-FFF2-40B4-BE49-F238E27FC236}">
                <a16:creationId xmlns:a16="http://schemas.microsoft.com/office/drawing/2014/main" xmlns="" id="{034931DB-5DE6-4FC3-A78C-DF5FD6E27455}"/>
              </a:ext>
            </a:extLst>
          </p:cNvPr>
          <p:cNvSpPr txBox="1"/>
          <p:nvPr/>
        </p:nvSpPr>
        <p:spPr>
          <a:xfrm>
            <a:off x="1789359" y="4242415"/>
            <a:ext cx="8804119" cy="1523494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50000"/>
              </a:lnSpc>
              <a:defRPr/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请替换文字内容，点击添加相关标题文字，修改文字内容，也可以直接复制你的内容到此。，点击添加相关标题文字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297135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730135" y="3903395"/>
            <a:ext cx="3875315" cy="1560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id-ID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30135" y="3903395"/>
            <a:ext cx="3830416" cy="15602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id-ID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30135" y="4335195"/>
            <a:ext cx="3875315" cy="1560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id-ID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30135" y="4335195"/>
            <a:ext cx="3712773" cy="15602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id-ID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730135" y="4819145"/>
            <a:ext cx="3875315" cy="1560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id-ID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730135" y="4819145"/>
            <a:ext cx="3365195" cy="15602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id-ID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30135" y="5305131"/>
            <a:ext cx="3875315" cy="1560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id-ID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30135" y="5305131"/>
            <a:ext cx="3600479" cy="15602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id-ID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486621" y="3903395"/>
            <a:ext cx="3875315" cy="1560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id-ID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486622" y="3903395"/>
            <a:ext cx="3249340" cy="15602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id-ID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486621" y="4335195"/>
            <a:ext cx="3875315" cy="1560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id-ID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486622" y="4335195"/>
            <a:ext cx="3598473" cy="15602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id-ID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486621" y="4819145"/>
            <a:ext cx="3875315" cy="1560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id-ID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486622" y="4819145"/>
            <a:ext cx="3780284" cy="15602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id-ID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486621" y="5305131"/>
            <a:ext cx="3875315" cy="1560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id-ID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486622" y="5305131"/>
            <a:ext cx="3411316" cy="15602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id-ID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730135" y="5791118"/>
            <a:ext cx="3875315" cy="1560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id-ID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730135" y="5791118"/>
            <a:ext cx="3249340" cy="15602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id-ID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486621" y="5791118"/>
            <a:ext cx="3875315" cy="1560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id-ID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486622" y="5791118"/>
            <a:ext cx="3249340" cy="15602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id-ID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08565" y="3661548"/>
            <a:ext cx="771169" cy="400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lnSpc>
                <a:spcPct val="150000"/>
              </a:lnSpc>
              <a:defRPr/>
            </a:pPr>
            <a:r>
              <a:rPr lang="id-ID" sz="1333" b="1" spc="400" dirty="0">
                <a:solidFill>
                  <a:prstClr val="black">
                    <a:lumMod val="85000"/>
                    <a:lumOff val="15000"/>
                  </a:prst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PSD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08565" y="4095042"/>
            <a:ext cx="771169" cy="400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lnSpc>
                <a:spcPct val="150000"/>
              </a:lnSpc>
              <a:defRPr/>
            </a:pPr>
            <a:r>
              <a:rPr lang="id-ID" sz="1333" b="1" spc="400" dirty="0">
                <a:solidFill>
                  <a:prstClr val="black">
                    <a:lumMod val="85000"/>
                    <a:lumOff val="15000"/>
                  </a:prst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408565" y="4569175"/>
            <a:ext cx="771169" cy="400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lnSpc>
                <a:spcPct val="150000"/>
              </a:lnSpc>
              <a:defRPr/>
            </a:pPr>
            <a:r>
              <a:rPr lang="id-ID" sz="1333" b="1" spc="400" dirty="0">
                <a:solidFill>
                  <a:prstClr val="black">
                    <a:lumMod val="85000"/>
                    <a:lumOff val="15000"/>
                  </a:prst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AI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408565" y="5083948"/>
            <a:ext cx="771169" cy="400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lnSpc>
                <a:spcPct val="150000"/>
              </a:lnSpc>
              <a:defRPr/>
            </a:pPr>
            <a:r>
              <a:rPr lang="id-ID" sz="1333" b="1" spc="400" dirty="0">
                <a:solidFill>
                  <a:prstClr val="black">
                    <a:lumMod val="85000"/>
                    <a:lumOff val="15000"/>
                  </a:prst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LR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408565" y="5571628"/>
            <a:ext cx="771169" cy="400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lnSpc>
                <a:spcPct val="150000"/>
              </a:lnSpc>
              <a:defRPr/>
            </a:pPr>
            <a:r>
              <a:rPr lang="id-ID" sz="1333" b="1" spc="400" dirty="0">
                <a:solidFill>
                  <a:prstClr val="black">
                    <a:lumMod val="85000"/>
                    <a:lumOff val="15000"/>
                  </a:prst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FL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24138" y="3661548"/>
            <a:ext cx="771169" cy="400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lnSpc>
                <a:spcPct val="150000"/>
              </a:lnSpc>
              <a:defRPr/>
            </a:pPr>
            <a:r>
              <a:rPr lang="id-ID" sz="1333" b="1" spc="400" dirty="0">
                <a:solidFill>
                  <a:prstClr val="black">
                    <a:lumMod val="85000"/>
                    <a:lumOff val="15000"/>
                  </a:prst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PSD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4138" y="4095042"/>
            <a:ext cx="771169" cy="400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lnSpc>
                <a:spcPct val="150000"/>
              </a:lnSpc>
              <a:defRPr/>
            </a:pPr>
            <a:r>
              <a:rPr lang="id-ID" sz="1333" b="1" spc="400" dirty="0">
                <a:solidFill>
                  <a:prstClr val="black">
                    <a:lumMod val="85000"/>
                    <a:lumOff val="15000"/>
                  </a:prst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24138" y="4569175"/>
            <a:ext cx="771169" cy="400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lnSpc>
                <a:spcPct val="150000"/>
              </a:lnSpc>
              <a:defRPr/>
            </a:pPr>
            <a:r>
              <a:rPr lang="id-ID" sz="1333" b="1" spc="400" dirty="0">
                <a:solidFill>
                  <a:prstClr val="black">
                    <a:lumMod val="85000"/>
                    <a:lumOff val="15000"/>
                  </a:prst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AI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24138" y="5083948"/>
            <a:ext cx="771169" cy="400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lnSpc>
                <a:spcPct val="150000"/>
              </a:lnSpc>
              <a:defRPr/>
            </a:pPr>
            <a:r>
              <a:rPr lang="id-ID" sz="1333" b="1" spc="400" dirty="0">
                <a:solidFill>
                  <a:prstClr val="black">
                    <a:lumMod val="85000"/>
                    <a:lumOff val="15000"/>
                  </a:prst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LR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24138" y="5571628"/>
            <a:ext cx="771169" cy="400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lnSpc>
                <a:spcPct val="150000"/>
              </a:lnSpc>
              <a:defRPr/>
            </a:pPr>
            <a:r>
              <a:rPr lang="id-ID" sz="1333" b="1" spc="400" dirty="0">
                <a:solidFill>
                  <a:prstClr val="black">
                    <a:lumMod val="85000"/>
                    <a:lumOff val="15000"/>
                  </a:prst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FL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7C5F20FE-AC72-4682-B9A8-BFE2BC2A2E62}"/>
              </a:ext>
            </a:extLst>
          </p:cNvPr>
          <p:cNvSpPr/>
          <p:nvPr/>
        </p:nvSpPr>
        <p:spPr>
          <a:xfrm>
            <a:off x="1986627" y="1419882"/>
            <a:ext cx="821874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70AF0B55-67B7-461D-A2A0-6023A386E1A5}"/>
              </a:ext>
            </a:extLst>
          </p:cNvPr>
          <p:cNvSpPr/>
          <p:nvPr/>
        </p:nvSpPr>
        <p:spPr>
          <a:xfrm>
            <a:off x="1986627" y="2288825"/>
            <a:ext cx="821874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pic>
        <p:nvPicPr>
          <p:cNvPr id="40" name="Picture 2" descr="C:\Users\Nir\Desktop\新建文件夹 (4)\未标xaw题-1.png">
            <a:extLst>
              <a:ext uri="{FF2B5EF4-FFF2-40B4-BE49-F238E27FC236}">
                <a16:creationId xmlns:a16="http://schemas.microsoft.com/office/drawing/2014/main" xmlns="" id="{D2E58F45-6431-4A4C-8FB0-10D47F6ACD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4262" y="391967"/>
            <a:ext cx="1343473" cy="86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78791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25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880407" y="2868629"/>
            <a:ext cx="677333" cy="582083"/>
            <a:chOff x="5522913" y="2225675"/>
            <a:chExt cx="201612" cy="173038"/>
          </a:xfrm>
        </p:grpSpPr>
        <p:sp>
          <p:nvSpPr>
            <p:cNvPr id="3" name="Freeform 382"/>
            <p:cNvSpPr>
              <a:spLocks noEditPoints="1"/>
            </p:cNvSpPr>
            <p:nvPr/>
          </p:nvSpPr>
          <p:spPr bwMode="auto">
            <a:xfrm>
              <a:off x="5522913" y="2225675"/>
              <a:ext cx="201612" cy="173038"/>
            </a:xfrm>
            <a:custGeom>
              <a:avLst/>
              <a:gdLst>
                <a:gd name="T0" fmla="*/ 196696 w 205"/>
                <a:gd name="T1" fmla="*/ 4916 h 176"/>
                <a:gd name="T2" fmla="*/ 186861 w 205"/>
                <a:gd name="T3" fmla="*/ 0 h 176"/>
                <a:gd name="T4" fmla="*/ 14752 w 205"/>
                <a:gd name="T5" fmla="*/ 0 h 176"/>
                <a:gd name="T6" fmla="*/ 3934 w 205"/>
                <a:gd name="T7" fmla="*/ 4916 h 176"/>
                <a:gd name="T8" fmla="*/ 0 w 205"/>
                <a:gd name="T9" fmla="*/ 14748 h 176"/>
                <a:gd name="T10" fmla="*/ 0 w 205"/>
                <a:gd name="T11" fmla="*/ 158290 h 176"/>
                <a:gd name="T12" fmla="*/ 3934 w 205"/>
                <a:gd name="T13" fmla="*/ 168122 h 176"/>
                <a:gd name="T14" fmla="*/ 14752 w 205"/>
                <a:gd name="T15" fmla="*/ 173038 h 176"/>
                <a:gd name="T16" fmla="*/ 186861 w 205"/>
                <a:gd name="T17" fmla="*/ 173038 h 176"/>
                <a:gd name="T18" fmla="*/ 196696 w 205"/>
                <a:gd name="T19" fmla="*/ 168122 h 176"/>
                <a:gd name="T20" fmla="*/ 201613 w 205"/>
                <a:gd name="T21" fmla="*/ 158290 h 176"/>
                <a:gd name="T22" fmla="*/ 201613 w 205"/>
                <a:gd name="T23" fmla="*/ 14748 h 176"/>
                <a:gd name="T24" fmla="*/ 196696 w 205"/>
                <a:gd name="T25" fmla="*/ 4916 h 176"/>
                <a:gd name="T26" fmla="*/ 28521 w 205"/>
                <a:gd name="T27" fmla="*/ 7865 h 176"/>
                <a:gd name="T28" fmla="*/ 71794 w 205"/>
                <a:gd name="T29" fmla="*/ 7865 h 176"/>
                <a:gd name="T30" fmla="*/ 71794 w 205"/>
                <a:gd name="T31" fmla="*/ 21630 h 176"/>
                <a:gd name="T32" fmla="*/ 28521 w 205"/>
                <a:gd name="T33" fmla="*/ 21630 h 176"/>
                <a:gd name="T34" fmla="*/ 28521 w 205"/>
                <a:gd name="T35" fmla="*/ 7865 h 176"/>
                <a:gd name="T36" fmla="*/ 186861 w 205"/>
                <a:gd name="T37" fmla="*/ 158290 h 176"/>
                <a:gd name="T38" fmla="*/ 14752 w 205"/>
                <a:gd name="T39" fmla="*/ 158290 h 176"/>
                <a:gd name="T40" fmla="*/ 14752 w 205"/>
                <a:gd name="T41" fmla="*/ 143543 h 176"/>
                <a:gd name="T42" fmla="*/ 186861 w 205"/>
                <a:gd name="T43" fmla="*/ 143543 h 176"/>
                <a:gd name="T44" fmla="*/ 186861 w 205"/>
                <a:gd name="T45" fmla="*/ 158290 h 176"/>
                <a:gd name="T46" fmla="*/ 58025 w 205"/>
                <a:gd name="T47" fmla="*/ 93401 h 176"/>
                <a:gd name="T48" fmla="*/ 69827 w 205"/>
                <a:gd name="T49" fmla="*/ 62923 h 176"/>
                <a:gd name="T50" fmla="*/ 100315 w 205"/>
                <a:gd name="T51" fmla="*/ 51125 h 176"/>
                <a:gd name="T52" fmla="*/ 130803 w 205"/>
                <a:gd name="T53" fmla="*/ 62923 h 176"/>
                <a:gd name="T54" fmla="*/ 143588 w 205"/>
                <a:gd name="T55" fmla="*/ 93401 h 176"/>
                <a:gd name="T56" fmla="*/ 130803 w 205"/>
                <a:gd name="T57" fmla="*/ 123879 h 176"/>
                <a:gd name="T58" fmla="*/ 100315 w 205"/>
                <a:gd name="T59" fmla="*/ 136661 h 176"/>
                <a:gd name="T60" fmla="*/ 69827 w 205"/>
                <a:gd name="T61" fmla="*/ 123879 h 176"/>
                <a:gd name="T62" fmla="*/ 58025 w 205"/>
                <a:gd name="T63" fmla="*/ 93401 h 176"/>
                <a:gd name="T64" fmla="*/ 186861 w 205"/>
                <a:gd name="T65" fmla="*/ 30478 h 176"/>
                <a:gd name="T66" fmla="*/ 186861 w 205"/>
                <a:gd name="T67" fmla="*/ 43260 h 176"/>
                <a:gd name="T68" fmla="*/ 14752 w 205"/>
                <a:gd name="T69" fmla="*/ 43260 h 176"/>
                <a:gd name="T70" fmla="*/ 14752 w 205"/>
                <a:gd name="T71" fmla="*/ 28512 h 176"/>
                <a:gd name="T72" fmla="*/ 86546 w 205"/>
                <a:gd name="T73" fmla="*/ 28512 h 176"/>
                <a:gd name="T74" fmla="*/ 94414 w 205"/>
                <a:gd name="T75" fmla="*/ 14748 h 176"/>
                <a:gd name="T76" fmla="*/ 186861 w 205"/>
                <a:gd name="T77" fmla="*/ 14748 h 176"/>
                <a:gd name="T78" fmla="*/ 186861 w 205"/>
                <a:gd name="T79" fmla="*/ 30478 h 176"/>
                <a:gd name="T80" fmla="*/ 186861 w 205"/>
                <a:gd name="T81" fmla="*/ 30478 h 176"/>
                <a:gd name="T82" fmla="*/ 186861 w 205"/>
                <a:gd name="T83" fmla="*/ 30478 h 17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05" h="176">
                  <a:moveTo>
                    <a:pt x="200" y="5"/>
                  </a:moveTo>
                  <a:cubicBezTo>
                    <a:pt x="198" y="2"/>
                    <a:pt x="194" y="0"/>
                    <a:pt x="19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7" y="2"/>
                    <a:pt x="4" y="5"/>
                  </a:cubicBezTo>
                  <a:cubicBezTo>
                    <a:pt x="2" y="7"/>
                    <a:pt x="0" y="11"/>
                    <a:pt x="0" y="15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5"/>
                    <a:pt x="2" y="168"/>
                    <a:pt x="4" y="171"/>
                  </a:cubicBezTo>
                  <a:cubicBezTo>
                    <a:pt x="7" y="174"/>
                    <a:pt x="11" y="176"/>
                    <a:pt x="15" y="176"/>
                  </a:cubicBezTo>
                  <a:cubicBezTo>
                    <a:pt x="190" y="176"/>
                    <a:pt x="190" y="176"/>
                    <a:pt x="190" y="176"/>
                  </a:cubicBezTo>
                  <a:cubicBezTo>
                    <a:pt x="194" y="176"/>
                    <a:pt x="198" y="174"/>
                    <a:pt x="200" y="171"/>
                  </a:cubicBezTo>
                  <a:cubicBezTo>
                    <a:pt x="203" y="168"/>
                    <a:pt x="205" y="165"/>
                    <a:pt x="205" y="161"/>
                  </a:cubicBezTo>
                  <a:cubicBezTo>
                    <a:pt x="205" y="15"/>
                    <a:pt x="205" y="15"/>
                    <a:pt x="205" y="15"/>
                  </a:cubicBezTo>
                  <a:cubicBezTo>
                    <a:pt x="205" y="11"/>
                    <a:pt x="203" y="7"/>
                    <a:pt x="200" y="5"/>
                  </a:cubicBezTo>
                  <a:close/>
                  <a:moveTo>
                    <a:pt x="29" y="8"/>
                  </a:moveTo>
                  <a:cubicBezTo>
                    <a:pt x="73" y="8"/>
                    <a:pt x="73" y="8"/>
                    <a:pt x="73" y="8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29" y="22"/>
                    <a:pt x="29" y="22"/>
                    <a:pt x="29" y="22"/>
                  </a:cubicBezTo>
                  <a:lnTo>
                    <a:pt x="29" y="8"/>
                  </a:lnTo>
                  <a:close/>
                  <a:moveTo>
                    <a:pt x="190" y="161"/>
                  </a:moveTo>
                  <a:cubicBezTo>
                    <a:pt x="15" y="161"/>
                    <a:pt x="15" y="161"/>
                    <a:pt x="15" y="161"/>
                  </a:cubicBezTo>
                  <a:cubicBezTo>
                    <a:pt x="15" y="146"/>
                    <a:pt x="15" y="146"/>
                    <a:pt x="15" y="146"/>
                  </a:cubicBezTo>
                  <a:cubicBezTo>
                    <a:pt x="190" y="146"/>
                    <a:pt x="190" y="146"/>
                    <a:pt x="190" y="146"/>
                  </a:cubicBezTo>
                  <a:lnTo>
                    <a:pt x="190" y="161"/>
                  </a:lnTo>
                  <a:close/>
                  <a:moveTo>
                    <a:pt x="59" y="95"/>
                  </a:moveTo>
                  <a:cubicBezTo>
                    <a:pt x="59" y="83"/>
                    <a:pt x="63" y="73"/>
                    <a:pt x="71" y="64"/>
                  </a:cubicBezTo>
                  <a:cubicBezTo>
                    <a:pt x="80" y="56"/>
                    <a:pt x="90" y="52"/>
                    <a:pt x="102" y="52"/>
                  </a:cubicBezTo>
                  <a:cubicBezTo>
                    <a:pt x="114" y="52"/>
                    <a:pt x="125" y="56"/>
                    <a:pt x="133" y="64"/>
                  </a:cubicBezTo>
                  <a:cubicBezTo>
                    <a:pt x="142" y="73"/>
                    <a:pt x="146" y="83"/>
                    <a:pt x="146" y="95"/>
                  </a:cubicBezTo>
                  <a:cubicBezTo>
                    <a:pt x="146" y="108"/>
                    <a:pt x="142" y="118"/>
                    <a:pt x="133" y="126"/>
                  </a:cubicBezTo>
                  <a:cubicBezTo>
                    <a:pt x="125" y="135"/>
                    <a:pt x="114" y="139"/>
                    <a:pt x="102" y="139"/>
                  </a:cubicBezTo>
                  <a:cubicBezTo>
                    <a:pt x="90" y="139"/>
                    <a:pt x="80" y="135"/>
                    <a:pt x="71" y="126"/>
                  </a:cubicBezTo>
                  <a:cubicBezTo>
                    <a:pt x="63" y="118"/>
                    <a:pt x="59" y="108"/>
                    <a:pt x="59" y="95"/>
                  </a:cubicBezTo>
                  <a:close/>
                  <a:moveTo>
                    <a:pt x="190" y="31"/>
                  </a:moveTo>
                  <a:cubicBezTo>
                    <a:pt x="190" y="44"/>
                    <a:pt x="190" y="44"/>
                    <a:pt x="190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190" y="15"/>
                    <a:pt x="190" y="15"/>
                    <a:pt x="190" y="15"/>
                  </a:cubicBezTo>
                  <a:lnTo>
                    <a:pt x="190" y="31"/>
                  </a:lnTo>
                  <a:close/>
                  <a:moveTo>
                    <a:pt x="190" y="31"/>
                  </a:moveTo>
                  <a:cubicBezTo>
                    <a:pt x="190" y="31"/>
                    <a:pt x="190" y="31"/>
                    <a:pt x="190" y="3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7">
                <a:defRPr/>
              </a:pPr>
              <a:endParaRPr lang="id-ID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" name="Freeform 383"/>
            <p:cNvSpPr>
              <a:spLocks noEditPoints="1"/>
            </p:cNvSpPr>
            <p:nvPr/>
          </p:nvSpPr>
          <p:spPr bwMode="auto">
            <a:xfrm>
              <a:off x="5594107" y="2290485"/>
              <a:ext cx="59224" cy="59148"/>
            </a:xfrm>
            <a:custGeom>
              <a:avLst/>
              <a:gdLst>
                <a:gd name="T0" fmla="*/ 49778 w 59"/>
                <a:gd name="T1" fmla="*/ 49778 h 59"/>
                <a:gd name="T2" fmla="*/ 58738 w 59"/>
                <a:gd name="T3" fmla="*/ 28871 h 59"/>
                <a:gd name="T4" fmla="*/ 49778 w 59"/>
                <a:gd name="T5" fmla="*/ 8960 h 59"/>
                <a:gd name="T6" fmla="*/ 28871 w 59"/>
                <a:gd name="T7" fmla="*/ 0 h 59"/>
                <a:gd name="T8" fmla="*/ 8960 w 59"/>
                <a:gd name="T9" fmla="*/ 8960 h 59"/>
                <a:gd name="T10" fmla="*/ 0 w 59"/>
                <a:gd name="T11" fmla="*/ 28871 h 59"/>
                <a:gd name="T12" fmla="*/ 8960 w 59"/>
                <a:gd name="T13" fmla="*/ 49778 h 59"/>
                <a:gd name="T14" fmla="*/ 28871 w 59"/>
                <a:gd name="T15" fmla="*/ 58738 h 59"/>
                <a:gd name="T16" fmla="*/ 49778 w 59"/>
                <a:gd name="T17" fmla="*/ 49778 h 59"/>
                <a:gd name="T18" fmla="*/ 21902 w 59"/>
                <a:gd name="T19" fmla="*/ 20907 h 59"/>
                <a:gd name="T20" fmla="*/ 17920 w 59"/>
                <a:gd name="T21" fmla="*/ 28871 h 59"/>
                <a:gd name="T22" fmla="*/ 16925 w 59"/>
                <a:gd name="T23" fmla="*/ 31858 h 59"/>
                <a:gd name="T24" fmla="*/ 14933 w 59"/>
                <a:gd name="T25" fmla="*/ 32853 h 59"/>
                <a:gd name="T26" fmla="*/ 11947 w 59"/>
                <a:gd name="T27" fmla="*/ 31858 h 59"/>
                <a:gd name="T28" fmla="*/ 10951 w 59"/>
                <a:gd name="T29" fmla="*/ 28871 h 59"/>
                <a:gd name="T30" fmla="*/ 15929 w 59"/>
                <a:gd name="T31" fmla="*/ 15929 h 59"/>
                <a:gd name="T32" fmla="*/ 28871 w 59"/>
                <a:gd name="T33" fmla="*/ 10951 h 59"/>
                <a:gd name="T34" fmla="*/ 31858 w 59"/>
                <a:gd name="T35" fmla="*/ 11947 h 59"/>
                <a:gd name="T36" fmla="*/ 32853 w 59"/>
                <a:gd name="T37" fmla="*/ 14933 h 59"/>
                <a:gd name="T38" fmla="*/ 31858 w 59"/>
                <a:gd name="T39" fmla="*/ 16925 h 59"/>
                <a:gd name="T40" fmla="*/ 28871 w 59"/>
                <a:gd name="T41" fmla="*/ 17920 h 59"/>
                <a:gd name="T42" fmla="*/ 21902 w 59"/>
                <a:gd name="T43" fmla="*/ 20907 h 59"/>
                <a:gd name="T44" fmla="*/ 21902 w 59"/>
                <a:gd name="T45" fmla="*/ 20907 h 59"/>
                <a:gd name="T46" fmla="*/ 21902 w 59"/>
                <a:gd name="T47" fmla="*/ 20907 h 5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9" h="59">
                  <a:moveTo>
                    <a:pt x="50" y="50"/>
                  </a:moveTo>
                  <a:cubicBezTo>
                    <a:pt x="56" y="44"/>
                    <a:pt x="59" y="38"/>
                    <a:pt x="59" y="29"/>
                  </a:cubicBezTo>
                  <a:cubicBezTo>
                    <a:pt x="59" y="21"/>
                    <a:pt x="56" y="15"/>
                    <a:pt x="50" y="9"/>
                  </a:cubicBezTo>
                  <a:cubicBezTo>
                    <a:pt x="44" y="3"/>
                    <a:pt x="37" y="0"/>
                    <a:pt x="29" y="0"/>
                  </a:cubicBezTo>
                  <a:cubicBezTo>
                    <a:pt x="21" y="0"/>
                    <a:pt x="14" y="3"/>
                    <a:pt x="9" y="9"/>
                  </a:cubicBezTo>
                  <a:cubicBezTo>
                    <a:pt x="3" y="15"/>
                    <a:pt x="0" y="21"/>
                    <a:pt x="0" y="29"/>
                  </a:cubicBezTo>
                  <a:cubicBezTo>
                    <a:pt x="0" y="38"/>
                    <a:pt x="3" y="44"/>
                    <a:pt x="9" y="50"/>
                  </a:cubicBezTo>
                  <a:cubicBezTo>
                    <a:pt x="14" y="56"/>
                    <a:pt x="21" y="59"/>
                    <a:pt x="29" y="59"/>
                  </a:cubicBezTo>
                  <a:cubicBezTo>
                    <a:pt x="37" y="59"/>
                    <a:pt x="44" y="56"/>
                    <a:pt x="50" y="50"/>
                  </a:cubicBezTo>
                  <a:close/>
                  <a:moveTo>
                    <a:pt x="22" y="21"/>
                  </a:moveTo>
                  <a:cubicBezTo>
                    <a:pt x="19" y="24"/>
                    <a:pt x="18" y="26"/>
                    <a:pt x="18" y="29"/>
                  </a:cubicBezTo>
                  <a:cubicBezTo>
                    <a:pt x="18" y="30"/>
                    <a:pt x="18" y="31"/>
                    <a:pt x="17" y="32"/>
                  </a:cubicBezTo>
                  <a:cubicBezTo>
                    <a:pt x="17" y="33"/>
                    <a:pt x="16" y="33"/>
                    <a:pt x="15" y="33"/>
                  </a:cubicBezTo>
                  <a:cubicBezTo>
                    <a:pt x="14" y="33"/>
                    <a:pt x="13" y="33"/>
                    <a:pt x="12" y="32"/>
                  </a:cubicBezTo>
                  <a:cubicBezTo>
                    <a:pt x="11" y="31"/>
                    <a:pt x="11" y="30"/>
                    <a:pt x="11" y="29"/>
                  </a:cubicBezTo>
                  <a:cubicBezTo>
                    <a:pt x="11" y="24"/>
                    <a:pt x="13" y="20"/>
                    <a:pt x="16" y="16"/>
                  </a:cubicBezTo>
                  <a:cubicBezTo>
                    <a:pt x="20" y="13"/>
                    <a:pt x="24" y="11"/>
                    <a:pt x="29" y="11"/>
                  </a:cubicBezTo>
                  <a:cubicBezTo>
                    <a:pt x="30" y="11"/>
                    <a:pt x="31" y="11"/>
                    <a:pt x="32" y="12"/>
                  </a:cubicBezTo>
                  <a:cubicBezTo>
                    <a:pt x="33" y="13"/>
                    <a:pt x="33" y="14"/>
                    <a:pt x="33" y="15"/>
                  </a:cubicBezTo>
                  <a:cubicBezTo>
                    <a:pt x="33" y="16"/>
                    <a:pt x="33" y="17"/>
                    <a:pt x="32" y="17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26" y="18"/>
                    <a:pt x="24" y="19"/>
                    <a:pt x="22" y="21"/>
                  </a:cubicBezTo>
                  <a:close/>
                  <a:moveTo>
                    <a:pt x="22" y="21"/>
                  </a:moveTo>
                  <a:cubicBezTo>
                    <a:pt x="22" y="21"/>
                    <a:pt x="22" y="21"/>
                    <a:pt x="22" y="2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7">
                <a:defRPr/>
              </a:pPr>
              <a:endParaRPr lang="id-ID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5" name="Freeform 387"/>
          <p:cNvSpPr>
            <a:spLocks noEditPoints="1"/>
          </p:cNvSpPr>
          <p:nvPr/>
        </p:nvSpPr>
        <p:spPr bwMode="auto">
          <a:xfrm>
            <a:off x="880407" y="4623853"/>
            <a:ext cx="654051" cy="565149"/>
          </a:xfrm>
          <a:custGeom>
            <a:avLst/>
            <a:gdLst>
              <a:gd name="T0" fmla="*/ 203647 w 213"/>
              <a:gd name="T1" fmla="*/ 4918 h 184"/>
              <a:gd name="T2" fmla="*/ 191842 w 213"/>
              <a:gd name="T3" fmla="*/ 0 h 184"/>
              <a:gd name="T4" fmla="*/ 17708 w 213"/>
              <a:gd name="T5" fmla="*/ 0 h 184"/>
              <a:gd name="T6" fmla="*/ 4919 w 213"/>
              <a:gd name="T7" fmla="*/ 4918 h 184"/>
              <a:gd name="T8" fmla="*/ 0 w 213"/>
              <a:gd name="T9" fmla="*/ 17704 h 184"/>
              <a:gd name="T10" fmla="*/ 0 w 213"/>
              <a:gd name="T11" fmla="*/ 135731 h 184"/>
              <a:gd name="T12" fmla="*/ 4919 w 213"/>
              <a:gd name="T13" fmla="*/ 148518 h 184"/>
              <a:gd name="T14" fmla="*/ 17708 w 213"/>
              <a:gd name="T15" fmla="*/ 153435 h 184"/>
              <a:gd name="T16" fmla="*/ 76737 w 213"/>
              <a:gd name="T17" fmla="*/ 153435 h 184"/>
              <a:gd name="T18" fmla="*/ 74769 w 213"/>
              <a:gd name="T19" fmla="*/ 162287 h 184"/>
              <a:gd name="T20" fmla="*/ 71818 w 213"/>
              <a:gd name="T21" fmla="*/ 169172 h 184"/>
              <a:gd name="T22" fmla="*/ 69850 w 213"/>
              <a:gd name="T23" fmla="*/ 174090 h 184"/>
              <a:gd name="T24" fmla="*/ 71818 w 213"/>
              <a:gd name="T25" fmla="*/ 179008 h 184"/>
              <a:gd name="T26" fmla="*/ 76737 w 213"/>
              <a:gd name="T27" fmla="*/ 180975 h 184"/>
              <a:gd name="T28" fmla="*/ 132813 w 213"/>
              <a:gd name="T29" fmla="*/ 180975 h 184"/>
              <a:gd name="T30" fmla="*/ 137732 w 213"/>
              <a:gd name="T31" fmla="*/ 179008 h 184"/>
              <a:gd name="T32" fmla="*/ 139700 w 213"/>
              <a:gd name="T33" fmla="*/ 174090 h 184"/>
              <a:gd name="T34" fmla="*/ 137732 w 213"/>
              <a:gd name="T35" fmla="*/ 169172 h 184"/>
              <a:gd name="T36" fmla="*/ 133797 w 213"/>
              <a:gd name="T37" fmla="*/ 162287 h 184"/>
              <a:gd name="T38" fmla="*/ 132813 w 213"/>
              <a:gd name="T39" fmla="*/ 153435 h 184"/>
              <a:gd name="T40" fmla="*/ 191842 w 213"/>
              <a:gd name="T41" fmla="*/ 153435 h 184"/>
              <a:gd name="T42" fmla="*/ 203647 w 213"/>
              <a:gd name="T43" fmla="*/ 148518 h 184"/>
              <a:gd name="T44" fmla="*/ 209550 w 213"/>
              <a:gd name="T45" fmla="*/ 135731 h 184"/>
              <a:gd name="T46" fmla="*/ 209550 w 213"/>
              <a:gd name="T47" fmla="*/ 17704 h 184"/>
              <a:gd name="T48" fmla="*/ 203647 w 213"/>
              <a:gd name="T49" fmla="*/ 4918 h 184"/>
              <a:gd name="T50" fmla="*/ 194793 w 213"/>
              <a:gd name="T51" fmla="*/ 108192 h 184"/>
              <a:gd name="T52" fmla="*/ 193809 w 213"/>
              <a:gd name="T53" fmla="*/ 110159 h 184"/>
              <a:gd name="T54" fmla="*/ 191842 w 213"/>
              <a:gd name="T55" fmla="*/ 112126 h 184"/>
              <a:gd name="T56" fmla="*/ 17708 w 213"/>
              <a:gd name="T57" fmla="*/ 112126 h 184"/>
              <a:gd name="T58" fmla="*/ 14757 w 213"/>
              <a:gd name="T59" fmla="*/ 110159 h 184"/>
              <a:gd name="T60" fmla="*/ 13773 w 213"/>
              <a:gd name="T61" fmla="*/ 108192 h 184"/>
              <a:gd name="T62" fmla="*/ 13773 w 213"/>
              <a:gd name="T63" fmla="*/ 17704 h 184"/>
              <a:gd name="T64" fmla="*/ 14757 w 213"/>
              <a:gd name="T65" fmla="*/ 14753 h 184"/>
              <a:gd name="T66" fmla="*/ 17708 w 213"/>
              <a:gd name="T67" fmla="*/ 13770 h 184"/>
              <a:gd name="T68" fmla="*/ 191842 w 213"/>
              <a:gd name="T69" fmla="*/ 13770 h 184"/>
              <a:gd name="T70" fmla="*/ 193809 w 213"/>
              <a:gd name="T71" fmla="*/ 14753 h 184"/>
              <a:gd name="T72" fmla="*/ 194793 w 213"/>
              <a:gd name="T73" fmla="*/ 17704 h 184"/>
              <a:gd name="T74" fmla="*/ 194793 w 213"/>
              <a:gd name="T75" fmla="*/ 108192 h 184"/>
              <a:gd name="T76" fmla="*/ 194793 w 213"/>
              <a:gd name="T77" fmla="*/ 108192 h 184"/>
              <a:gd name="T78" fmla="*/ 194793 w 213"/>
              <a:gd name="T79" fmla="*/ 108192 h 18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13" h="184">
                <a:moveTo>
                  <a:pt x="207" y="5"/>
                </a:moveTo>
                <a:cubicBezTo>
                  <a:pt x="204" y="2"/>
                  <a:pt x="200" y="0"/>
                  <a:pt x="195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3" y="0"/>
                  <a:pt x="9" y="2"/>
                  <a:pt x="5" y="5"/>
                </a:cubicBezTo>
                <a:cubicBezTo>
                  <a:pt x="2" y="9"/>
                  <a:pt x="0" y="13"/>
                  <a:pt x="0" y="1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43"/>
                  <a:pt x="2" y="147"/>
                  <a:pt x="5" y="151"/>
                </a:cubicBezTo>
                <a:cubicBezTo>
                  <a:pt x="9" y="154"/>
                  <a:pt x="13" y="156"/>
                  <a:pt x="18" y="156"/>
                </a:cubicBezTo>
                <a:cubicBezTo>
                  <a:pt x="78" y="156"/>
                  <a:pt x="78" y="156"/>
                  <a:pt x="78" y="156"/>
                </a:cubicBezTo>
                <a:cubicBezTo>
                  <a:pt x="78" y="159"/>
                  <a:pt x="77" y="162"/>
                  <a:pt x="76" y="165"/>
                </a:cubicBezTo>
                <a:cubicBezTo>
                  <a:pt x="75" y="168"/>
                  <a:pt x="74" y="170"/>
                  <a:pt x="73" y="172"/>
                </a:cubicBezTo>
                <a:cubicBezTo>
                  <a:pt x="71" y="175"/>
                  <a:pt x="71" y="176"/>
                  <a:pt x="71" y="177"/>
                </a:cubicBezTo>
                <a:cubicBezTo>
                  <a:pt x="71" y="179"/>
                  <a:pt x="72" y="181"/>
                  <a:pt x="73" y="182"/>
                </a:cubicBezTo>
                <a:cubicBezTo>
                  <a:pt x="74" y="184"/>
                  <a:pt x="76" y="184"/>
                  <a:pt x="78" y="184"/>
                </a:cubicBezTo>
                <a:cubicBezTo>
                  <a:pt x="135" y="184"/>
                  <a:pt x="135" y="184"/>
                  <a:pt x="135" y="184"/>
                </a:cubicBezTo>
                <a:cubicBezTo>
                  <a:pt x="137" y="184"/>
                  <a:pt x="138" y="184"/>
                  <a:pt x="140" y="182"/>
                </a:cubicBezTo>
                <a:cubicBezTo>
                  <a:pt x="141" y="181"/>
                  <a:pt x="142" y="179"/>
                  <a:pt x="142" y="177"/>
                </a:cubicBezTo>
                <a:cubicBezTo>
                  <a:pt x="142" y="176"/>
                  <a:pt x="141" y="175"/>
                  <a:pt x="140" y="172"/>
                </a:cubicBezTo>
                <a:cubicBezTo>
                  <a:pt x="139" y="170"/>
                  <a:pt x="138" y="168"/>
                  <a:pt x="136" y="165"/>
                </a:cubicBezTo>
                <a:cubicBezTo>
                  <a:pt x="135" y="162"/>
                  <a:pt x="135" y="159"/>
                  <a:pt x="135" y="156"/>
                </a:cubicBezTo>
                <a:cubicBezTo>
                  <a:pt x="195" y="156"/>
                  <a:pt x="195" y="156"/>
                  <a:pt x="195" y="156"/>
                </a:cubicBezTo>
                <a:cubicBezTo>
                  <a:pt x="200" y="156"/>
                  <a:pt x="204" y="154"/>
                  <a:pt x="207" y="151"/>
                </a:cubicBezTo>
                <a:cubicBezTo>
                  <a:pt x="211" y="147"/>
                  <a:pt x="213" y="143"/>
                  <a:pt x="213" y="138"/>
                </a:cubicBezTo>
                <a:cubicBezTo>
                  <a:pt x="213" y="18"/>
                  <a:pt x="213" y="18"/>
                  <a:pt x="213" y="18"/>
                </a:cubicBezTo>
                <a:cubicBezTo>
                  <a:pt x="213" y="13"/>
                  <a:pt x="211" y="9"/>
                  <a:pt x="207" y="5"/>
                </a:cubicBezTo>
                <a:close/>
                <a:moveTo>
                  <a:pt x="198" y="110"/>
                </a:moveTo>
                <a:cubicBezTo>
                  <a:pt x="198" y="111"/>
                  <a:pt x="198" y="112"/>
                  <a:pt x="197" y="112"/>
                </a:cubicBezTo>
                <a:cubicBezTo>
                  <a:pt x="197" y="113"/>
                  <a:pt x="196" y="114"/>
                  <a:pt x="195" y="114"/>
                </a:cubicBezTo>
                <a:cubicBezTo>
                  <a:pt x="18" y="114"/>
                  <a:pt x="18" y="114"/>
                  <a:pt x="18" y="114"/>
                </a:cubicBezTo>
                <a:cubicBezTo>
                  <a:pt x="17" y="114"/>
                  <a:pt x="16" y="113"/>
                  <a:pt x="15" y="112"/>
                </a:cubicBezTo>
                <a:cubicBezTo>
                  <a:pt x="15" y="112"/>
                  <a:pt x="14" y="111"/>
                  <a:pt x="14" y="110"/>
                </a:cubicBezTo>
                <a:cubicBezTo>
                  <a:pt x="14" y="18"/>
                  <a:pt x="14" y="18"/>
                  <a:pt x="14" y="18"/>
                </a:cubicBezTo>
                <a:cubicBezTo>
                  <a:pt x="14" y="17"/>
                  <a:pt x="15" y="16"/>
                  <a:pt x="15" y="15"/>
                </a:cubicBezTo>
                <a:cubicBezTo>
                  <a:pt x="16" y="15"/>
                  <a:pt x="17" y="14"/>
                  <a:pt x="18" y="14"/>
                </a:cubicBezTo>
                <a:cubicBezTo>
                  <a:pt x="195" y="14"/>
                  <a:pt x="195" y="14"/>
                  <a:pt x="195" y="14"/>
                </a:cubicBezTo>
                <a:cubicBezTo>
                  <a:pt x="196" y="14"/>
                  <a:pt x="197" y="15"/>
                  <a:pt x="197" y="15"/>
                </a:cubicBezTo>
                <a:cubicBezTo>
                  <a:pt x="198" y="16"/>
                  <a:pt x="198" y="17"/>
                  <a:pt x="198" y="18"/>
                </a:cubicBezTo>
                <a:lnTo>
                  <a:pt x="198" y="110"/>
                </a:lnTo>
                <a:close/>
                <a:moveTo>
                  <a:pt x="198" y="110"/>
                </a:moveTo>
                <a:cubicBezTo>
                  <a:pt x="198" y="110"/>
                  <a:pt x="198" y="110"/>
                  <a:pt x="198" y="11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914377">
              <a:defRPr/>
            </a:pPr>
            <a:endParaRPr lang="id-ID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reeform 372"/>
          <p:cNvSpPr>
            <a:spLocks noEditPoints="1"/>
          </p:cNvSpPr>
          <p:nvPr/>
        </p:nvSpPr>
        <p:spPr bwMode="auto">
          <a:xfrm>
            <a:off x="6356225" y="2889796"/>
            <a:ext cx="757767" cy="539749"/>
          </a:xfrm>
          <a:custGeom>
            <a:avLst/>
            <a:gdLst>
              <a:gd name="T0" fmla="*/ 183402 w 191"/>
              <a:gd name="T1" fmla="*/ 3922 h 136"/>
              <a:gd name="T2" fmla="*/ 180460 w 191"/>
              <a:gd name="T3" fmla="*/ 2942 h 136"/>
              <a:gd name="T4" fmla="*/ 175556 w 191"/>
              <a:gd name="T5" fmla="*/ 4903 h 136"/>
              <a:gd name="T6" fmla="*/ 133383 w 191"/>
              <a:gd name="T7" fmla="*/ 47065 h 136"/>
              <a:gd name="T8" fmla="*/ 133383 w 191"/>
              <a:gd name="T9" fmla="*/ 29415 h 136"/>
              <a:gd name="T10" fmla="*/ 124556 w 191"/>
              <a:gd name="T11" fmla="*/ 8825 h 136"/>
              <a:gd name="T12" fmla="*/ 102980 w 191"/>
              <a:gd name="T13" fmla="*/ 0 h 136"/>
              <a:gd name="T14" fmla="*/ 29423 w 191"/>
              <a:gd name="T15" fmla="*/ 0 h 136"/>
              <a:gd name="T16" fmla="*/ 8827 w 191"/>
              <a:gd name="T17" fmla="*/ 8825 h 136"/>
              <a:gd name="T18" fmla="*/ 0 w 191"/>
              <a:gd name="T19" fmla="*/ 29415 h 136"/>
              <a:gd name="T20" fmla="*/ 0 w 191"/>
              <a:gd name="T21" fmla="*/ 102954 h 136"/>
              <a:gd name="T22" fmla="*/ 8827 w 191"/>
              <a:gd name="T23" fmla="*/ 124525 h 136"/>
              <a:gd name="T24" fmla="*/ 29423 w 191"/>
              <a:gd name="T25" fmla="*/ 133350 h 136"/>
              <a:gd name="T26" fmla="*/ 102980 w 191"/>
              <a:gd name="T27" fmla="*/ 133350 h 136"/>
              <a:gd name="T28" fmla="*/ 124556 w 191"/>
              <a:gd name="T29" fmla="*/ 124525 h 136"/>
              <a:gd name="T30" fmla="*/ 133383 w 191"/>
              <a:gd name="T31" fmla="*/ 102954 h 136"/>
              <a:gd name="T32" fmla="*/ 133383 w 191"/>
              <a:gd name="T33" fmla="*/ 86285 h 136"/>
              <a:gd name="T34" fmla="*/ 175556 w 191"/>
              <a:gd name="T35" fmla="*/ 128447 h 136"/>
              <a:gd name="T36" fmla="*/ 180460 w 191"/>
              <a:gd name="T37" fmla="*/ 130408 h 136"/>
              <a:gd name="T38" fmla="*/ 183402 w 191"/>
              <a:gd name="T39" fmla="*/ 129428 h 136"/>
              <a:gd name="T40" fmla="*/ 187325 w 191"/>
              <a:gd name="T41" fmla="*/ 123545 h 136"/>
              <a:gd name="T42" fmla="*/ 187325 w 191"/>
              <a:gd name="T43" fmla="*/ 9805 h 136"/>
              <a:gd name="T44" fmla="*/ 183402 w 191"/>
              <a:gd name="T45" fmla="*/ 3922 h 136"/>
              <a:gd name="T46" fmla="*/ 183402 w 191"/>
              <a:gd name="T47" fmla="*/ 3922 h 136"/>
              <a:gd name="T48" fmla="*/ 183402 w 191"/>
              <a:gd name="T49" fmla="*/ 3922 h 1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91" h="136">
                <a:moveTo>
                  <a:pt x="187" y="4"/>
                </a:moveTo>
                <a:cubicBezTo>
                  <a:pt x="186" y="3"/>
                  <a:pt x="185" y="3"/>
                  <a:pt x="184" y="3"/>
                </a:cubicBezTo>
                <a:cubicBezTo>
                  <a:pt x="182" y="3"/>
                  <a:pt x="180" y="4"/>
                  <a:pt x="179" y="5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6" y="22"/>
                  <a:pt x="133" y="15"/>
                  <a:pt x="127" y="9"/>
                </a:cubicBezTo>
                <a:cubicBezTo>
                  <a:pt x="121" y="3"/>
                  <a:pt x="114" y="0"/>
                  <a:pt x="105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2" y="0"/>
                  <a:pt x="15" y="3"/>
                  <a:pt x="9" y="9"/>
                </a:cubicBezTo>
                <a:cubicBezTo>
                  <a:pt x="3" y="15"/>
                  <a:pt x="0" y="22"/>
                  <a:pt x="0" y="30"/>
                </a:cubicBezTo>
                <a:cubicBezTo>
                  <a:pt x="0" y="105"/>
                  <a:pt x="0" y="105"/>
                  <a:pt x="0" y="105"/>
                </a:cubicBezTo>
                <a:cubicBezTo>
                  <a:pt x="0" y="114"/>
                  <a:pt x="3" y="121"/>
                  <a:pt x="9" y="127"/>
                </a:cubicBezTo>
                <a:cubicBezTo>
                  <a:pt x="15" y="133"/>
                  <a:pt x="22" y="136"/>
                  <a:pt x="30" y="136"/>
                </a:cubicBezTo>
                <a:cubicBezTo>
                  <a:pt x="105" y="136"/>
                  <a:pt x="105" y="136"/>
                  <a:pt x="105" y="136"/>
                </a:cubicBezTo>
                <a:cubicBezTo>
                  <a:pt x="114" y="136"/>
                  <a:pt x="121" y="133"/>
                  <a:pt x="127" y="127"/>
                </a:cubicBezTo>
                <a:cubicBezTo>
                  <a:pt x="133" y="121"/>
                  <a:pt x="136" y="114"/>
                  <a:pt x="136" y="105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79" y="131"/>
                  <a:pt x="179" y="131"/>
                  <a:pt x="179" y="131"/>
                </a:cubicBezTo>
                <a:cubicBezTo>
                  <a:pt x="180" y="132"/>
                  <a:pt x="182" y="133"/>
                  <a:pt x="184" y="133"/>
                </a:cubicBezTo>
                <a:cubicBezTo>
                  <a:pt x="185" y="133"/>
                  <a:pt x="186" y="132"/>
                  <a:pt x="187" y="132"/>
                </a:cubicBezTo>
                <a:cubicBezTo>
                  <a:pt x="189" y="131"/>
                  <a:pt x="191" y="129"/>
                  <a:pt x="191" y="126"/>
                </a:cubicBezTo>
                <a:cubicBezTo>
                  <a:pt x="191" y="10"/>
                  <a:pt x="191" y="10"/>
                  <a:pt x="191" y="10"/>
                </a:cubicBezTo>
                <a:cubicBezTo>
                  <a:pt x="191" y="7"/>
                  <a:pt x="189" y="5"/>
                  <a:pt x="187" y="4"/>
                </a:cubicBezTo>
                <a:close/>
                <a:moveTo>
                  <a:pt x="187" y="4"/>
                </a:moveTo>
                <a:cubicBezTo>
                  <a:pt x="187" y="4"/>
                  <a:pt x="187" y="4"/>
                  <a:pt x="187" y="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914377">
              <a:defRPr/>
            </a:pPr>
            <a:endParaRPr lang="id-ID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7" name="Group 5872"/>
          <p:cNvGrpSpPr>
            <a:grpSpLocks/>
          </p:cNvGrpSpPr>
          <p:nvPr/>
        </p:nvGrpSpPr>
        <p:grpSpPr bwMode="auto">
          <a:xfrm>
            <a:off x="6376963" y="4623854"/>
            <a:ext cx="768351" cy="605367"/>
            <a:chOff x="5508625" y="2792413"/>
            <a:chExt cx="231776" cy="182563"/>
          </a:xfrm>
        </p:grpSpPr>
        <p:sp>
          <p:nvSpPr>
            <p:cNvPr id="8" name="Freeform 429"/>
            <p:cNvSpPr>
              <a:spLocks noEditPoints="1"/>
            </p:cNvSpPr>
            <p:nvPr/>
          </p:nvSpPr>
          <p:spPr bwMode="auto">
            <a:xfrm>
              <a:off x="5508625" y="2792413"/>
              <a:ext cx="182611" cy="182563"/>
            </a:xfrm>
            <a:custGeom>
              <a:avLst/>
              <a:gdLst>
                <a:gd name="T0" fmla="*/ 180600 w 186"/>
                <a:gd name="T1" fmla="*/ 116801 h 186"/>
                <a:gd name="T2" fmla="*/ 175692 w 186"/>
                <a:gd name="T3" fmla="*/ 117783 h 186"/>
                <a:gd name="T4" fmla="*/ 167840 w 186"/>
                <a:gd name="T5" fmla="*/ 125635 h 186"/>
                <a:gd name="T6" fmla="*/ 165877 w 186"/>
                <a:gd name="T7" fmla="*/ 128579 h 186"/>
                <a:gd name="T8" fmla="*/ 165877 w 186"/>
                <a:gd name="T9" fmla="*/ 145265 h 186"/>
                <a:gd name="T10" fmla="*/ 159988 w 186"/>
                <a:gd name="T11" fmla="*/ 159988 h 186"/>
                <a:gd name="T12" fmla="*/ 145265 w 186"/>
                <a:gd name="T13" fmla="*/ 165877 h 186"/>
                <a:gd name="T14" fmla="*/ 37298 w 186"/>
                <a:gd name="T15" fmla="*/ 165877 h 186"/>
                <a:gd name="T16" fmla="*/ 22575 w 186"/>
                <a:gd name="T17" fmla="*/ 159988 h 186"/>
                <a:gd name="T18" fmla="*/ 16686 w 186"/>
                <a:gd name="T19" fmla="*/ 145265 h 186"/>
                <a:gd name="T20" fmla="*/ 16686 w 186"/>
                <a:gd name="T21" fmla="*/ 37298 h 186"/>
                <a:gd name="T22" fmla="*/ 22575 w 186"/>
                <a:gd name="T23" fmla="*/ 22575 h 186"/>
                <a:gd name="T24" fmla="*/ 37298 w 186"/>
                <a:gd name="T25" fmla="*/ 16686 h 186"/>
                <a:gd name="T26" fmla="*/ 145265 w 186"/>
                <a:gd name="T27" fmla="*/ 16686 h 186"/>
                <a:gd name="T28" fmla="*/ 151154 w 186"/>
                <a:gd name="T29" fmla="*/ 16686 h 186"/>
                <a:gd name="T30" fmla="*/ 156062 w 186"/>
                <a:gd name="T31" fmla="*/ 15704 h 186"/>
                <a:gd name="T32" fmla="*/ 161951 w 186"/>
                <a:gd name="T33" fmla="*/ 9815 h 186"/>
                <a:gd name="T34" fmla="*/ 162933 w 186"/>
                <a:gd name="T35" fmla="*/ 5889 h 186"/>
                <a:gd name="T36" fmla="*/ 160970 w 186"/>
                <a:gd name="T37" fmla="*/ 2945 h 186"/>
                <a:gd name="T38" fmla="*/ 145265 w 186"/>
                <a:gd name="T39" fmla="*/ 0 h 186"/>
                <a:gd name="T40" fmla="*/ 37298 w 186"/>
                <a:gd name="T41" fmla="*/ 0 h 186"/>
                <a:gd name="T42" fmla="*/ 10797 w 186"/>
                <a:gd name="T43" fmla="*/ 10797 h 186"/>
                <a:gd name="T44" fmla="*/ 0 w 186"/>
                <a:gd name="T45" fmla="*/ 37298 h 186"/>
                <a:gd name="T46" fmla="*/ 0 w 186"/>
                <a:gd name="T47" fmla="*/ 145265 h 186"/>
                <a:gd name="T48" fmla="*/ 10797 w 186"/>
                <a:gd name="T49" fmla="*/ 171766 h 186"/>
                <a:gd name="T50" fmla="*/ 37298 w 186"/>
                <a:gd name="T51" fmla="*/ 182563 h 186"/>
                <a:gd name="T52" fmla="*/ 145265 w 186"/>
                <a:gd name="T53" fmla="*/ 182563 h 186"/>
                <a:gd name="T54" fmla="*/ 171766 w 186"/>
                <a:gd name="T55" fmla="*/ 171766 h 186"/>
                <a:gd name="T56" fmla="*/ 182563 w 186"/>
                <a:gd name="T57" fmla="*/ 145265 h 186"/>
                <a:gd name="T58" fmla="*/ 182563 w 186"/>
                <a:gd name="T59" fmla="*/ 120727 h 186"/>
                <a:gd name="T60" fmla="*/ 180600 w 186"/>
                <a:gd name="T61" fmla="*/ 116801 h 186"/>
                <a:gd name="T62" fmla="*/ 180600 w 186"/>
                <a:gd name="T63" fmla="*/ 116801 h 186"/>
                <a:gd name="T64" fmla="*/ 180600 w 186"/>
                <a:gd name="T65" fmla="*/ 116801 h 1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86" h="186">
                  <a:moveTo>
                    <a:pt x="184" y="119"/>
                  </a:moveTo>
                  <a:cubicBezTo>
                    <a:pt x="182" y="118"/>
                    <a:pt x="180" y="119"/>
                    <a:pt x="179" y="120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0" y="129"/>
                    <a:pt x="169" y="130"/>
                    <a:pt x="169" y="131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4"/>
                    <a:pt x="167" y="159"/>
                    <a:pt x="163" y="163"/>
                  </a:cubicBezTo>
                  <a:cubicBezTo>
                    <a:pt x="159" y="167"/>
                    <a:pt x="154" y="169"/>
                    <a:pt x="148" y="169"/>
                  </a:cubicBezTo>
                  <a:cubicBezTo>
                    <a:pt x="38" y="169"/>
                    <a:pt x="38" y="169"/>
                    <a:pt x="38" y="169"/>
                  </a:cubicBezTo>
                  <a:cubicBezTo>
                    <a:pt x="32" y="169"/>
                    <a:pt x="27" y="167"/>
                    <a:pt x="23" y="163"/>
                  </a:cubicBezTo>
                  <a:cubicBezTo>
                    <a:pt x="19" y="159"/>
                    <a:pt x="17" y="154"/>
                    <a:pt x="17" y="14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2"/>
                    <a:pt x="19" y="27"/>
                    <a:pt x="23" y="23"/>
                  </a:cubicBezTo>
                  <a:cubicBezTo>
                    <a:pt x="27" y="19"/>
                    <a:pt x="32" y="17"/>
                    <a:pt x="38" y="17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50" y="17"/>
                    <a:pt x="152" y="17"/>
                    <a:pt x="154" y="17"/>
                  </a:cubicBezTo>
                  <a:cubicBezTo>
                    <a:pt x="156" y="18"/>
                    <a:pt x="157" y="18"/>
                    <a:pt x="159" y="16"/>
                  </a:cubicBezTo>
                  <a:cubicBezTo>
                    <a:pt x="165" y="10"/>
                    <a:pt x="165" y="10"/>
                    <a:pt x="165" y="10"/>
                  </a:cubicBezTo>
                  <a:cubicBezTo>
                    <a:pt x="166" y="9"/>
                    <a:pt x="166" y="8"/>
                    <a:pt x="166" y="6"/>
                  </a:cubicBezTo>
                  <a:cubicBezTo>
                    <a:pt x="166" y="5"/>
                    <a:pt x="165" y="4"/>
                    <a:pt x="164" y="3"/>
                  </a:cubicBezTo>
                  <a:cubicBezTo>
                    <a:pt x="159" y="1"/>
                    <a:pt x="154" y="0"/>
                    <a:pt x="14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8" y="0"/>
                    <a:pt x="19" y="3"/>
                    <a:pt x="11" y="11"/>
                  </a:cubicBezTo>
                  <a:cubicBezTo>
                    <a:pt x="4" y="18"/>
                    <a:pt x="0" y="27"/>
                    <a:pt x="0" y="3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8"/>
                    <a:pt x="4" y="167"/>
                    <a:pt x="11" y="175"/>
                  </a:cubicBezTo>
                  <a:cubicBezTo>
                    <a:pt x="19" y="182"/>
                    <a:pt x="28" y="186"/>
                    <a:pt x="38" y="186"/>
                  </a:cubicBezTo>
                  <a:cubicBezTo>
                    <a:pt x="148" y="186"/>
                    <a:pt x="148" y="186"/>
                    <a:pt x="148" y="186"/>
                  </a:cubicBezTo>
                  <a:cubicBezTo>
                    <a:pt x="159" y="186"/>
                    <a:pt x="168" y="182"/>
                    <a:pt x="175" y="175"/>
                  </a:cubicBezTo>
                  <a:cubicBezTo>
                    <a:pt x="183" y="167"/>
                    <a:pt x="186" y="158"/>
                    <a:pt x="186" y="148"/>
                  </a:cubicBezTo>
                  <a:cubicBezTo>
                    <a:pt x="186" y="123"/>
                    <a:pt x="186" y="123"/>
                    <a:pt x="186" y="123"/>
                  </a:cubicBezTo>
                  <a:cubicBezTo>
                    <a:pt x="186" y="121"/>
                    <a:pt x="186" y="120"/>
                    <a:pt x="184" y="119"/>
                  </a:cubicBezTo>
                  <a:close/>
                  <a:moveTo>
                    <a:pt x="184" y="119"/>
                  </a:moveTo>
                  <a:cubicBezTo>
                    <a:pt x="184" y="119"/>
                    <a:pt x="184" y="119"/>
                    <a:pt x="184" y="11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7">
                <a:defRPr/>
              </a:pPr>
              <a:endParaRPr lang="id-ID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Freeform 430"/>
            <p:cNvSpPr>
              <a:spLocks noEditPoints="1"/>
            </p:cNvSpPr>
            <p:nvPr/>
          </p:nvSpPr>
          <p:spPr bwMode="auto">
            <a:xfrm>
              <a:off x="5592907" y="2817946"/>
              <a:ext cx="123869" cy="123836"/>
            </a:xfrm>
            <a:custGeom>
              <a:avLst/>
              <a:gdLst>
                <a:gd name="T0" fmla="*/ 0 w 127"/>
                <a:gd name="T1" fmla="*/ 86775 h 127"/>
                <a:gd name="T2" fmla="*/ 0 w 127"/>
                <a:gd name="T3" fmla="*/ 123825 h 127"/>
                <a:gd name="T4" fmla="*/ 37050 w 127"/>
                <a:gd name="T5" fmla="*/ 123825 h 127"/>
                <a:gd name="T6" fmla="*/ 123825 w 127"/>
                <a:gd name="T7" fmla="*/ 37050 h 127"/>
                <a:gd name="T8" fmla="*/ 86775 w 127"/>
                <a:gd name="T9" fmla="*/ 0 h 127"/>
                <a:gd name="T10" fmla="*/ 0 w 127"/>
                <a:gd name="T11" fmla="*/ 86775 h 127"/>
                <a:gd name="T12" fmla="*/ 32175 w 127"/>
                <a:gd name="T13" fmla="*/ 111150 h 127"/>
                <a:gd name="T14" fmla="*/ 24375 w 127"/>
                <a:gd name="T15" fmla="*/ 111150 h 127"/>
                <a:gd name="T16" fmla="*/ 24375 w 127"/>
                <a:gd name="T17" fmla="*/ 99450 h 127"/>
                <a:gd name="T18" fmla="*/ 11700 w 127"/>
                <a:gd name="T19" fmla="*/ 99450 h 127"/>
                <a:gd name="T20" fmla="*/ 11700 w 127"/>
                <a:gd name="T21" fmla="*/ 91650 h 127"/>
                <a:gd name="T22" fmla="*/ 27300 w 127"/>
                <a:gd name="T23" fmla="*/ 77025 h 127"/>
                <a:gd name="T24" fmla="*/ 46800 w 127"/>
                <a:gd name="T25" fmla="*/ 96525 h 127"/>
                <a:gd name="T26" fmla="*/ 32175 w 127"/>
                <a:gd name="T27" fmla="*/ 111150 h 127"/>
                <a:gd name="T28" fmla="*/ 88725 w 127"/>
                <a:gd name="T29" fmla="*/ 23400 h 127"/>
                <a:gd name="T30" fmla="*/ 42900 w 127"/>
                <a:gd name="T31" fmla="*/ 68250 h 127"/>
                <a:gd name="T32" fmla="*/ 39000 w 127"/>
                <a:gd name="T33" fmla="*/ 68250 h 127"/>
                <a:gd name="T34" fmla="*/ 39000 w 127"/>
                <a:gd name="T35" fmla="*/ 64350 h 127"/>
                <a:gd name="T36" fmla="*/ 83850 w 127"/>
                <a:gd name="T37" fmla="*/ 18525 h 127"/>
                <a:gd name="T38" fmla="*/ 88725 w 127"/>
                <a:gd name="T39" fmla="*/ 18525 h 127"/>
                <a:gd name="T40" fmla="*/ 88725 w 127"/>
                <a:gd name="T41" fmla="*/ 23400 h 127"/>
                <a:gd name="T42" fmla="*/ 88725 w 127"/>
                <a:gd name="T43" fmla="*/ 23400 h 127"/>
                <a:gd name="T44" fmla="*/ 88725 w 127"/>
                <a:gd name="T45" fmla="*/ 23400 h 1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27" h="127">
                  <a:moveTo>
                    <a:pt x="0" y="89"/>
                  </a:moveTo>
                  <a:cubicBezTo>
                    <a:pt x="0" y="127"/>
                    <a:pt x="0" y="127"/>
                    <a:pt x="0" y="127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89" y="0"/>
                    <a:pt x="89" y="0"/>
                    <a:pt x="89" y="0"/>
                  </a:cubicBezTo>
                  <a:lnTo>
                    <a:pt x="0" y="89"/>
                  </a:lnTo>
                  <a:close/>
                  <a:moveTo>
                    <a:pt x="33" y="114"/>
                  </a:moveTo>
                  <a:cubicBezTo>
                    <a:pt x="25" y="114"/>
                    <a:pt x="25" y="114"/>
                    <a:pt x="25" y="114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12" y="102"/>
                    <a:pt x="12" y="102"/>
                    <a:pt x="12" y="102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48" y="99"/>
                    <a:pt x="48" y="99"/>
                    <a:pt x="48" y="99"/>
                  </a:cubicBezTo>
                  <a:lnTo>
                    <a:pt x="33" y="114"/>
                  </a:lnTo>
                  <a:close/>
                  <a:moveTo>
                    <a:pt x="91" y="24"/>
                  </a:moveTo>
                  <a:cubicBezTo>
                    <a:pt x="44" y="70"/>
                    <a:pt x="44" y="70"/>
                    <a:pt x="44" y="70"/>
                  </a:cubicBezTo>
                  <a:cubicBezTo>
                    <a:pt x="43" y="71"/>
                    <a:pt x="41" y="71"/>
                    <a:pt x="40" y="70"/>
                  </a:cubicBezTo>
                  <a:cubicBezTo>
                    <a:pt x="39" y="69"/>
                    <a:pt x="39" y="67"/>
                    <a:pt x="40" y="66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8" y="18"/>
                    <a:pt x="89" y="18"/>
                    <a:pt x="91" y="19"/>
                  </a:cubicBezTo>
                  <a:cubicBezTo>
                    <a:pt x="92" y="21"/>
                    <a:pt x="92" y="22"/>
                    <a:pt x="91" y="24"/>
                  </a:cubicBezTo>
                  <a:close/>
                  <a:moveTo>
                    <a:pt x="91" y="24"/>
                  </a:moveTo>
                  <a:cubicBezTo>
                    <a:pt x="91" y="24"/>
                    <a:pt x="91" y="24"/>
                    <a:pt x="91" y="2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7">
                <a:defRPr/>
              </a:pPr>
              <a:endParaRPr lang="id-ID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Freeform 431"/>
            <p:cNvSpPr>
              <a:spLocks noEditPoints="1"/>
            </p:cNvSpPr>
            <p:nvPr/>
          </p:nvSpPr>
          <p:spPr bwMode="auto">
            <a:xfrm>
              <a:off x="5688044" y="2793690"/>
              <a:ext cx="52357" cy="52982"/>
            </a:xfrm>
            <a:custGeom>
              <a:avLst/>
              <a:gdLst>
                <a:gd name="T0" fmla="*/ 49478 w 54"/>
                <a:gd name="T1" fmla="*/ 23284 h 54"/>
                <a:gd name="T2" fmla="*/ 29104 w 54"/>
                <a:gd name="T3" fmla="*/ 2910 h 54"/>
                <a:gd name="T4" fmla="*/ 20373 w 54"/>
                <a:gd name="T5" fmla="*/ 0 h 54"/>
                <a:gd name="T6" fmla="*/ 11642 w 54"/>
                <a:gd name="T7" fmla="*/ 2910 h 54"/>
                <a:gd name="T8" fmla="*/ 0 w 54"/>
                <a:gd name="T9" fmla="*/ 15522 h 54"/>
                <a:gd name="T10" fmla="*/ 36866 w 54"/>
                <a:gd name="T11" fmla="*/ 52388 h 54"/>
                <a:gd name="T12" fmla="*/ 49478 w 54"/>
                <a:gd name="T13" fmla="*/ 40746 h 54"/>
                <a:gd name="T14" fmla="*/ 52388 w 54"/>
                <a:gd name="T15" fmla="*/ 32015 h 54"/>
                <a:gd name="T16" fmla="*/ 49478 w 54"/>
                <a:gd name="T17" fmla="*/ 23284 h 54"/>
                <a:gd name="T18" fmla="*/ 49478 w 54"/>
                <a:gd name="T19" fmla="*/ 23284 h 54"/>
                <a:gd name="T20" fmla="*/ 49478 w 54"/>
                <a:gd name="T21" fmla="*/ 23284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4" h="54">
                  <a:moveTo>
                    <a:pt x="51" y="24"/>
                  </a:moveTo>
                  <a:cubicBezTo>
                    <a:pt x="30" y="3"/>
                    <a:pt x="30" y="3"/>
                    <a:pt x="30" y="3"/>
                  </a:cubicBezTo>
                  <a:cubicBezTo>
                    <a:pt x="28" y="1"/>
                    <a:pt x="25" y="0"/>
                    <a:pt x="21" y="0"/>
                  </a:cubicBezTo>
                  <a:cubicBezTo>
                    <a:pt x="18" y="0"/>
                    <a:pt x="15" y="1"/>
                    <a:pt x="12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3" y="39"/>
                    <a:pt x="54" y="36"/>
                    <a:pt x="54" y="33"/>
                  </a:cubicBezTo>
                  <a:cubicBezTo>
                    <a:pt x="54" y="29"/>
                    <a:pt x="53" y="26"/>
                    <a:pt x="51" y="24"/>
                  </a:cubicBezTo>
                  <a:close/>
                  <a:moveTo>
                    <a:pt x="51" y="24"/>
                  </a:moveTo>
                  <a:cubicBezTo>
                    <a:pt x="51" y="24"/>
                    <a:pt x="51" y="24"/>
                    <a:pt x="51" y="2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7">
                <a:defRPr/>
              </a:pPr>
              <a:endParaRPr lang="id-ID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796923" y="2824268"/>
            <a:ext cx="26246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9pPr>
          </a:lstStyle>
          <a:p>
            <a:pPr defTabSz="914377" eaLnBrk="1" hangingPunct="1"/>
            <a:r>
              <a:rPr lang="id-ID" sz="1600" b="1" spc="400" dirty="0">
                <a:solidFill>
                  <a:srgbClr val="000000"/>
                </a:solidFill>
                <a:latin typeface="Montserrat" panose="00000500000000000000" pitchFamily="50" charset="0"/>
              </a:rPr>
              <a:t>PHOTOGRAPHY</a:t>
            </a:r>
            <a:endParaRPr lang="id-ID" sz="1600" spc="400" dirty="0">
              <a:solidFill>
                <a:srgbClr val="000000"/>
              </a:solidFill>
              <a:latin typeface="Montserrat" panose="00000500000000000000" pitchFamily="50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796922" y="4568814"/>
            <a:ext cx="30949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9pPr>
          </a:lstStyle>
          <a:p>
            <a:pPr defTabSz="914377" eaLnBrk="1" hangingPunct="1"/>
            <a:r>
              <a:rPr lang="id-ID" sz="1600" b="1" spc="400" dirty="0">
                <a:solidFill>
                  <a:srgbClr val="000000"/>
                </a:solidFill>
                <a:latin typeface="Montserrat" panose="00000500000000000000" pitchFamily="50" charset="0"/>
              </a:rPr>
              <a:t>DIGITAL IMAGING</a:t>
            </a:r>
            <a:endParaRPr lang="id-ID" sz="1600" spc="400" dirty="0">
              <a:solidFill>
                <a:srgbClr val="000000"/>
              </a:solidFill>
              <a:latin typeface="Montserrat" panose="00000500000000000000" pitchFamily="50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312956" y="2824268"/>
            <a:ext cx="26246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9pPr>
          </a:lstStyle>
          <a:p>
            <a:pPr defTabSz="914377" eaLnBrk="1" hangingPunct="1"/>
            <a:r>
              <a:rPr lang="id-ID" sz="1600" b="1" spc="400" dirty="0">
                <a:solidFill>
                  <a:srgbClr val="000000"/>
                </a:solidFill>
                <a:latin typeface="Montserrat" panose="00000500000000000000" pitchFamily="50" charset="0"/>
              </a:rPr>
              <a:t>VIDEOGRAPHY</a:t>
            </a:r>
            <a:endParaRPr lang="id-ID" sz="1600" spc="400" dirty="0">
              <a:solidFill>
                <a:srgbClr val="000000"/>
              </a:solidFill>
              <a:latin typeface="Montserrat" panose="00000500000000000000" pitchFamily="50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344581" y="4575073"/>
            <a:ext cx="26267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9pPr>
          </a:lstStyle>
          <a:p>
            <a:pPr defTabSz="914377" eaLnBrk="1" hangingPunct="1"/>
            <a:r>
              <a:rPr lang="id-ID" sz="1600" b="1" spc="400" dirty="0">
                <a:solidFill>
                  <a:srgbClr val="000000"/>
                </a:solidFill>
                <a:latin typeface="Montserrat" panose="00000500000000000000" pitchFamily="50" charset="0"/>
              </a:rPr>
              <a:t>EDITING</a:t>
            </a:r>
            <a:endParaRPr lang="id-ID" sz="1600" spc="400" dirty="0">
              <a:solidFill>
                <a:srgbClr val="000000"/>
              </a:solidFill>
              <a:latin typeface="Montserrat" panose="00000500000000000000" pitchFamily="50" charset="0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D663F810-9B33-42C5-9C57-8AE5989BF8B0}"/>
              </a:ext>
            </a:extLst>
          </p:cNvPr>
          <p:cNvSpPr/>
          <p:nvPr/>
        </p:nvSpPr>
        <p:spPr>
          <a:xfrm>
            <a:off x="1665471" y="3186128"/>
            <a:ext cx="41815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E0F8D012-0F8A-4DF1-94E5-2252EC3F13EE}"/>
              </a:ext>
            </a:extLst>
          </p:cNvPr>
          <p:cNvSpPr/>
          <p:nvPr/>
        </p:nvSpPr>
        <p:spPr>
          <a:xfrm>
            <a:off x="1665471" y="4926537"/>
            <a:ext cx="41815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128165C2-DA94-4EAC-958E-B3C88B76F585}"/>
              </a:ext>
            </a:extLst>
          </p:cNvPr>
          <p:cNvSpPr/>
          <p:nvPr/>
        </p:nvSpPr>
        <p:spPr>
          <a:xfrm>
            <a:off x="7261729" y="4803773"/>
            <a:ext cx="41815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0E56E95A-3BC0-438A-B6D2-4369215EC9D6}"/>
              </a:ext>
            </a:extLst>
          </p:cNvPr>
          <p:cNvSpPr/>
          <p:nvPr/>
        </p:nvSpPr>
        <p:spPr>
          <a:xfrm>
            <a:off x="7344581" y="3130283"/>
            <a:ext cx="41815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5B86E8B3-9F38-4BBF-B5D0-7B9B3DE37E1D}"/>
              </a:ext>
            </a:extLst>
          </p:cNvPr>
          <p:cNvSpPr/>
          <p:nvPr/>
        </p:nvSpPr>
        <p:spPr>
          <a:xfrm>
            <a:off x="0" y="0"/>
            <a:ext cx="12192000" cy="2054228"/>
          </a:xfrm>
          <a:prstGeom prst="rect">
            <a:avLst/>
          </a:prstGeom>
          <a:solidFill>
            <a:srgbClr val="D6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07702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>
            <a:extLst>
              <a:ext uri="{FF2B5EF4-FFF2-40B4-BE49-F238E27FC236}">
                <a16:creationId xmlns:a16="http://schemas.microsoft.com/office/drawing/2014/main" xmlns="" id="{1ADD8FC0-2CDE-488B-A31D-552E3A9B054D}"/>
              </a:ext>
            </a:extLst>
          </p:cNvPr>
          <p:cNvSpPr/>
          <p:nvPr/>
        </p:nvSpPr>
        <p:spPr>
          <a:xfrm>
            <a:off x="76199" y="3220720"/>
            <a:ext cx="12039600" cy="2540000"/>
          </a:xfrm>
          <a:prstGeom prst="roundRect">
            <a:avLst/>
          </a:prstGeom>
          <a:noFill/>
          <a:ln w="66675">
            <a:solidFill>
              <a:srgbClr val="D600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2" descr="C:\Users\Nir\Desktop\新建文件夹 (4)\未标xaw题-1.png">
            <a:extLst>
              <a:ext uri="{FF2B5EF4-FFF2-40B4-BE49-F238E27FC236}">
                <a16:creationId xmlns:a16="http://schemas.microsoft.com/office/drawing/2014/main" xmlns="" id="{946E4DDA-13E2-43FC-A2C8-9FFF5D124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3338" y="172720"/>
            <a:ext cx="474532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8">
            <a:extLst>
              <a:ext uri="{FF2B5EF4-FFF2-40B4-BE49-F238E27FC236}">
                <a16:creationId xmlns:a16="http://schemas.microsoft.com/office/drawing/2014/main" xmlns="" id="{36C2C7F6-5674-431F-8750-755E7F619C75}"/>
              </a:ext>
            </a:extLst>
          </p:cNvPr>
          <p:cNvSpPr txBox="1"/>
          <p:nvPr/>
        </p:nvSpPr>
        <p:spPr>
          <a:xfrm>
            <a:off x="2363351" y="4035627"/>
            <a:ext cx="7465296" cy="910186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00000"/>
              </a:lnSpc>
              <a:defRPr/>
            </a:pPr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请替换文字内容，点击添加相关标题文字，修改文字内容，也可以直接复制你的内容到此。点击添加相关标题文字，修改文字内容，也可以直接复制你的内容到此。</a:t>
            </a:r>
            <a:endParaRPr lang="en-US" altLang="zh-CN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941334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3" name="Rectangle 12"/>
          <p:cNvSpPr/>
          <p:nvPr/>
        </p:nvSpPr>
        <p:spPr>
          <a:xfrm>
            <a:off x="479962" y="2185421"/>
            <a:ext cx="5964381" cy="4980124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id-ID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1EEADEF8-5ACD-4756-9C1B-12361908BC99}"/>
              </a:ext>
            </a:extLst>
          </p:cNvPr>
          <p:cNvSpPr/>
          <p:nvPr/>
        </p:nvSpPr>
        <p:spPr>
          <a:xfrm>
            <a:off x="6575964" y="2438400"/>
            <a:ext cx="51962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AB58AC7B-3BF8-4C77-BB9E-71CD1C5C6E94}"/>
              </a:ext>
            </a:extLst>
          </p:cNvPr>
          <p:cNvSpPr/>
          <p:nvPr/>
        </p:nvSpPr>
        <p:spPr>
          <a:xfrm>
            <a:off x="6575963" y="3738196"/>
            <a:ext cx="51962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CFEC4993-E353-4D8B-BCB8-6677F06C4942}"/>
              </a:ext>
            </a:extLst>
          </p:cNvPr>
          <p:cNvSpPr/>
          <p:nvPr/>
        </p:nvSpPr>
        <p:spPr>
          <a:xfrm>
            <a:off x="6575962" y="5037992"/>
            <a:ext cx="51962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637D0A8D-5C62-476B-9713-5DE42243D2C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41" t="10908" r="49537" b="28607"/>
          <a:stretch/>
        </p:blipFill>
        <p:spPr>
          <a:xfrm>
            <a:off x="874024" y="2693943"/>
            <a:ext cx="4936467" cy="3908513"/>
          </a:xfrm>
          <a:prstGeom prst="rect">
            <a:avLst/>
          </a:prstGeom>
        </p:spPr>
      </p:pic>
      <p:pic>
        <p:nvPicPr>
          <p:cNvPr id="11" name="Picture 2" descr="C:\Users\Nir\Desktop\新建文件夹 (4)\未标xaw题-1.png">
            <a:extLst>
              <a:ext uri="{FF2B5EF4-FFF2-40B4-BE49-F238E27FC236}">
                <a16:creationId xmlns:a16="http://schemas.microsoft.com/office/drawing/2014/main" xmlns="" id="{E6D7D55E-1E8D-4AB9-BC3E-A29B7BECA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8965" y="824503"/>
            <a:ext cx="2910465" cy="186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10559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BA3F6380-09BF-468D-B43A-A72D0462D09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394" t="24163" r="34328" b="15352"/>
          <a:stretch/>
        </p:blipFill>
        <p:spPr>
          <a:xfrm>
            <a:off x="7178213" y="1474743"/>
            <a:ext cx="3908513" cy="3908513"/>
          </a:xfrm>
          <a:prstGeom prst="ellipse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7141029" y="4393295"/>
            <a:ext cx="3992545" cy="1421351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id-ID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081080" y="4422905"/>
            <a:ext cx="22978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77">
              <a:lnSpc>
                <a:spcPct val="150000"/>
              </a:lnSpc>
              <a:defRPr/>
            </a:pPr>
            <a:r>
              <a:rPr lang="en-US" sz="1600" b="1" spc="400" dirty="0">
                <a:solidFill>
                  <a:prstClr val="black">
                    <a:lumMod val="85000"/>
                    <a:lumOff val="15000"/>
                  </a:prst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JORDAN DOE</a:t>
            </a:r>
            <a:endParaRPr lang="id-ID" sz="1600" b="1" spc="400" dirty="0">
              <a:solidFill>
                <a:prstClr val="black">
                  <a:lumMod val="85000"/>
                  <a:lumOff val="15000"/>
                </a:prst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Freeform 95"/>
          <p:cNvSpPr>
            <a:spLocks noEditPoints="1"/>
          </p:cNvSpPr>
          <p:nvPr/>
        </p:nvSpPr>
        <p:spPr bwMode="auto">
          <a:xfrm>
            <a:off x="8259971" y="4969617"/>
            <a:ext cx="110067" cy="237067"/>
          </a:xfrm>
          <a:custGeom>
            <a:avLst/>
            <a:gdLst>
              <a:gd name="T0" fmla="*/ 65292 w 101"/>
              <a:gd name="T1" fmla="*/ 70782 h 218"/>
              <a:gd name="T2" fmla="*/ 65292 w 101"/>
              <a:gd name="T3" fmla="*/ 52104 h 218"/>
              <a:gd name="T4" fmla="*/ 66266 w 101"/>
              <a:gd name="T5" fmla="*/ 45222 h 218"/>
              <a:gd name="T6" fmla="*/ 68215 w 101"/>
              <a:gd name="T7" fmla="*/ 41290 h 218"/>
              <a:gd name="T8" fmla="*/ 72113 w 101"/>
              <a:gd name="T9" fmla="*/ 38340 h 218"/>
              <a:gd name="T10" fmla="*/ 79909 w 101"/>
              <a:gd name="T11" fmla="*/ 37357 h 218"/>
              <a:gd name="T12" fmla="*/ 98425 w 101"/>
              <a:gd name="T13" fmla="*/ 37357 h 218"/>
              <a:gd name="T14" fmla="*/ 98425 w 101"/>
              <a:gd name="T15" fmla="*/ 0 h 218"/>
              <a:gd name="T16" fmla="*/ 69190 w 101"/>
              <a:gd name="T17" fmla="*/ 0 h 218"/>
              <a:gd name="T18" fmla="*/ 33133 w 101"/>
              <a:gd name="T19" fmla="*/ 11797 h 218"/>
              <a:gd name="T20" fmla="*/ 21439 w 101"/>
              <a:gd name="T21" fmla="*/ 48171 h 218"/>
              <a:gd name="T22" fmla="*/ 21439 w 101"/>
              <a:gd name="T23" fmla="*/ 70782 h 218"/>
              <a:gd name="T24" fmla="*/ 0 w 101"/>
              <a:gd name="T25" fmla="*/ 70782 h 218"/>
              <a:gd name="T26" fmla="*/ 0 w 101"/>
              <a:gd name="T27" fmla="*/ 107157 h 218"/>
              <a:gd name="T28" fmla="*/ 21439 w 101"/>
              <a:gd name="T29" fmla="*/ 107157 h 218"/>
              <a:gd name="T30" fmla="*/ 21439 w 101"/>
              <a:gd name="T31" fmla="*/ 214313 h 218"/>
              <a:gd name="T32" fmla="*/ 65292 w 101"/>
              <a:gd name="T33" fmla="*/ 214313 h 218"/>
              <a:gd name="T34" fmla="*/ 65292 w 101"/>
              <a:gd name="T35" fmla="*/ 107157 h 218"/>
              <a:gd name="T36" fmla="*/ 94527 w 101"/>
              <a:gd name="T37" fmla="*/ 107157 h 218"/>
              <a:gd name="T38" fmla="*/ 98425 w 101"/>
              <a:gd name="T39" fmla="*/ 70782 h 218"/>
              <a:gd name="T40" fmla="*/ 65292 w 101"/>
              <a:gd name="T41" fmla="*/ 70782 h 218"/>
              <a:gd name="T42" fmla="*/ 65292 w 101"/>
              <a:gd name="T43" fmla="*/ 70782 h 218"/>
              <a:gd name="T44" fmla="*/ 65292 w 101"/>
              <a:gd name="T45" fmla="*/ 70782 h 21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01" h="218">
                <a:moveTo>
                  <a:pt x="67" y="72"/>
                </a:moveTo>
                <a:cubicBezTo>
                  <a:pt x="67" y="53"/>
                  <a:pt x="67" y="53"/>
                  <a:pt x="67" y="53"/>
                </a:cubicBezTo>
                <a:cubicBezTo>
                  <a:pt x="67" y="50"/>
                  <a:pt x="68" y="48"/>
                  <a:pt x="68" y="46"/>
                </a:cubicBezTo>
                <a:cubicBezTo>
                  <a:pt x="68" y="45"/>
                  <a:pt x="69" y="43"/>
                  <a:pt x="70" y="42"/>
                </a:cubicBezTo>
                <a:cubicBezTo>
                  <a:pt x="71" y="40"/>
                  <a:pt x="72" y="39"/>
                  <a:pt x="74" y="39"/>
                </a:cubicBezTo>
                <a:cubicBezTo>
                  <a:pt x="76" y="38"/>
                  <a:pt x="79" y="38"/>
                  <a:pt x="82" y="38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1" y="0"/>
                  <a:pt x="101" y="0"/>
                  <a:pt x="10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54" y="0"/>
                  <a:pt x="41" y="4"/>
                  <a:pt x="34" y="12"/>
                </a:cubicBezTo>
                <a:cubicBezTo>
                  <a:pt x="26" y="21"/>
                  <a:pt x="22" y="33"/>
                  <a:pt x="22" y="49"/>
                </a:cubicBezTo>
                <a:cubicBezTo>
                  <a:pt x="22" y="72"/>
                  <a:pt x="22" y="72"/>
                  <a:pt x="22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09"/>
                  <a:pt x="0" y="109"/>
                  <a:pt x="0" y="109"/>
                </a:cubicBezTo>
                <a:cubicBezTo>
                  <a:pt x="22" y="109"/>
                  <a:pt x="22" y="109"/>
                  <a:pt x="22" y="109"/>
                </a:cubicBezTo>
                <a:cubicBezTo>
                  <a:pt x="22" y="218"/>
                  <a:pt x="22" y="218"/>
                  <a:pt x="22" y="218"/>
                </a:cubicBezTo>
                <a:cubicBezTo>
                  <a:pt x="67" y="218"/>
                  <a:pt x="67" y="218"/>
                  <a:pt x="67" y="218"/>
                </a:cubicBezTo>
                <a:cubicBezTo>
                  <a:pt x="67" y="109"/>
                  <a:pt x="67" y="109"/>
                  <a:pt x="67" y="109"/>
                </a:cubicBezTo>
                <a:cubicBezTo>
                  <a:pt x="97" y="109"/>
                  <a:pt x="97" y="109"/>
                  <a:pt x="97" y="109"/>
                </a:cubicBezTo>
                <a:cubicBezTo>
                  <a:pt x="101" y="72"/>
                  <a:pt x="101" y="72"/>
                  <a:pt x="101" y="72"/>
                </a:cubicBezTo>
                <a:lnTo>
                  <a:pt x="67" y="72"/>
                </a:lnTo>
                <a:close/>
                <a:moveTo>
                  <a:pt x="67" y="72"/>
                </a:moveTo>
                <a:cubicBezTo>
                  <a:pt x="67" y="72"/>
                  <a:pt x="67" y="72"/>
                  <a:pt x="67" y="7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914377">
              <a:defRPr/>
            </a:pPr>
            <a:endParaRPr lang="id-ID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Freeform 125"/>
          <p:cNvSpPr>
            <a:spLocks noEditPoints="1"/>
          </p:cNvSpPr>
          <p:nvPr/>
        </p:nvSpPr>
        <p:spPr bwMode="auto">
          <a:xfrm>
            <a:off x="9396308" y="4975967"/>
            <a:ext cx="228600" cy="226484"/>
          </a:xfrm>
          <a:custGeom>
            <a:avLst/>
            <a:gdLst>
              <a:gd name="T0" fmla="*/ 164592 w 175"/>
              <a:gd name="T1" fmla="*/ 5857 h 174"/>
              <a:gd name="T2" fmla="*/ 148917 w 175"/>
              <a:gd name="T3" fmla="*/ 0 h 174"/>
              <a:gd name="T4" fmla="*/ 21554 w 175"/>
              <a:gd name="T5" fmla="*/ 0 h 174"/>
              <a:gd name="T6" fmla="*/ 6858 w 175"/>
              <a:gd name="T7" fmla="*/ 5857 h 174"/>
              <a:gd name="T8" fmla="*/ 0 w 175"/>
              <a:gd name="T9" fmla="*/ 21477 h 174"/>
              <a:gd name="T10" fmla="*/ 0 w 175"/>
              <a:gd name="T11" fmla="*/ 148386 h 174"/>
              <a:gd name="T12" fmla="*/ 6858 w 175"/>
              <a:gd name="T13" fmla="*/ 164006 h 174"/>
              <a:gd name="T14" fmla="*/ 21554 w 175"/>
              <a:gd name="T15" fmla="*/ 169863 h 174"/>
              <a:gd name="T16" fmla="*/ 148917 w 175"/>
              <a:gd name="T17" fmla="*/ 169863 h 174"/>
              <a:gd name="T18" fmla="*/ 164592 w 175"/>
              <a:gd name="T19" fmla="*/ 164006 h 174"/>
              <a:gd name="T20" fmla="*/ 171450 w 175"/>
              <a:gd name="T21" fmla="*/ 148386 h 174"/>
              <a:gd name="T22" fmla="*/ 171450 w 175"/>
              <a:gd name="T23" fmla="*/ 21477 h 174"/>
              <a:gd name="T24" fmla="*/ 164592 w 175"/>
              <a:gd name="T25" fmla="*/ 5857 h 174"/>
              <a:gd name="T26" fmla="*/ 61722 w 175"/>
              <a:gd name="T27" fmla="*/ 61502 h 174"/>
              <a:gd name="T28" fmla="*/ 85235 w 175"/>
              <a:gd name="T29" fmla="*/ 51740 h 174"/>
              <a:gd name="T30" fmla="*/ 109728 w 175"/>
              <a:gd name="T31" fmla="*/ 61502 h 174"/>
              <a:gd name="T32" fmla="*/ 119525 w 175"/>
              <a:gd name="T33" fmla="*/ 84932 h 174"/>
              <a:gd name="T34" fmla="*/ 109728 w 175"/>
              <a:gd name="T35" fmla="*/ 108361 h 174"/>
              <a:gd name="T36" fmla="*/ 85235 w 175"/>
              <a:gd name="T37" fmla="*/ 118123 h 174"/>
              <a:gd name="T38" fmla="*/ 61722 w 175"/>
              <a:gd name="T39" fmla="*/ 108361 h 174"/>
              <a:gd name="T40" fmla="*/ 50945 w 175"/>
              <a:gd name="T41" fmla="*/ 84932 h 174"/>
              <a:gd name="T42" fmla="*/ 61722 w 175"/>
              <a:gd name="T43" fmla="*/ 61502 h 174"/>
              <a:gd name="T44" fmla="*/ 151856 w 175"/>
              <a:gd name="T45" fmla="*/ 143505 h 174"/>
              <a:gd name="T46" fmla="*/ 149896 w 175"/>
              <a:gd name="T47" fmla="*/ 148386 h 174"/>
              <a:gd name="T48" fmla="*/ 144998 w 175"/>
              <a:gd name="T49" fmla="*/ 150339 h 174"/>
              <a:gd name="T50" fmla="*/ 25473 w 175"/>
              <a:gd name="T51" fmla="*/ 150339 h 174"/>
              <a:gd name="T52" fmla="*/ 20574 w 175"/>
              <a:gd name="T53" fmla="*/ 148386 h 174"/>
              <a:gd name="T54" fmla="*/ 18615 w 175"/>
              <a:gd name="T55" fmla="*/ 143505 h 174"/>
              <a:gd name="T56" fmla="*/ 18615 w 175"/>
              <a:gd name="T57" fmla="*/ 72241 h 174"/>
              <a:gd name="T58" fmla="*/ 34290 w 175"/>
              <a:gd name="T59" fmla="*/ 72241 h 174"/>
              <a:gd name="T60" fmla="*/ 32331 w 175"/>
              <a:gd name="T61" fmla="*/ 86884 h 174"/>
              <a:gd name="T62" fmla="*/ 48006 w 175"/>
              <a:gd name="T63" fmla="*/ 123004 h 174"/>
              <a:gd name="T64" fmla="*/ 85235 w 175"/>
              <a:gd name="T65" fmla="*/ 137648 h 174"/>
              <a:gd name="T66" fmla="*/ 112667 w 175"/>
              <a:gd name="T67" fmla="*/ 130814 h 174"/>
              <a:gd name="T68" fmla="*/ 131282 w 175"/>
              <a:gd name="T69" fmla="*/ 112266 h 174"/>
              <a:gd name="T70" fmla="*/ 139119 w 175"/>
              <a:gd name="T71" fmla="*/ 86884 h 174"/>
              <a:gd name="T72" fmla="*/ 136180 w 175"/>
              <a:gd name="T73" fmla="*/ 72241 h 174"/>
              <a:gd name="T74" fmla="*/ 151856 w 175"/>
              <a:gd name="T75" fmla="*/ 72241 h 174"/>
              <a:gd name="T76" fmla="*/ 151856 w 175"/>
              <a:gd name="T77" fmla="*/ 143505 h 174"/>
              <a:gd name="T78" fmla="*/ 151856 w 175"/>
              <a:gd name="T79" fmla="*/ 44906 h 174"/>
              <a:gd name="T80" fmla="*/ 148917 w 175"/>
              <a:gd name="T81" fmla="*/ 49787 h 174"/>
              <a:gd name="T82" fmla="*/ 144018 w 175"/>
              <a:gd name="T83" fmla="*/ 52716 h 174"/>
              <a:gd name="T84" fmla="*/ 124424 w 175"/>
              <a:gd name="T85" fmla="*/ 52716 h 174"/>
              <a:gd name="T86" fmla="*/ 119525 w 175"/>
              <a:gd name="T87" fmla="*/ 49787 h 174"/>
              <a:gd name="T88" fmla="*/ 116586 w 175"/>
              <a:gd name="T89" fmla="*/ 44906 h 174"/>
              <a:gd name="T90" fmla="*/ 116586 w 175"/>
              <a:gd name="T91" fmla="*/ 26358 h 174"/>
              <a:gd name="T92" fmla="*/ 119525 w 175"/>
              <a:gd name="T93" fmla="*/ 21477 h 174"/>
              <a:gd name="T94" fmla="*/ 124424 w 175"/>
              <a:gd name="T95" fmla="*/ 18548 h 174"/>
              <a:gd name="T96" fmla="*/ 144018 w 175"/>
              <a:gd name="T97" fmla="*/ 18548 h 174"/>
              <a:gd name="T98" fmla="*/ 148917 w 175"/>
              <a:gd name="T99" fmla="*/ 21477 h 174"/>
              <a:gd name="T100" fmla="*/ 151856 w 175"/>
              <a:gd name="T101" fmla="*/ 26358 h 174"/>
              <a:gd name="T102" fmla="*/ 151856 w 175"/>
              <a:gd name="T103" fmla="*/ 44906 h 174"/>
              <a:gd name="T104" fmla="*/ 151856 w 175"/>
              <a:gd name="T105" fmla="*/ 44906 h 174"/>
              <a:gd name="T106" fmla="*/ 151856 w 175"/>
              <a:gd name="T107" fmla="*/ 44906 h 17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175" h="174">
                <a:moveTo>
                  <a:pt x="168" y="6"/>
                </a:moveTo>
                <a:cubicBezTo>
                  <a:pt x="164" y="2"/>
                  <a:pt x="158" y="0"/>
                  <a:pt x="15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6" y="0"/>
                  <a:pt x="11" y="2"/>
                  <a:pt x="7" y="6"/>
                </a:cubicBezTo>
                <a:cubicBezTo>
                  <a:pt x="2" y="11"/>
                  <a:pt x="0" y="16"/>
                  <a:pt x="0" y="2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8"/>
                  <a:pt x="2" y="163"/>
                  <a:pt x="7" y="168"/>
                </a:cubicBezTo>
                <a:cubicBezTo>
                  <a:pt x="11" y="172"/>
                  <a:pt x="16" y="174"/>
                  <a:pt x="22" y="174"/>
                </a:cubicBezTo>
                <a:cubicBezTo>
                  <a:pt x="152" y="174"/>
                  <a:pt x="152" y="174"/>
                  <a:pt x="152" y="174"/>
                </a:cubicBezTo>
                <a:cubicBezTo>
                  <a:pt x="158" y="174"/>
                  <a:pt x="164" y="172"/>
                  <a:pt x="168" y="168"/>
                </a:cubicBezTo>
                <a:cubicBezTo>
                  <a:pt x="172" y="163"/>
                  <a:pt x="175" y="158"/>
                  <a:pt x="175" y="152"/>
                </a:cubicBezTo>
                <a:cubicBezTo>
                  <a:pt x="175" y="22"/>
                  <a:pt x="175" y="22"/>
                  <a:pt x="175" y="22"/>
                </a:cubicBezTo>
                <a:cubicBezTo>
                  <a:pt x="175" y="16"/>
                  <a:pt x="172" y="11"/>
                  <a:pt x="168" y="6"/>
                </a:cubicBezTo>
                <a:close/>
                <a:moveTo>
                  <a:pt x="63" y="63"/>
                </a:moveTo>
                <a:cubicBezTo>
                  <a:pt x="70" y="56"/>
                  <a:pt x="78" y="53"/>
                  <a:pt x="87" y="53"/>
                </a:cubicBezTo>
                <a:cubicBezTo>
                  <a:pt x="97" y="53"/>
                  <a:pt x="105" y="56"/>
                  <a:pt x="112" y="63"/>
                </a:cubicBezTo>
                <a:cubicBezTo>
                  <a:pt x="119" y="69"/>
                  <a:pt x="122" y="77"/>
                  <a:pt x="122" y="87"/>
                </a:cubicBezTo>
                <a:cubicBezTo>
                  <a:pt x="122" y="96"/>
                  <a:pt x="119" y="104"/>
                  <a:pt x="112" y="111"/>
                </a:cubicBezTo>
                <a:cubicBezTo>
                  <a:pt x="105" y="117"/>
                  <a:pt x="97" y="121"/>
                  <a:pt x="87" y="121"/>
                </a:cubicBezTo>
                <a:cubicBezTo>
                  <a:pt x="78" y="121"/>
                  <a:pt x="70" y="117"/>
                  <a:pt x="63" y="111"/>
                </a:cubicBezTo>
                <a:cubicBezTo>
                  <a:pt x="56" y="104"/>
                  <a:pt x="52" y="96"/>
                  <a:pt x="52" y="87"/>
                </a:cubicBezTo>
                <a:cubicBezTo>
                  <a:pt x="52" y="77"/>
                  <a:pt x="56" y="69"/>
                  <a:pt x="63" y="63"/>
                </a:cubicBezTo>
                <a:close/>
                <a:moveTo>
                  <a:pt x="155" y="147"/>
                </a:moveTo>
                <a:cubicBezTo>
                  <a:pt x="155" y="149"/>
                  <a:pt x="154" y="151"/>
                  <a:pt x="153" y="152"/>
                </a:cubicBezTo>
                <a:cubicBezTo>
                  <a:pt x="151" y="154"/>
                  <a:pt x="150" y="154"/>
                  <a:pt x="148" y="154"/>
                </a:cubicBezTo>
                <a:cubicBezTo>
                  <a:pt x="26" y="154"/>
                  <a:pt x="26" y="154"/>
                  <a:pt x="26" y="154"/>
                </a:cubicBezTo>
                <a:cubicBezTo>
                  <a:pt x="24" y="154"/>
                  <a:pt x="23" y="154"/>
                  <a:pt x="21" y="152"/>
                </a:cubicBezTo>
                <a:cubicBezTo>
                  <a:pt x="20" y="151"/>
                  <a:pt x="19" y="149"/>
                  <a:pt x="19" y="147"/>
                </a:cubicBezTo>
                <a:cubicBezTo>
                  <a:pt x="19" y="74"/>
                  <a:pt x="19" y="74"/>
                  <a:pt x="19" y="74"/>
                </a:cubicBezTo>
                <a:cubicBezTo>
                  <a:pt x="35" y="74"/>
                  <a:pt x="35" y="74"/>
                  <a:pt x="35" y="74"/>
                </a:cubicBezTo>
                <a:cubicBezTo>
                  <a:pt x="34" y="78"/>
                  <a:pt x="33" y="83"/>
                  <a:pt x="33" y="89"/>
                </a:cubicBezTo>
                <a:cubicBezTo>
                  <a:pt x="33" y="103"/>
                  <a:pt x="38" y="115"/>
                  <a:pt x="49" y="126"/>
                </a:cubicBezTo>
                <a:cubicBezTo>
                  <a:pt x="60" y="136"/>
                  <a:pt x="72" y="141"/>
                  <a:pt x="87" y="141"/>
                </a:cubicBezTo>
                <a:cubicBezTo>
                  <a:pt x="97" y="141"/>
                  <a:pt x="106" y="139"/>
                  <a:pt x="115" y="134"/>
                </a:cubicBezTo>
                <a:cubicBezTo>
                  <a:pt x="123" y="129"/>
                  <a:pt x="130" y="123"/>
                  <a:pt x="134" y="115"/>
                </a:cubicBezTo>
                <a:cubicBezTo>
                  <a:pt x="139" y="107"/>
                  <a:pt x="142" y="98"/>
                  <a:pt x="142" y="89"/>
                </a:cubicBezTo>
                <a:cubicBezTo>
                  <a:pt x="142" y="83"/>
                  <a:pt x="141" y="78"/>
                  <a:pt x="139" y="74"/>
                </a:cubicBezTo>
                <a:cubicBezTo>
                  <a:pt x="155" y="74"/>
                  <a:pt x="155" y="74"/>
                  <a:pt x="155" y="74"/>
                </a:cubicBezTo>
                <a:lnTo>
                  <a:pt x="155" y="147"/>
                </a:lnTo>
                <a:close/>
                <a:moveTo>
                  <a:pt x="155" y="46"/>
                </a:moveTo>
                <a:cubicBezTo>
                  <a:pt x="155" y="48"/>
                  <a:pt x="154" y="50"/>
                  <a:pt x="152" y="51"/>
                </a:cubicBezTo>
                <a:cubicBezTo>
                  <a:pt x="151" y="53"/>
                  <a:pt x="149" y="54"/>
                  <a:pt x="147" y="54"/>
                </a:cubicBezTo>
                <a:cubicBezTo>
                  <a:pt x="127" y="54"/>
                  <a:pt x="127" y="54"/>
                  <a:pt x="127" y="54"/>
                </a:cubicBezTo>
                <a:cubicBezTo>
                  <a:pt x="125" y="54"/>
                  <a:pt x="123" y="53"/>
                  <a:pt x="122" y="51"/>
                </a:cubicBezTo>
                <a:cubicBezTo>
                  <a:pt x="120" y="50"/>
                  <a:pt x="119" y="48"/>
                  <a:pt x="119" y="46"/>
                </a:cubicBezTo>
                <a:cubicBezTo>
                  <a:pt x="119" y="27"/>
                  <a:pt x="119" y="27"/>
                  <a:pt x="119" y="27"/>
                </a:cubicBezTo>
                <a:cubicBezTo>
                  <a:pt x="119" y="25"/>
                  <a:pt x="120" y="23"/>
                  <a:pt x="122" y="22"/>
                </a:cubicBezTo>
                <a:cubicBezTo>
                  <a:pt x="123" y="20"/>
                  <a:pt x="125" y="19"/>
                  <a:pt x="127" y="19"/>
                </a:cubicBezTo>
                <a:cubicBezTo>
                  <a:pt x="147" y="19"/>
                  <a:pt x="147" y="19"/>
                  <a:pt x="147" y="19"/>
                </a:cubicBezTo>
                <a:cubicBezTo>
                  <a:pt x="149" y="19"/>
                  <a:pt x="151" y="20"/>
                  <a:pt x="152" y="22"/>
                </a:cubicBezTo>
                <a:cubicBezTo>
                  <a:pt x="154" y="23"/>
                  <a:pt x="155" y="25"/>
                  <a:pt x="155" y="27"/>
                </a:cubicBezTo>
                <a:lnTo>
                  <a:pt x="155" y="46"/>
                </a:lnTo>
                <a:close/>
                <a:moveTo>
                  <a:pt x="155" y="46"/>
                </a:moveTo>
                <a:cubicBezTo>
                  <a:pt x="155" y="46"/>
                  <a:pt x="155" y="46"/>
                  <a:pt x="155" y="46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914377">
              <a:defRPr/>
            </a:pPr>
            <a:endParaRPr lang="id-ID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Freeform 127"/>
          <p:cNvSpPr>
            <a:spLocks noEditPoints="1"/>
          </p:cNvSpPr>
          <p:nvPr/>
        </p:nvSpPr>
        <p:spPr bwMode="auto">
          <a:xfrm>
            <a:off x="9977783" y="4995017"/>
            <a:ext cx="260349" cy="186267"/>
          </a:xfrm>
          <a:custGeom>
            <a:avLst/>
            <a:gdLst>
              <a:gd name="T0" fmla="*/ 195262 w 199"/>
              <a:gd name="T1" fmla="*/ 54109 h 142"/>
              <a:gd name="T2" fmla="*/ 194281 w 199"/>
              <a:gd name="T3" fmla="*/ 38368 h 142"/>
              <a:gd name="T4" fmla="*/ 192318 w 199"/>
              <a:gd name="T5" fmla="*/ 22627 h 142"/>
              <a:gd name="T6" fmla="*/ 184469 w 199"/>
              <a:gd name="T7" fmla="*/ 8854 h 142"/>
              <a:gd name="T8" fmla="*/ 170732 w 199"/>
              <a:gd name="T9" fmla="*/ 2951 h 142"/>
              <a:gd name="T10" fmla="*/ 98122 w 199"/>
              <a:gd name="T11" fmla="*/ 0 h 142"/>
              <a:gd name="T12" fmla="*/ 24530 w 199"/>
              <a:gd name="T13" fmla="*/ 2951 h 142"/>
              <a:gd name="T14" fmla="*/ 10793 w 199"/>
              <a:gd name="T15" fmla="*/ 8854 h 142"/>
              <a:gd name="T16" fmla="*/ 3925 w 199"/>
              <a:gd name="T17" fmla="*/ 22627 h 142"/>
              <a:gd name="T18" fmla="*/ 981 w 199"/>
              <a:gd name="T19" fmla="*/ 38368 h 142"/>
              <a:gd name="T20" fmla="*/ 0 w 199"/>
              <a:gd name="T21" fmla="*/ 54109 h 142"/>
              <a:gd name="T22" fmla="*/ 0 w 199"/>
              <a:gd name="T23" fmla="*/ 69850 h 142"/>
              <a:gd name="T24" fmla="*/ 0 w 199"/>
              <a:gd name="T25" fmla="*/ 86575 h 142"/>
              <a:gd name="T26" fmla="*/ 981 w 199"/>
              <a:gd name="T27" fmla="*/ 101332 h 142"/>
              <a:gd name="T28" fmla="*/ 3925 w 199"/>
              <a:gd name="T29" fmla="*/ 118056 h 142"/>
              <a:gd name="T30" fmla="*/ 10793 w 199"/>
              <a:gd name="T31" fmla="*/ 130846 h 142"/>
              <a:gd name="T32" fmla="*/ 24530 w 199"/>
              <a:gd name="T33" fmla="*/ 137732 h 142"/>
              <a:gd name="T34" fmla="*/ 98122 w 199"/>
              <a:gd name="T35" fmla="*/ 139700 h 142"/>
              <a:gd name="T36" fmla="*/ 170732 w 199"/>
              <a:gd name="T37" fmla="*/ 137732 h 142"/>
              <a:gd name="T38" fmla="*/ 184469 w 199"/>
              <a:gd name="T39" fmla="*/ 130846 h 142"/>
              <a:gd name="T40" fmla="*/ 192318 w 199"/>
              <a:gd name="T41" fmla="*/ 118056 h 142"/>
              <a:gd name="T42" fmla="*/ 194281 w 199"/>
              <a:gd name="T43" fmla="*/ 101332 h 142"/>
              <a:gd name="T44" fmla="*/ 195262 w 199"/>
              <a:gd name="T45" fmla="*/ 86575 h 142"/>
              <a:gd name="T46" fmla="*/ 195262 w 199"/>
              <a:gd name="T47" fmla="*/ 69850 h 142"/>
              <a:gd name="T48" fmla="*/ 195262 w 199"/>
              <a:gd name="T49" fmla="*/ 54109 h 142"/>
              <a:gd name="T50" fmla="*/ 136389 w 199"/>
              <a:gd name="T51" fmla="*/ 75753 h 142"/>
              <a:gd name="T52" fmla="*/ 80460 w 199"/>
              <a:gd name="T53" fmla="*/ 111170 h 142"/>
              <a:gd name="T54" fmla="*/ 76535 w 199"/>
              <a:gd name="T55" fmla="*/ 112154 h 142"/>
              <a:gd name="T56" fmla="*/ 73591 w 199"/>
              <a:gd name="T57" fmla="*/ 111170 h 142"/>
              <a:gd name="T58" fmla="*/ 69666 w 199"/>
              <a:gd name="T59" fmla="*/ 105267 h 142"/>
              <a:gd name="T60" fmla="*/ 69666 w 199"/>
              <a:gd name="T61" fmla="*/ 35417 h 142"/>
              <a:gd name="T62" fmla="*/ 73591 w 199"/>
              <a:gd name="T63" fmla="*/ 29514 h 142"/>
              <a:gd name="T64" fmla="*/ 80460 w 199"/>
              <a:gd name="T65" fmla="*/ 29514 h 142"/>
              <a:gd name="T66" fmla="*/ 136389 w 199"/>
              <a:gd name="T67" fmla="*/ 63947 h 142"/>
              <a:gd name="T68" fmla="*/ 139333 w 199"/>
              <a:gd name="T69" fmla="*/ 69850 h 142"/>
              <a:gd name="T70" fmla="*/ 136389 w 199"/>
              <a:gd name="T71" fmla="*/ 75753 h 142"/>
              <a:gd name="T72" fmla="*/ 136389 w 199"/>
              <a:gd name="T73" fmla="*/ 75753 h 142"/>
              <a:gd name="T74" fmla="*/ 136389 w 199"/>
              <a:gd name="T75" fmla="*/ 75753 h 14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99" h="142">
                <a:moveTo>
                  <a:pt x="199" y="55"/>
                </a:moveTo>
                <a:cubicBezTo>
                  <a:pt x="199" y="51"/>
                  <a:pt x="199" y="46"/>
                  <a:pt x="198" y="39"/>
                </a:cubicBezTo>
                <a:cubicBezTo>
                  <a:pt x="198" y="33"/>
                  <a:pt x="197" y="28"/>
                  <a:pt x="196" y="23"/>
                </a:cubicBezTo>
                <a:cubicBezTo>
                  <a:pt x="195" y="18"/>
                  <a:pt x="192" y="13"/>
                  <a:pt x="188" y="9"/>
                </a:cubicBezTo>
                <a:cubicBezTo>
                  <a:pt x="184" y="6"/>
                  <a:pt x="179" y="4"/>
                  <a:pt x="174" y="3"/>
                </a:cubicBezTo>
                <a:cubicBezTo>
                  <a:pt x="158" y="1"/>
                  <a:pt x="133" y="0"/>
                  <a:pt x="100" y="0"/>
                </a:cubicBezTo>
                <a:cubicBezTo>
                  <a:pt x="66" y="0"/>
                  <a:pt x="42" y="1"/>
                  <a:pt x="25" y="3"/>
                </a:cubicBezTo>
                <a:cubicBezTo>
                  <a:pt x="20" y="4"/>
                  <a:pt x="15" y="6"/>
                  <a:pt x="11" y="9"/>
                </a:cubicBezTo>
                <a:cubicBezTo>
                  <a:pt x="7" y="13"/>
                  <a:pt x="5" y="18"/>
                  <a:pt x="4" y="23"/>
                </a:cubicBezTo>
                <a:cubicBezTo>
                  <a:pt x="3" y="28"/>
                  <a:pt x="2" y="33"/>
                  <a:pt x="1" y="39"/>
                </a:cubicBezTo>
                <a:cubicBezTo>
                  <a:pt x="1" y="46"/>
                  <a:pt x="0" y="51"/>
                  <a:pt x="0" y="55"/>
                </a:cubicBezTo>
                <a:cubicBezTo>
                  <a:pt x="0" y="59"/>
                  <a:pt x="0" y="64"/>
                  <a:pt x="0" y="71"/>
                </a:cubicBezTo>
                <a:cubicBezTo>
                  <a:pt x="0" y="78"/>
                  <a:pt x="0" y="84"/>
                  <a:pt x="0" y="88"/>
                </a:cubicBezTo>
                <a:cubicBezTo>
                  <a:pt x="0" y="92"/>
                  <a:pt x="1" y="97"/>
                  <a:pt x="1" y="103"/>
                </a:cubicBezTo>
                <a:cubicBezTo>
                  <a:pt x="2" y="109"/>
                  <a:pt x="2" y="115"/>
                  <a:pt x="4" y="120"/>
                </a:cubicBezTo>
                <a:cubicBezTo>
                  <a:pt x="5" y="125"/>
                  <a:pt x="7" y="129"/>
                  <a:pt x="11" y="133"/>
                </a:cubicBezTo>
                <a:cubicBezTo>
                  <a:pt x="15" y="137"/>
                  <a:pt x="20" y="139"/>
                  <a:pt x="25" y="140"/>
                </a:cubicBezTo>
                <a:cubicBezTo>
                  <a:pt x="42" y="141"/>
                  <a:pt x="66" y="142"/>
                  <a:pt x="100" y="142"/>
                </a:cubicBezTo>
                <a:cubicBezTo>
                  <a:pt x="133" y="142"/>
                  <a:pt x="158" y="141"/>
                  <a:pt x="174" y="140"/>
                </a:cubicBezTo>
                <a:cubicBezTo>
                  <a:pt x="179" y="139"/>
                  <a:pt x="184" y="137"/>
                  <a:pt x="188" y="133"/>
                </a:cubicBezTo>
                <a:cubicBezTo>
                  <a:pt x="192" y="129"/>
                  <a:pt x="194" y="125"/>
                  <a:pt x="196" y="120"/>
                </a:cubicBezTo>
                <a:cubicBezTo>
                  <a:pt x="197" y="115"/>
                  <a:pt x="198" y="109"/>
                  <a:pt x="198" y="103"/>
                </a:cubicBezTo>
                <a:cubicBezTo>
                  <a:pt x="199" y="97"/>
                  <a:pt x="199" y="92"/>
                  <a:pt x="199" y="88"/>
                </a:cubicBezTo>
                <a:cubicBezTo>
                  <a:pt x="199" y="84"/>
                  <a:pt x="199" y="78"/>
                  <a:pt x="199" y="71"/>
                </a:cubicBezTo>
                <a:cubicBezTo>
                  <a:pt x="199" y="64"/>
                  <a:pt x="199" y="59"/>
                  <a:pt x="199" y="55"/>
                </a:cubicBezTo>
                <a:close/>
                <a:moveTo>
                  <a:pt x="139" y="77"/>
                </a:moveTo>
                <a:cubicBezTo>
                  <a:pt x="82" y="113"/>
                  <a:pt x="82" y="113"/>
                  <a:pt x="82" y="113"/>
                </a:cubicBezTo>
                <a:cubicBezTo>
                  <a:pt x="81" y="114"/>
                  <a:pt x="80" y="114"/>
                  <a:pt x="78" y="114"/>
                </a:cubicBezTo>
                <a:cubicBezTo>
                  <a:pt x="77" y="114"/>
                  <a:pt x="76" y="114"/>
                  <a:pt x="75" y="113"/>
                </a:cubicBezTo>
                <a:cubicBezTo>
                  <a:pt x="72" y="112"/>
                  <a:pt x="71" y="110"/>
                  <a:pt x="71" y="107"/>
                </a:cubicBezTo>
                <a:cubicBezTo>
                  <a:pt x="71" y="36"/>
                  <a:pt x="71" y="36"/>
                  <a:pt x="71" y="36"/>
                </a:cubicBezTo>
                <a:cubicBezTo>
                  <a:pt x="71" y="33"/>
                  <a:pt x="72" y="31"/>
                  <a:pt x="75" y="30"/>
                </a:cubicBezTo>
                <a:cubicBezTo>
                  <a:pt x="77" y="28"/>
                  <a:pt x="80" y="28"/>
                  <a:pt x="82" y="30"/>
                </a:cubicBezTo>
                <a:cubicBezTo>
                  <a:pt x="139" y="65"/>
                  <a:pt x="139" y="65"/>
                  <a:pt x="139" y="65"/>
                </a:cubicBezTo>
                <a:cubicBezTo>
                  <a:pt x="141" y="67"/>
                  <a:pt x="142" y="69"/>
                  <a:pt x="142" y="71"/>
                </a:cubicBezTo>
                <a:cubicBezTo>
                  <a:pt x="142" y="74"/>
                  <a:pt x="141" y="76"/>
                  <a:pt x="139" y="77"/>
                </a:cubicBezTo>
                <a:close/>
                <a:moveTo>
                  <a:pt x="139" y="77"/>
                </a:moveTo>
                <a:cubicBezTo>
                  <a:pt x="139" y="77"/>
                  <a:pt x="139" y="77"/>
                  <a:pt x="139" y="7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914377">
              <a:defRPr/>
            </a:pPr>
            <a:endParaRPr lang="id-ID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Freeform 776"/>
          <p:cNvSpPr>
            <a:spLocks noEditPoints="1"/>
          </p:cNvSpPr>
          <p:nvPr/>
        </p:nvSpPr>
        <p:spPr bwMode="auto">
          <a:xfrm>
            <a:off x="8778851" y="4984434"/>
            <a:ext cx="256117" cy="207433"/>
          </a:xfrm>
          <a:custGeom>
            <a:avLst/>
            <a:gdLst>
              <a:gd name="T0" fmla="*/ 192087 w 195"/>
              <a:gd name="T1" fmla="*/ 18708 h 158"/>
              <a:gd name="T2" fmla="*/ 169431 w 195"/>
              <a:gd name="T3" fmla="*/ 24616 h 158"/>
              <a:gd name="T4" fmla="*/ 186177 w 195"/>
              <a:gd name="T5" fmla="*/ 2954 h 158"/>
              <a:gd name="T6" fmla="*/ 161550 w 195"/>
              <a:gd name="T7" fmla="*/ 12800 h 158"/>
              <a:gd name="T8" fmla="*/ 132983 w 195"/>
              <a:gd name="T9" fmla="*/ 0 h 158"/>
              <a:gd name="T10" fmla="*/ 105402 w 195"/>
              <a:gd name="T11" fmla="*/ 11816 h 158"/>
              <a:gd name="T12" fmla="*/ 93581 w 195"/>
              <a:gd name="T13" fmla="*/ 39386 h 158"/>
              <a:gd name="T14" fmla="*/ 94566 w 195"/>
              <a:gd name="T15" fmla="*/ 48248 h 158"/>
              <a:gd name="T16" fmla="*/ 49253 w 195"/>
              <a:gd name="T17" fmla="*/ 36432 h 158"/>
              <a:gd name="T18" fmla="*/ 13791 w 195"/>
              <a:gd name="T19" fmla="*/ 7877 h 158"/>
              <a:gd name="T20" fmla="*/ 7880 w 195"/>
              <a:gd name="T21" fmla="*/ 27570 h 158"/>
              <a:gd name="T22" fmla="*/ 12806 w 195"/>
              <a:gd name="T23" fmla="*/ 46279 h 158"/>
              <a:gd name="T24" fmla="*/ 25612 w 195"/>
              <a:gd name="T25" fmla="*/ 60064 h 158"/>
              <a:gd name="T26" fmla="*/ 7880 w 195"/>
              <a:gd name="T27" fmla="*/ 55141 h 158"/>
              <a:gd name="T28" fmla="*/ 7880 w 195"/>
              <a:gd name="T29" fmla="*/ 55141 h 158"/>
              <a:gd name="T30" fmla="*/ 16746 w 195"/>
              <a:gd name="T31" fmla="*/ 80741 h 158"/>
              <a:gd name="T32" fmla="*/ 39402 w 195"/>
              <a:gd name="T33" fmla="*/ 93542 h 158"/>
              <a:gd name="T34" fmla="*/ 29552 w 195"/>
              <a:gd name="T35" fmla="*/ 95511 h 158"/>
              <a:gd name="T36" fmla="*/ 21671 w 195"/>
              <a:gd name="T37" fmla="*/ 94527 h 158"/>
              <a:gd name="T38" fmla="*/ 35462 w 195"/>
              <a:gd name="T39" fmla="*/ 114220 h 158"/>
              <a:gd name="T40" fmla="*/ 58119 w 195"/>
              <a:gd name="T41" fmla="*/ 122097 h 158"/>
              <a:gd name="T42" fmla="*/ 9851 w 195"/>
              <a:gd name="T43" fmla="*/ 138836 h 158"/>
              <a:gd name="T44" fmla="*/ 0 w 195"/>
              <a:gd name="T45" fmla="*/ 137851 h 158"/>
              <a:gd name="T46" fmla="*/ 60089 w 195"/>
              <a:gd name="T47" fmla="*/ 155575 h 158"/>
              <a:gd name="T48" fmla="*/ 99491 w 195"/>
              <a:gd name="T49" fmla="*/ 148682 h 158"/>
              <a:gd name="T50" fmla="*/ 131013 w 195"/>
              <a:gd name="T51" fmla="*/ 130959 h 158"/>
              <a:gd name="T52" fmla="*/ 153670 w 195"/>
              <a:gd name="T53" fmla="*/ 105358 h 158"/>
              <a:gd name="T54" fmla="*/ 167460 w 195"/>
              <a:gd name="T55" fmla="*/ 75818 h 158"/>
              <a:gd name="T56" fmla="*/ 172386 w 195"/>
              <a:gd name="T57" fmla="*/ 44309 h 158"/>
              <a:gd name="T58" fmla="*/ 172386 w 195"/>
              <a:gd name="T59" fmla="*/ 39386 h 158"/>
              <a:gd name="T60" fmla="*/ 192087 w 195"/>
              <a:gd name="T61" fmla="*/ 18708 h 158"/>
              <a:gd name="T62" fmla="*/ 192087 w 195"/>
              <a:gd name="T63" fmla="*/ 18708 h 158"/>
              <a:gd name="T64" fmla="*/ 192087 w 195"/>
              <a:gd name="T65" fmla="*/ 18708 h 15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95" h="158">
                <a:moveTo>
                  <a:pt x="195" y="19"/>
                </a:moveTo>
                <a:cubicBezTo>
                  <a:pt x="187" y="22"/>
                  <a:pt x="179" y="24"/>
                  <a:pt x="172" y="25"/>
                </a:cubicBezTo>
                <a:cubicBezTo>
                  <a:pt x="180" y="20"/>
                  <a:pt x="186" y="13"/>
                  <a:pt x="189" y="3"/>
                </a:cubicBezTo>
                <a:cubicBezTo>
                  <a:pt x="181" y="8"/>
                  <a:pt x="173" y="11"/>
                  <a:pt x="164" y="13"/>
                </a:cubicBezTo>
                <a:cubicBezTo>
                  <a:pt x="156" y="5"/>
                  <a:pt x="146" y="0"/>
                  <a:pt x="135" y="0"/>
                </a:cubicBezTo>
                <a:cubicBezTo>
                  <a:pt x="124" y="0"/>
                  <a:pt x="114" y="4"/>
                  <a:pt x="107" y="12"/>
                </a:cubicBezTo>
                <a:cubicBezTo>
                  <a:pt x="99" y="20"/>
                  <a:pt x="95" y="29"/>
                  <a:pt x="95" y="40"/>
                </a:cubicBezTo>
                <a:cubicBezTo>
                  <a:pt x="95" y="43"/>
                  <a:pt x="95" y="46"/>
                  <a:pt x="96" y="49"/>
                </a:cubicBezTo>
                <a:cubicBezTo>
                  <a:pt x="80" y="48"/>
                  <a:pt x="64" y="44"/>
                  <a:pt x="50" y="37"/>
                </a:cubicBezTo>
                <a:cubicBezTo>
                  <a:pt x="36" y="30"/>
                  <a:pt x="24" y="20"/>
                  <a:pt x="14" y="8"/>
                </a:cubicBezTo>
                <a:cubicBezTo>
                  <a:pt x="10" y="14"/>
                  <a:pt x="8" y="20"/>
                  <a:pt x="8" y="28"/>
                </a:cubicBezTo>
                <a:cubicBezTo>
                  <a:pt x="8" y="35"/>
                  <a:pt x="10" y="41"/>
                  <a:pt x="13" y="47"/>
                </a:cubicBezTo>
                <a:cubicBezTo>
                  <a:pt x="16" y="53"/>
                  <a:pt x="21" y="57"/>
                  <a:pt x="26" y="61"/>
                </a:cubicBezTo>
                <a:cubicBezTo>
                  <a:pt x="20" y="61"/>
                  <a:pt x="14" y="59"/>
                  <a:pt x="8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66"/>
                  <a:pt x="11" y="74"/>
                  <a:pt x="17" y="82"/>
                </a:cubicBezTo>
                <a:cubicBezTo>
                  <a:pt x="23" y="89"/>
                  <a:pt x="31" y="94"/>
                  <a:pt x="40" y="95"/>
                </a:cubicBezTo>
                <a:cubicBezTo>
                  <a:pt x="37" y="96"/>
                  <a:pt x="33" y="97"/>
                  <a:pt x="30" y="97"/>
                </a:cubicBezTo>
                <a:cubicBezTo>
                  <a:pt x="27" y="97"/>
                  <a:pt x="25" y="97"/>
                  <a:pt x="22" y="96"/>
                </a:cubicBezTo>
                <a:cubicBezTo>
                  <a:pt x="25" y="104"/>
                  <a:pt x="29" y="111"/>
                  <a:pt x="36" y="116"/>
                </a:cubicBezTo>
                <a:cubicBezTo>
                  <a:pt x="43" y="121"/>
                  <a:pt x="51" y="124"/>
                  <a:pt x="59" y="124"/>
                </a:cubicBezTo>
                <a:cubicBezTo>
                  <a:pt x="45" y="135"/>
                  <a:pt x="28" y="141"/>
                  <a:pt x="10" y="141"/>
                </a:cubicBezTo>
                <a:cubicBezTo>
                  <a:pt x="6" y="141"/>
                  <a:pt x="3" y="141"/>
                  <a:pt x="0" y="140"/>
                </a:cubicBezTo>
                <a:cubicBezTo>
                  <a:pt x="19" y="152"/>
                  <a:pt x="39" y="158"/>
                  <a:pt x="61" y="158"/>
                </a:cubicBezTo>
                <a:cubicBezTo>
                  <a:pt x="76" y="158"/>
                  <a:pt x="89" y="156"/>
                  <a:pt x="101" y="151"/>
                </a:cubicBezTo>
                <a:cubicBezTo>
                  <a:pt x="114" y="147"/>
                  <a:pt x="124" y="141"/>
                  <a:pt x="133" y="133"/>
                </a:cubicBezTo>
                <a:cubicBezTo>
                  <a:pt x="142" y="126"/>
                  <a:pt x="149" y="117"/>
                  <a:pt x="156" y="107"/>
                </a:cubicBezTo>
                <a:cubicBezTo>
                  <a:pt x="162" y="98"/>
                  <a:pt x="167" y="87"/>
                  <a:pt x="170" y="77"/>
                </a:cubicBezTo>
                <a:cubicBezTo>
                  <a:pt x="173" y="66"/>
                  <a:pt x="175" y="56"/>
                  <a:pt x="175" y="45"/>
                </a:cubicBezTo>
                <a:cubicBezTo>
                  <a:pt x="175" y="43"/>
                  <a:pt x="175" y="41"/>
                  <a:pt x="175" y="40"/>
                </a:cubicBezTo>
                <a:cubicBezTo>
                  <a:pt x="182" y="34"/>
                  <a:pt x="189" y="27"/>
                  <a:pt x="195" y="19"/>
                </a:cubicBezTo>
                <a:close/>
                <a:moveTo>
                  <a:pt x="195" y="19"/>
                </a:moveTo>
                <a:cubicBezTo>
                  <a:pt x="195" y="19"/>
                  <a:pt x="195" y="19"/>
                  <a:pt x="195" y="19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914377">
              <a:defRPr/>
            </a:pPr>
            <a:endParaRPr lang="id-ID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6777D717-0468-4B99-8D02-88D3DF5C7771}"/>
              </a:ext>
            </a:extLst>
          </p:cNvPr>
          <p:cNvSpPr/>
          <p:nvPr/>
        </p:nvSpPr>
        <p:spPr>
          <a:xfrm>
            <a:off x="1228144" y="1643585"/>
            <a:ext cx="51962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34E80D1E-6E35-426C-B24F-96AA06007932}"/>
              </a:ext>
            </a:extLst>
          </p:cNvPr>
          <p:cNvSpPr/>
          <p:nvPr/>
        </p:nvSpPr>
        <p:spPr>
          <a:xfrm>
            <a:off x="1228143" y="2943381"/>
            <a:ext cx="51962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9F5B362C-F5AE-4807-8B17-CF30867A24D7}"/>
              </a:ext>
            </a:extLst>
          </p:cNvPr>
          <p:cNvSpPr/>
          <p:nvPr/>
        </p:nvSpPr>
        <p:spPr>
          <a:xfrm>
            <a:off x="1228142" y="4243177"/>
            <a:ext cx="51962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pic>
        <p:nvPicPr>
          <p:cNvPr id="22" name="Picture 2" descr="C:\Users\Nir\Desktop\新建文件夹 (4)\xx.png">
            <a:extLst>
              <a:ext uri="{FF2B5EF4-FFF2-40B4-BE49-F238E27FC236}">
                <a16:creationId xmlns:a16="http://schemas.microsoft.com/office/drawing/2014/main" xmlns="" id="{D30F6B37-7247-4A44-98E0-26FCB6C301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" y="4625721"/>
            <a:ext cx="5099114" cy="2232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51990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>
            <a:extLst>
              <a:ext uri="{FF2B5EF4-FFF2-40B4-BE49-F238E27FC236}">
                <a16:creationId xmlns:a16="http://schemas.microsoft.com/office/drawing/2014/main" xmlns="" id="{1ADD8FC0-2CDE-488B-A31D-552E3A9B054D}"/>
              </a:ext>
            </a:extLst>
          </p:cNvPr>
          <p:cNvSpPr/>
          <p:nvPr/>
        </p:nvSpPr>
        <p:spPr>
          <a:xfrm>
            <a:off x="81280" y="1960880"/>
            <a:ext cx="12039600" cy="4897120"/>
          </a:xfrm>
          <a:prstGeom prst="roundRect">
            <a:avLst/>
          </a:prstGeom>
          <a:solidFill>
            <a:srgbClr val="D6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2" descr="C:\Users\Nir\Desktop\新建文件夹 (4)\未标xaw题-1.png">
            <a:extLst>
              <a:ext uri="{FF2B5EF4-FFF2-40B4-BE49-F238E27FC236}">
                <a16:creationId xmlns:a16="http://schemas.microsoft.com/office/drawing/2014/main" xmlns="" id="{946E4DDA-13E2-43FC-A2C8-9FFF5D124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0767" y="172720"/>
            <a:ext cx="2910465" cy="186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8">
            <a:extLst>
              <a:ext uri="{FF2B5EF4-FFF2-40B4-BE49-F238E27FC236}">
                <a16:creationId xmlns:a16="http://schemas.microsoft.com/office/drawing/2014/main" xmlns="" id="{36C2C7F6-5674-431F-8750-755E7F619C75}"/>
              </a:ext>
            </a:extLst>
          </p:cNvPr>
          <p:cNvSpPr txBox="1"/>
          <p:nvPr/>
        </p:nvSpPr>
        <p:spPr>
          <a:xfrm>
            <a:off x="2363351" y="2518814"/>
            <a:ext cx="7465296" cy="910186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0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58">
            <a:extLst>
              <a:ext uri="{FF2B5EF4-FFF2-40B4-BE49-F238E27FC236}">
                <a16:creationId xmlns:a16="http://schemas.microsoft.com/office/drawing/2014/main" xmlns="" id="{8F67DEA2-F226-40A9-A0BB-D08474606B6D}"/>
              </a:ext>
            </a:extLst>
          </p:cNvPr>
          <p:cNvSpPr txBox="1"/>
          <p:nvPr/>
        </p:nvSpPr>
        <p:spPr>
          <a:xfrm>
            <a:off x="2363351" y="3734745"/>
            <a:ext cx="7465296" cy="910186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0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58">
            <a:extLst>
              <a:ext uri="{FF2B5EF4-FFF2-40B4-BE49-F238E27FC236}">
                <a16:creationId xmlns:a16="http://schemas.microsoft.com/office/drawing/2014/main" xmlns="" id="{3AE82B7F-23EA-473D-BD99-B9F2050517F3}"/>
              </a:ext>
            </a:extLst>
          </p:cNvPr>
          <p:cNvSpPr txBox="1"/>
          <p:nvPr/>
        </p:nvSpPr>
        <p:spPr>
          <a:xfrm>
            <a:off x="2363351" y="4950675"/>
            <a:ext cx="7465296" cy="910186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0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332549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68D5E639-BC73-4771-8531-EE4B758AF62F}"/>
              </a:ext>
            </a:extLst>
          </p:cNvPr>
          <p:cNvSpPr/>
          <p:nvPr/>
        </p:nvSpPr>
        <p:spPr>
          <a:xfrm>
            <a:off x="742323" y="2422667"/>
            <a:ext cx="51962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7EACFD28-6486-4198-87B8-7E624853E0A8}"/>
              </a:ext>
            </a:extLst>
          </p:cNvPr>
          <p:cNvSpPr/>
          <p:nvPr/>
        </p:nvSpPr>
        <p:spPr>
          <a:xfrm>
            <a:off x="742322" y="3722463"/>
            <a:ext cx="51962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ACAE5FA3-11B4-4061-BCC9-5E051BCEF149}"/>
              </a:ext>
            </a:extLst>
          </p:cNvPr>
          <p:cNvSpPr/>
          <p:nvPr/>
        </p:nvSpPr>
        <p:spPr>
          <a:xfrm>
            <a:off x="742321" y="5022259"/>
            <a:ext cx="51962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4D448E76-204A-4690-8457-9CC8EDDA423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345" t="10908" r="32133" b="28607"/>
          <a:stretch/>
        </p:blipFill>
        <p:spPr>
          <a:xfrm>
            <a:off x="6919145" y="2941655"/>
            <a:ext cx="4168358" cy="261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747100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C241926-F2F3-4B85-8980-84B304BBBEB9}"/>
              </a:ext>
            </a:extLst>
          </p:cNvPr>
          <p:cNvSpPr/>
          <p:nvPr/>
        </p:nvSpPr>
        <p:spPr>
          <a:xfrm>
            <a:off x="5831840" y="1229359"/>
            <a:ext cx="6360160" cy="4487377"/>
          </a:xfrm>
          <a:prstGeom prst="rect">
            <a:avLst/>
          </a:prstGeom>
          <a:solidFill>
            <a:srgbClr val="D6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3" descr="C:\Users\Nir\Desktop\新建文件夹 (4)\未标xzzs题-1.png">
            <a:extLst>
              <a:ext uri="{FF2B5EF4-FFF2-40B4-BE49-F238E27FC236}">
                <a16:creationId xmlns:a16="http://schemas.microsoft.com/office/drawing/2014/main" xmlns="" id="{0012D257-71E5-4EF5-AB31-4C7951926E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1263"/>
            <a:ext cx="6096000" cy="4567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58">
            <a:extLst>
              <a:ext uri="{FF2B5EF4-FFF2-40B4-BE49-F238E27FC236}">
                <a16:creationId xmlns:a16="http://schemas.microsoft.com/office/drawing/2014/main" xmlns="" id="{84CBF0F1-5D98-4794-BF82-6CD82ECCA89A}"/>
              </a:ext>
            </a:extLst>
          </p:cNvPr>
          <p:cNvSpPr txBox="1"/>
          <p:nvPr/>
        </p:nvSpPr>
        <p:spPr>
          <a:xfrm>
            <a:off x="5990471" y="1748281"/>
            <a:ext cx="5835770" cy="140262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8">
            <a:extLst>
              <a:ext uri="{FF2B5EF4-FFF2-40B4-BE49-F238E27FC236}">
                <a16:creationId xmlns:a16="http://schemas.microsoft.com/office/drawing/2014/main" xmlns="" id="{396F04B7-8F3E-484A-8C10-78AB52746794}"/>
              </a:ext>
            </a:extLst>
          </p:cNvPr>
          <p:cNvSpPr txBox="1"/>
          <p:nvPr/>
        </p:nvSpPr>
        <p:spPr>
          <a:xfrm>
            <a:off x="5990472" y="3662680"/>
            <a:ext cx="5835770" cy="140262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872737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90E7CC4E-AAD3-42A8-BB9F-5982C14F2BA5}"/>
              </a:ext>
            </a:extLst>
          </p:cNvPr>
          <p:cNvSpPr/>
          <p:nvPr/>
        </p:nvSpPr>
        <p:spPr>
          <a:xfrm>
            <a:off x="2185043" y="1152667"/>
            <a:ext cx="51962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D4EFEF8D-104D-436B-81E5-5E39EDB231EA}"/>
              </a:ext>
            </a:extLst>
          </p:cNvPr>
          <p:cNvSpPr/>
          <p:nvPr/>
        </p:nvSpPr>
        <p:spPr>
          <a:xfrm>
            <a:off x="2185042" y="2452463"/>
            <a:ext cx="51962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05422780-FC15-433A-B448-B778B184105C}"/>
              </a:ext>
            </a:extLst>
          </p:cNvPr>
          <p:cNvSpPr/>
          <p:nvPr/>
        </p:nvSpPr>
        <p:spPr>
          <a:xfrm>
            <a:off x="2185041" y="3752259"/>
            <a:ext cx="51962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4D0DF1A-67EF-429B-941C-779D5DDA9A9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080" t="10907" r="32134" b="1738"/>
          <a:stretch/>
        </p:blipFill>
        <p:spPr>
          <a:xfrm>
            <a:off x="8020157" y="3101893"/>
            <a:ext cx="3182491" cy="4049103"/>
          </a:xfrm>
          <a:prstGeom prst="rect">
            <a:avLst/>
          </a:prstGeom>
        </p:spPr>
      </p:pic>
      <p:pic>
        <p:nvPicPr>
          <p:cNvPr id="10" name="Picture 2" descr="C:\Users\Nir\Desktop\新建文件夹 (4)\xx.png">
            <a:extLst>
              <a:ext uri="{FF2B5EF4-FFF2-40B4-BE49-F238E27FC236}">
                <a16:creationId xmlns:a16="http://schemas.microsoft.com/office/drawing/2014/main" xmlns="" id="{74EF7027-3CF4-4C4C-ACDF-A07E4D36E7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" y="4625721"/>
            <a:ext cx="5099114" cy="2232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3787828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/>
          </p:cNvSpPr>
          <p:nvPr/>
        </p:nvSpPr>
        <p:spPr bwMode="auto">
          <a:xfrm>
            <a:off x="5201627" y="1407821"/>
            <a:ext cx="2150702" cy="2186367"/>
          </a:xfrm>
          <a:custGeom>
            <a:avLst/>
            <a:gdLst>
              <a:gd name="T0" fmla="*/ 56 w 132"/>
              <a:gd name="T1" fmla="*/ 3 h 133"/>
              <a:gd name="T2" fmla="*/ 129 w 132"/>
              <a:gd name="T3" fmla="*/ 79 h 133"/>
              <a:gd name="T4" fmla="*/ 129 w 132"/>
              <a:gd name="T5" fmla="*/ 89 h 133"/>
              <a:gd name="T6" fmla="*/ 87 w 132"/>
              <a:gd name="T7" fmla="*/ 130 h 133"/>
              <a:gd name="T8" fmla="*/ 77 w 132"/>
              <a:gd name="T9" fmla="*/ 130 h 133"/>
              <a:gd name="T10" fmla="*/ 3 w 132"/>
              <a:gd name="T11" fmla="*/ 54 h 133"/>
              <a:gd name="T12" fmla="*/ 3 w 132"/>
              <a:gd name="T13" fmla="*/ 44 h 133"/>
              <a:gd name="T14" fmla="*/ 45 w 132"/>
              <a:gd name="T15" fmla="*/ 3 h 133"/>
              <a:gd name="T16" fmla="*/ 56 w 132"/>
              <a:gd name="T17" fmla="*/ 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133">
                <a:moveTo>
                  <a:pt x="56" y="3"/>
                </a:moveTo>
                <a:cubicBezTo>
                  <a:pt x="129" y="79"/>
                  <a:pt x="129" y="79"/>
                  <a:pt x="129" y="79"/>
                </a:cubicBezTo>
                <a:cubicBezTo>
                  <a:pt x="132" y="82"/>
                  <a:pt x="132" y="86"/>
                  <a:pt x="129" y="89"/>
                </a:cubicBezTo>
                <a:cubicBezTo>
                  <a:pt x="87" y="130"/>
                  <a:pt x="87" y="130"/>
                  <a:pt x="87" y="130"/>
                </a:cubicBezTo>
                <a:cubicBezTo>
                  <a:pt x="84" y="133"/>
                  <a:pt x="80" y="133"/>
                  <a:pt x="77" y="130"/>
                </a:cubicBezTo>
                <a:cubicBezTo>
                  <a:pt x="3" y="54"/>
                  <a:pt x="3" y="54"/>
                  <a:pt x="3" y="54"/>
                </a:cubicBezTo>
                <a:cubicBezTo>
                  <a:pt x="0" y="51"/>
                  <a:pt x="0" y="47"/>
                  <a:pt x="3" y="44"/>
                </a:cubicBezTo>
                <a:cubicBezTo>
                  <a:pt x="45" y="3"/>
                  <a:pt x="45" y="3"/>
                  <a:pt x="45" y="3"/>
                </a:cubicBezTo>
                <a:cubicBezTo>
                  <a:pt x="48" y="0"/>
                  <a:pt x="53" y="0"/>
                  <a:pt x="56" y="3"/>
                </a:cubicBezTo>
                <a:close/>
              </a:path>
            </a:pathLst>
          </a:custGeom>
          <a:solidFill>
            <a:srgbClr val="D6000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5853828" y="2180424"/>
            <a:ext cx="752899" cy="537387"/>
            <a:chOff x="5099051" y="4389438"/>
            <a:chExt cx="427038" cy="304801"/>
          </a:xfrm>
          <a:solidFill>
            <a:schemeClr val="bg1"/>
          </a:solidFill>
        </p:grpSpPr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5151438" y="4389438"/>
              <a:ext cx="322263" cy="241300"/>
            </a:xfrm>
            <a:custGeom>
              <a:avLst/>
              <a:gdLst>
                <a:gd name="T0" fmla="*/ 203 w 203"/>
                <a:gd name="T1" fmla="*/ 0 h 152"/>
                <a:gd name="T2" fmla="*/ 0 w 203"/>
                <a:gd name="T3" fmla="*/ 0 h 152"/>
                <a:gd name="T4" fmla="*/ 0 w 203"/>
                <a:gd name="T5" fmla="*/ 152 h 152"/>
                <a:gd name="T6" fmla="*/ 203 w 203"/>
                <a:gd name="T7" fmla="*/ 152 h 152"/>
                <a:gd name="T8" fmla="*/ 203 w 203"/>
                <a:gd name="T9" fmla="*/ 0 h 152"/>
                <a:gd name="T10" fmla="*/ 192 w 203"/>
                <a:gd name="T11" fmla="*/ 140 h 152"/>
                <a:gd name="T12" fmla="*/ 12 w 203"/>
                <a:gd name="T13" fmla="*/ 140 h 152"/>
                <a:gd name="T14" fmla="*/ 12 w 203"/>
                <a:gd name="T15" fmla="*/ 12 h 152"/>
                <a:gd name="T16" fmla="*/ 192 w 203"/>
                <a:gd name="T17" fmla="*/ 12 h 152"/>
                <a:gd name="T18" fmla="*/ 192 w 203"/>
                <a:gd name="T19" fmla="*/ 14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152">
                  <a:moveTo>
                    <a:pt x="203" y="0"/>
                  </a:moveTo>
                  <a:lnTo>
                    <a:pt x="0" y="0"/>
                  </a:lnTo>
                  <a:lnTo>
                    <a:pt x="0" y="152"/>
                  </a:lnTo>
                  <a:lnTo>
                    <a:pt x="203" y="152"/>
                  </a:lnTo>
                  <a:lnTo>
                    <a:pt x="203" y="0"/>
                  </a:lnTo>
                  <a:close/>
                  <a:moveTo>
                    <a:pt x="192" y="140"/>
                  </a:moveTo>
                  <a:lnTo>
                    <a:pt x="12" y="140"/>
                  </a:lnTo>
                  <a:lnTo>
                    <a:pt x="12" y="12"/>
                  </a:lnTo>
                  <a:lnTo>
                    <a:pt x="192" y="12"/>
                  </a:lnTo>
                  <a:lnTo>
                    <a:pt x="192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 noEditPoints="1"/>
            </p:cNvSpPr>
            <p:nvPr/>
          </p:nvSpPr>
          <p:spPr bwMode="auto">
            <a:xfrm>
              <a:off x="5099051" y="4641851"/>
              <a:ext cx="427038" cy="52388"/>
            </a:xfrm>
            <a:custGeom>
              <a:avLst/>
              <a:gdLst>
                <a:gd name="T0" fmla="*/ 100 w 114"/>
                <a:gd name="T1" fmla="*/ 0 h 14"/>
                <a:gd name="T2" fmla="*/ 57 w 114"/>
                <a:gd name="T3" fmla="*/ 0 h 14"/>
                <a:gd name="T4" fmla="*/ 14 w 114"/>
                <a:gd name="T5" fmla="*/ 0 h 14"/>
                <a:gd name="T6" fmla="*/ 0 w 114"/>
                <a:gd name="T7" fmla="*/ 5 h 14"/>
                <a:gd name="T8" fmla="*/ 0 w 114"/>
                <a:gd name="T9" fmla="*/ 10 h 14"/>
                <a:gd name="T10" fmla="*/ 10 w 114"/>
                <a:gd name="T11" fmla="*/ 14 h 14"/>
                <a:gd name="T12" fmla="*/ 41 w 114"/>
                <a:gd name="T13" fmla="*/ 14 h 14"/>
                <a:gd name="T14" fmla="*/ 73 w 114"/>
                <a:gd name="T15" fmla="*/ 14 h 14"/>
                <a:gd name="T16" fmla="*/ 104 w 114"/>
                <a:gd name="T17" fmla="*/ 14 h 14"/>
                <a:gd name="T18" fmla="*/ 114 w 114"/>
                <a:gd name="T19" fmla="*/ 10 h 14"/>
                <a:gd name="T20" fmla="*/ 114 w 114"/>
                <a:gd name="T21" fmla="*/ 5 h 14"/>
                <a:gd name="T22" fmla="*/ 100 w 114"/>
                <a:gd name="T23" fmla="*/ 0 h 14"/>
                <a:gd name="T24" fmla="*/ 64 w 114"/>
                <a:gd name="T25" fmla="*/ 11 h 14"/>
                <a:gd name="T26" fmla="*/ 52 w 114"/>
                <a:gd name="T27" fmla="*/ 11 h 14"/>
                <a:gd name="T28" fmla="*/ 51 w 114"/>
                <a:gd name="T29" fmla="*/ 10 h 14"/>
                <a:gd name="T30" fmla="*/ 52 w 114"/>
                <a:gd name="T31" fmla="*/ 9 h 14"/>
                <a:gd name="T32" fmla="*/ 52 w 114"/>
                <a:gd name="T33" fmla="*/ 9 h 14"/>
                <a:gd name="T34" fmla="*/ 64 w 114"/>
                <a:gd name="T35" fmla="*/ 9 h 14"/>
                <a:gd name="T36" fmla="*/ 65 w 114"/>
                <a:gd name="T37" fmla="*/ 10 h 14"/>
                <a:gd name="T38" fmla="*/ 64 w 114"/>
                <a:gd name="T39" fmla="*/ 11 h 14"/>
                <a:gd name="T40" fmla="*/ 14 w 114"/>
                <a:gd name="T41" fmla="*/ 3 h 14"/>
                <a:gd name="T42" fmla="*/ 17 w 114"/>
                <a:gd name="T43" fmla="*/ 2 h 14"/>
                <a:gd name="T44" fmla="*/ 98 w 114"/>
                <a:gd name="T45" fmla="*/ 2 h 14"/>
                <a:gd name="T46" fmla="*/ 102 w 114"/>
                <a:gd name="T47" fmla="*/ 3 h 14"/>
                <a:gd name="T48" fmla="*/ 14 w 114"/>
                <a:gd name="T4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4" h="14">
                  <a:moveTo>
                    <a:pt x="100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2" y="14"/>
                    <a:pt x="10" y="14"/>
                  </a:cubicBezTo>
                  <a:cubicBezTo>
                    <a:pt x="18" y="14"/>
                    <a:pt x="41" y="14"/>
                    <a:pt x="41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96" y="14"/>
                    <a:pt x="104" y="14"/>
                  </a:cubicBezTo>
                  <a:cubicBezTo>
                    <a:pt x="112" y="14"/>
                    <a:pt x="114" y="10"/>
                    <a:pt x="114" y="10"/>
                  </a:cubicBezTo>
                  <a:cubicBezTo>
                    <a:pt x="114" y="5"/>
                    <a:pt x="114" y="5"/>
                    <a:pt x="114" y="5"/>
                  </a:cubicBezTo>
                  <a:lnTo>
                    <a:pt x="100" y="0"/>
                  </a:lnTo>
                  <a:close/>
                  <a:moveTo>
                    <a:pt x="64" y="11"/>
                  </a:moveTo>
                  <a:cubicBezTo>
                    <a:pt x="52" y="11"/>
                    <a:pt x="52" y="11"/>
                    <a:pt x="52" y="11"/>
                  </a:cubicBezTo>
                  <a:cubicBezTo>
                    <a:pt x="52" y="11"/>
                    <a:pt x="51" y="10"/>
                    <a:pt x="51" y="10"/>
                  </a:cubicBezTo>
                  <a:cubicBezTo>
                    <a:pt x="51" y="9"/>
                    <a:pt x="51" y="9"/>
                    <a:pt x="52" y="9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65" y="9"/>
                    <a:pt x="65" y="10"/>
                  </a:cubicBezTo>
                  <a:cubicBezTo>
                    <a:pt x="65" y="10"/>
                    <a:pt x="64" y="11"/>
                    <a:pt x="64" y="11"/>
                  </a:cubicBezTo>
                  <a:close/>
                  <a:moveTo>
                    <a:pt x="14" y="3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102" y="3"/>
                    <a:pt x="102" y="3"/>
                    <a:pt x="102" y="3"/>
                  </a:cubicBezTo>
                  <a:lnTo>
                    <a:pt x="1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Freeform 7"/>
          <p:cNvSpPr>
            <a:spLocks/>
          </p:cNvSpPr>
          <p:nvPr/>
        </p:nvSpPr>
        <p:spPr bwMode="auto">
          <a:xfrm>
            <a:off x="3768859" y="2352952"/>
            <a:ext cx="2133646" cy="2186367"/>
          </a:xfrm>
          <a:custGeom>
            <a:avLst/>
            <a:gdLst>
              <a:gd name="T0" fmla="*/ 76 w 131"/>
              <a:gd name="T1" fmla="*/ 3 h 133"/>
              <a:gd name="T2" fmla="*/ 2 w 131"/>
              <a:gd name="T3" fmla="*/ 79 h 133"/>
              <a:gd name="T4" fmla="*/ 3 w 131"/>
              <a:gd name="T5" fmla="*/ 89 h 133"/>
              <a:gd name="T6" fmla="*/ 45 w 131"/>
              <a:gd name="T7" fmla="*/ 130 h 133"/>
              <a:gd name="T8" fmla="*/ 55 w 131"/>
              <a:gd name="T9" fmla="*/ 130 h 133"/>
              <a:gd name="T10" fmla="*/ 128 w 131"/>
              <a:gd name="T11" fmla="*/ 54 h 133"/>
              <a:gd name="T12" fmla="*/ 128 w 131"/>
              <a:gd name="T13" fmla="*/ 44 h 133"/>
              <a:gd name="T14" fmla="*/ 86 w 131"/>
              <a:gd name="T15" fmla="*/ 3 h 133"/>
              <a:gd name="T16" fmla="*/ 76 w 131"/>
              <a:gd name="T17" fmla="*/ 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1" h="133">
                <a:moveTo>
                  <a:pt x="76" y="3"/>
                </a:moveTo>
                <a:cubicBezTo>
                  <a:pt x="2" y="79"/>
                  <a:pt x="2" y="79"/>
                  <a:pt x="2" y="79"/>
                </a:cubicBezTo>
                <a:cubicBezTo>
                  <a:pt x="0" y="82"/>
                  <a:pt x="0" y="86"/>
                  <a:pt x="3" y="89"/>
                </a:cubicBezTo>
                <a:cubicBezTo>
                  <a:pt x="45" y="130"/>
                  <a:pt x="45" y="130"/>
                  <a:pt x="45" y="130"/>
                </a:cubicBezTo>
                <a:cubicBezTo>
                  <a:pt x="48" y="133"/>
                  <a:pt x="52" y="133"/>
                  <a:pt x="55" y="130"/>
                </a:cubicBezTo>
                <a:cubicBezTo>
                  <a:pt x="128" y="54"/>
                  <a:pt x="128" y="54"/>
                  <a:pt x="128" y="54"/>
                </a:cubicBezTo>
                <a:cubicBezTo>
                  <a:pt x="131" y="51"/>
                  <a:pt x="131" y="47"/>
                  <a:pt x="128" y="44"/>
                </a:cubicBezTo>
                <a:cubicBezTo>
                  <a:pt x="86" y="3"/>
                  <a:pt x="86" y="3"/>
                  <a:pt x="86" y="3"/>
                </a:cubicBezTo>
                <a:cubicBezTo>
                  <a:pt x="83" y="0"/>
                  <a:pt x="79" y="0"/>
                  <a:pt x="76" y="3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4482904" y="3318279"/>
            <a:ext cx="621351" cy="319072"/>
            <a:chOff x="7991476" y="3906838"/>
            <a:chExt cx="352425" cy="180975"/>
          </a:xfrm>
          <a:solidFill>
            <a:schemeClr val="bg1"/>
          </a:solidFill>
        </p:grpSpPr>
        <p:sp>
          <p:nvSpPr>
            <p:cNvPr id="24" name="Freeform 48"/>
            <p:cNvSpPr>
              <a:spLocks noEditPoints="1"/>
            </p:cNvSpPr>
            <p:nvPr/>
          </p:nvSpPr>
          <p:spPr bwMode="auto">
            <a:xfrm>
              <a:off x="7991476" y="3906838"/>
              <a:ext cx="352425" cy="180975"/>
            </a:xfrm>
            <a:custGeom>
              <a:avLst/>
              <a:gdLst>
                <a:gd name="T0" fmla="*/ 88 w 94"/>
                <a:gd name="T1" fmla="*/ 0 h 48"/>
                <a:gd name="T2" fmla="*/ 13 w 94"/>
                <a:gd name="T3" fmla="*/ 0 h 48"/>
                <a:gd name="T4" fmla="*/ 7 w 94"/>
                <a:gd name="T5" fmla="*/ 5 h 48"/>
                <a:gd name="T6" fmla="*/ 7 w 94"/>
                <a:gd name="T7" fmla="*/ 15 h 48"/>
                <a:gd name="T8" fmla="*/ 0 w 94"/>
                <a:gd name="T9" fmla="*/ 15 h 48"/>
                <a:gd name="T10" fmla="*/ 0 w 94"/>
                <a:gd name="T11" fmla="*/ 33 h 48"/>
                <a:gd name="T12" fmla="*/ 7 w 94"/>
                <a:gd name="T13" fmla="*/ 33 h 48"/>
                <a:gd name="T14" fmla="*/ 7 w 94"/>
                <a:gd name="T15" fmla="*/ 43 h 48"/>
                <a:gd name="T16" fmla="*/ 13 w 94"/>
                <a:gd name="T17" fmla="*/ 48 h 48"/>
                <a:gd name="T18" fmla="*/ 88 w 94"/>
                <a:gd name="T19" fmla="*/ 48 h 48"/>
                <a:gd name="T20" fmla="*/ 94 w 94"/>
                <a:gd name="T21" fmla="*/ 43 h 48"/>
                <a:gd name="T22" fmla="*/ 94 w 94"/>
                <a:gd name="T23" fmla="*/ 5 h 48"/>
                <a:gd name="T24" fmla="*/ 88 w 94"/>
                <a:gd name="T25" fmla="*/ 0 h 48"/>
                <a:gd name="T26" fmla="*/ 88 w 94"/>
                <a:gd name="T27" fmla="*/ 42 h 48"/>
                <a:gd name="T28" fmla="*/ 87 w 94"/>
                <a:gd name="T29" fmla="*/ 43 h 48"/>
                <a:gd name="T30" fmla="*/ 13 w 94"/>
                <a:gd name="T31" fmla="*/ 43 h 48"/>
                <a:gd name="T32" fmla="*/ 12 w 94"/>
                <a:gd name="T33" fmla="*/ 42 h 48"/>
                <a:gd name="T34" fmla="*/ 12 w 94"/>
                <a:gd name="T35" fmla="*/ 5 h 48"/>
                <a:gd name="T36" fmla="*/ 13 w 94"/>
                <a:gd name="T37" fmla="*/ 4 h 48"/>
                <a:gd name="T38" fmla="*/ 87 w 94"/>
                <a:gd name="T39" fmla="*/ 4 h 48"/>
                <a:gd name="T40" fmla="*/ 88 w 94"/>
                <a:gd name="T41" fmla="*/ 5 h 48"/>
                <a:gd name="T42" fmla="*/ 88 w 94"/>
                <a:gd name="T43" fmla="*/ 4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48">
                  <a:moveTo>
                    <a:pt x="88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0" y="0"/>
                    <a:pt x="7" y="2"/>
                    <a:pt x="7" y="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6"/>
                    <a:pt x="10" y="48"/>
                    <a:pt x="13" y="48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91" y="48"/>
                    <a:pt x="94" y="46"/>
                    <a:pt x="94" y="43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2"/>
                    <a:pt x="91" y="0"/>
                    <a:pt x="88" y="0"/>
                  </a:cubicBezTo>
                  <a:close/>
                  <a:moveTo>
                    <a:pt x="88" y="42"/>
                  </a:moveTo>
                  <a:cubicBezTo>
                    <a:pt x="88" y="43"/>
                    <a:pt x="88" y="43"/>
                    <a:pt x="87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2" y="43"/>
                    <a:pt x="12" y="42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3" y="4"/>
                    <a:pt x="13" y="4"/>
                  </a:cubicBezTo>
                  <a:cubicBezTo>
                    <a:pt x="87" y="4"/>
                    <a:pt x="87" y="4"/>
                    <a:pt x="87" y="4"/>
                  </a:cubicBezTo>
                  <a:cubicBezTo>
                    <a:pt x="88" y="4"/>
                    <a:pt x="88" y="5"/>
                    <a:pt x="88" y="5"/>
                  </a:cubicBezTo>
                  <a:lnTo>
                    <a:pt x="88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49"/>
            <p:cNvSpPr>
              <a:spLocks noChangeArrowheads="1"/>
            </p:cNvSpPr>
            <p:nvPr/>
          </p:nvSpPr>
          <p:spPr bwMode="auto">
            <a:xfrm>
              <a:off x="8145463" y="3937001"/>
              <a:ext cx="71438" cy="1174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50"/>
            <p:cNvSpPr>
              <a:spLocks noChangeArrowheads="1"/>
            </p:cNvSpPr>
            <p:nvPr/>
          </p:nvSpPr>
          <p:spPr bwMode="auto">
            <a:xfrm>
              <a:off x="8231188" y="3937001"/>
              <a:ext cx="71438" cy="1174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Freeform 8"/>
          <p:cNvSpPr>
            <a:spLocks/>
          </p:cNvSpPr>
          <p:nvPr/>
        </p:nvSpPr>
        <p:spPr bwMode="auto">
          <a:xfrm>
            <a:off x="6684015" y="2310212"/>
            <a:ext cx="2133646" cy="2186367"/>
          </a:xfrm>
          <a:custGeom>
            <a:avLst/>
            <a:gdLst>
              <a:gd name="T0" fmla="*/ 76 w 131"/>
              <a:gd name="T1" fmla="*/ 3 h 133"/>
              <a:gd name="T2" fmla="*/ 3 w 131"/>
              <a:gd name="T3" fmla="*/ 79 h 133"/>
              <a:gd name="T4" fmla="*/ 3 w 131"/>
              <a:gd name="T5" fmla="*/ 89 h 133"/>
              <a:gd name="T6" fmla="*/ 45 w 131"/>
              <a:gd name="T7" fmla="*/ 130 h 133"/>
              <a:gd name="T8" fmla="*/ 55 w 131"/>
              <a:gd name="T9" fmla="*/ 130 h 133"/>
              <a:gd name="T10" fmla="*/ 129 w 131"/>
              <a:gd name="T11" fmla="*/ 54 h 133"/>
              <a:gd name="T12" fmla="*/ 128 w 131"/>
              <a:gd name="T13" fmla="*/ 44 h 133"/>
              <a:gd name="T14" fmla="*/ 86 w 131"/>
              <a:gd name="T15" fmla="*/ 3 h 133"/>
              <a:gd name="T16" fmla="*/ 76 w 131"/>
              <a:gd name="T17" fmla="*/ 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1" h="133">
                <a:moveTo>
                  <a:pt x="76" y="3"/>
                </a:moveTo>
                <a:cubicBezTo>
                  <a:pt x="3" y="79"/>
                  <a:pt x="3" y="79"/>
                  <a:pt x="3" y="79"/>
                </a:cubicBezTo>
                <a:cubicBezTo>
                  <a:pt x="0" y="82"/>
                  <a:pt x="0" y="86"/>
                  <a:pt x="3" y="89"/>
                </a:cubicBezTo>
                <a:cubicBezTo>
                  <a:pt x="45" y="130"/>
                  <a:pt x="45" y="130"/>
                  <a:pt x="45" y="130"/>
                </a:cubicBezTo>
                <a:cubicBezTo>
                  <a:pt x="48" y="133"/>
                  <a:pt x="52" y="133"/>
                  <a:pt x="55" y="130"/>
                </a:cubicBezTo>
                <a:cubicBezTo>
                  <a:pt x="129" y="54"/>
                  <a:pt x="129" y="54"/>
                  <a:pt x="129" y="54"/>
                </a:cubicBezTo>
                <a:cubicBezTo>
                  <a:pt x="131" y="51"/>
                  <a:pt x="131" y="47"/>
                  <a:pt x="128" y="44"/>
                </a:cubicBezTo>
                <a:cubicBezTo>
                  <a:pt x="86" y="3"/>
                  <a:pt x="86" y="3"/>
                  <a:pt x="86" y="3"/>
                </a:cubicBezTo>
                <a:cubicBezTo>
                  <a:pt x="83" y="0"/>
                  <a:pt x="79" y="0"/>
                  <a:pt x="76" y="3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82"/>
          <p:cNvSpPr>
            <a:spLocks noEditPoints="1"/>
          </p:cNvSpPr>
          <p:nvPr/>
        </p:nvSpPr>
        <p:spPr bwMode="auto">
          <a:xfrm>
            <a:off x="7384185" y="3111292"/>
            <a:ext cx="733306" cy="643742"/>
          </a:xfrm>
          <a:custGeom>
            <a:avLst/>
            <a:gdLst>
              <a:gd name="T0" fmla="*/ 110 w 111"/>
              <a:gd name="T1" fmla="*/ 13 h 97"/>
              <a:gd name="T2" fmla="*/ 101 w 111"/>
              <a:gd name="T3" fmla="*/ 3 h 97"/>
              <a:gd name="T4" fmla="*/ 96 w 111"/>
              <a:gd name="T5" fmla="*/ 3 h 97"/>
              <a:gd name="T6" fmla="*/ 95 w 111"/>
              <a:gd name="T7" fmla="*/ 5 h 97"/>
              <a:gd name="T8" fmla="*/ 92 w 111"/>
              <a:gd name="T9" fmla="*/ 6 h 97"/>
              <a:gd name="T10" fmla="*/ 92 w 111"/>
              <a:gd name="T11" fmla="*/ 6 h 97"/>
              <a:gd name="T12" fmla="*/ 67 w 111"/>
              <a:gd name="T13" fmla="*/ 32 h 97"/>
              <a:gd name="T14" fmla="*/ 66 w 111"/>
              <a:gd name="T15" fmla="*/ 37 h 97"/>
              <a:gd name="T16" fmla="*/ 68 w 111"/>
              <a:gd name="T17" fmla="*/ 41 h 97"/>
              <a:gd name="T18" fmla="*/ 68 w 111"/>
              <a:gd name="T19" fmla="*/ 41 h 97"/>
              <a:gd name="T20" fmla="*/ 69 w 111"/>
              <a:gd name="T21" fmla="*/ 41 h 97"/>
              <a:gd name="T22" fmla="*/ 63 w 111"/>
              <a:gd name="T23" fmla="*/ 46 h 97"/>
              <a:gd name="T24" fmla="*/ 45 w 111"/>
              <a:gd name="T25" fmla="*/ 28 h 97"/>
              <a:gd name="T26" fmla="*/ 39 w 111"/>
              <a:gd name="T27" fmla="*/ 7 h 97"/>
              <a:gd name="T28" fmla="*/ 18 w 111"/>
              <a:gd name="T29" fmla="*/ 1 h 97"/>
              <a:gd name="T30" fmla="*/ 30 w 111"/>
              <a:gd name="T31" fmla="*/ 14 h 97"/>
              <a:gd name="T32" fmla="*/ 27 w 111"/>
              <a:gd name="T33" fmla="*/ 26 h 97"/>
              <a:gd name="T34" fmla="*/ 15 w 111"/>
              <a:gd name="T35" fmla="*/ 29 h 97"/>
              <a:gd name="T36" fmla="*/ 3 w 111"/>
              <a:gd name="T37" fmla="*/ 17 h 97"/>
              <a:gd name="T38" fmla="*/ 9 w 111"/>
              <a:gd name="T39" fmla="*/ 37 h 97"/>
              <a:gd name="T40" fmla="*/ 31 w 111"/>
              <a:gd name="T41" fmla="*/ 43 h 97"/>
              <a:gd name="T42" fmla="*/ 31 w 111"/>
              <a:gd name="T43" fmla="*/ 43 h 97"/>
              <a:gd name="T44" fmla="*/ 48 w 111"/>
              <a:gd name="T45" fmla="*/ 60 h 97"/>
              <a:gd name="T46" fmla="*/ 32 w 111"/>
              <a:gd name="T47" fmla="*/ 78 h 97"/>
              <a:gd name="T48" fmla="*/ 31 w 111"/>
              <a:gd name="T49" fmla="*/ 77 h 97"/>
              <a:gd name="T50" fmla="*/ 26 w 111"/>
              <a:gd name="T51" fmla="*/ 80 h 97"/>
              <a:gd name="T52" fmla="*/ 18 w 111"/>
              <a:gd name="T53" fmla="*/ 93 h 97"/>
              <a:gd name="T54" fmla="*/ 20 w 111"/>
              <a:gd name="T55" fmla="*/ 95 h 97"/>
              <a:gd name="T56" fmla="*/ 33 w 111"/>
              <a:gd name="T57" fmla="*/ 87 h 97"/>
              <a:gd name="T58" fmla="*/ 37 w 111"/>
              <a:gd name="T59" fmla="*/ 83 h 97"/>
              <a:gd name="T60" fmla="*/ 35 w 111"/>
              <a:gd name="T61" fmla="*/ 82 h 97"/>
              <a:gd name="T62" fmla="*/ 53 w 111"/>
              <a:gd name="T63" fmla="*/ 64 h 97"/>
              <a:gd name="T64" fmla="*/ 82 w 111"/>
              <a:gd name="T65" fmla="*/ 93 h 97"/>
              <a:gd name="T66" fmla="*/ 89 w 111"/>
              <a:gd name="T67" fmla="*/ 97 h 97"/>
              <a:gd name="T68" fmla="*/ 96 w 111"/>
              <a:gd name="T69" fmla="*/ 93 h 97"/>
              <a:gd name="T70" fmla="*/ 96 w 111"/>
              <a:gd name="T71" fmla="*/ 79 h 97"/>
              <a:gd name="T72" fmla="*/ 67 w 111"/>
              <a:gd name="T73" fmla="*/ 50 h 97"/>
              <a:gd name="T74" fmla="*/ 72 w 111"/>
              <a:gd name="T75" fmla="*/ 45 h 97"/>
              <a:gd name="T76" fmla="*/ 75 w 111"/>
              <a:gd name="T77" fmla="*/ 47 h 97"/>
              <a:gd name="T78" fmla="*/ 82 w 111"/>
              <a:gd name="T79" fmla="*/ 46 h 97"/>
              <a:gd name="T80" fmla="*/ 106 w 111"/>
              <a:gd name="T81" fmla="*/ 21 h 97"/>
              <a:gd name="T82" fmla="*/ 106 w 111"/>
              <a:gd name="T83" fmla="*/ 20 h 97"/>
              <a:gd name="T84" fmla="*/ 106 w 111"/>
              <a:gd name="T85" fmla="*/ 20 h 97"/>
              <a:gd name="T86" fmla="*/ 107 w 111"/>
              <a:gd name="T87" fmla="*/ 18 h 97"/>
              <a:gd name="T88" fmla="*/ 110 w 111"/>
              <a:gd name="T89" fmla="*/ 18 h 97"/>
              <a:gd name="T90" fmla="*/ 110 w 111"/>
              <a:gd name="T91" fmla="*/ 13 h 97"/>
              <a:gd name="T92" fmla="*/ 90 w 111"/>
              <a:gd name="T93" fmla="*/ 84 h 97"/>
              <a:gd name="T94" fmla="*/ 94 w 111"/>
              <a:gd name="T95" fmla="*/ 87 h 97"/>
              <a:gd name="T96" fmla="*/ 90 w 111"/>
              <a:gd name="T97" fmla="*/ 92 h 97"/>
              <a:gd name="T98" fmla="*/ 86 w 111"/>
              <a:gd name="T99" fmla="*/ 87 h 97"/>
              <a:gd name="T100" fmla="*/ 90 w 111"/>
              <a:gd name="T101" fmla="*/ 84 h 97"/>
              <a:gd name="T102" fmla="*/ 76 w 111"/>
              <a:gd name="T103" fmla="*/ 32 h 97"/>
              <a:gd name="T104" fmla="*/ 74 w 111"/>
              <a:gd name="T105" fmla="*/ 31 h 97"/>
              <a:gd name="T106" fmla="*/ 93 w 111"/>
              <a:gd name="T107" fmla="*/ 13 h 97"/>
              <a:gd name="T108" fmla="*/ 95 w 111"/>
              <a:gd name="T109" fmla="*/ 14 h 97"/>
              <a:gd name="T110" fmla="*/ 76 w 111"/>
              <a:gd name="T111" fmla="*/ 32 h 97"/>
              <a:gd name="T112" fmla="*/ 76 w 111"/>
              <a:gd name="T113" fmla="*/ 32 h 97"/>
              <a:gd name="T114" fmla="*/ 82 w 111"/>
              <a:gd name="T115" fmla="*/ 39 h 97"/>
              <a:gd name="T116" fmla="*/ 80 w 111"/>
              <a:gd name="T117" fmla="*/ 37 h 97"/>
              <a:gd name="T118" fmla="*/ 99 w 111"/>
              <a:gd name="T119" fmla="*/ 18 h 97"/>
              <a:gd name="T120" fmla="*/ 101 w 111"/>
              <a:gd name="T121" fmla="*/ 20 h 97"/>
              <a:gd name="T122" fmla="*/ 82 w 111"/>
              <a:gd name="T123" fmla="*/ 39 h 97"/>
              <a:gd name="T124" fmla="*/ 82 w 111"/>
              <a:gd name="T125" fmla="*/ 39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" h="97">
                <a:moveTo>
                  <a:pt x="110" y="13"/>
                </a:moveTo>
                <a:cubicBezTo>
                  <a:pt x="101" y="3"/>
                  <a:pt x="101" y="3"/>
                  <a:pt x="101" y="3"/>
                </a:cubicBezTo>
                <a:cubicBezTo>
                  <a:pt x="99" y="1"/>
                  <a:pt x="97" y="1"/>
                  <a:pt x="96" y="3"/>
                </a:cubicBezTo>
                <a:cubicBezTo>
                  <a:pt x="95" y="4"/>
                  <a:pt x="95" y="4"/>
                  <a:pt x="95" y="5"/>
                </a:cubicBezTo>
                <a:cubicBezTo>
                  <a:pt x="94" y="5"/>
                  <a:pt x="93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3"/>
                  <a:pt x="67" y="36"/>
                  <a:pt x="66" y="37"/>
                </a:cubicBezTo>
                <a:cubicBezTo>
                  <a:pt x="68" y="41"/>
                  <a:pt x="68" y="41"/>
                  <a:pt x="68" y="41"/>
                </a:cubicBezTo>
                <a:cubicBezTo>
                  <a:pt x="68" y="41"/>
                  <a:pt x="68" y="41"/>
                  <a:pt x="68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3" y="46"/>
                  <a:pt x="63" y="46"/>
                  <a:pt x="63" y="46"/>
                </a:cubicBezTo>
                <a:cubicBezTo>
                  <a:pt x="45" y="28"/>
                  <a:pt x="45" y="28"/>
                  <a:pt x="45" y="28"/>
                </a:cubicBezTo>
                <a:cubicBezTo>
                  <a:pt x="47" y="21"/>
                  <a:pt x="45" y="13"/>
                  <a:pt x="39" y="7"/>
                </a:cubicBezTo>
                <a:cubicBezTo>
                  <a:pt x="34" y="1"/>
                  <a:pt x="25" y="0"/>
                  <a:pt x="18" y="1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26"/>
                  <a:pt x="27" y="26"/>
                  <a:pt x="27" y="26"/>
                </a:cubicBezTo>
                <a:cubicBezTo>
                  <a:pt x="15" y="29"/>
                  <a:pt x="15" y="29"/>
                  <a:pt x="15" y="29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3"/>
                  <a:pt x="3" y="32"/>
                  <a:pt x="9" y="37"/>
                </a:cubicBezTo>
                <a:cubicBezTo>
                  <a:pt x="14" y="43"/>
                  <a:pt x="23" y="46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48" y="60"/>
                  <a:pt x="48" y="60"/>
                  <a:pt x="48" y="60"/>
                </a:cubicBezTo>
                <a:cubicBezTo>
                  <a:pt x="32" y="78"/>
                  <a:pt x="32" y="78"/>
                  <a:pt x="32" y="78"/>
                </a:cubicBezTo>
                <a:cubicBezTo>
                  <a:pt x="31" y="77"/>
                  <a:pt x="31" y="77"/>
                  <a:pt x="31" y="77"/>
                </a:cubicBezTo>
                <a:cubicBezTo>
                  <a:pt x="26" y="80"/>
                  <a:pt x="26" y="80"/>
                  <a:pt x="26" y="80"/>
                </a:cubicBezTo>
                <a:cubicBezTo>
                  <a:pt x="18" y="93"/>
                  <a:pt x="18" y="93"/>
                  <a:pt x="18" y="93"/>
                </a:cubicBezTo>
                <a:cubicBezTo>
                  <a:pt x="20" y="95"/>
                  <a:pt x="20" y="95"/>
                  <a:pt x="20" y="95"/>
                </a:cubicBezTo>
                <a:cubicBezTo>
                  <a:pt x="33" y="87"/>
                  <a:pt x="33" y="87"/>
                  <a:pt x="33" y="87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5" y="82"/>
                  <a:pt x="35" y="82"/>
                </a:cubicBezTo>
                <a:cubicBezTo>
                  <a:pt x="53" y="64"/>
                  <a:pt x="53" y="64"/>
                  <a:pt x="53" y="64"/>
                </a:cubicBezTo>
                <a:cubicBezTo>
                  <a:pt x="82" y="93"/>
                  <a:pt x="82" y="93"/>
                  <a:pt x="82" y="93"/>
                </a:cubicBezTo>
                <a:cubicBezTo>
                  <a:pt x="84" y="96"/>
                  <a:pt x="86" y="97"/>
                  <a:pt x="89" y="97"/>
                </a:cubicBezTo>
                <a:cubicBezTo>
                  <a:pt x="91" y="97"/>
                  <a:pt x="94" y="96"/>
                  <a:pt x="96" y="93"/>
                </a:cubicBezTo>
                <a:cubicBezTo>
                  <a:pt x="101" y="89"/>
                  <a:pt x="101" y="83"/>
                  <a:pt x="96" y="79"/>
                </a:cubicBezTo>
                <a:cubicBezTo>
                  <a:pt x="67" y="50"/>
                  <a:pt x="67" y="50"/>
                  <a:pt x="67" y="50"/>
                </a:cubicBezTo>
                <a:cubicBezTo>
                  <a:pt x="72" y="45"/>
                  <a:pt x="72" y="45"/>
                  <a:pt x="72" y="45"/>
                </a:cubicBezTo>
                <a:cubicBezTo>
                  <a:pt x="75" y="47"/>
                  <a:pt x="75" y="47"/>
                  <a:pt x="75" y="47"/>
                </a:cubicBezTo>
                <a:cubicBezTo>
                  <a:pt x="77" y="46"/>
                  <a:pt x="79" y="46"/>
                  <a:pt x="82" y="46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7" y="19"/>
                  <a:pt x="107" y="19"/>
                  <a:pt x="107" y="18"/>
                </a:cubicBezTo>
                <a:cubicBezTo>
                  <a:pt x="109" y="18"/>
                  <a:pt x="110" y="18"/>
                  <a:pt x="110" y="18"/>
                </a:cubicBezTo>
                <a:cubicBezTo>
                  <a:pt x="111" y="16"/>
                  <a:pt x="111" y="14"/>
                  <a:pt x="110" y="13"/>
                </a:cubicBezTo>
                <a:close/>
                <a:moveTo>
                  <a:pt x="90" y="84"/>
                </a:moveTo>
                <a:cubicBezTo>
                  <a:pt x="92" y="84"/>
                  <a:pt x="94" y="86"/>
                  <a:pt x="94" y="87"/>
                </a:cubicBezTo>
                <a:cubicBezTo>
                  <a:pt x="94" y="90"/>
                  <a:pt x="92" y="92"/>
                  <a:pt x="90" y="92"/>
                </a:cubicBezTo>
                <a:cubicBezTo>
                  <a:pt x="87" y="92"/>
                  <a:pt x="86" y="90"/>
                  <a:pt x="86" y="87"/>
                </a:cubicBezTo>
                <a:cubicBezTo>
                  <a:pt x="86" y="86"/>
                  <a:pt x="87" y="84"/>
                  <a:pt x="90" y="84"/>
                </a:cubicBezTo>
                <a:close/>
                <a:moveTo>
                  <a:pt x="76" y="32"/>
                </a:moveTo>
                <a:cubicBezTo>
                  <a:pt x="74" y="31"/>
                  <a:pt x="74" y="31"/>
                  <a:pt x="74" y="31"/>
                </a:cubicBezTo>
                <a:cubicBezTo>
                  <a:pt x="93" y="13"/>
                  <a:pt x="93" y="13"/>
                  <a:pt x="93" y="13"/>
                </a:cubicBezTo>
                <a:cubicBezTo>
                  <a:pt x="95" y="14"/>
                  <a:pt x="95" y="14"/>
                  <a:pt x="95" y="14"/>
                </a:cubicBezTo>
                <a:cubicBezTo>
                  <a:pt x="76" y="32"/>
                  <a:pt x="76" y="32"/>
                  <a:pt x="76" y="32"/>
                </a:cubicBezTo>
                <a:cubicBezTo>
                  <a:pt x="76" y="32"/>
                  <a:pt x="76" y="32"/>
                  <a:pt x="76" y="32"/>
                </a:cubicBezTo>
                <a:close/>
                <a:moveTo>
                  <a:pt x="82" y="39"/>
                </a:moveTo>
                <a:cubicBezTo>
                  <a:pt x="80" y="37"/>
                  <a:pt x="80" y="37"/>
                  <a:pt x="80" y="37"/>
                </a:cubicBezTo>
                <a:cubicBezTo>
                  <a:pt x="99" y="18"/>
                  <a:pt x="99" y="18"/>
                  <a:pt x="99" y="18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82" y="39"/>
                  <a:pt x="82" y="39"/>
                  <a:pt x="82" y="39"/>
                </a:cubicBezTo>
                <a:cubicBezTo>
                  <a:pt x="82" y="39"/>
                  <a:pt x="82" y="39"/>
                  <a:pt x="82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2351597" y="1407821"/>
            <a:ext cx="2133646" cy="2186367"/>
          </a:xfrm>
          <a:custGeom>
            <a:avLst/>
            <a:gdLst>
              <a:gd name="T0" fmla="*/ 55 w 131"/>
              <a:gd name="T1" fmla="*/ 3 h 133"/>
              <a:gd name="T2" fmla="*/ 129 w 131"/>
              <a:gd name="T3" fmla="*/ 79 h 133"/>
              <a:gd name="T4" fmla="*/ 128 w 131"/>
              <a:gd name="T5" fmla="*/ 89 h 133"/>
              <a:gd name="T6" fmla="*/ 86 w 131"/>
              <a:gd name="T7" fmla="*/ 130 h 133"/>
              <a:gd name="T8" fmla="*/ 76 w 131"/>
              <a:gd name="T9" fmla="*/ 130 h 133"/>
              <a:gd name="T10" fmla="*/ 3 w 131"/>
              <a:gd name="T11" fmla="*/ 54 h 133"/>
              <a:gd name="T12" fmla="*/ 3 w 131"/>
              <a:gd name="T13" fmla="*/ 44 h 133"/>
              <a:gd name="T14" fmla="*/ 45 w 131"/>
              <a:gd name="T15" fmla="*/ 3 h 133"/>
              <a:gd name="T16" fmla="*/ 55 w 131"/>
              <a:gd name="T17" fmla="*/ 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1" h="133">
                <a:moveTo>
                  <a:pt x="55" y="3"/>
                </a:moveTo>
                <a:cubicBezTo>
                  <a:pt x="129" y="79"/>
                  <a:pt x="129" y="79"/>
                  <a:pt x="129" y="79"/>
                </a:cubicBezTo>
                <a:cubicBezTo>
                  <a:pt x="131" y="82"/>
                  <a:pt x="131" y="86"/>
                  <a:pt x="128" y="89"/>
                </a:cubicBezTo>
                <a:cubicBezTo>
                  <a:pt x="86" y="130"/>
                  <a:pt x="86" y="130"/>
                  <a:pt x="86" y="130"/>
                </a:cubicBezTo>
                <a:cubicBezTo>
                  <a:pt x="83" y="133"/>
                  <a:pt x="79" y="133"/>
                  <a:pt x="76" y="130"/>
                </a:cubicBezTo>
                <a:cubicBezTo>
                  <a:pt x="3" y="54"/>
                  <a:pt x="3" y="54"/>
                  <a:pt x="3" y="54"/>
                </a:cubicBezTo>
                <a:cubicBezTo>
                  <a:pt x="0" y="51"/>
                  <a:pt x="0" y="47"/>
                  <a:pt x="3" y="44"/>
                </a:cubicBezTo>
                <a:cubicBezTo>
                  <a:pt x="45" y="3"/>
                  <a:pt x="45" y="3"/>
                  <a:pt x="45" y="3"/>
                </a:cubicBezTo>
                <a:cubicBezTo>
                  <a:pt x="48" y="0"/>
                  <a:pt x="52" y="0"/>
                  <a:pt x="55" y="3"/>
                </a:cubicBezTo>
                <a:close/>
              </a:path>
            </a:pathLst>
          </a:custGeom>
          <a:solidFill>
            <a:srgbClr val="D6000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3081659" y="2169613"/>
            <a:ext cx="702519" cy="582167"/>
            <a:chOff x="7964488" y="4356101"/>
            <a:chExt cx="398463" cy="330200"/>
          </a:xfrm>
          <a:solidFill>
            <a:schemeClr val="bg1"/>
          </a:solidFill>
        </p:grpSpPr>
        <p:sp>
          <p:nvSpPr>
            <p:cNvPr id="29" name="Freeform 95"/>
            <p:cNvSpPr>
              <a:spLocks/>
            </p:cNvSpPr>
            <p:nvPr/>
          </p:nvSpPr>
          <p:spPr bwMode="auto">
            <a:xfrm>
              <a:off x="8085138" y="4356101"/>
              <a:ext cx="277813" cy="307975"/>
            </a:xfrm>
            <a:custGeom>
              <a:avLst/>
              <a:gdLst>
                <a:gd name="T0" fmla="*/ 33 w 74"/>
                <a:gd name="T1" fmla="*/ 0 h 82"/>
                <a:gd name="T2" fmla="*/ 0 w 74"/>
                <a:gd name="T3" fmla="*/ 14 h 82"/>
                <a:gd name="T4" fmla="*/ 3 w 74"/>
                <a:gd name="T5" fmla="*/ 14 h 82"/>
                <a:gd name="T6" fmla="*/ 6 w 74"/>
                <a:gd name="T7" fmla="*/ 14 h 82"/>
                <a:gd name="T8" fmla="*/ 33 w 74"/>
                <a:gd name="T9" fmla="*/ 4 h 82"/>
                <a:gd name="T10" fmla="*/ 69 w 74"/>
                <a:gd name="T11" fmla="*/ 32 h 82"/>
                <a:gd name="T12" fmla="*/ 43 w 74"/>
                <a:gd name="T13" fmla="*/ 60 h 82"/>
                <a:gd name="T14" fmla="*/ 40 w 74"/>
                <a:gd name="T15" fmla="*/ 64 h 82"/>
                <a:gd name="T16" fmla="*/ 47 w 74"/>
                <a:gd name="T17" fmla="*/ 63 h 82"/>
                <a:gd name="T18" fmla="*/ 55 w 74"/>
                <a:gd name="T19" fmla="*/ 82 h 82"/>
                <a:gd name="T20" fmla="*/ 59 w 74"/>
                <a:gd name="T21" fmla="*/ 82 h 82"/>
                <a:gd name="T22" fmla="*/ 59 w 74"/>
                <a:gd name="T23" fmla="*/ 58 h 82"/>
                <a:gd name="T24" fmla="*/ 74 w 74"/>
                <a:gd name="T25" fmla="*/ 32 h 82"/>
                <a:gd name="T26" fmla="*/ 33 w 74"/>
                <a:gd name="T2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82">
                  <a:moveTo>
                    <a:pt x="33" y="0"/>
                  </a:moveTo>
                  <a:cubicBezTo>
                    <a:pt x="19" y="0"/>
                    <a:pt x="7" y="6"/>
                    <a:pt x="0" y="14"/>
                  </a:cubicBezTo>
                  <a:cubicBezTo>
                    <a:pt x="1" y="14"/>
                    <a:pt x="2" y="14"/>
                    <a:pt x="3" y="14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13" y="8"/>
                    <a:pt x="22" y="4"/>
                    <a:pt x="33" y="4"/>
                  </a:cubicBezTo>
                  <a:cubicBezTo>
                    <a:pt x="53" y="4"/>
                    <a:pt x="69" y="17"/>
                    <a:pt x="69" y="32"/>
                  </a:cubicBezTo>
                  <a:cubicBezTo>
                    <a:pt x="69" y="46"/>
                    <a:pt x="58" y="57"/>
                    <a:pt x="43" y="60"/>
                  </a:cubicBezTo>
                  <a:cubicBezTo>
                    <a:pt x="42" y="61"/>
                    <a:pt x="41" y="63"/>
                    <a:pt x="40" y="64"/>
                  </a:cubicBezTo>
                  <a:cubicBezTo>
                    <a:pt x="42" y="64"/>
                    <a:pt x="45" y="64"/>
                    <a:pt x="47" y="63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59" y="58"/>
                    <a:pt x="59" y="58"/>
                    <a:pt x="59" y="58"/>
                  </a:cubicBezTo>
                  <a:cubicBezTo>
                    <a:pt x="68" y="52"/>
                    <a:pt x="74" y="43"/>
                    <a:pt x="74" y="32"/>
                  </a:cubicBezTo>
                  <a:cubicBezTo>
                    <a:pt x="74" y="15"/>
                    <a:pt x="56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>
              <a:off x="7964488" y="4427538"/>
              <a:ext cx="271463" cy="258763"/>
            </a:xfrm>
            <a:custGeom>
              <a:avLst/>
              <a:gdLst>
                <a:gd name="T0" fmla="*/ 36 w 72"/>
                <a:gd name="T1" fmla="*/ 0 h 69"/>
                <a:gd name="T2" fmla="*/ 0 w 72"/>
                <a:gd name="T3" fmla="*/ 28 h 69"/>
                <a:gd name="T4" fmla="*/ 12 w 72"/>
                <a:gd name="T5" fmla="*/ 50 h 69"/>
                <a:gd name="T6" fmla="*/ 9 w 72"/>
                <a:gd name="T7" fmla="*/ 69 h 69"/>
                <a:gd name="T8" fmla="*/ 12 w 72"/>
                <a:gd name="T9" fmla="*/ 69 h 69"/>
                <a:gd name="T10" fmla="*/ 23 w 72"/>
                <a:gd name="T11" fmla="*/ 55 h 69"/>
                <a:gd name="T12" fmla="*/ 36 w 72"/>
                <a:gd name="T13" fmla="*/ 57 h 69"/>
                <a:gd name="T14" fmla="*/ 72 w 72"/>
                <a:gd name="T15" fmla="*/ 28 h 69"/>
                <a:gd name="T16" fmla="*/ 36 w 72"/>
                <a:gd name="T1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69">
                  <a:moveTo>
                    <a:pt x="36" y="0"/>
                  </a:moveTo>
                  <a:cubicBezTo>
                    <a:pt x="16" y="0"/>
                    <a:pt x="0" y="13"/>
                    <a:pt x="0" y="28"/>
                  </a:cubicBezTo>
                  <a:cubicBezTo>
                    <a:pt x="0" y="37"/>
                    <a:pt x="5" y="45"/>
                    <a:pt x="12" y="5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7" y="57"/>
                    <a:pt x="31" y="57"/>
                    <a:pt x="36" y="57"/>
                  </a:cubicBezTo>
                  <a:cubicBezTo>
                    <a:pt x="56" y="57"/>
                    <a:pt x="72" y="44"/>
                    <a:pt x="72" y="28"/>
                  </a:cubicBezTo>
                  <a:cubicBezTo>
                    <a:pt x="72" y="13"/>
                    <a:pt x="5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Freeform 9"/>
          <p:cNvSpPr>
            <a:spLocks/>
          </p:cNvSpPr>
          <p:nvPr/>
        </p:nvSpPr>
        <p:spPr bwMode="auto">
          <a:xfrm>
            <a:off x="8100058" y="1354036"/>
            <a:ext cx="1645202" cy="1660708"/>
          </a:xfrm>
          <a:custGeom>
            <a:avLst/>
            <a:gdLst>
              <a:gd name="T0" fmla="*/ 37 w 101"/>
              <a:gd name="T1" fmla="*/ 11 h 101"/>
              <a:gd name="T2" fmla="*/ 3 w 101"/>
              <a:gd name="T3" fmla="*/ 47 h 101"/>
              <a:gd name="T4" fmla="*/ 3 w 101"/>
              <a:gd name="T5" fmla="*/ 58 h 101"/>
              <a:gd name="T6" fmla="*/ 46 w 101"/>
              <a:gd name="T7" fmla="*/ 98 h 101"/>
              <a:gd name="T8" fmla="*/ 56 w 101"/>
              <a:gd name="T9" fmla="*/ 98 h 101"/>
              <a:gd name="T10" fmla="*/ 90 w 101"/>
              <a:gd name="T11" fmla="*/ 62 h 101"/>
              <a:gd name="T12" fmla="*/ 99 w 101"/>
              <a:gd name="T13" fmla="*/ 71 h 101"/>
              <a:gd name="T14" fmla="*/ 101 w 101"/>
              <a:gd name="T15" fmla="*/ 66 h 101"/>
              <a:gd name="T16" fmla="*/ 100 w 101"/>
              <a:gd name="T17" fmla="*/ 7 h 101"/>
              <a:gd name="T18" fmla="*/ 92 w 101"/>
              <a:gd name="T19" fmla="*/ 0 h 101"/>
              <a:gd name="T20" fmla="*/ 34 w 101"/>
              <a:gd name="T21" fmla="*/ 1 h 101"/>
              <a:gd name="T22" fmla="*/ 28 w 101"/>
              <a:gd name="T23" fmla="*/ 4 h 101"/>
              <a:gd name="T24" fmla="*/ 37 w 101"/>
              <a:gd name="T25" fmla="*/ 1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1" h="101">
                <a:moveTo>
                  <a:pt x="37" y="11"/>
                </a:moveTo>
                <a:cubicBezTo>
                  <a:pt x="3" y="47"/>
                  <a:pt x="3" y="47"/>
                  <a:pt x="3" y="47"/>
                </a:cubicBezTo>
                <a:cubicBezTo>
                  <a:pt x="0" y="50"/>
                  <a:pt x="0" y="55"/>
                  <a:pt x="3" y="58"/>
                </a:cubicBezTo>
                <a:cubicBezTo>
                  <a:pt x="46" y="98"/>
                  <a:pt x="46" y="98"/>
                  <a:pt x="46" y="98"/>
                </a:cubicBezTo>
                <a:cubicBezTo>
                  <a:pt x="49" y="101"/>
                  <a:pt x="53" y="101"/>
                  <a:pt x="56" y="98"/>
                </a:cubicBezTo>
                <a:cubicBezTo>
                  <a:pt x="90" y="62"/>
                  <a:pt x="90" y="62"/>
                  <a:pt x="90" y="62"/>
                </a:cubicBezTo>
                <a:cubicBezTo>
                  <a:pt x="99" y="71"/>
                  <a:pt x="99" y="71"/>
                  <a:pt x="99" y="71"/>
                </a:cubicBezTo>
                <a:cubicBezTo>
                  <a:pt x="101" y="69"/>
                  <a:pt x="101" y="67"/>
                  <a:pt x="101" y="66"/>
                </a:cubicBezTo>
                <a:cubicBezTo>
                  <a:pt x="100" y="7"/>
                  <a:pt x="100" y="7"/>
                  <a:pt x="100" y="7"/>
                </a:cubicBezTo>
                <a:cubicBezTo>
                  <a:pt x="100" y="3"/>
                  <a:pt x="96" y="0"/>
                  <a:pt x="92" y="0"/>
                </a:cubicBezTo>
                <a:cubicBezTo>
                  <a:pt x="34" y="1"/>
                  <a:pt x="34" y="1"/>
                  <a:pt x="34" y="1"/>
                </a:cubicBezTo>
                <a:cubicBezTo>
                  <a:pt x="32" y="1"/>
                  <a:pt x="30" y="2"/>
                  <a:pt x="28" y="4"/>
                </a:cubicBezTo>
                <a:lnTo>
                  <a:pt x="37" y="11"/>
                </a:lnTo>
                <a:close/>
              </a:path>
            </a:pathLst>
          </a:custGeom>
          <a:solidFill>
            <a:srgbClr val="D6000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8788802" y="1885595"/>
            <a:ext cx="431027" cy="570971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32" name="Freeform 121"/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22"/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23"/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24"/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5"/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26"/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7"/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28"/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58">
            <a:extLst>
              <a:ext uri="{FF2B5EF4-FFF2-40B4-BE49-F238E27FC236}">
                <a16:creationId xmlns:a16="http://schemas.microsoft.com/office/drawing/2014/main" xmlns="" id="{50B0C966-54B7-4286-A9FD-A6EC522370A6}"/>
              </a:ext>
            </a:extLst>
          </p:cNvPr>
          <p:cNvSpPr txBox="1"/>
          <p:nvPr/>
        </p:nvSpPr>
        <p:spPr>
          <a:xfrm>
            <a:off x="507442" y="3062628"/>
            <a:ext cx="2602012" cy="969496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57" name="TextBox 58">
            <a:extLst>
              <a:ext uri="{FF2B5EF4-FFF2-40B4-BE49-F238E27FC236}">
                <a16:creationId xmlns:a16="http://schemas.microsoft.com/office/drawing/2014/main" xmlns="" id="{5C82BE00-D51B-4DBA-A980-4D91FC7A5C7A}"/>
              </a:ext>
            </a:extLst>
          </p:cNvPr>
          <p:cNvSpPr txBox="1"/>
          <p:nvPr/>
        </p:nvSpPr>
        <p:spPr>
          <a:xfrm>
            <a:off x="1540254" y="4395749"/>
            <a:ext cx="2602012" cy="969496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58" name="TextBox 58">
            <a:extLst>
              <a:ext uri="{FF2B5EF4-FFF2-40B4-BE49-F238E27FC236}">
                <a16:creationId xmlns:a16="http://schemas.microsoft.com/office/drawing/2014/main" xmlns="" id="{5827D133-37E7-49DC-81C0-3048E367A861}"/>
              </a:ext>
            </a:extLst>
          </p:cNvPr>
          <p:cNvSpPr txBox="1"/>
          <p:nvPr/>
        </p:nvSpPr>
        <p:spPr>
          <a:xfrm>
            <a:off x="4837064" y="4395749"/>
            <a:ext cx="2602012" cy="969496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BD1D2997-F566-4CE1-A115-3DD1FA447B41}"/>
              </a:ext>
            </a:extLst>
          </p:cNvPr>
          <p:cNvSpPr txBox="1"/>
          <p:nvPr/>
        </p:nvSpPr>
        <p:spPr>
          <a:xfrm>
            <a:off x="8133873" y="4395749"/>
            <a:ext cx="2602012" cy="969496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60" name="TextBox 58">
            <a:extLst>
              <a:ext uri="{FF2B5EF4-FFF2-40B4-BE49-F238E27FC236}">
                <a16:creationId xmlns:a16="http://schemas.microsoft.com/office/drawing/2014/main" xmlns="" id="{D2A4FB1C-7804-4B49-B673-B75FDABFA89E}"/>
              </a:ext>
            </a:extLst>
          </p:cNvPr>
          <p:cNvSpPr txBox="1"/>
          <p:nvPr/>
        </p:nvSpPr>
        <p:spPr>
          <a:xfrm>
            <a:off x="9085483" y="3062628"/>
            <a:ext cx="2602012" cy="969496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353961840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F31386C-DCDF-4890-A5AD-20185787C339}"/>
              </a:ext>
            </a:extLst>
          </p:cNvPr>
          <p:cNvSpPr/>
          <p:nvPr/>
        </p:nvSpPr>
        <p:spPr>
          <a:xfrm>
            <a:off x="1503680" y="2326640"/>
            <a:ext cx="2042160" cy="548640"/>
          </a:xfrm>
          <a:prstGeom prst="rect">
            <a:avLst/>
          </a:prstGeom>
          <a:solidFill>
            <a:srgbClr val="D6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2" descr="C:\Users\Nir\Desktop\新建文件夹 (4)\未a题-1.png">
            <a:extLst>
              <a:ext uri="{FF2B5EF4-FFF2-40B4-BE49-F238E27FC236}">
                <a16:creationId xmlns:a16="http://schemas.microsoft.com/office/drawing/2014/main" xmlns="" id="{D30FFDA8-BB3D-4E4E-A596-98FDDBBFD6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5563" y="0"/>
            <a:ext cx="5786437" cy="690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56F74279-88FD-495F-B5CE-5112839A2CCB}"/>
              </a:ext>
            </a:extLst>
          </p:cNvPr>
          <p:cNvSpPr txBox="1"/>
          <p:nvPr/>
        </p:nvSpPr>
        <p:spPr>
          <a:xfrm>
            <a:off x="1422400" y="2143760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站酷高端黑" panose="02010600030101010101" pitchFamily="2" charset="-122"/>
                <a:ea typeface="站酷高端黑" panose="02010600030101010101" pitchFamily="2" charset="-122"/>
              </a:rPr>
              <a:t>五</a:t>
            </a:r>
            <a:r>
              <a:rPr lang="en-US" altLang="zh-CN" sz="4800" dirty="0">
                <a:solidFill>
                  <a:schemeClr val="bg1"/>
                </a:solidFill>
                <a:latin typeface="站酷高端黑" panose="02010600030101010101" pitchFamily="2" charset="-122"/>
                <a:ea typeface="站酷高端黑" panose="02010600030101010101" pitchFamily="2" charset="-122"/>
              </a:rPr>
              <a:t>·</a:t>
            </a:r>
            <a:r>
              <a:rPr lang="zh-CN" altLang="en-US" sz="4800" dirty="0">
                <a:solidFill>
                  <a:schemeClr val="bg1"/>
                </a:solidFill>
                <a:latin typeface="站酷高端黑" panose="02010600030101010101" pitchFamily="2" charset="-122"/>
                <a:ea typeface="站酷高端黑" panose="02010600030101010101" pitchFamily="2" charset="-122"/>
              </a:rPr>
              <a:t>一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A82301D3-1E1E-432F-BFBD-F1DB56ADD656}"/>
              </a:ext>
            </a:extLst>
          </p:cNvPr>
          <p:cNvSpPr txBox="1"/>
          <p:nvPr/>
        </p:nvSpPr>
        <p:spPr>
          <a:xfrm>
            <a:off x="1422400" y="2661920"/>
            <a:ext cx="50023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dirty="0">
                <a:latin typeface="造字工房童心（非商用）常规体" pitchFamily="2" charset="-122"/>
                <a:ea typeface="造字工房童心（非商用）常规体" pitchFamily="2" charset="-122"/>
              </a:rPr>
              <a:t>谢谢收看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CCFCDC4-65CD-43DC-98F5-8B954ACA34D7}"/>
              </a:ext>
            </a:extLst>
          </p:cNvPr>
          <p:cNvSpPr/>
          <p:nvPr/>
        </p:nvSpPr>
        <p:spPr>
          <a:xfrm>
            <a:off x="4829442" y="4090550"/>
            <a:ext cx="1531188" cy="307777"/>
          </a:xfrm>
          <a:prstGeom prst="rect">
            <a:avLst/>
          </a:prstGeom>
          <a:solidFill>
            <a:srgbClr val="D6000F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造字工房童心（非商用）常规体" pitchFamily="2" charset="-122"/>
                <a:ea typeface="造字工房童心（非商用）常规体" pitchFamily="2" charset="-122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latin typeface="造字工房童心（非商用）常规体" pitchFamily="2" charset="-122"/>
                <a:ea typeface="造字工房童心（非商用）常规体" pitchFamily="2" charset="-122"/>
              </a:rPr>
              <a:t>：第一</a:t>
            </a:r>
            <a:r>
              <a:rPr lang="en-US" altLang="zh-CN" sz="1400" dirty="0" smtClean="0">
                <a:solidFill>
                  <a:schemeClr val="bg1"/>
                </a:solidFill>
                <a:latin typeface="造字工房童心（非商用）常规体" pitchFamily="2" charset="-122"/>
                <a:ea typeface="造字工房童心（非商用）常规体" pitchFamily="2" charset="-122"/>
              </a:rPr>
              <a:t>PPT</a:t>
            </a:r>
            <a:endParaRPr lang="zh-CN" altLang="en-US" sz="1400" dirty="0">
              <a:solidFill>
                <a:schemeClr val="bg1"/>
              </a:solidFill>
              <a:latin typeface="造字工房童心（非商用）常规体" pitchFamily="2" charset="-122"/>
              <a:ea typeface="造字工房童心（非商用）常规体" pitchFamily="2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C57435CC-64DF-4049-BA00-9360534B19DB}"/>
              </a:ext>
            </a:extLst>
          </p:cNvPr>
          <p:cNvSpPr/>
          <p:nvPr/>
        </p:nvSpPr>
        <p:spPr>
          <a:xfrm>
            <a:off x="4459148" y="4503519"/>
            <a:ext cx="1800493" cy="307777"/>
          </a:xfrm>
          <a:prstGeom prst="rect">
            <a:avLst/>
          </a:prstGeom>
          <a:solidFill>
            <a:srgbClr val="D6000F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造字工房童心（非商用）常规体" pitchFamily="2" charset="-122"/>
                <a:ea typeface="造字工房童心（非商用）常规体" pitchFamily="2" charset="-122"/>
              </a:rPr>
              <a:t>时间</a:t>
            </a:r>
            <a:r>
              <a:rPr lang="zh-CN" altLang="en-US" sz="1400" dirty="0" smtClean="0">
                <a:solidFill>
                  <a:schemeClr val="bg1"/>
                </a:solidFill>
                <a:latin typeface="造字工房童心（非商用）常规体" pitchFamily="2" charset="-122"/>
                <a:ea typeface="造字工房童心（非商用）常规体" pitchFamily="2" charset="-122"/>
              </a:rPr>
              <a:t>：</a:t>
            </a:r>
            <a:r>
              <a:rPr lang="en-US" altLang="zh-CN" sz="1400" dirty="0" smtClean="0">
                <a:solidFill>
                  <a:schemeClr val="bg1"/>
                </a:solidFill>
                <a:latin typeface="造字工房童心（非商用）常规体" pitchFamily="2" charset="-122"/>
                <a:ea typeface="造字工房童心（非商用）常规体" pitchFamily="2" charset="-122"/>
              </a:rPr>
              <a:t>20XX</a:t>
            </a:r>
            <a:r>
              <a:rPr lang="zh-CN" altLang="en-US" sz="1400" dirty="0" smtClean="0">
                <a:solidFill>
                  <a:schemeClr val="bg1"/>
                </a:solidFill>
                <a:latin typeface="造字工房童心（非商用）常规体" pitchFamily="2" charset="-122"/>
                <a:ea typeface="造字工房童心（非商用）常规体" pitchFamily="2" charset="-122"/>
              </a:rPr>
              <a:t>年</a:t>
            </a:r>
            <a:r>
              <a:rPr lang="zh-CN" altLang="en-US" sz="1400" dirty="0">
                <a:solidFill>
                  <a:schemeClr val="bg1"/>
                </a:solidFill>
                <a:latin typeface="造字工房童心（非商用）常规体" pitchFamily="2" charset="-122"/>
                <a:ea typeface="造字工房童心（非商用）常规体" pitchFamily="2" charset="-122"/>
              </a:rPr>
              <a:t>X月X日</a:t>
            </a:r>
          </a:p>
        </p:txBody>
      </p:sp>
    </p:spTree>
    <p:extLst>
      <p:ext uri="{BB962C8B-B14F-4D97-AF65-F5344CB8AC3E}">
        <p14:creationId xmlns:p14="http://schemas.microsoft.com/office/powerpoint/2010/main" val="2749596966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019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Nir\Desktop\新建文件夹 (4)\zxxxx.png">
            <a:extLst>
              <a:ext uri="{FF2B5EF4-FFF2-40B4-BE49-F238E27FC236}">
                <a16:creationId xmlns:a16="http://schemas.microsoft.com/office/drawing/2014/main" xmlns="" id="{82DC1D1E-9BDF-439E-9F9B-DC082AC6B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0240" y="762591"/>
            <a:ext cx="7731760" cy="6095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58">
            <a:extLst>
              <a:ext uri="{FF2B5EF4-FFF2-40B4-BE49-F238E27FC236}">
                <a16:creationId xmlns:a16="http://schemas.microsoft.com/office/drawing/2014/main" xmlns="" id="{D73582D7-DF78-4FA1-B594-97B0DA86FC5A}"/>
              </a:ext>
            </a:extLst>
          </p:cNvPr>
          <p:cNvSpPr txBox="1"/>
          <p:nvPr/>
        </p:nvSpPr>
        <p:spPr>
          <a:xfrm>
            <a:off x="991751" y="3037883"/>
            <a:ext cx="3966329" cy="1895071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00000"/>
              </a:lnSpc>
              <a:defRPr/>
            </a:pPr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请替换文字内容，点击添加相关标题文字，修改文字内容，也可以直接复制你的内容到此。点击添加相关标题文字，修改文字内容，也可以直接复制你的内容到此。</a:t>
            </a:r>
            <a:endParaRPr lang="en-US" altLang="zh-CN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852804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00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Nir\Desktop\新建文件夹 (4)\未标xzzs题-1.png">
            <a:extLst>
              <a:ext uri="{FF2B5EF4-FFF2-40B4-BE49-F238E27FC236}">
                <a16:creationId xmlns:a16="http://schemas.microsoft.com/office/drawing/2014/main" xmlns="" id="{0012D257-71E5-4EF5-AB31-4C7951926E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3920" y="883920"/>
            <a:ext cx="7553354" cy="565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58">
            <a:extLst>
              <a:ext uri="{FF2B5EF4-FFF2-40B4-BE49-F238E27FC236}">
                <a16:creationId xmlns:a16="http://schemas.microsoft.com/office/drawing/2014/main" xmlns="" id="{84CBF0F1-5D98-4794-BF82-6CD82ECCA89A}"/>
              </a:ext>
            </a:extLst>
          </p:cNvPr>
          <p:cNvSpPr txBox="1"/>
          <p:nvPr/>
        </p:nvSpPr>
        <p:spPr>
          <a:xfrm>
            <a:off x="819031" y="1413001"/>
            <a:ext cx="5835770" cy="140262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8">
            <a:extLst>
              <a:ext uri="{FF2B5EF4-FFF2-40B4-BE49-F238E27FC236}">
                <a16:creationId xmlns:a16="http://schemas.microsoft.com/office/drawing/2014/main" xmlns="" id="{396F04B7-8F3E-484A-8C10-78AB52746794}"/>
              </a:ext>
            </a:extLst>
          </p:cNvPr>
          <p:cNvSpPr txBox="1"/>
          <p:nvPr/>
        </p:nvSpPr>
        <p:spPr>
          <a:xfrm>
            <a:off x="819032" y="3327400"/>
            <a:ext cx="5835770" cy="140262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722148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4665" y="1718493"/>
            <a:ext cx="4569839" cy="4104864"/>
          </a:xfr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8A9EAF6F-6C82-4235-93E7-3D412DB9AB2E}"/>
              </a:ext>
            </a:extLst>
          </p:cNvPr>
          <p:cNvSpPr/>
          <p:nvPr/>
        </p:nvSpPr>
        <p:spPr>
          <a:xfrm>
            <a:off x="5664016" y="1940214"/>
            <a:ext cx="51962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9F7676B6-B4B2-43CA-808F-20853E6E46F6}"/>
              </a:ext>
            </a:extLst>
          </p:cNvPr>
          <p:cNvSpPr/>
          <p:nvPr/>
        </p:nvSpPr>
        <p:spPr>
          <a:xfrm>
            <a:off x="5664015" y="3240010"/>
            <a:ext cx="51962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90A9FF0-3319-44EB-9967-C81B7BE30E15}"/>
              </a:ext>
            </a:extLst>
          </p:cNvPr>
          <p:cNvSpPr/>
          <p:nvPr/>
        </p:nvSpPr>
        <p:spPr>
          <a:xfrm>
            <a:off x="5664014" y="4539806"/>
            <a:ext cx="51962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1F87E619-7C2B-4E41-8F2E-BE2C7ACB8B5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41" t="10908" r="49537" b="28607"/>
          <a:stretch/>
        </p:blipFill>
        <p:spPr>
          <a:xfrm>
            <a:off x="985213" y="2112317"/>
            <a:ext cx="4678801" cy="3908513"/>
          </a:xfrm>
          <a:prstGeom prst="rect">
            <a:avLst/>
          </a:prstGeom>
        </p:spPr>
      </p:pic>
      <p:pic>
        <p:nvPicPr>
          <p:cNvPr id="10" name="Picture 2" descr="C:\Users\Nir\Desktop\新建文件夹 (4)\未标xaw题-1.png">
            <a:extLst>
              <a:ext uri="{FF2B5EF4-FFF2-40B4-BE49-F238E27FC236}">
                <a16:creationId xmlns:a16="http://schemas.microsoft.com/office/drawing/2014/main" xmlns="" id="{644216DD-67C7-48E2-A18B-5A5FEFE77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3727" y="242877"/>
            <a:ext cx="2910465" cy="186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7748020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536C2C6-8171-4749-BFE3-E1FC67B762CE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D6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2" descr="C:\Users\Nir\Desktop\新建文件夹 (4)\zxxxx.png">
            <a:extLst>
              <a:ext uri="{FF2B5EF4-FFF2-40B4-BE49-F238E27FC236}">
                <a16:creationId xmlns:a16="http://schemas.microsoft.com/office/drawing/2014/main" xmlns="" id="{82DC1D1E-9BDF-439E-9F9B-DC082AC6B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0240" y="762591"/>
            <a:ext cx="7731760" cy="6095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58">
            <a:extLst>
              <a:ext uri="{FF2B5EF4-FFF2-40B4-BE49-F238E27FC236}">
                <a16:creationId xmlns:a16="http://schemas.microsoft.com/office/drawing/2014/main" xmlns="" id="{D73582D7-DF78-4FA1-B594-97B0DA86FC5A}"/>
              </a:ext>
            </a:extLst>
          </p:cNvPr>
          <p:cNvSpPr txBox="1"/>
          <p:nvPr/>
        </p:nvSpPr>
        <p:spPr>
          <a:xfrm>
            <a:off x="715467" y="1371643"/>
            <a:ext cx="5024933" cy="140262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0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8">
            <a:extLst>
              <a:ext uri="{FF2B5EF4-FFF2-40B4-BE49-F238E27FC236}">
                <a16:creationId xmlns:a16="http://schemas.microsoft.com/office/drawing/2014/main" xmlns="" id="{BD8C7EE2-06F3-4E64-AF93-C1CB1ACAA5DA}"/>
              </a:ext>
            </a:extLst>
          </p:cNvPr>
          <p:cNvSpPr txBox="1"/>
          <p:nvPr/>
        </p:nvSpPr>
        <p:spPr>
          <a:xfrm>
            <a:off x="634187" y="3810295"/>
            <a:ext cx="5024933" cy="140262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0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129342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Nir\Desktop\新建文件夹 (4)\xx.png">
            <a:extLst>
              <a:ext uri="{FF2B5EF4-FFF2-40B4-BE49-F238E27FC236}">
                <a16:creationId xmlns:a16="http://schemas.microsoft.com/office/drawing/2014/main" xmlns="" id="{80357810-39F8-4838-9AB3-520F22893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0240" y="2917229"/>
            <a:ext cx="9001760" cy="3940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58">
            <a:extLst>
              <a:ext uri="{FF2B5EF4-FFF2-40B4-BE49-F238E27FC236}">
                <a16:creationId xmlns:a16="http://schemas.microsoft.com/office/drawing/2014/main" xmlns="" id="{FC900E07-1CA4-4833-8917-07BC81B2E5FD}"/>
              </a:ext>
            </a:extLst>
          </p:cNvPr>
          <p:cNvSpPr txBox="1"/>
          <p:nvPr/>
        </p:nvSpPr>
        <p:spPr>
          <a:xfrm>
            <a:off x="1073031" y="1423161"/>
            <a:ext cx="5835770" cy="140262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请替换文字内容，点击添加相关标题文字，修改文字内容，也可以直接复制你的内容到此。点击添加相关标题文字，修改文字内容，也可以直接复制你的内容到此。</a:t>
            </a:r>
            <a:endParaRPr lang="en-US" altLang="zh-CN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8">
            <a:extLst>
              <a:ext uri="{FF2B5EF4-FFF2-40B4-BE49-F238E27FC236}">
                <a16:creationId xmlns:a16="http://schemas.microsoft.com/office/drawing/2014/main" xmlns="" id="{56BB0F7C-C9F2-4CE3-96AE-DB788949A28C}"/>
              </a:ext>
            </a:extLst>
          </p:cNvPr>
          <p:cNvSpPr txBox="1"/>
          <p:nvPr/>
        </p:nvSpPr>
        <p:spPr>
          <a:xfrm>
            <a:off x="1073032" y="3337560"/>
            <a:ext cx="5835770" cy="140262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请替换文字内容，点击添加相关标题文字，修改文字内容，也可以直接复制你的内容到此。点击添加相关标题文字，修改文字内容，也可以直接复制你的内容到此。</a:t>
            </a:r>
            <a:endParaRPr lang="en-US" altLang="zh-CN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980276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4684891" y="1903867"/>
            <a:ext cx="6981520" cy="3923152"/>
            <a:chOff x="-1" y="-1"/>
            <a:chExt cx="6477008" cy="3638557"/>
          </a:xfrm>
          <a:solidFill>
            <a:schemeClr val="bg1">
              <a:lumMod val="85000"/>
            </a:schemeClr>
          </a:solidFill>
        </p:grpSpPr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-1" y="-1"/>
              <a:ext cx="2594759" cy="2068383"/>
              <a:chOff x="0" y="-1"/>
              <a:chExt cx="2594758" cy="2068383"/>
            </a:xfrm>
            <a:grpFill/>
          </p:grpSpPr>
          <p:sp>
            <p:nvSpPr>
              <p:cNvPr id="185" name="AutoShape 9"/>
              <p:cNvSpPr>
                <a:spLocks/>
              </p:cNvSpPr>
              <p:nvPr/>
            </p:nvSpPr>
            <p:spPr bwMode="auto">
              <a:xfrm>
                <a:off x="1883291" y="113598"/>
                <a:ext cx="638779" cy="750195"/>
              </a:xfrm>
              <a:custGeom>
                <a:avLst/>
                <a:gdLst>
                  <a:gd name="T0" fmla="*/ 319390 w 21600"/>
                  <a:gd name="T1" fmla="*/ 375098 h 21600"/>
                  <a:gd name="T2" fmla="*/ 319390 w 21600"/>
                  <a:gd name="T3" fmla="*/ 375098 h 21600"/>
                  <a:gd name="T4" fmla="*/ 319390 w 21600"/>
                  <a:gd name="T5" fmla="*/ 375098 h 21600"/>
                  <a:gd name="T6" fmla="*/ 319390 w 21600"/>
                  <a:gd name="T7" fmla="*/ 37509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5105" y="2560"/>
                    </a:moveTo>
                    <a:lnTo>
                      <a:pt x="5007" y="2560"/>
                    </a:lnTo>
                    <a:lnTo>
                      <a:pt x="5007" y="2626"/>
                    </a:lnTo>
                    <a:lnTo>
                      <a:pt x="4810" y="2691"/>
                    </a:lnTo>
                    <a:lnTo>
                      <a:pt x="4712" y="2823"/>
                    </a:lnTo>
                    <a:lnTo>
                      <a:pt x="4712" y="2888"/>
                    </a:lnTo>
                    <a:lnTo>
                      <a:pt x="4614" y="3020"/>
                    </a:lnTo>
                    <a:lnTo>
                      <a:pt x="4712" y="3085"/>
                    </a:lnTo>
                    <a:lnTo>
                      <a:pt x="4712" y="3873"/>
                    </a:lnTo>
                    <a:lnTo>
                      <a:pt x="4614" y="4004"/>
                    </a:lnTo>
                    <a:lnTo>
                      <a:pt x="3632" y="4004"/>
                    </a:lnTo>
                    <a:lnTo>
                      <a:pt x="3632" y="4070"/>
                    </a:lnTo>
                    <a:lnTo>
                      <a:pt x="3436" y="4201"/>
                    </a:lnTo>
                    <a:lnTo>
                      <a:pt x="3338" y="4201"/>
                    </a:lnTo>
                    <a:lnTo>
                      <a:pt x="2749" y="4267"/>
                    </a:lnTo>
                    <a:lnTo>
                      <a:pt x="2749" y="4530"/>
                    </a:lnTo>
                    <a:lnTo>
                      <a:pt x="2356" y="4792"/>
                    </a:lnTo>
                    <a:lnTo>
                      <a:pt x="2356" y="4924"/>
                    </a:lnTo>
                    <a:lnTo>
                      <a:pt x="2454" y="5055"/>
                    </a:lnTo>
                    <a:lnTo>
                      <a:pt x="2650" y="5120"/>
                    </a:lnTo>
                    <a:lnTo>
                      <a:pt x="2847" y="5120"/>
                    </a:lnTo>
                    <a:lnTo>
                      <a:pt x="3043" y="5186"/>
                    </a:lnTo>
                    <a:lnTo>
                      <a:pt x="3338" y="5186"/>
                    </a:lnTo>
                    <a:lnTo>
                      <a:pt x="3338" y="5514"/>
                    </a:lnTo>
                    <a:lnTo>
                      <a:pt x="3240" y="5646"/>
                    </a:lnTo>
                    <a:lnTo>
                      <a:pt x="3240" y="5777"/>
                    </a:lnTo>
                    <a:lnTo>
                      <a:pt x="3338" y="5908"/>
                    </a:lnTo>
                    <a:lnTo>
                      <a:pt x="3338" y="6237"/>
                    </a:lnTo>
                    <a:lnTo>
                      <a:pt x="3141" y="6368"/>
                    </a:lnTo>
                    <a:lnTo>
                      <a:pt x="2847" y="6368"/>
                    </a:lnTo>
                    <a:lnTo>
                      <a:pt x="2749" y="6434"/>
                    </a:lnTo>
                    <a:lnTo>
                      <a:pt x="2749" y="6565"/>
                    </a:lnTo>
                    <a:lnTo>
                      <a:pt x="2650" y="6631"/>
                    </a:lnTo>
                    <a:lnTo>
                      <a:pt x="2160" y="6631"/>
                    </a:lnTo>
                    <a:lnTo>
                      <a:pt x="2061" y="6696"/>
                    </a:lnTo>
                    <a:lnTo>
                      <a:pt x="2061" y="6762"/>
                    </a:lnTo>
                    <a:lnTo>
                      <a:pt x="1865" y="6827"/>
                    </a:lnTo>
                    <a:lnTo>
                      <a:pt x="1570" y="6959"/>
                    </a:lnTo>
                    <a:lnTo>
                      <a:pt x="1374" y="7024"/>
                    </a:lnTo>
                    <a:lnTo>
                      <a:pt x="785" y="7024"/>
                    </a:lnTo>
                    <a:lnTo>
                      <a:pt x="687" y="7090"/>
                    </a:lnTo>
                    <a:lnTo>
                      <a:pt x="490" y="7156"/>
                    </a:lnTo>
                    <a:lnTo>
                      <a:pt x="490" y="7221"/>
                    </a:lnTo>
                    <a:lnTo>
                      <a:pt x="392" y="7287"/>
                    </a:lnTo>
                    <a:lnTo>
                      <a:pt x="294" y="7287"/>
                    </a:lnTo>
                    <a:lnTo>
                      <a:pt x="294" y="7353"/>
                    </a:lnTo>
                    <a:lnTo>
                      <a:pt x="196" y="7353"/>
                    </a:lnTo>
                    <a:lnTo>
                      <a:pt x="98" y="7418"/>
                    </a:lnTo>
                    <a:lnTo>
                      <a:pt x="0" y="7550"/>
                    </a:lnTo>
                    <a:lnTo>
                      <a:pt x="196" y="7812"/>
                    </a:lnTo>
                    <a:lnTo>
                      <a:pt x="294" y="7878"/>
                    </a:lnTo>
                    <a:lnTo>
                      <a:pt x="490" y="7878"/>
                    </a:lnTo>
                    <a:lnTo>
                      <a:pt x="883" y="8075"/>
                    </a:lnTo>
                    <a:lnTo>
                      <a:pt x="1178" y="8272"/>
                    </a:lnTo>
                    <a:lnTo>
                      <a:pt x="1178" y="8337"/>
                    </a:lnTo>
                    <a:lnTo>
                      <a:pt x="1276" y="8403"/>
                    </a:lnTo>
                    <a:lnTo>
                      <a:pt x="1963" y="8403"/>
                    </a:lnTo>
                    <a:lnTo>
                      <a:pt x="1963" y="8272"/>
                    </a:lnTo>
                    <a:lnTo>
                      <a:pt x="2061" y="8272"/>
                    </a:lnTo>
                    <a:lnTo>
                      <a:pt x="2160" y="8206"/>
                    </a:lnTo>
                    <a:lnTo>
                      <a:pt x="2552" y="8469"/>
                    </a:lnTo>
                    <a:lnTo>
                      <a:pt x="2552" y="8534"/>
                    </a:lnTo>
                    <a:lnTo>
                      <a:pt x="2160" y="8666"/>
                    </a:lnTo>
                    <a:lnTo>
                      <a:pt x="2061" y="8731"/>
                    </a:lnTo>
                    <a:lnTo>
                      <a:pt x="2061" y="8797"/>
                    </a:lnTo>
                    <a:lnTo>
                      <a:pt x="2160" y="8863"/>
                    </a:lnTo>
                    <a:lnTo>
                      <a:pt x="2160" y="8994"/>
                    </a:lnTo>
                    <a:lnTo>
                      <a:pt x="2061" y="8994"/>
                    </a:lnTo>
                    <a:lnTo>
                      <a:pt x="1865" y="8928"/>
                    </a:lnTo>
                    <a:lnTo>
                      <a:pt x="1767" y="8863"/>
                    </a:lnTo>
                    <a:lnTo>
                      <a:pt x="1570" y="8797"/>
                    </a:lnTo>
                    <a:lnTo>
                      <a:pt x="1570" y="8863"/>
                    </a:lnTo>
                    <a:lnTo>
                      <a:pt x="1472" y="8928"/>
                    </a:lnTo>
                    <a:lnTo>
                      <a:pt x="1472" y="9125"/>
                    </a:lnTo>
                    <a:lnTo>
                      <a:pt x="1276" y="9125"/>
                    </a:lnTo>
                    <a:lnTo>
                      <a:pt x="1178" y="9060"/>
                    </a:lnTo>
                    <a:lnTo>
                      <a:pt x="981" y="8994"/>
                    </a:lnTo>
                    <a:lnTo>
                      <a:pt x="883" y="8928"/>
                    </a:lnTo>
                    <a:lnTo>
                      <a:pt x="785" y="8994"/>
                    </a:lnTo>
                    <a:lnTo>
                      <a:pt x="589" y="9060"/>
                    </a:lnTo>
                    <a:lnTo>
                      <a:pt x="392" y="9191"/>
                    </a:lnTo>
                    <a:lnTo>
                      <a:pt x="490" y="9257"/>
                    </a:lnTo>
                    <a:lnTo>
                      <a:pt x="687" y="9519"/>
                    </a:lnTo>
                    <a:lnTo>
                      <a:pt x="1080" y="9651"/>
                    </a:lnTo>
                    <a:lnTo>
                      <a:pt x="1178" y="9716"/>
                    </a:lnTo>
                    <a:lnTo>
                      <a:pt x="1276" y="9716"/>
                    </a:lnTo>
                    <a:lnTo>
                      <a:pt x="1276" y="9979"/>
                    </a:lnTo>
                    <a:lnTo>
                      <a:pt x="1472" y="9979"/>
                    </a:lnTo>
                    <a:lnTo>
                      <a:pt x="1865" y="10110"/>
                    </a:lnTo>
                    <a:lnTo>
                      <a:pt x="2160" y="10307"/>
                    </a:lnTo>
                    <a:lnTo>
                      <a:pt x="2160" y="10373"/>
                    </a:lnTo>
                    <a:lnTo>
                      <a:pt x="2258" y="10438"/>
                    </a:lnTo>
                    <a:lnTo>
                      <a:pt x="2650" y="10438"/>
                    </a:lnTo>
                    <a:lnTo>
                      <a:pt x="3240" y="10241"/>
                    </a:lnTo>
                    <a:lnTo>
                      <a:pt x="3436" y="10110"/>
                    </a:lnTo>
                    <a:lnTo>
                      <a:pt x="3829" y="9979"/>
                    </a:lnTo>
                    <a:lnTo>
                      <a:pt x="4614" y="9979"/>
                    </a:lnTo>
                    <a:lnTo>
                      <a:pt x="4810" y="9913"/>
                    </a:lnTo>
                    <a:lnTo>
                      <a:pt x="5400" y="9913"/>
                    </a:lnTo>
                    <a:lnTo>
                      <a:pt x="5596" y="10044"/>
                    </a:lnTo>
                    <a:lnTo>
                      <a:pt x="5792" y="10307"/>
                    </a:lnTo>
                    <a:lnTo>
                      <a:pt x="5890" y="10307"/>
                    </a:lnTo>
                    <a:lnTo>
                      <a:pt x="6087" y="10373"/>
                    </a:lnTo>
                    <a:lnTo>
                      <a:pt x="6185" y="10438"/>
                    </a:lnTo>
                    <a:lnTo>
                      <a:pt x="6283" y="10635"/>
                    </a:lnTo>
                    <a:lnTo>
                      <a:pt x="6480" y="10832"/>
                    </a:lnTo>
                    <a:lnTo>
                      <a:pt x="6480" y="11489"/>
                    </a:lnTo>
                    <a:lnTo>
                      <a:pt x="6578" y="11555"/>
                    </a:lnTo>
                    <a:lnTo>
                      <a:pt x="6872" y="12145"/>
                    </a:lnTo>
                    <a:lnTo>
                      <a:pt x="6970" y="12408"/>
                    </a:lnTo>
                    <a:lnTo>
                      <a:pt x="6872" y="12605"/>
                    </a:lnTo>
                    <a:lnTo>
                      <a:pt x="6872" y="12802"/>
                    </a:lnTo>
                    <a:lnTo>
                      <a:pt x="7069" y="13065"/>
                    </a:lnTo>
                    <a:lnTo>
                      <a:pt x="7265" y="13196"/>
                    </a:lnTo>
                    <a:lnTo>
                      <a:pt x="7265" y="13327"/>
                    </a:lnTo>
                    <a:lnTo>
                      <a:pt x="7167" y="13393"/>
                    </a:lnTo>
                    <a:lnTo>
                      <a:pt x="7167" y="13458"/>
                    </a:lnTo>
                    <a:lnTo>
                      <a:pt x="6872" y="13458"/>
                    </a:lnTo>
                    <a:lnTo>
                      <a:pt x="6774" y="13524"/>
                    </a:lnTo>
                    <a:lnTo>
                      <a:pt x="6774" y="13655"/>
                    </a:lnTo>
                    <a:lnTo>
                      <a:pt x="7069" y="13852"/>
                    </a:lnTo>
                    <a:lnTo>
                      <a:pt x="7069" y="13984"/>
                    </a:lnTo>
                    <a:lnTo>
                      <a:pt x="6970" y="14049"/>
                    </a:lnTo>
                    <a:lnTo>
                      <a:pt x="6774" y="14115"/>
                    </a:lnTo>
                    <a:lnTo>
                      <a:pt x="6676" y="14246"/>
                    </a:lnTo>
                    <a:lnTo>
                      <a:pt x="6480" y="14378"/>
                    </a:lnTo>
                    <a:lnTo>
                      <a:pt x="6480" y="14443"/>
                    </a:lnTo>
                    <a:lnTo>
                      <a:pt x="6970" y="14443"/>
                    </a:lnTo>
                    <a:lnTo>
                      <a:pt x="7167" y="14378"/>
                    </a:lnTo>
                    <a:lnTo>
                      <a:pt x="7167" y="14312"/>
                    </a:lnTo>
                    <a:lnTo>
                      <a:pt x="7265" y="14246"/>
                    </a:lnTo>
                    <a:lnTo>
                      <a:pt x="7461" y="13984"/>
                    </a:lnTo>
                    <a:lnTo>
                      <a:pt x="7560" y="13918"/>
                    </a:lnTo>
                    <a:lnTo>
                      <a:pt x="7658" y="13918"/>
                    </a:lnTo>
                    <a:lnTo>
                      <a:pt x="7756" y="13984"/>
                    </a:lnTo>
                    <a:lnTo>
                      <a:pt x="7952" y="14246"/>
                    </a:lnTo>
                    <a:lnTo>
                      <a:pt x="7952" y="14378"/>
                    </a:lnTo>
                    <a:lnTo>
                      <a:pt x="8050" y="14509"/>
                    </a:lnTo>
                    <a:lnTo>
                      <a:pt x="8050" y="14640"/>
                    </a:lnTo>
                    <a:lnTo>
                      <a:pt x="8247" y="14772"/>
                    </a:lnTo>
                    <a:lnTo>
                      <a:pt x="8443" y="14772"/>
                    </a:lnTo>
                    <a:lnTo>
                      <a:pt x="8640" y="14837"/>
                    </a:lnTo>
                    <a:lnTo>
                      <a:pt x="8738" y="14968"/>
                    </a:lnTo>
                    <a:lnTo>
                      <a:pt x="8738" y="15231"/>
                    </a:lnTo>
                    <a:lnTo>
                      <a:pt x="8541" y="15231"/>
                    </a:lnTo>
                    <a:lnTo>
                      <a:pt x="8345" y="15165"/>
                    </a:lnTo>
                    <a:lnTo>
                      <a:pt x="8149" y="15034"/>
                    </a:lnTo>
                    <a:lnTo>
                      <a:pt x="7952" y="14968"/>
                    </a:lnTo>
                    <a:lnTo>
                      <a:pt x="7658" y="14903"/>
                    </a:lnTo>
                    <a:lnTo>
                      <a:pt x="7265" y="14903"/>
                    </a:lnTo>
                    <a:lnTo>
                      <a:pt x="7265" y="15034"/>
                    </a:lnTo>
                    <a:lnTo>
                      <a:pt x="7363" y="15100"/>
                    </a:lnTo>
                    <a:lnTo>
                      <a:pt x="7461" y="15231"/>
                    </a:lnTo>
                    <a:lnTo>
                      <a:pt x="7658" y="15297"/>
                    </a:lnTo>
                    <a:lnTo>
                      <a:pt x="7952" y="15362"/>
                    </a:lnTo>
                    <a:lnTo>
                      <a:pt x="8149" y="15428"/>
                    </a:lnTo>
                    <a:lnTo>
                      <a:pt x="8345" y="15428"/>
                    </a:lnTo>
                    <a:lnTo>
                      <a:pt x="8640" y="15625"/>
                    </a:lnTo>
                    <a:lnTo>
                      <a:pt x="8640" y="15888"/>
                    </a:lnTo>
                    <a:lnTo>
                      <a:pt x="8443" y="16085"/>
                    </a:lnTo>
                    <a:lnTo>
                      <a:pt x="8247" y="16216"/>
                    </a:lnTo>
                    <a:lnTo>
                      <a:pt x="8149" y="16347"/>
                    </a:lnTo>
                    <a:lnTo>
                      <a:pt x="7952" y="16413"/>
                    </a:lnTo>
                    <a:lnTo>
                      <a:pt x="7854" y="16479"/>
                    </a:lnTo>
                    <a:lnTo>
                      <a:pt x="7756" y="16479"/>
                    </a:lnTo>
                    <a:lnTo>
                      <a:pt x="7658" y="16544"/>
                    </a:lnTo>
                    <a:lnTo>
                      <a:pt x="7756" y="16610"/>
                    </a:lnTo>
                    <a:lnTo>
                      <a:pt x="7756" y="16675"/>
                    </a:lnTo>
                    <a:lnTo>
                      <a:pt x="7952" y="16675"/>
                    </a:lnTo>
                    <a:lnTo>
                      <a:pt x="7658" y="16872"/>
                    </a:lnTo>
                    <a:lnTo>
                      <a:pt x="7265" y="17266"/>
                    </a:lnTo>
                    <a:lnTo>
                      <a:pt x="7363" y="17332"/>
                    </a:lnTo>
                    <a:lnTo>
                      <a:pt x="7363" y="17463"/>
                    </a:lnTo>
                    <a:lnTo>
                      <a:pt x="7461" y="17660"/>
                    </a:lnTo>
                    <a:lnTo>
                      <a:pt x="7461" y="17857"/>
                    </a:lnTo>
                    <a:lnTo>
                      <a:pt x="7560" y="18054"/>
                    </a:lnTo>
                    <a:lnTo>
                      <a:pt x="7560" y="18317"/>
                    </a:lnTo>
                    <a:lnTo>
                      <a:pt x="7658" y="18579"/>
                    </a:lnTo>
                    <a:lnTo>
                      <a:pt x="7952" y="19170"/>
                    </a:lnTo>
                    <a:lnTo>
                      <a:pt x="8050" y="19302"/>
                    </a:lnTo>
                    <a:lnTo>
                      <a:pt x="8149" y="19499"/>
                    </a:lnTo>
                    <a:lnTo>
                      <a:pt x="8149" y="19696"/>
                    </a:lnTo>
                    <a:lnTo>
                      <a:pt x="8738" y="20352"/>
                    </a:lnTo>
                    <a:lnTo>
                      <a:pt x="8836" y="20352"/>
                    </a:lnTo>
                    <a:lnTo>
                      <a:pt x="8836" y="20615"/>
                    </a:lnTo>
                    <a:lnTo>
                      <a:pt x="8934" y="20812"/>
                    </a:lnTo>
                    <a:lnTo>
                      <a:pt x="9032" y="20943"/>
                    </a:lnTo>
                    <a:lnTo>
                      <a:pt x="9032" y="21074"/>
                    </a:lnTo>
                    <a:lnTo>
                      <a:pt x="9130" y="21140"/>
                    </a:lnTo>
                    <a:lnTo>
                      <a:pt x="9327" y="21206"/>
                    </a:lnTo>
                    <a:lnTo>
                      <a:pt x="9916" y="21206"/>
                    </a:lnTo>
                    <a:lnTo>
                      <a:pt x="10210" y="21140"/>
                    </a:lnTo>
                    <a:lnTo>
                      <a:pt x="10407" y="21074"/>
                    </a:lnTo>
                    <a:lnTo>
                      <a:pt x="10505" y="21074"/>
                    </a:lnTo>
                    <a:lnTo>
                      <a:pt x="10603" y="21009"/>
                    </a:lnTo>
                    <a:lnTo>
                      <a:pt x="10800" y="21009"/>
                    </a:lnTo>
                    <a:lnTo>
                      <a:pt x="10800" y="21074"/>
                    </a:lnTo>
                    <a:lnTo>
                      <a:pt x="10407" y="21337"/>
                    </a:lnTo>
                    <a:lnTo>
                      <a:pt x="10309" y="21337"/>
                    </a:lnTo>
                    <a:lnTo>
                      <a:pt x="10505" y="21468"/>
                    </a:lnTo>
                    <a:lnTo>
                      <a:pt x="10701" y="21534"/>
                    </a:lnTo>
                    <a:lnTo>
                      <a:pt x="10898" y="21534"/>
                    </a:lnTo>
                    <a:lnTo>
                      <a:pt x="11094" y="21600"/>
                    </a:lnTo>
                    <a:lnTo>
                      <a:pt x="11389" y="21600"/>
                    </a:lnTo>
                    <a:lnTo>
                      <a:pt x="11487" y="21534"/>
                    </a:lnTo>
                    <a:lnTo>
                      <a:pt x="11487" y="20943"/>
                    </a:lnTo>
                    <a:lnTo>
                      <a:pt x="11585" y="20746"/>
                    </a:lnTo>
                    <a:lnTo>
                      <a:pt x="11683" y="20680"/>
                    </a:lnTo>
                    <a:lnTo>
                      <a:pt x="11781" y="20549"/>
                    </a:lnTo>
                    <a:lnTo>
                      <a:pt x="11781" y="20286"/>
                    </a:lnTo>
                    <a:lnTo>
                      <a:pt x="11683" y="20221"/>
                    </a:lnTo>
                    <a:lnTo>
                      <a:pt x="11683" y="20089"/>
                    </a:lnTo>
                    <a:lnTo>
                      <a:pt x="11879" y="20024"/>
                    </a:lnTo>
                    <a:lnTo>
                      <a:pt x="11978" y="19958"/>
                    </a:lnTo>
                    <a:lnTo>
                      <a:pt x="12076" y="19958"/>
                    </a:lnTo>
                    <a:lnTo>
                      <a:pt x="12076" y="19893"/>
                    </a:lnTo>
                    <a:lnTo>
                      <a:pt x="12272" y="19367"/>
                    </a:lnTo>
                    <a:lnTo>
                      <a:pt x="12370" y="18908"/>
                    </a:lnTo>
                    <a:lnTo>
                      <a:pt x="12370" y="18776"/>
                    </a:lnTo>
                    <a:lnTo>
                      <a:pt x="12272" y="18711"/>
                    </a:lnTo>
                    <a:lnTo>
                      <a:pt x="12370" y="18579"/>
                    </a:lnTo>
                    <a:lnTo>
                      <a:pt x="12469" y="18579"/>
                    </a:lnTo>
                    <a:lnTo>
                      <a:pt x="12665" y="18514"/>
                    </a:lnTo>
                    <a:lnTo>
                      <a:pt x="12763" y="18514"/>
                    </a:lnTo>
                    <a:lnTo>
                      <a:pt x="12763" y="18579"/>
                    </a:lnTo>
                    <a:lnTo>
                      <a:pt x="13058" y="18579"/>
                    </a:lnTo>
                    <a:lnTo>
                      <a:pt x="13352" y="18382"/>
                    </a:lnTo>
                    <a:lnTo>
                      <a:pt x="13745" y="18251"/>
                    </a:lnTo>
                    <a:lnTo>
                      <a:pt x="13941" y="18251"/>
                    </a:lnTo>
                    <a:lnTo>
                      <a:pt x="14039" y="18120"/>
                    </a:lnTo>
                    <a:lnTo>
                      <a:pt x="14334" y="17857"/>
                    </a:lnTo>
                    <a:lnTo>
                      <a:pt x="15610" y="17004"/>
                    </a:lnTo>
                    <a:lnTo>
                      <a:pt x="15807" y="16938"/>
                    </a:lnTo>
                    <a:lnTo>
                      <a:pt x="15905" y="17004"/>
                    </a:lnTo>
                    <a:lnTo>
                      <a:pt x="16003" y="16938"/>
                    </a:lnTo>
                    <a:lnTo>
                      <a:pt x="16003" y="16807"/>
                    </a:lnTo>
                    <a:lnTo>
                      <a:pt x="16101" y="16741"/>
                    </a:lnTo>
                    <a:lnTo>
                      <a:pt x="16199" y="16610"/>
                    </a:lnTo>
                    <a:lnTo>
                      <a:pt x="16199" y="16544"/>
                    </a:lnTo>
                    <a:lnTo>
                      <a:pt x="16494" y="16347"/>
                    </a:lnTo>
                    <a:lnTo>
                      <a:pt x="16592" y="16347"/>
                    </a:lnTo>
                    <a:lnTo>
                      <a:pt x="16690" y="16413"/>
                    </a:lnTo>
                    <a:lnTo>
                      <a:pt x="16789" y="16544"/>
                    </a:lnTo>
                    <a:lnTo>
                      <a:pt x="17083" y="16544"/>
                    </a:lnTo>
                    <a:lnTo>
                      <a:pt x="17083" y="16413"/>
                    </a:lnTo>
                    <a:lnTo>
                      <a:pt x="17181" y="16347"/>
                    </a:lnTo>
                    <a:lnTo>
                      <a:pt x="17574" y="16347"/>
                    </a:lnTo>
                    <a:lnTo>
                      <a:pt x="17672" y="16282"/>
                    </a:lnTo>
                    <a:lnTo>
                      <a:pt x="17869" y="16216"/>
                    </a:lnTo>
                    <a:lnTo>
                      <a:pt x="17967" y="16085"/>
                    </a:lnTo>
                    <a:lnTo>
                      <a:pt x="18163" y="16019"/>
                    </a:lnTo>
                    <a:lnTo>
                      <a:pt x="18359" y="15888"/>
                    </a:lnTo>
                    <a:lnTo>
                      <a:pt x="18654" y="15756"/>
                    </a:lnTo>
                    <a:lnTo>
                      <a:pt x="18850" y="15691"/>
                    </a:lnTo>
                    <a:lnTo>
                      <a:pt x="18949" y="15625"/>
                    </a:lnTo>
                    <a:lnTo>
                      <a:pt x="19145" y="15559"/>
                    </a:lnTo>
                    <a:lnTo>
                      <a:pt x="19145" y="15428"/>
                    </a:lnTo>
                    <a:lnTo>
                      <a:pt x="18949" y="15297"/>
                    </a:lnTo>
                    <a:lnTo>
                      <a:pt x="18752" y="15231"/>
                    </a:lnTo>
                    <a:lnTo>
                      <a:pt x="17770" y="15231"/>
                    </a:lnTo>
                    <a:lnTo>
                      <a:pt x="17770" y="15297"/>
                    </a:lnTo>
                    <a:lnTo>
                      <a:pt x="17574" y="15428"/>
                    </a:lnTo>
                    <a:lnTo>
                      <a:pt x="17378" y="15494"/>
                    </a:lnTo>
                    <a:lnTo>
                      <a:pt x="17083" y="15559"/>
                    </a:lnTo>
                    <a:lnTo>
                      <a:pt x="16690" y="15559"/>
                    </a:lnTo>
                    <a:lnTo>
                      <a:pt x="16592" y="15494"/>
                    </a:lnTo>
                    <a:lnTo>
                      <a:pt x="16396" y="15494"/>
                    </a:lnTo>
                    <a:lnTo>
                      <a:pt x="16396" y="15297"/>
                    </a:lnTo>
                    <a:lnTo>
                      <a:pt x="16690" y="15297"/>
                    </a:lnTo>
                    <a:lnTo>
                      <a:pt x="16887" y="15362"/>
                    </a:lnTo>
                    <a:lnTo>
                      <a:pt x="17083" y="15362"/>
                    </a:lnTo>
                    <a:lnTo>
                      <a:pt x="17574" y="15165"/>
                    </a:lnTo>
                    <a:lnTo>
                      <a:pt x="17869" y="14772"/>
                    </a:lnTo>
                    <a:lnTo>
                      <a:pt x="17476" y="14706"/>
                    </a:lnTo>
                    <a:lnTo>
                      <a:pt x="17574" y="14706"/>
                    </a:lnTo>
                    <a:lnTo>
                      <a:pt x="17770" y="14575"/>
                    </a:lnTo>
                    <a:lnTo>
                      <a:pt x="17770" y="14509"/>
                    </a:lnTo>
                    <a:lnTo>
                      <a:pt x="17672" y="14378"/>
                    </a:lnTo>
                    <a:lnTo>
                      <a:pt x="17574" y="14378"/>
                    </a:lnTo>
                    <a:lnTo>
                      <a:pt x="17476" y="14312"/>
                    </a:lnTo>
                    <a:lnTo>
                      <a:pt x="17476" y="14115"/>
                    </a:lnTo>
                    <a:lnTo>
                      <a:pt x="17574" y="14115"/>
                    </a:lnTo>
                    <a:lnTo>
                      <a:pt x="17770" y="14049"/>
                    </a:lnTo>
                    <a:lnTo>
                      <a:pt x="17967" y="14049"/>
                    </a:lnTo>
                    <a:lnTo>
                      <a:pt x="17967" y="14115"/>
                    </a:lnTo>
                    <a:lnTo>
                      <a:pt x="18065" y="14181"/>
                    </a:lnTo>
                    <a:lnTo>
                      <a:pt x="18163" y="14312"/>
                    </a:lnTo>
                    <a:lnTo>
                      <a:pt x="18359" y="14706"/>
                    </a:lnTo>
                    <a:lnTo>
                      <a:pt x="18556" y="14837"/>
                    </a:lnTo>
                    <a:lnTo>
                      <a:pt x="18556" y="14968"/>
                    </a:lnTo>
                    <a:lnTo>
                      <a:pt x="18654" y="14968"/>
                    </a:lnTo>
                    <a:lnTo>
                      <a:pt x="19439" y="15034"/>
                    </a:lnTo>
                    <a:lnTo>
                      <a:pt x="19341" y="14246"/>
                    </a:lnTo>
                    <a:lnTo>
                      <a:pt x="19341" y="14181"/>
                    </a:lnTo>
                    <a:lnTo>
                      <a:pt x="19243" y="14049"/>
                    </a:lnTo>
                    <a:lnTo>
                      <a:pt x="18752" y="13721"/>
                    </a:lnTo>
                    <a:lnTo>
                      <a:pt x="18654" y="13590"/>
                    </a:lnTo>
                    <a:lnTo>
                      <a:pt x="18654" y="13524"/>
                    </a:lnTo>
                    <a:lnTo>
                      <a:pt x="18949" y="13524"/>
                    </a:lnTo>
                    <a:lnTo>
                      <a:pt x="18949" y="12933"/>
                    </a:lnTo>
                    <a:lnTo>
                      <a:pt x="18850" y="12933"/>
                    </a:lnTo>
                    <a:lnTo>
                      <a:pt x="18850" y="12868"/>
                    </a:lnTo>
                    <a:lnTo>
                      <a:pt x="18752" y="12736"/>
                    </a:lnTo>
                    <a:lnTo>
                      <a:pt x="18752" y="12605"/>
                    </a:lnTo>
                    <a:lnTo>
                      <a:pt x="18949" y="12605"/>
                    </a:lnTo>
                    <a:lnTo>
                      <a:pt x="19243" y="12539"/>
                    </a:lnTo>
                    <a:lnTo>
                      <a:pt x="19439" y="12539"/>
                    </a:lnTo>
                    <a:lnTo>
                      <a:pt x="19734" y="12342"/>
                    </a:lnTo>
                    <a:lnTo>
                      <a:pt x="19734" y="12145"/>
                    </a:lnTo>
                    <a:lnTo>
                      <a:pt x="20127" y="11948"/>
                    </a:lnTo>
                    <a:lnTo>
                      <a:pt x="20618" y="11489"/>
                    </a:lnTo>
                    <a:lnTo>
                      <a:pt x="20912" y="11161"/>
                    </a:lnTo>
                    <a:lnTo>
                      <a:pt x="20814" y="11029"/>
                    </a:lnTo>
                    <a:lnTo>
                      <a:pt x="20814" y="10898"/>
                    </a:lnTo>
                    <a:lnTo>
                      <a:pt x="20716" y="10767"/>
                    </a:lnTo>
                    <a:lnTo>
                      <a:pt x="20519" y="10635"/>
                    </a:lnTo>
                    <a:lnTo>
                      <a:pt x="20323" y="10635"/>
                    </a:lnTo>
                    <a:lnTo>
                      <a:pt x="20323" y="10504"/>
                    </a:lnTo>
                    <a:lnTo>
                      <a:pt x="20225" y="10373"/>
                    </a:lnTo>
                    <a:lnTo>
                      <a:pt x="20225" y="10307"/>
                    </a:lnTo>
                    <a:lnTo>
                      <a:pt x="19930" y="10110"/>
                    </a:lnTo>
                    <a:lnTo>
                      <a:pt x="19341" y="10110"/>
                    </a:lnTo>
                    <a:lnTo>
                      <a:pt x="19047" y="10176"/>
                    </a:lnTo>
                    <a:lnTo>
                      <a:pt x="18752" y="10176"/>
                    </a:lnTo>
                    <a:lnTo>
                      <a:pt x="18752" y="9060"/>
                    </a:lnTo>
                    <a:lnTo>
                      <a:pt x="18654" y="8928"/>
                    </a:lnTo>
                    <a:lnTo>
                      <a:pt x="18654" y="8863"/>
                    </a:lnTo>
                    <a:lnTo>
                      <a:pt x="18556" y="8797"/>
                    </a:lnTo>
                    <a:lnTo>
                      <a:pt x="18359" y="8731"/>
                    </a:lnTo>
                    <a:lnTo>
                      <a:pt x="18261" y="8666"/>
                    </a:lnTo>
                    <a:lnTo>
                      <a:pt x="18163" y="8534"/>
                    </a:lnTo>
                    <a:lnTo>
                      <a:pt x="18163" y="8469"/>
                    </a:lnTo>
                    <a:lnTo>
                      <a:pt x="18359" y="8403"/>
                    </a:lnTo>
                    <a:lnTo>
                      <a:pt x="18359" y="8337"/>
                    </a:lnTo>
                    <a:lnTo>
                      <a:pt x="18458" y="8206"/>
                    </a:lnTo>
                    <a:lnTo>
                      <a:pt x="18556" y="7944"/>
                    </a:lnTo>
                    <a:lnTo>
                      <a:pt x="18654" y="7550"/>
                    </a:lnTo>
                    <a:lnTo>
                      <a:pt x="18654" y="6893"/>
                    </a:lnTo>
                    <a:lnTo>
                      <a:pt x="18556" y="6171"/>
                    </a:lnTo>
                    <a:lnTo>
                      <a:pt x="18556" y="6105"/>
                    </a:lnTo>
                    <a:lnTo>
                      <a:pt x="18654" y="6040"/>
                    </a:lnTo>
                    <a:lnTo>
                      <a:pt x="18654" y="5908"/>
                    </a:lnTo>
                    <a:lnTo>
                      <a:pt x="18752" y="5777"/>
                    </a:lnTo>
                    <a:lnTo>
                      <a:pt x="18850" y="5711"/>
                    </a:lnTo>
                    <a:lnTo>
                      <a:pt x="19047" y="5646"/>
                    </a:lnTo>
                    <a:lnTo>
                      <a:pt x="19243" y="5646"/>
                    </a:lnTo>
                    <a:lnTo>
                      <a:pt x="19341" y="5711"/>
                    </a:lnTo>
                    <a:lnTo>
                      <a:pt x="19734" y="5711"/>
                    </a:lnTo>
                    <a:lnTo>
                      <a:pt x="19930" y="5580"/>
                    </a:lnTo>
                    <a:lnTo>
                      <a:pt x="20029" y="5449"/>
                    </a:lnTo>
                    <a:lnTo>
                      <a:pt x="20029" y="4792"/>
                    </a:lnTo>
                    <a:lnTo>
                      <a:pt x="20225" y="4727"/>
                    </a:lnTo>
                    <a:lnTo>
                      <a:pt x="20323" y="4595"/>
                    </a:lnTo>
                    <a:lnTo>
                      <a:pt x="20421" y="4530"/>
                    </a:lnTo>
                    <a:lnTo>
                      <a:pt x="19930" y="4530"/>
                    </a:lnTo>
                    <a:lnTo>
                      <a:pt x="19734" y="4595"/>
                    </a:lnTo>
                    <a:lnTo>
                      <a:pt x="19538" y="4595"/>
                    </a:lnTo>
                    <a:lnTo>
                      <a:pt x="19439" y="4530"/>
                    </a:lnTo>
                    <a:lnTo>
                      <a:pt x="19538" y="4464"/>
                    </a:lnTo>
                    <a:lnTo>
                      <a:pt x="19832" y="4398"/>
                    </a:lnTo>
                    <a:lnTo>
                      <a:pt x="20127" y="4267"/>
                    </a:lnTo>
                    <a:lnTo>
                      <a:pt x="20421" y="4201"/>
                    </a:lnTo>
                    <a:lnTo>
                      <a:pt x="20716" y="4070"/>
                    </a:lnTo>
                    <a:lnTo>
                      <a:pt x="20912" y="3939"/>
                    </a:lnTo>
                    <a:lnTo>
                      <a:pt x="21305" y="3545"/>
                    </a:lnTo>
                    <a:lnTo>
                      <a:pt x="21403" y="3348"/>
                    </a:lnTo>
                    <a:lnTo>
                      <a:pt x="21403" y="2823"/>
                    </a:lnTo>
                    <a:lnTo>
                      <a:pt x="21599" y="2757"/>
                    </a:lnTo>
                    <a:lnTo>
                      <a:pt x="20716" y="2363"/>
                    </a:lnTo>
                    <a:lnTo>
                      <a:pt x="20716" y="2494"/>
                    </a:lnTo>
                    <a:lnTo>
                      <a:pt x="20421" y="2691"/>
                    </a:lnTo>
                    <a:lnTo>
                      <a:pt x="20323" y="2560"/>
                    </a:lnTo>
                    <a:lnTo>
                      <a:pt x="20127" y="2429"/>
                    </a:lnTo>
                    <a:lnTo>
                      <a:pt x="20029" y="2429"/>
                    </a:lnTo>
                    <a:lnTo>
                      <a:pt x="19930" y="2494"/>
                    </a:lnTo>
                    <a:lnTo>
                      <a:pt x="19930" y="2691"/>
                    </a:lnTo>
                    <a:lnTo>
                      <a:pt x="20127" y="2823"/>
                    </a:lnTo>
                    <a:lnTo>
                      <a:pt x="20127" y="2888"/>
                    </a:lnTo>
                    <a:lnTo>
                      <a:pt x="20029" y="3020"/>
                    </a:lnTo>
                    <a:lnTo>
                      <a:pt x="19930" y="3217"/>
                    </a:lnTo>
                    <a:lnTo>
                      <a:pt x="19538" y="3545"/>
                    </a:lnTo>
                    <a:lnTo>
                      <a:pt x="18949" y="3873"/>
                    </a:lnTo>
                    <a:lnTo>
                      <a:pt x="18261" y="4201"/>
                    </a:lnTo>
                    <a:lnTo>
                      <a:pt x="17770" y="4464"/>
                    </a:lnTo>
                    <a:lnTo>
                      <a:pt x="17378" y="4595"/>
                    </a:lnTo>
                    <a:lnTo>
                      <a:pt x="17476" y="4530"/>
                    </a:lnTo>
                    <a:lnTo>
                      <a:pt x="17770" y="4267"/>
                    </a:lnTo>
                    <a:lnTo>
                      <a:pt x="18556" y="3610"/>
                    </a:lnTo>
                    <a:lnTo>
                      <a:pt x="18752" y="3282"/>
                    </a:lnTo>
                    <a:lnTo>
                      <a:pt x="19047" y="2888"/>
                    </a:lnTo>
                    <a:lnTo>
                      <a:pt x="19538" y="2166"/>
                    </a:lnTo>
                    <a:lnTo>
                      <a:pt x="19439" y="2100"/>
                    </a:lnTo>
                    <a:lnTo>
                      <a:pt x="19341" y="2100"/>
                    </a:lnTo>
                    <a:lnTo>
                      <a:pt x="19145" y="2035"/>
                    </a:lnTo>
                    <a:lnTo>
                      <a:pt x="18949" y="2100"/>
                    </a:lnTo>
                    <a:lnTo>
                      <a:pt x="18752" y="2100"/>
                    </a:lnTo>
                    <a:lnTo>
                      <a:pt x="18458" y="2232"/>
                    </a:lnTo>
                    <a:lnTo>
                      <a:pt x="18458" y="2297"/>
                    </a:lnTo>
                    <a:lnTo>
                      <a:pt x="17967" y="2626"/>
                    </a:lnTo>
                    <a:lnTo>
                      <a:pt x="17574" y="2757"/>
                    </a:lnTo>
                    <a:lnTo>
                      <a:pt x="17476" y="2823"/>
                    </a:lnTo>
                    <a:lnTo>
                      <a:pt x="17476" y="2626"/>
                    </a:lnTo>
                    <a:lnTo>
                      <a:pt x="17672" y="2560"/>
                    </a:lnTo>
                    <a:lnTo>
                      <a:pt x="17869" y="2429"/>
                    </a:lnTo>
                    <a:lnTo>
                      <a:pt x="18065" y="2232"/>
                    </a:lnTo>
                    <a:lnTo>
                      <a:pt x="17869" y="1969"/>
                    </a:lnTo>
                    <a:lnTo>
                      <a:pt x="17279" y="1969"/>
                    </a:lnTo>
                    <a:lnTo>
                      <a:pt x="16690" y="2100"/>
                    </a:lnTo>
                    <a:lnTo>
                      <a:pt x="16199" y="2363"/>
                    </a:lnTo>
                    <a:lnTo>
                      <a:pt x="16003" y="2560"/>
                    </a:lnTo>
                    <a:lnTo>
                      <a:pt x="16003" y="2363"/>
                    </a:lnTo>
                    <a:lnTo>
                      <a:pt x="16101" y="2232"/>
                    </a:lnTo>
                    <a:lnTo>
                      <a:pt x="16101" y="2100"/>
                    </a:lnTo>
                    <a:lnTo>
                      <a:pt x="16690" y="1903"/>
                    </a:lnTo>
                    <a:lnTo>
                      <a:pt x="16985" y="1838"/>
                    </a:lnTo>
                    <a:lnTo>
                      <a:pt x="17279" y="1838"/>
                    </a:lnTo>
                    <a:lnTo>
                      <a:pt x="17574" y="1772"/>
                    </a:lnTo>
                    <a:lnTo>
                      <a:pt x="17770" y="1772"/>
                    </a:lnTo>
                    <a:lnTo>
                      <a:pt x="17770" y="1706"/>
                    </a:lnTo>
                    <a:lnTo>
                      <a:pt x="17967" y="1575"/>
                    </a:lnTo>
                    <a:lnTo>
                      <a:pt x="18065" y="1444"/>
                    </a:lnTo>
                    <a:lnTo>
                      <a:pt x="18065" y="1313"/>
                    </a:lnTo>
                    <a:lnTo>
                      <a:pt x="17967" y="1181"/>
                    </a:lnTo>
                    <a:lnTo>
                      <a:pt x="17770" y="1050"/>
                    </a:lnTo>
                    <a:lnTo>
                      <a:pt x="17574" y="984"/>
                    </a:lnTo>
                    <a:lnTo>
                      <a:pt x="17279" y="919"/>
                    </a:lnTo>
                    <a:lnTo>
                      <a:pt x="16690" y="919"/>
                    </a:lnTo>
                    <a:lnTo>
                      <a:pt x="16690" y="590"/>
                    </a:lnTo>
                    <a:lnTo>
                      <a:pt x="16396" y="590"/>
                    </a:lnTo>
                    <a:lnTo>
                      <a:pt x="16199" y="656"/>
                    </a:lnTo>
                    <a:lnTo>
                      <a:pt x="16101" y="722"/>
                    </a:lnTo>
                    <a:lnTo>
                      <a:pt x="15709" y="853"/>
                    </a:lnTo>
                    <a:lnTo>
                      <a:pt x="15414" y="853"/>
                    </a:lnTo>
                    <a:lnTo>
                      <a:pt x="15119" y="919"/>
                    </a:lnTo>
                    <a:lnTo>
                      <a:pt x="14138" y="1247"/>
                    </a:lnTo>
                    <a:lnTo>
                      <a:pt x="14236" y="1181"/>
                    </a:lnTo>
                    <a:lnTo>
                      <a:pt x="14629" y="984"/>
                    </a:lnTo>
                    <a:lnTo>
                      <a:pt x="15021" y="722"/>
                    </a:lnTo>
                    <a:lnTo>
                      <a:pt x="15414" y="525"/>
                    </a:lnTo>
                    <a:lnTo>
                      <a:pt x="15807" y="459"/>
                    </a:lnTo>
                    <a:lnTo>
                      <a:pt x="15807" y="393"/>
                    </a:lnTo>
                    <a:lnTo>
                      <a:pt x="15905" y="328"/>
                    </a:lnTo>
                    <a:lnTo>
                      <a:pt x="15807" y="262"/>
                    </a:lnTo>
                    <a:lnTo>
                      <a:pt x="15807" y="196"/>
                    </a:lnTo>
                    <a:lnTo>
                      <a:pt x="15610" y="131"/>
                    </a:lnTo>
                    <a:lnTo>
                      <a:pt x="15316" y="65"/>
                    </a:lnTo>
                    <a:lnTo>
                      <a:pt x="14629" y="65"/>
                    </a:lnTo>
                    <a:lnTo>
                      <a:pt x="13647" y="0"/>
                    </a:lnTo>
                    <a:lnTo>
                      <a:pt x="12665" y="131"/>
                    </a:lnTo>
                    <a:lnTo>
                      <a:pt x="11781" y="393"/>
                    </a:lnTo>
                    <a:lnTo>
                      <a:pt x="10407" y="984"/>
                    </a:lnTo>
                    <a:lnTo>
                      <a:pt x="10505" y="1050"/>
                    </a:lnTo>
                    <a:lnTo>
                      <a:pt x="10701" y="1116"/>
                    </a:lnTo>
                    <a:lnTo>
                      <a:pt x="10800" y="1247"/>
                    </a:lnTo>
                    <a:lnTo>
                      <a:pt x="10996" y="1378"/>
                    </a:lnTo>
                    <a:lnTo>
                      <a:pt x="11094" y="1575"/>
                    </a:lnTo>
                    <a:lnTo>
                      <a:pt x="11192" y="1838"/>
                    </a:lnTo>
                    <a:lnTo>
                      <a:pt x="10112" y="1247"/>
                    </a:lnTo>
                    <a:lnTo>
                      <a:pt x="9621" y="1313"/>
                    </a:lnTo>
                    <a:lnTo>
                      <a:pt x="9916" y="2035"/>
                    </a:lnTo>
                    <a:lnTo>
                      <a:pt x="9130" y="1575"/>
                    </a:lnTo>
                    <a:lnTo>
                      <a:pt x="8149" y="1772"/>
                    </a:lnTo>
                    <a:lnTo>
                      <a:pt x="8050" y="1772"/>
                    </a:lnTo>
                    <a:lnTo>
                      <a:pt x="8050" y="1838"/>
                    </a:lnTo>
                    <a:lnTo>
                      <a:pt x="7952" y="1969"/>
                    </a:lnTo>
                    <a:lnTo>
                      <a:pt x="8050" y="2166"/>
                    </a:lnTo>
                    <a:lnTo>
                      <a:pt x="8149" y="2297"/>
                    </a:lnTo>
                    <a:lnTo>
                      <a:pt x="8345" y="2494"/>
                    </a:lnTo>
                    <a:lnTo>
                      <a:pt x="7461" y="2100"/>
                    </a:lnTo>
                    <a:lnTo>
                      <a:pt x="6283" y="2297"/>
                    </a:lnTo>
                    <a:lnTo>
                      <a:pt x="5105" y="256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86" name="AutoShape 10"/>
              <p:cNvSpPr>
                <a:spLocks/>
              </p:cNvSpPr>
              <p:nvPr/>
            </p:nvSpPr>
            <p:spPr bwMode="auto">
              <a:xfrm>
                <a:off x="941278" y="1740125"/>
                <a:ext cx="560951" cy="328257"/>
              </a:xfrm>
              <a:custGeom>
                <a:avLst/>
                <a:gdLst>
                  <a:gd name="T0" fmla="*/ 280476 w 21600"/>
                  <a:gd name="T1" fmla="*/ 164129 h 21600"/>
                  <a:gd name="T2" fmla="*/ 280476 w 21600"/>
                  <a:gd name="T3" fmla="*/ 164129 h 21600"/>
                  <a:gd name="T4" fmla="*/ 280476 w 21600"/>
                  <a:gd name="T5" fmla="*/ 164129 h 21600"/>
                  <a:gd name="T6" fmla="*/ 280476 w 21600"/>
                  <a:gd name="T7" fmla="*/ 16412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928" y="16200"/>
                    </a:moveTo>
                    <a:lnTo>
                      <a:pt x="21152" y="15851"/>
                    </a:lnTo>
                    <a:lnTo>
                      <a:pt x="21152" y="15503"/>
                    </a:lnTo>
                    <a:lnTo>
                      <a:pt x="21264" y="15503"/>
                    </a:lnTo>
                    <a:lnTo>
                      <a:pt x="21376" y="15154"/>
                    </a:lnTo>
                    <a:lnTo>
                      <a:pt x="21376" y="14980"/>
                    </a:lnTo>
                    <a:lnTo>
                      <a:pt x="21488" y="14980"/>
                    </a:lnTo>
                    <a:lnTo>
                      <a:pt x="21488" y="14806"/>
                    </a:lnTo>
                    <a:lnTo>
                      <a:pt x="21599" y="14632"/>
                    </a:lnTo>
                    <a:lnTo>
                      <a:pt x="21599" y="14283"/>
                    </a:lnTo>
                    <a:lnTo>
                      <a:pt x="21488" y="14283"/>
                    </a:lnTo>
                    <a:lnTo>
                      <a:pt x="21376" y="14109"/>
                    </a:lnTo>
                    <a:lnTo>
                      <a:pt x="19921" y="14109"/>
                    </a:lnTo>
                    <a:lnTo>
                      <a:pt x="19697" y="14283"/>
                    </a:lnTo>
                    <a:lnTo>
                      <a:pt x="19473" y="14283"/>
                    </a:lnTo>
                    <a:lnTo>
                      <a:pt x="19361" y="14458"/>
                    </a:lnTo>
                    <a:lnTo>
                      <a:pt x="19137" y="14283"/>
                    </a:lnTo>
                    <a:lnTo>
                      <a:pt x="18913" y="14283"/>
                    </a:lnTo>
                    <a:lnTo>
                      <a:pt x="18802" y="14458"/>
                    </a:lnTo>
                    <a:lnTo>
                      <a:pt x="18690" y="14806"/>
                    </a:lnTo>
                    <a:lnTo>
                      <a:pt x="18690" y="15154"/>
                    </a:lnTo>
                    <a:lnTo>
                      <a:pt x="18578" y="15503"/>
                    </a:lnTo>
                    <a:lnTo>
                      <a:pt x="18578" y="16374"/>
                    </a:lnTo>
                    <a:lnTo>
                      <a:pt x="18354" y="16548"/>
                    </a:lnTo>
                    <a:lnTo>
                      <a:pt x="18242" y="16722"/>
                    </a:lnTo>
                    <a:lnTo>
                      <a:pt x="18018" y="16722"/>
                    </a:lnTo>
                    <a:lnTo>
                      <a:pt x="17570" y="17070"/>
                    </a:lnTo>
                    <a:lnTo>
                      <a:pt x="17459" y="17070"/>
                    </a:lnTo>
                    <a:lnTo>
                      <a:pt x="17235" y="17245"/>
                    </a:lnTo>
                    <a:lnTo>
                      <a:pt x="16451" y="17245"/>
                    </a:lnTo>
                    <a:lnTo>
                      <a:pt x="15892" y="17070"/>
                    </a:lnTo>
                    <a:lnTo>
                      <a:pt x="15444" y="16896"/>
                    </a:lnTo>
                    <a:lnTo>
                      <a:pt x="14996" y="16548"/>
                    </a:lnTo>
                    <a:lnTo>
                      <a:pt x="14661" y="16374"/>
                    </a:lnTo>
                    <a:lnTo>
                      <a:pt x="14661" y="16200"/>
                    </a:lnTo>
                    <a:lnTo>
                      <a:pt x="14549" y="16200"/>
                    </a:lnTo>
                    <a:lnTo>
                      <a:pt x="14437" y="16025"/>
                    </a:lnTo>
                    <a:lnTo>
                      <a:pt x="14325" y="15677"/>
                    </a:lnTo>
                    <a:lnTo>
                      <a:pt x="14325" y="15329"/>
                    </a:lnTo>
                    <a:lnTo>
                      <a:pt x="14213" y="14980"/>
                    </a:lnTo>
                    <a:lnTo>
                      <a:pt x="14213" y="14109"/>
                    </a:lnTo>
                    <a:lnTo>
                      <a:pt x="13989" y="13238"/>
                    </a:lnTo>
                    <a:lnTo>
                      <a:pt x="13653" y="12367"/>
                    </a:lnTo>
                    <a:lnTo>
                      <a:pt x="13653" y="11496"/>
                    </a:lnTo>
                    <a:lnTo>
                      <a:pt x="13541" y="10974"/>
                    </a:lnTo>
                    <a:lnTo>
                      <a:pt x="13541" y="10625"/>
                    </a:lnTo>
                    <a:lnTo>
                      <a:pt x="13653" y="10103"/>
                    </a:lnTo>
                    <a:lnTo>
                      <a:pt x="13653" y="9754"/>
                    </a:lnTo>
                    <a:lnTo>
                      <a:pt x="13541" y="8361"/>
                    </a:lnTo>
                    <a:lnTo>
                      <a:pt x="13430" y="8361"/>
                    </a:lnTo>
                    <a:lnTo>
                      <a:pt x="12982" y="7838"/>
                    </a:lnTo>
                    <a:lnTo>
                      <a:pt x="12422" y="6967"/>
                    </a:lnTo>
                    <a:lnTo>
                      <a:pt x="11751" y="5574"/>
                    </a:lnTo>
                    <a:lnTo>
                      <a:pt x="11639" y="5399"/>
                    </a:lnTo>
                    <a:lnTo>
                      <a:pt x="11527" y="5051"/>
                    </a:lnTo>
                    <a:lnTo>
                      <a:pt x="11303" y="4877"/>
                    </a:lnTo>
                    <a:lnTo>
                      <a:pt x="11079" y="4529"/>
                    </a:lnTo>
                    <a:lnTo>
                      <a:pt x="10855" y="4354"/>
                    </a:lnTo>
                    <a:lnTo>
                      <a:pt x="10632" y="4354"/>
                    </a:lnTo>
                    <a:lnTo>
                      <a:pt x="10520" y="4529"/>
                    </a:lnTo>
                    <a:lnTo>
                      <a:pt x="10408" y="4529"/>
                    </a:lnTo>
                    <a:lnTo>
                      <a:pt x="10296" y="4703"/>
                    </a:lnTo>
                    <a:lnTo>
                      <a:pt x="9736" y="4703"/>
                    </a:lnTo>
                    <a:lnTo>
                      <a:pt x="9401" y="4354"/>
                    </a:lnTo>
                    <a:lnTo>
                      <a:pt x="9177" y="4180"/>
                    </a:lnTo>
                    <a:lnTo>
                      <a:pt x="8729" y="3658"/>
                    </a:lnTo>
                    <a:lnTo>
                      <a:pt x="8281" y="2612"/>
                    </a:lnTo>
                    <a:lnTo>
                      <a:pt x="8058" y="1219"/>
                    </a:lnTo>
                    <a:lnTo>
                      <a:pt x="7946" y="1045"/>
                    </a:lnTo>
                    <a:lnTo>
                      <a:pt x="7834" y="1045"/>
                    </a:lnTo>
                    <a:lnTo>
                      <a:pt x="7610" y="870"/>
                    </a:lnTo>
                    <a:lnTo>
                      <a:pt x="6715" y="870"/>
                    </a:lnTo>
                    <a:lnTo>
                      <a:pt x="6491" y="1219"/>
                    </a:lnTo>
                    <a:lnTo>
                      <a:pt x="6267" y="1393"/>
                    </a:lnTo>
                    <a:lnTo>
                      <a:pt x="5595" y="1741"/>
                    </a:lnTo>
                    <a:lnTo>
                      <a:pt x="4364" y="1741"/>
                    </a:lnTo>
                    <a:lnTo>
                      <a:pt x="3805" y="1567"/>
                    </a:lnTo>
                    <a:lnTo>
                      <a:pt x="3021" y="1219"/>
                    </a:lnTo>
                    <a:lnTo>
                      <a:pt x="2350" y="870"/>
                    </a:lnTo>
                    <a:lnTo>
                      <a:pt x="1790" y="348"/>
                    </a:lnTo>
                    <a:lnTo>
                      <a:pt x="1678" y="174"/>
                    </a:lnTo>
                    <a:lnTo>
                      <a:pt x="1454" y="0"/>
                    </a:lnTo>
                    <a:lnTo>
                      <a:pt x="783" y="174"/>
                    </a:lnTo>
                    <a:lnTo>
                      <a:pt x="0" y="870"/>
                    </a:lnTo>
                    <a:lnTo>
                      <a:pt x="335" y="1916"/>
                    </a:lnTo>
                    <a:lnTo>
                      <a:pt x="671" y="3135"/>
                    </a:lnTo>
                    <a:lnTo>
                      <a:pt x="1007" y="4180"/>
                    </a:lnTo>
                    <a:lnTo>
                      <a:pt x="1231" y="5051"/>
                    </a:lnTo>
                    <a:lnTo>
                      <a:pt x="1343" y="5399"/>
                    </a:lnTo>
                    <a:lnTo>
                      <a:pt x="1678" y="6967"/>
                    </a:lnTo>
                    <a:lnTo>
                      <a:pt x="1790" y="7141"/>
                    </a:lnTo>
                    <a:lnTo>
                      <a:pt x="1902" y="7141"/>
                    </a:lnTo>
                    <a:lnTo>
                      <a:pt x="2126" y="7316"/>
                    </a:lnTo>
                    <a:lnTo>
                      <a:pt x="2462" y="7664"/>
                    </a:lnTo>
                    <a:lnTo>
                      <a:pt x="2686" y="8012"/>
                    </a:lnTo>
                    <a:lnTo>
                      <a:pt x="2909" y="8535"/>
                    </a:lnTo>
                    <a:lnTo>
                      <a:pt x="3133" y="9232"/>
                    </a:lnTo>
                    <a:lnTo>
                      <a:pt x="3245" y="9406"/>
                    </a:lnTo>
                    <a:lnTo>
                      <a:pt x="3469" y="10277"/>
                    </a:lnTo>
                    <a:lnTo>
                      <a:pt x="3805" y="11148"/>
                    </a:lnTo>
                    <a:lnTo>
                      <a:pt x="4700" y="12541"/>
                    </a:lnTo>
                    <a:lnTo>
                      <a:pt x="5148" y="12890"/>
                    </a:lnTo>
                    <a:lnTo>
                      <a:pt x="5483" y="12890"/>
                    </a:lnTo>
                    <a:lnTo>
                      <a:pt x="5483" y="12541"/>
                    </a:lnTo>
                    <a:lnTo>
                      <a:pt x="5260" y="12193"/>
                    </a:lnTo>
                    <a:lnTo>
                      <a:pt x="5036" y="11670"/>
                    </a:lnTo>
                    <a:lnTo>
                      <a:pt x="4812" y="10974"/>
                    </a:lnTo>
                    <a:lnTo>
                      <a:pt x="4588" y="10451"/>
                    </a:lnTo>
                    <a:lnTo>
                      <a:pt x="4476" y="10103"/>
                    </a:lnTo>
                    <a:lnTo>
                      <a:pt x="4140" y="9406"/>
                    </a:lnTo>
                    <a:lnTo>
                      <a:pt x="3805" y="8187"/>
                    </a:lnTo>
                    <a:lnTo>
                      <a:pt x="3469" y="7141"/>
                    </a:lnTo>
                    <a:lnTo>
                      <a:pt x="2909" y="6270"/>
                    </a:lnTo>
                    <a:lnTo>
                      <a:pt x="2350" y="5051"/>
                    </a:lnTo>
                    <a:lnTo>
                      <a:pt x="1902" y="3658"/>
                    </a:lnTo>
                    <a:lnTo>
                      <a:pt x="1678" y="2090"/>
                    </a:lnTo>
                    <a:lnTo>
                      <a:pt x="1678" y="1393"/>
                    </a:lnTo>
                    <a:lnTo>
                      <a:pt x="1790" y="1219"/>
                    </a:lnTo>
                    <a:lnTo>
                      <a:pt x="1902" y="1219"/>
                    </a:lnTo>
                    <a:lnTo>
                      <a:pt x="2350" y="1567"/>
                    </a:lnTo>
                    <a:lnTo>
                      <a:pt x="2462" y="2090"/>
                    </a:lnTo>
                    <a:lnTo>
                      <a:pt x="3245" y="4529"/>
                    </a:lnTo>
                    <a:lnTo>
                      <a:pt x="3805" y="5748"/>
                    </a:lnTo>
                    <a:lnTo>
                      <a:pt x="4364" y="6793"/>
                    </a:lnTo>
                    <a:lnTo>
                      <a:pt x="4476" y="6793"/>
                    </a:lnTo>
                    <a:lnTo>
                      <a:pt x="4700" y="6967"/>
                    </a:lnTo>
                    <a:lnTo>
                      <a:pt x="4924" y="6967"/>
                    </a:lnTo>
                    <a:lnTo>
                      <a:pt x="5260" y="7490"/>
                    </a:lnTo>
                    <a:lnTo>
                      <a:pt x="5372" y="7838"/>
                    </a:lnTo>
                    <a:lnTo>
                      <a:pt x="5483" y="8361"/>
                    </a:lnTo>
                    <a:lnTo>
                      <a:pt x="5595" y="8535"/>
                    </a:lnTo>
                    <a:lnTo>
                      <a:pt x="5931" y="9232"/>
                    </a:lnTo>
                    <a:lnTo>
                      <a:pt x="6491" y="10103"/>
                    </a:lnTo>
                    <a:lnTo>
                      <a:pt x="6938" y="10974"/>
                    </a:lnTo>
                    <a:lnTo>
                      <a:pt x="7834" y="12367"/>
                    </a:lnTo>
                    <a:lnTo>
                      <a:pt x="7946" y="12890"/>
                    </a:lnTo>
                    <a:lnTo>
                      <a:pt x="8058" y="13935"/>
                    </a:lnTo>
                    <a:lnTo>
                      <a:pt x="8281" y="15329"/>
                    </a:lnTo>
                    <a:lnTo>
                      <a:pt x="8281" y="17245"/>
                    </a:lnTo>
                    <a:lnTo>
                      <a:pt x="8393" y="17245"/>
                    </a:lnTo>
                    <a:lnTo>
                      <a:pt x="8617" y="17419"/>
                    </a:lnTo>
                    <a:lnTo>
                      <a:pt x="8953" y="17593"/>
                    </a:lnTo>
                    <a:lnTo>
                      <a:pt x="9512" y="17767"/>
                    </a:lnTo>
                    <a:lnTo>
                      <a:pt x="9736" y="17767"/>
                    </a:lnTo>
                    <a:lnTo>
                      <a:pt x="10408" y="18116"/>
                    </a:lnTo>
                    <a:lnTo>
                      <a:pt x="11079" y="18812"/>
                    </a:lnTo>
                    <a:lnTo>
                      <a:pt x="11639" y="19509"/>
                    </a:lnTo>
                    <a:lnTo>
                      <a:pt x="12646" y="19509"/>
                    </a:lnTo>
                    <a:lnTo>
                      <a:pt x="12870" y="19683"/>
                    </a:lnTo>
                    <a:lnTo>
                      <a:pt x="13430" y="20032"/>
                    </a:lnTo>
                    <a:lnTo>
                      <a:pt x="14213" y="20554"/>
                    </a:lnTo>
                    <a:lnTo>
                      <a:pt x="15220" y="20903"/>
                    </a:lnTo>
                    <a:lnTo>
                      <a:pt x="17235" y="20903"/>
                    </a:lnTo>
                    <a:lnTo>
                      <a:pt x="17347" y="21077"/>
                    </a:lnTo>
                    <a:lnTo>
                      <a:pt x="17570" y="21251"/>
                    </a:lnTo>
                    <a:lnTo>
                      <a:pt x="17570" y="21600"/>
                    </a:lnTo>
                    <a:lnTo>
                      <a:pt x="17682" y="21600"/>
                    </a:lnTo>
                    <a:lnTo>
                      <a:pt x="17682" y="21251"/>
                    </a:lnTo>
                    <a:lnTo>
                      <a:pt x="17794" y="21077"/>
                    </a:lnTo>
                    <a:lnTo>
                      <a:pt x="17906" y="20729"/>
                    </a:lnTo>
                    <a:lnTo>
                      <a:pt x="18018" y="20554"/>
                    </a:lnTo>
                    <a:lnTo>
                      <a:pt x="18018" y="20032"/>
                    </a:lnTo>
                    <a:lnTo>
                      <a:pt x="17906" y="19858"/>
                    </a:lnTo>
                    <a:lnTo>
                      <a:pt x="17906" y="19335"/>
                    </a:lnTo>
                    <a:lnTo>
                      <a:pt x="19361" y="19335"/>
                    </a:lnTo>
                    <a:lnTo>
                      <a:pt x="19361" y="18464"/>
                    </a:lnTo>
                    <a:lnTo>
                      <a:pt x="18802" y="17593"/>
                    </a:lnTo>
                    <a:lnTo>
                      <a:pt x="19025" y="17593"/>
                    </a:lnTo>
                    <a:lnTo>
                      <a:pt x="19025" y="16896"/>
                    </a:lnTo>
                    <a:lnTo>
                      <a:pt x="20145" y="16896"/>
                    </a:lnTo>
                    <a:lnTo>
                      <a:pt x="20145" y="16548"/>
                    </a:lnTo>
                    <a:lnTo>
                      <a:pt x="20256" y="16548"/>
                    </a:lnTo>
                    <a:lnTo>
                      <a:pt x="20368" y="16722"/>
                    </a:lnTo>
                    <a:lnTo>
                      <a:pt x="20592" y="16374"/>
                    </a:lnTo>
                    <a:lnTo>
                      <a:pt x="20816" y="16374"/>
                    </a:lnTo>
                    <a:lnTo>
                      <a:pt x="20928" y="1620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87" name="AutoShape 11"/>
              <p:cNvSpPr>
                <a:spLocks/>
              </p:cNvSpPr>
              <p:nvPr/>
            </p:nvSpPr>
            <p:spPr bwMode="auto">
              <a:xfrm>
                <a:off x="1600614" y="508243"/>
                <a:ext cx="403826" cy="422677"/>
              </a:xfrm>
              <a:custGeom>
                <a:avLst/>
                <a:gdLst>
                  <a:gd name="T0" fmla="*/ 201913 w 21600"/>
                  <a:gd name="T1" fmla="*/ 211339 h 21600"/>
                  <a:gd name="T2" fmla="*/ 201913 w 21600"/>
                  <a:gd name="T3" fmla="*/ 211339 h 21600"/>
                  <a:gd name="T4" fmla="*/ 201913 w 21600"/>
                  <a:gd name="T5" fmla="*/ 211339 h 21600"/>
                  <a:gd name="T6" fmla="*/ 201913 w 21600"/>
                  <a:gd name="T7" fmla="*/ 21133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6215" y="8370"/>
                    </a:moveTo>
                    <a:lnTo>
                      <a:pt x="7148" y="8505"/>
                    </a:lnTo>
                    <a:lnTo>
                      <a:pt x="7148" y="8235"/>
                    </a:lnTo>
                    <a:lnTo>
                      <a:pt x="7303" y="8235"/>
                    </a:lnTo>
                    <a:lnTo>
                      <a:pt x="8235" y="8640"/>
                    </a:lnTo>
                    <a:lnTo>
                      <a:pt x="8546" y="8640"/>
                    </a:lnTo>
                    <a:lnTo>
                      <a:pt x="9012" y="8775"/>
                    </a:lnTo>
                    <a:lnTo>
                      <a:pt x="10411" y="9315"/>
                    </a:lnTo>
                    <a:lnTo>
                      <a:pt x="10722" y="9585"/>
                    </a:lnTo>
                    <a:lnTo>
                      <a:pt x="10722" y="9855"/>
                    </a:lnTo>
                    <a:lnTo>
                      <a:pt x="10566" y="10125"/>
                    </a:lnTo>
                    <a:lnTo>
                      <a:pt x="10566" y="9990"/>
                    </a:lnTo>
                    <a:lnTo>
                      <a:pt x="11343" y="9990"/>
                    </a:lnTo>
                    <a:lnTo>
                      <a:pt x="11499" y="10125"/>
                    </a:lnTo>
                    <a:lnTo>
                      <a:pt x="11810" y="10260"/>
                    </a:lnTo>
                    <a:lnTo>
                      <a:pt x="11810" y="10530"/>
                    </a:lnTo>
                    <a:lnTo>
                      <a:pt x="11965" y="10800"/>
                    </a:lnTo>
                    <a:lnTo>
                      <a:pt x="12120" y="11474"/>
                    </a:lnTo>
                    <a:lnTo>
                      <a:pt x="12120" y="13229"/>
                    </a:lnTo>
                    <a:lnTo>
                      <a:pt x="11654" y="14174"/>
                    </a:lnTo>
                    <a:lnTo>
                      <a:pt x="11654" y="14714"/>
                    </a:lnTo>
                    <a:lnTo>
                      <a:pt x="11343" y="15524"/>
                    </a:lnTo>
                    <a:lnTo>
                      <a:pt x="10877" y="15794"/>
                    </a:lnTo>
                    <a:lnTo>
                      <a:pt x="10877" y="15929"/>
                    </a:lnTo>
                    <a:lnTo>
                      <a:pt x="10722" y="15929"/>
                    </a:lnTo>
                    <a:lnTo>
                      <a:pt x="10566" y="16064"/>
                    </a:lnTo>
                    <a:lnTo>
                      <a:pt x="9634" y="16064"/>
                    </a:lnTo>
                    <a:lnTo>
                      <a:pt x="9634" y="15929"/>
                    </a:lnTo>
                    <a:lnTo>
                      <a:pt x="9323" y="15929"/>
                    </a:lnTo>
                    <a:lnTo>
                      <a:pt x="8702" y="16469"/>
                    </a:lnTo>
                    <a:lnTo>
                      <a:pt x="8546" y="16874"/>
                    </a:lnTo>
                    <a:lnTo>
                      <a:pt x="8546" y="17144"/>
                    </a:lnTo>
                    <a:lnTo>
                      <a:pt x="8702" y="17279"/>
                    </a:lnTo>
                    <a:lnTo>
                      <a:pt x="8857" y="17549"/>
                    </a:lnTo>
                    <a:lnTo>
                      <a:pt x="9012" y="17684"/>
                    </a:lnTo>
                    <a:lnTo>
                      <a:pt x="9479" y="17819"/>
                    </a:lnTo>
                    <a:lnTo>
                      <a:pt x="9789" y="17954"/>
                    </a:lnTo>
                    <a:lnTo>
                      <a:pt x="10566" y="17954"/>
                    </a:lnTo>
                    <a:lnTo>
                      <a:pt x="10877" y="17684"/>
                    </a:lnTo>
                    <a:lnTo>
                      <a:pt x="11188" y="17684"/>
                    </a:lnTo>
                    <a:lnTo>
                      <a:pt x="11343" y="17549"/>
                    </a:lnTo>
                    <a:lnTo>
                      <a:pt x="11343" y="17414"/>
                    </a:lnTo>
                    <a:lnTo>
                      <a:pt x="11188" y="17279"/>
                    </a:lnTo>
                    <a:lnTo>
                      <a:pt x="12587" y="18494"/>
                    </a:lnTo>
                    <a:lnTo>
                      <a:pt x="13519" y="18629"/>
                    </a:lnTo>
                    <a:lnTo>
                      <a:pt x="13519" y="19169"/>
                    </a:lnTo>
                    <a:lnTo>
                      <a:pt x="13674" y="19439"/>
                    </a:lnTo>
                    <a:lnTo>
                      <a:pt x="14296" y="19979"/>
                    </a:lnTo>
                    <a:lnTo>
                      <a:pt x="14917" y="20114"/>
                    </a:lnTo>
                    <a:lnTo>
                      <a:pt x="14917" y="20249"/>
                    </a:lnTo>
                    <a:lnTo>
                      <a:pt x="15228" y="20249"/>
                    </a:lnTo>
                    <a:lnTo>
                      <a:pt x="15539" y="20384"/>
                    </a:lnTo>
                    <a:lnTo>
                      <a:pt x="15694" y="20654"/>
                    </a:lnTo>
                    <a:lnTo>
                      <a:pt x="16005" y="20924"/>
                    </a:lnTo>
                    <a:lnTo>
                      <a:pt x="16005" y="21059"/>
                    </a:lnTo>
                    <a:lnTo>
                      <a:pt x="16161" y="21059"/>
                    </a:lnTo>
                    <a:lnTo>
                      <a:pt x="16627" y="21464"/>
                    </a:lnTo>
                    <a:lnTo>
                      <a:pt x="16938" y="21599"/>
                    </a:lnTo>
                    <a:lnTo>
                      <a:pt x="17093" y="21599"/>
                    </a:lnTo>
                    <a:lnTo>
                      <a:pt x="17248" y="21464"/>
                    </a:lnTo>
                    <a:lnTo>
                      <a:pt x="17248" y="20924"/>
                    </a:lnTo>
                    <a:lnTo>
                      <a:pt x="16782" y="20114"/>
                    </a:lnTo>
                    <a:lnTo>
                      <a:pt x="16471" y="19844"/>
                    </a:lnTo>
                    <a:lnTo>
                      <a:pt x="16316" y="19574"/>
                    </a:lnTo>
                    <a:lnTo>
                      <a:pt x="16005" y="19574"/>
                    </a:lnTo>
                    <a:lnTo>
                      <a:pt x="16005" y="19439"/>
                    </a:lnTo>
                    <a:lnTo>
                      <a:pt x="15850" y="19304"/>
                    </a:lnTo>
                    <a:lnTo>
                      <a:pt x="16005" y="19169"/>
                    </a:lnTo>
                    <a:lnTo>
                      <a:pt x="16316" y="19169"/>
                    </a:lnTo>
                    <a:lnTo>
                      <a:pt x="17248" y="19574"/>
                    </a:lnTo>
                    <a:lnTo>
                      <a:pt x="17715" y="19709"/>
                    </a:lnTo>
                    <a:lnTo>
                      <a:pt x="18336" y="20249"/>
                    </a:lnTo>
                    <a:lnTo>
                      <a:pt x="18492" y="20519"/>
                    </a:lnTo>
                    <a:lnTo>
                      <a:pt x="18647" y="20654"/>
                    </a:lnTo>
                    <a:lnTo>
                      <a:pt x="18647" y="20789"/>
                    </a:lnTo>
                    <a:lnTo>
                      <a:pt x="18802" y="20789"/>
                    </a:lnTo>
                    <a:lnTo>
                      <a:pt x="19113" y="20519"/>
                    </a:lnTo>
                    <a:lnTo>
                      <a:pt x="19113" y="20384"/>
                    </a:lnTo>
                    <a:lnTo>
                      <a:pt x="19269" y="20249"/>
                    </a:lnTo>
                    <a:lnTo>
                      <a:pt x="19269" y="19979"/>
                    </a:lnTo>
                    <a:lnTo>
                      <a:pt x="19424" y="19574"/>
                    </a:lnTo>
                    <a:lnTo>
                      <a:pt x="19424" y="19304"/>
                    </a:lnTo>
                    <a:lnTo>
                      <a:pt x="19113" y="18764"/>
                    </a:lnTo>
                    <a:lnTo>
                      <a:pt x="17870" y="17684"/>
                    </a:lnTo>
                    <a:lnTo>
                      <a:pt x="17559" y="17549"/>
                    </a:lnTo>
                    <a:lnTo>
                      <a:pt x="17404" y="17414"/>
                    </a:lnTo>
                    <a:lnTo>
                      <a:pt x="17248" y="17414"/>
                    </a:lnTo>
                    <a:lnTo>
                      <a:pt x="17093" y="17279"/>
                    </a:lnTo>
                    <a:lnTo>
                      <a:pt x="16938" y="17009"/>
                    </a:lnTo>
                    <a:lnTo>
                      <a:pt x="16938" y="16874"/>
                    </a:lnTo>
                    <a:lnTo>
                      <a:pt x="16782" y="16874"/>
                    </a:lnTo>
                    <a:lnTo>
                      <a:pt x="16471" y="16604"/>
                    </a:lnTo>
                    <a:lnTo>
                      <a:pt x="16161" y="16064"/>
                    </a:lnTo>
                    <a:lnTo>
                      <a:pt x="16161" y="15524"/>
                    </a:lnTo>
                    <a:lnTo>
                      <a:pt x="16005" y="15254"/>
                    </a:lnTo>
                    <a:lnTo>
                      <a:pt x="16005" y="14579"/>
                    </a:lnTo>
                    <a:lnTo>
                      <a:pt x="16316" y="14039"/>
                    </a:lnTo>
                    <a:lnTo>
                      <a:pt x="16627" y="14039"/>
                    </a:lnTo>
                    <a:lnTo>
                      <a:pt x="16782" y="14174"/>
                    </a:lnTo>
                    <a:lnTo>
                      <a:pt x="17093" y="14309"/>
                    </a:lnTo>
                    <a:lnTo>
                      <a:pt x="17248" y="14579"/>
                    </a:lnTo>
                    <a:lnTo>
                      <a:pt x="17248" y="14849"/>
                    </a:lnTo>
                    <a:lnTo>
                      <a:pt x="17404" y="15254"/>
                    </a:lnTo>
                    <a:lnTo>
                      <a:pt x="17404" y="15389"/>
                    </a:lnTo>
                    <a:lnTo>
                      <a:pt x="17559" y="15524"/>
                    </a:lnTo>
                    <a:lnTo>
                      <a:pt x="17715" y="15794"/>
                    </a:lnTo>
                    <a:lnTo>
                      <a:pt x="17870" y="16199"/>
                    </a:lnTo>
                    <a:lnTo>
                      <a:pt x="17870" y="16469"/>
                    </a:lnTo>
                    <a:lnTo>
                      <a:pt x="18025" y="16604"/>
                    </a:lnTo>
                    <a:lnTo>
                      <a:pt x="18025" y="16739"/>
                    </a:lnTo>
                    <a:lnTo>
                      <a:pt x="18181" y="16874"/>
                    </a:lnTo>
                    <a:lnTo>
                      <a:pt x="18492" y="16874"/>
                    </a:lnTo>
                    <a:lnTo>
                      <a:pt x="18802" y="16739"/>
                    </a:lnTo>
                    <a:lnTo>
                      <a:pt x="19113" y="16469"/>
                    </a:lnTo>
                    <a:lnTo>
                      <a:pt x="19269" y="16469"/>
                    </a:lnTo>
                    <a:lnTo>
                      <a:pt x="19579" y="16199"/>
                    </a:lnTo>
                    <a:lnTo>
                      <a:pt x="20512" y="15794"/>
                    </a:lnTo>
                    <a:lnTo>
                      <a:pt x="21133" y="15794"/>
                    </a:lnTo>
                    <a:lnTo>
                      <a:pt x="21600" y="15389"/>
                    </a:lnTo>
                    <a:lnTo>
                      <a:pt x="21289" y="14849"/>
                    </a:lnTo>
                    <a:lnTo>
                      <a:pt x="20978" y="14849"/>
                    </a:lnTo>
                    <a:lnTo>
                      <a:pt x="20823" y="14714"/>
                    </a:lnTo>
                    <a:lnTo>
                      <a:pt x="20667" y="14714"/>
                    </a:lnTo>
                    <a:lnTo>
                      <a:pt x="20667" y="14444"/>
                    </a:lnTo>
                    <a:lnTo>
                      <a:pt x="21444" y="14309"/>
                    </a:lnTo>
                    <a:lnTo>
                      <a:pt x="21444" y="14039"/>
                    </a:lnTo>
                    <a:lnTo>
                      <a:pt x="20978" y="13634"/>
                    </a:lnTo>
                    <a:lnTo>
                      <a:pt x="20978" y="13499"/>
                    </a:lnTo>
                    <a:lnTo>
                      <a:pt x="20823" y="13364"/>
                    </a:lnTo>
                    <a:lnTo>
                      <a:pt x="20356" y="13364"/>
                    </a:lnTo>
                    <a:lnTo>
                      <a:pt x="20356" y="13499"/>
                    </a:lnTo>
                    <a:lnTo>
                      <a:pt x="20046" y="13499"/>
                    </a:lnTo>
                    <a:lnTo>
                      <a:pt x="19890" y="13634"/>
                    </a:lnTo>
                    <a:lnTo>
                      <a:pt x="19735" y="13634"/>
                    </a:lnTo>
                    <a:lnTo>
                      <a:pt x="19735" y="13229"/>
                    </a:lnTo>
                    <a:lnTo>
                      <a:pt x="19579" y="13094"/>
                    </a:lnTo>
                    <a:lnTo>
                      <a:pt x="19579" y="12824"/>
                    </a:lnTo>
                    <a:lnTo>
                      <a:pt x="18958" y="12284"/>
                    </a:lnTo>
                    <a:lnTo>
                      <a:pt x="17715" y="11879"/>
                    </a:lnTo>
                    <a:lnTo>
                      <a:pt x="16782" y="11204"/>
                    </a:lnTo>
                    <a:lnTo>
                      <a:pt x="16627" y="11204"/>
                    </a:lnTo>
                    <a:lnTo>
                      <a:pt x="16471" y="11339"/>
                    </a:lnTo>
                    <a:lnTo>
                      <a:pt x="16005" y="11339"/>
                    </a:lnTo>
                    <a:lnTo>
                      <a:pt x="16005" y="10934"/>
                    </a:lnTo>
                    <a:lnTo>
                      <a:pt x="16161" y="10665"/>
                    </a:lnTo>
                    <a:lnTo>
                      <a:pt x="16161" y="10530"/>
                    </a:lnTo>
                    <a:lnTo>
                      <a:pt x="16316" y="10260"/>
                    </a:lnTo>
                    <a:lnTo>
                      <a:pt x="16161" y="10125"/>
                    </a:lnTo>
                    <a:lnTo>
                      <a:pt x="16938" y="9990"/>
                    </a:lnTo>
                    <a:lnTo>
                      <a:pt x="17093" y="9990"/>
                    </a:lnTo>
                    <a:lnTo>
                      <a:pt x="17093" y="9855"/>
                    </a:lnTo>
                    <a:lnTo>
                      <a:pt x="17248" y="9720"/>
                    </a:lnTo>
                    <a:lnTo>
                      <a:pt x="17248" y="9450"/>
                    </a:lnTo>
                    <a:lnTo>
                      <a:pt x="16938" y="9180"/>
                    </a:lnTo>
                    <a:lnTo>
                      <a:pt x="16938" y="8910"/>
                    </a:lnTo>
                    <a:lnTo>
                      <a:pt x="16782" y="8775"/>
                    </a:lnTo>
                    <a:lnTo>
                      <a:pt x="16938" y="8505"/>
                    </a:lnTo>
                    <a:lnTo>
                      <a:pt x="17093" y="8370"/>
                    </a:lnTo>
                    <a:lnTo>
                      <a:pt x="17093" y="8235"/>
                    </a:lnTo>
                    <a:lnTo>
                      <a:pt x="16938" y="8100"/>
                    </a:lnTo>
                    <a:lnTo>
                      <a:pt x="16938" y="7965"/>
                    </a:lnTo>
                    <a:lnTo>
                      <a:pt x="16627" y="7830"/>
                    </a:lnTo>
                    <a:lnTo>
                      <a:pt x="16161" y="7830"/>
                    </a:lnTo>
                    <a:lnTo>
                      <a:pt x="16161" y="7020"/>
                    </a:lnTo>
                    <a:lnTo>
                      <a:pt x="16005" y="7020"/>
                    </a:lnTo>
                    <a:lnTo>
                      <a:pt x="15850" y="6885"/>
                    </a:lnTo>
                    <a:lnTo>
                      <a:pt x="15539" y="6885"/>
                    </a:lnTo>
                    <a:lnTo>
                      <a:pt x="15228" y="6615"/>
                    </a:lnTo>
                    <a:lnTo>
                      <a:pt x="15228" y="6480"/>
                    </a:lnTo>
                    <a:lnTo>
                      <a:pt x="14917" y="6210"/>
                    </a:lnTo>
                    <a:lnTo>
                      <a:pt x="14762" y="6210"/>
                    </a:lnTo>
                    <a:lnTo>
                      <a:pt x="14451" y="6345"/>
                    </a:lnTo>
                    <a:lnTo>
                      <a:pt x="14296" y="6345"/>
                    </a:lnTo>
                    <a:lnTo>
                      <a:pt x="14141" y="6480"/>
                    </a:lnTo>
                    <a:lnTo>
                      <a:pt x="13674" y="6480"/>
                    </a:lnTo>
                    <a:lnTo>
                      <a:pt x="13674" y="6345"/>
                    </a:lnTo>
                    <a:lnTo>
                      <a:pt x="13830" y="6075"/>
                    </a:lnTo>
                    <a:lnTo>
                      <a:pt x="13830" y="5940"/>
                    </a:lnTo>
                    <a:lnTo>
                      <a:pt x="13985" y="5805"/>
                    </a:lnTo>
                    <a:lnTo>
                      <a:pt x="13985" y="5535"/>
                    </a:lnTo>
                    <a:lnTo>
                      <a:pt x="13830" y="5265"/>
                    </a:lnTo>
                    <a:lnTo>
                      <a:pt x="13674" y="5265"/>
                    </a:lnTo>
                    <a:lnTo>
                      <a:pt x="13364" y="5130"/>
                    </a:lnTo>
                    <a:lnTo>
                      <a:pt x="13208" y="5265"/>
                    </a:lnTo>
                    <a:lnTo>
                      <a:pt x="12897" y="5265"/>
                    </a:lnTo>
                    <a:lnTo>
                      <a:pt x="12742" y="5130"/>
                    </a:lnTo>
                    <a:lnTo>
                      <a:pt x="12431" y="4995"/>
                    </a:lnTo>
                    <a:lnTo>
                      <a:pt x="12120" y="4725"/>
                    </a:lnTo>
                    <a:lnTo>
                      <a:pt x="11654" y="3915"/>
                    </a:lnTo>
                    <a:lnTo>
                      <a:pt x="11188" y="3645"/>
                    </a:lnTo>
                    <a:lnTo>
                      <a:pt x="10256" y="3240"/>
                    </a:lnTo>
                    <a:lnTo>
                      <a:pt x="8857" y="3105"/>
                    </a:lnTo>
                    <a:lnTo>
                      <a:pt x="8702" y="3105"/>
                    </a:lnTo>
                    <a:lnTo>
                      <a:pt x="8391" y="3240"/>
                    </a:lnTo>
                    <a:lnTo>
                      <a:pt x="7614" y="3240"/>
                    </a:lnTo>
                    <a:lnTo>
                      <a:pt x="7458" y="2970"/>
                    </a:lnTo>
                    <a:lnTo>
                      <a:pt x="7303" y="2565"/>
                    </a:lnTo>
                    <a:lnTo>
                      <a:pt x="6060" y="2970"/>
                    </a:lnTo>
                    <a:lnTo>
                      <a:pt x="6060" y="2835"/>
                    </a:lnTo>
                    <a:lnTo>
                      <a:pt x="6215" y="2700"/>
                    </a:lnTo>
                    <a:lnTo>
                      <a:pt x="6371" y="2295"/>
                    </a:lnTo>
                    <a:lnTo>
                      <a:pt x="6371" y="1755"/>
                    </a:lnTo>
                    <a:lnTo>
                      <a:pt x="6526" y="1620"/>
                    </a:lnTo>
                    <a:lnTo>
                      <a:pt x="6526" y="1080"/>
                    </a:lnTo>
                    <a:lnTo>
                      <a:pt x="6682" y="810"/>
                    </a:lnTo>
                    <a:lnTo>
                      <a:pt x="6526" y="540"/>
                    </a:lnTo>
                    <a:lnTo>
                      <a:pt x="6215" y="270"/>
                    </a:lnTo>
                    <a:lnTo>
                      <a:pt x="5905" y="270"/>
                    </a:lnTo>
                    <a:lnTo>
                      <a:pt x="5283" y="540"/>
                    </a:lnTo>
                    <a:lnTo>
                      <a:pt x="4661" y="1080"/>
                    </a:lnTo>
                    <a:lnTo>
                      <a:pt x="4351" y="1620"/>
                    </a:lnTo>
                    <a:lnTo>
                      <a:pt x="4351" y="1890"/>
                    </a:lnTo>
                    <a:lnTo>
                      <a:pt x="4195" y="2430"/>
                    </a:lnTo>
                    <a:lnTo>
                      <a:pt x="4195" y="3105"/>
                    </a:lnTo>
                    <a:lnTo>
                      <a:pt x="4351" y="3915"/>
                    </a:lnTo>
                    <a:lnTo>
                      <a:pt x="5594" y="5265"/>
                    </a:lnTo>
                    <a:lnTo>
                      <a:pt x="5594" y="6210"/>
                    </a:lnTo>
                    <a:lnTo>
                      <a:pt x="5438" y="6210"/>
                    </a:lnTo>
                    <a:lnTo>
                      <a:pt x="4972" y="5805"/>
                    </a:lnTo>
                    <a:lnTo>
                      <a:pt x="4351" y="5130"/>
                    </a:lnTo>
                    <a:lnTo>
                      <a:pt x="3729" y="4050"/>
                    </a:lnTo>
                    <a:lnTo>
                      <a:pt x="3418" y="2565"/>
                    </a:lnTo>
                    <a:lnTo>
                      <a:pt x="3418" y="2160"/>
                    </a:lnTo>
                    <a:lnTo>
                      <a:pt x="3574" y="1350"/>
                    </a:lnTo>
                    <a:lnTo>
                      <a:pt x="4040" y="270"/>
                    </a:lnTo>
                    <a:lnTo>
                      <a:pt x="4040" y="135"/>
                    </a:lnTo>
                    <a:lnTo>
                      <a:pt x="3729" y="0"/>
                    </a:lnTo>
                    <a:lnTo>
                      <a:pt x="3107" y="0"/>
                    </a:lnTo>
                    <a:lnTo>
                      <a:pt x="2486" y="270"/>
                    </a:lnTo>
                    <a:lnTo>
                      <a:pt x="1398" y="945"/>
                    </a:lnTo>
                    <a:lnTo>
                      <a:pt x="310" y="2835"/>
                    </a:lnTo>
                    <a:lnTo>
                      <a:pt x="155" y="3780"/>
                    </a:lnTo>
                    <a:lnTo>
                      <a:pt x="155" y="3915"/>
                    </a:lnTo>
                    <a:lnTo>
                      <a:pt x="0" y="3915"/>
                    </a:lnTo>
                    <a:lnTo>
                      <a:pt x="0" y="4050"/>
                    </a:lnTo>
                    <a:lnTo>
                      <a:pt x="466" y="4860"/>
                    </a:lnTo>
                    <a:lnTo>
                      <a:pt x="1398" y="5940"/>
                    </a:lnTo>
                    <a:lnTo>
                      <a:pt x="1709" y="6615"/>
                    </a:lnTo>
                    <a:lnTo>
                      <a:pt x="1864" y="7020"/>
                    </a:lnTo>
                    <a:lnTo>
                      <a:pt x="1709" y="7290"/>
                    </a:lnTo>
                    <a:lnTo>
                      <a:pt x="2020" y="7560"/>
                    </a:lnTo>
                    <a:lnTo>
                      <a:pt x="2330" y="7290"/>
                    </a:lnTo>
                    <a:lnTo>
                      <a:pt x="2486" y="7290"/>
                    </a:lnTo>
                    <a:lnTo>
                      <a:pt x="3107" y="7560"/>
                    </a:lnTo>
                    <a:lnTo>
                      <a:pt x="3729" y="7965"/>
                    </a:lnTo>
                    <a:lnTo>
                      <a:pt x="4817" y="8235"/>
                    </a:lnTo>
                    <a:lnTo>
                      <a:pt x="6215" y="837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88" name="AutoShape 12"/>
              <p:cNvSpPr>
                <a:spLocks/>
              </p:cNvSpPr>
              <p:nvPr/>
            </p:nvSpPr>
            <p:spPr bwMode="auto">
              <a:xfrm>
                <a:off x="1508101" y="822484"/>
                <a:ext cx="116009" cy="76717"/>
              </a:xfrm>
              <a:custGeom>
                <a:avLst/>
                <a:gdLst>
                  <a:gd name="T0" fmla="*/ 58005 w 21600"/>
                  <a:gd name="T1" fmla="*/ 38359 h 21600"/>
                  <a:gd name="T2" fmla="*/ 58005 w 21600"/>
                  <a:gd name="T3" fmla="*/ 38359 h 21600"/>
                  <a:gd name="T4" fmla="*/ 58005 w 21600"/>
                  <a:gd name="T5" fmla="*/ 38359 h 21600"/>
                  <a:gd name="T6" fmla="*/ 58005 w 21600"/>
                  <a:gd name="T7" fmla="*/ 3835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20" y="13406"/>
                    </a:moveTo>
                    <a:lnTo>
                      <a:pt x="0" y="17131"/>
                    </a:lnTo>
                    <a:lnTo>
                      <a:pt x="540" y="17131"/>
                    </a:lnTo>
                    <a:lnTo>
                      <a:pt x="1080" y="16386"/>
                    </a:lnTo>
                    <a:lnTo>
                      <a:pt x="3240" y="16386"/>
                    </a:lnTo>
                    <a:lnTo>
                      <a:pt x="4319" y="17875"/>
                    </a:lnTo>
                    <a:lnTo>
                      <a:pt x="4319" y="19365"/>
                    </a:lnTo>
                    <a:lnTo>
                      <a:pt x="5939" y="21599"/>
                    </a:lnTo>
                    <a:lnTo>
                      <a:pt x="8100" y="21599"/>
                    </a:lnTo>
                    <a:lnTo>
                      <a:pt x="9180" y="20855"/>
                    </a:lnTo>
                    <a:lnTo>
                      <a:pt x="14579" y="16386"/>
                    </a:lnTo>
                    <a:lnTo>
                      <a:pt x="19440" y="17875"/>
                    </a:lnTo>
                    <a:lnTo>
                      <a:pt x="21599" y="15641"/>
                    </a:lnTo>
                    <a:lnTo>
                      <a:pt x="21599" y="14896"/>
                    </a:lnTo>
                    <a:lnTo>
                      <a:pt x="17820" y="9682"/>
                    </a:lnTo>
                    <a:lnTo>
                      <a:pt x="16199" y="8937"/>
                    </a:lnTo>
                    <a:lnTo>
                      <a:pt x="15660" y="8193"/>
                    </a:lnTo>
                    <a:lnTo>
                      <a:pt x="14579" y="7448"/>
                    </a:lnTo>
                    <a:lnTo>
                      <a:pt x="13499" y="5958"/>
                    </a:lnTo>
                    <a:lnTo>
                      <a:pt x="10260" y="3724"/>
                    </a:lnTo>
                    <a:lnTo>
                      <a:pt x="9180" y="3724"/>
                    </a:lnTo>
                    <a:lnTo>
                      <a:pt x="8639" y="0"/>
                    </a:lnTo>
                    <a:lnTo>
                      <a:pt x="5939" y="5213"/>
                    </a:lnTo>
                    <a:lnTo>
                      <a:pt x="4860" y="5213"/>
                    </a:lnTo>
                    <a:lnTo>
                      <a:pt x="4319" y="5958"/>
                    </a:lnTo>
                    <a:lnTo>
                      <a:pt x="3240" y="6703"/>
                    </a:lnTo>
                    <a:lnTo>
                      <a:pt x="1620" y="8937"/>
                    </a:lnTo>
                    <a:lnTo>
                      <a:pt x="1620" y="13406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89" name="AutoShape 13"/>
              <p:cNvSpPr>
                <a:spLocks/>
              </p:cNvSpPr>
              <p:nvPr/>
            </p:nvSpPr>
            <p:spPr bwMode="auto">
              <a:xfrm>
                <a:off x="1214411" y="394644"/>
                <a:ext cx="121882" cy="160810"/>
              </a:xfrm>
              <a:custGeom>
                <a:avLst/>
                <a:gdLst>
                  <a:gd name="T0" fmla="*/ 60941 w 21600"/>
                  <a:gd name="T1" fmla="*/ 80405 h 21600"/>
                  <a:gd name="T2" fmla="*/ 60941 w 21600"/>
                  <a:gd name="T3" fmla="*/ 80405 h 21600"/>
                  <a:gd name="T4" fmla="*/ 60941 w 21600"/>
                  <a:gd name="T5" fmla="*/ 80405 h 21600"/>
                  <a:gd name="T6" fmla="*/ 60941 w 21600"/>
                  <a:gd name="T7" fmla="*/ 8040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3600" y="8498"/>
                    </a:moveTo>
                    <a:lnTo>
                      <a:pt x="3085" y="8144"/>
                    </a:lnTo>
                    <a:lnTo>
                      <a:pt x="514" y="8144"/>
                    </a:lnTo>
                    <a:lnTo>
                      <a:pt x="514" y="8498"/>
                    </a:lnTo>
                    <a:lnTo>
                      <a:pt x="0" y="8852"/>
                    </a:lnTo>
                    <a:lnTo>
                      <a:pt x="0" y="9914"/>
                    </a:lnTo>
                    <a:lnTo>
                      <a:pt x="514" y="10977"/>
                    </a:lnTo>
                    <a:lnTo>
                      <a:pt x="514" y="11685"/>
                    </a:lnTo>
                    <a:lnTo>
                      <a:pt x="1028" y="12393"/>
                    </a:lnTo>
                    <a:lnTo>
                      <a:pt x="1542" y="13455"/>
                    </a:lnTo>
                    <a:lnTo>
                      <a:pt x="3600" y="14872"/>
                    </a:lnTo>
                    <a:lnTo>
                      <a:pt x="5142" y="15226"/>
                    </a:lnTo>
                    <a:lnTo>
                      <a:pt x="7200" y="16642"/>
                    </a:lnTo>
                    <a:lnTo>
                      <a:pt x="8228" y="18059"/>
                    </a:lnTo>
                    <a:lnTo>
                      <a:pt x="8228" y="18767"/>
                    </a:lnTo>
                    <a:lnTo>
                      <a:pt x="8742" y="19121"/>
                    </a:lnTo>
                    <a:lnTo>
                      <a:pt x="8742" y="19829"/>
                    </a:lnTo>
                    <a:lnTo>
                      <a:pt x="11314" y="21600"/>
                    </a:lnTo>
                    <a:lnTo>
                      <a:pt x="14400" y="21600"/>
                    </a:lnTo>
                    <a:lnTo>
                      <a:pt x="16457" y="21245"/>
                    </a:lnTo>
                    <a:lnTo>
                      <a:pt x="19542" y="20183"/>
                    </a:lnTo>
                    <a:lnTo>
                      <a:pt x="20571" y="19475"/>
                    </a:lnTo>
                    <a:lnTo>
                      <a:pt x="21599" y="18413"/>
                    </a:lnTo>
                    <a:lnTo>
                      <a:pt x="21599" y="15580"/>
                    </a:lnTo>
                    <a:lnTo>
                      <a:pt x="21085" y="13455"/>
                    </a:lnTo>
                    <a:lnTo>
                      <a:pt x="20571" y="12039"/>
                    </a:lnTo>
                    <a:lnTo>
                      <a:pt x="20571" y="9560"/>
                    </a:lnTo>
                    <a:lnTo>
                      <a:pt x="20057" y="9560"/>
                    </a:lnTo>
                    <a:lnTo>
                      <a:pt x="19542" y="9914"/>
                    </a:lnTo>
                    <a:lnTo>
                      <a:pt x="16457" y="9914"/>
                    </a:lnTo>
                    <a:lnTo>
                      <a:pt x="15428" y="9560"/>
                    </a:lnTo>
                    <a:lnTo>
                      <a:pt x="15428" y="8498"/>
                    </a:lnTo>
                    <a:lnTo>
                      <a:pt x="15942" y="8144"/>
                    </a:lnTo>
                    <a:lnTo>
                      <a:pt x="16457" y="7436"/>
                    </a:lnTo>
                    <a:lnTo>
                      <a:pt x="17485" y="7081"/>
                    </a:lnTo>
                    <a:lnTo>
                      <a:pt x="18514" y="6373"/>
                    </a:lnTo>
                    <a:lnTo>
                      <a:pt x="19542" y="6373"/>
                    </a:lnTo>
                    <a:lnTo>
                      <a:pt x="20057" y="5665"/>
                    </a:lnTo>
                    <a:lnTo>
                      <a:pt x="20057" y="5311"/>
                    </a:lnTo>
                    <a:lnTo>
                      <a:pt x="20571" y="4249"/>
                    </a:lnTo>
                    <a:lnTo>
                      <a:pt x="20571" y="3540"/>
                    </a:lnTo>
                    <a:lnTo>
                      <a:pt x="19542" y="2124"/>
                    </a:lnTo>
                    <a:lnTo>
                      <a:pt x="18514" y="1770"/>
                    </a:lnTo>
                    <a:lnTo>
                      <a:pt x="17485" y="0"/>
                    </a:lnTo>
                    <a:lnTo>
                      <a:pt x="16457" y="0"/>
                    </a:lnTo>
                    <a:lnTo>
                      <a:pt x="14914" y="354"/>
                    </a:lnTo>
                    <a:lnTo>
                      <a:pt x="13885" y="708"/>
                    </a:lnTo>
                    <a:lnTo>
                      <a:pt x="10285" y="708"/>
                    </a:lnTo>
                    <a:lnTo>
                      <a:pt x="9257" y="354"/>
                    </a:lnTo>
                    <a:lnTo>
                      <a:pt x="8228" y="354"/>
                    </a:lnTo>
                    <a:lnTo>
                      <a:pt x="6171" y="1062"/>
                    </a:lnTo>
                    <a:lnTo>
                      <a:pt x="5657" y="1416"/>
                    </a:lnTo>
                    <a:lnTo>
                      <a:pt x="5142" y="2478"/>
                    </a:lnTo>
                    <a:lnTo>
                      <a:pt x="5142" y="4249"/>
                    </a:lnTo>
                    <a:lnTo>
                      <a:pt x="5657" y="4957"/>
                    </a:lnTo>
                    <a:lnTo>
                      <a:pt x="6171" y="6019"/>
                    </a:lnTo>
                    <a:lnTo>
                      <a:pt x="7200" y="6373"/>
                    </a:lnTo>
                    <a:lnTo>
                      <a:pt x="7200" y="6727"/>
                    </a:lnTo>
                    <a:lnTo>
                      <a:pt x="8228" y="7436"/>
                    </a:lnTo>
                    <a:lnTo>
                      <a:pt x="8228" y="8144"/>
                    </a:lnTo>
                    <a:lnTo>
                      <a:pt x="8742" y="8498"/>
                    </a:lnTo>
                    <a:lnTo>
                      <a:pt x="8742" y="9206"/>
                    </a:lnTo>
                    <a:lnTo>
                      <a:pt x="8228" y="9914"/>
                    </a:lnTo>
                    <a:lnTo>
                      <a:pt x="7200" y="10268"/>
                    </a:lnTo>
                    <a:lnTo>
                      <a:pt x="6685" y="10268"/>
                    </a:lnTo>
                    <a:lnTo>
                      <a:pt x="6171" y="9914"/>
                    </a:lnTo>
                    <a:lnTo>
                      <a:pt x="5142" y="9560"/>
                    </a:lnTo>
                    <a:lnTo>
                      <a:pt x="3600" y="8498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90" name="AutoShape 14"/>
              <p:cNvSpPr>
                <a:spLocks/>
              </p:cNvSpPr>
              <p:nvPr/>
            </p:nvSpPr>
            <p:spPr bwMode="auto">
              <a:xfrm>
                <a:off x="1423665" y="410135"/>
                <a:ext cx="98388" cy="140155"/>
              </a:xfrm>
              <a:custGeom>
                <a:avLst/>
                <a:gdLst>
                  <a:gd name="T0" fmla="*/ 49194 w 21600"/>
                  <a:gd name="T1" fmla="*/ 70078 h 21600"/>
                  <a:gd name="T2" fmla="*/ 49194 w 21600"/>
                  <a:gd name="T3" fmla="*/ 70078 h 21600"/>
                  <a:gd name="T4" fmla="*/ 49194 w 21600"/>
                  <a:gd name="T5" fmla="*/ 70078 h 21600"/>
                  <a:gd name="T6" fmla="*/ 49194 w 21600"/>
                  <a:gd name="T7" fmla="*/ 7007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lnTo>
                      <a:pt x="8258" y="0"/>
                    </a:lnTo>
                    <a:lnTo>
                      <a:pt x="6988" y="407"/>
                    </a:lnTo>
                    <a:lnTo>
                      <a:pt x="6352" y="815"/>
                    </a:lnTo>
                    <a:lnTo>
                      <a:pt x="6352" y="407"/>
                    </a:lnTo>
                    <a:lnTo>
                      <a:pt x="5082" y="407"/>
                    </a:lnTo>
                    <a:lnTo>
                      <a:pt x="4447" y="815"/>
                    </a:lnTo>
                    <a:lnTo>
                      <a:pt x="1905" y="4075"/>
                    </a:lnTo>
                    <a:lnTo>
                      <a:pt x="1270" y="4483"/>
                    </a:lnTo>
                    <a:lnTo>
                      <a:pt x="0" y="6113"/>
                    </a:lnTo>
                    <a:lnTo>
                      <a:pt x="635" y="6520"/>
                    </a:lnTo>
                    <a:lnTo>
                      <a:pt x="1270" y="7335"/>
                    </a:lnTo>
                    <a:lnTo>
                      <a:pt x="1270" y="8558"/>
                    </a:lnTo>
                    <a:lnTo>
                      <a:pt x="635" y="9373"/>
                    </a:lnTo>
                    <a:lnTo>
                      <a:pt x="635" y="12226"/>
                    </a:lnTo>
                    <a:lnTo>
                      <a:pt x="1270" y="13449"/>
                    </a:lnTo>
                    <a:lnTo>
                      <a:pt x="1905" y="15079"/>
                    </a:lnTo>
                    <a:lnTo>
                      <a:pt x="2541" y="21192"/>
                    </a:lnTo>
                    <a:lnTo>
                      <a:pt x="3176" y="21599"/>
                    </a:lnTo>
                    <a:lnTo>
                      <a:pt x="5717" y="21599"/>
                    </a:lnTo>
                    <a:lnTo>
                      <a:pt x="6352" y="21192"/>
                    </a:lnTo>
                    <a:lnTo>
                      <a:pt x="7623" y="20784"/>
                    </a:lnTo>
                    <a:lnTo>
                      <a:pt x="7623" y="19969"/>
                    </a:lnTo>
                    <a:lnTo>
                      <a:pt x="8258" y="18339"/>
                    </a:lnTo>
                    <a:lnTo>
                      <a:pt x="7623" y="17932"/>
                    </a:lnTo>
                    <a:lnTo>
                      <a:pt x="7623" y="16709"/>
                    </a:lnTo>
                    <a:lnTo>
                      <a:pt x="6988" y="15894"/>
                    </a:lnTo>
                    <a:lnTo>
                      <a:pt x="6988" y="15486"/>
                    </a:lnTo>
                    <a:lnTo>
                      <a:pt x="7623" y="14671"/>
                    </a:lnTo>
                    <a:lnTo>
                      <a:pt x="8258" y="14264"/>
                    </a:lnTo>
                    <a:lnTo>
                      <a:pt x="9529" y="13856"/>
                    </a:lnTo>
                    <a:lnTo>
                      <a:pt x="12070" y="13856"/>
                    </a:lnTo>
                    <a:lnTo>
                      <a:pt x="12705" y="13449"/>
                    </a:lnTo>
                    <a:lnTo>
                      <a:pt x="13976" y="13449"/>
                    </a:lnTo>
                    <a:lnTo>
                      <a:pt x="16517" y="11818"/>
                    </a:lnTo>
                    <a:lnTo>
                      <a:pt x="17152" y="10596"/>
                    </a:lnTo>
                    <a:lnTo>
                      <a:pt x="17152" y="10188"/>
                    </a:lnTo>
                    <a:lnTo>
                      <a:pt x="17788" y="9781"/>
                    </a:lnTo>
                    <a:lnTo>
                      <a:pt x="19058" y="8558"/>
                    </a:lnTo>
                    <a:lnTo>
                      <a:pt x="19694" y="7743"/>
                    </a:lnTo>
                    <a:lnTo>
                      <a:pt x="19694" y="6113"/>
                    </a:lnTo>
                    <a:lnTo>
                      <a:pt x="20329" y="4890"/>
                    </a:lnTo>
                    <a:lnTo>
                      <a:pt x="20329" y="4483"/>
                    </a:lnTo>
                    <a:lnTo>
                      <a:pt x="21599" y="3667"/>
                    </a:lnTo>
                    <a:lnTo>
                      <a:pt x="21599" y="2445"/>
                    </a:lnTo>
                    <a:lnTo>
                      <a:pt x="20964" y="2037"/>
                    </a:lnTo>
                    <a:lnTo>
                      <a:pt x="19694" y="1630"/>
                    </a:lnTo>
                    <a:lnTo>
                      <a:pt x="13976" y="1630"/>
                    </a:lnTo>
                    <a:lnTo>
                      <a:pt x="11435" y="815"/>
                    </a:lnTo>
                    <a:lnTo>
                      <a:pt x="1080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91" name="AutoShape 15"/>
              <p:cNvSpPr>
                <a:spLocks/>
              </p:cNvSpPr>
              <p:nvPr/>
            </p:nvSpPr>
            <p:spPr bwMode="auto">
              <a:xfrm>
                <a:off x="842892" y="373252"/>
                <a:ext cx="150517" cy="153433"/>
              </a:xfrm>
              <a:custGeom>
                <a:avLst/>
                <a:gdLst>
                  <a:gd name="T0" fmla="*/ 75259 w 21600"/>
                  <a:gd name="T1" fmla="*/ 76717 h 21600"/>
                  <a:gd name="T2" fmla="*/ 75259 w 21600"/>
                  <a:gd name="T3" fmla="*/ 76717 h 21600"/>
                  <a:gd name="T4" fmla="*/ 75259 w 21600"/>
                  <a:gd name="T5" fmla="*/ 76717 h 21600"/>
                  <a:gd name="T6" fmla="*/ 75259 w 21600"/>
                  <a:gd name="T7" fmla="*/ 7671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830" y="14896"/>
                    </a:moveTo>
                    <a:lnTo>
                      <a:pt x="415" y="14896"/>
                    </a:lnTo>
                    <a:lnTo>
                      <a:pt x="0" y="15268"/>
                    </a:lnTo>
                    <a:lnTo>
                      <a:pt x="0" y="16758"/>
                    </a:lnTo>
                    <a:lnTo>
                      <a:pt x="830" y="17131"/>
                    </a:lnTo>
                    <a:lnTo>
                      <a:pt x="1246" y="17503"/>
                    </a:lnTo>
                    <a:lnTo>
                      <a:pt x="1661" y="17503"/>
                    </a:lnTo>
                    <a:lnTo>
                      <a:pt x="2076" y="17875"/>
                    </a:lnTo>
                    <a:lnTo>
                      <a:pt x="2907" y="19365"/>
                    </a:lnTo>
                    <a:lnTo>
                      <a:pt x="2907" y="20482"/>
                    </a:lnTo>
                    <a:lnTo>
                      <a:pt x="3323" y="20482"/>
                    </a:lnTo>
                    <a:lnTo>
                      <a:pt x="4153" y="21227"/>
                    </a:lnTo>
                    <a:lnTo>
                      <a:pt x="4984" y="21599"/>
                    </a:lnTo>
                    <a:lnTo>
                      <a:pt x="5815" y="21599"/>
                    </a:lnTo>
                    <a:lnTo>
                      <a:pt x="7061" y="20482"/>
                    </a:lnTo>
                    <a:lnTo>
                      <a:pt x="7061" y="20110"/>
                    </a:lnTo>
                    <a:lnTo>
                      <a:pt x="7476" y="19737"/>
                    </a:lnTo>
                    <a:lnTo>
                      <a:pt x="7892" y="19737"/>
                    </a:lnTo>
                    <a:lnTo>
                      <a:pt x="8723" y="19365"/>
                    </a:lnTo>
                    <a:lnTo>
                      <a:pt x="9553" y="19737"/>
                    </a:lnTo>
                    <a:lnTo>
                      <a:pt x="10384" y="19737"/>
                    </a:lnTo>
                    <a:lnTo>
                      <a:pt x="11215" y="18993"/>
                    </a:lnTo>
                    <a:lnTo>
                      <a:pt x="11215" y="18248"/>
                    </a:lnTo>
                    <a:lnTo>
                      <a:pt x="11630" y="17131"/>
                    </a:lnTo>
                    <a:lnTo>
                      <a:pt x="11630" y="16386"/>
                    </a:lnTo>
                    <a:lnTo>
                      <a:pt x="12461" y="13779"/>
                    </a:lnTo>
                    <a:lnTo>
                      <a:pt x="14123" y="11172"/>
                    </a:lnTo>
                    <a:lnTo>
                      <a:pt x="17030" y="8937"/>
                    </a:lnTo>
                    <a:lnTo>
                      <a:pt x="21600" y="7448"/>
                    </a:lnTo>
                    <a:lnTo>
                      <a:pt x="21600" y="5958"/>
                    </a:lnTo>
                    <a:lnTo>
                      <a:pt x="21184" y="5586"/>
                    </a:lnTo>
                    <a:lnTo>
                      <a:pt x="19523" y="4841"/>
                    </a:lnTo>
                    <a:lnTo>
                      <a:pt x="18276" y="3724"/>
                    </a:lnTo>
                    <a:lnTo>
                      <a:pt x="18276" y="3351"/>
                    </a:lnTo>
                    <a:lnTo>
                      <a:pt x="17446" y="2606"/>
                    </a:lnTo>
                    <a:lnTo>
                      <a:pt x="16200" y="2606"/>
                    </a:lnTo>
                    <a:lnTo>
                      <a:pt x="14953" y="3724"/>
                    </a:lnTo>
                    <a:lnTo>
                      <a:pt x="14538" y="3724"/>
                    </a:lnTo>
                    <a:lnTo>
                      <a:pt x="14538" y="4096"/>
                    </a:lnTo>
                    <a:lnTo>
                      <a:pt x="14123" y="4096"/>
                    </a:lnTo>
                    <a:lnTo>
                      <a:pt x="13707" y="3724"/>
                    </a:lnTo>
                    <a:lnTo>
                      <a:pt x="13707" y="2979"/>
                    </a:lnTo>
                    <a:lnTo>
                      <a:pt x="12046" y="1489"/>
                    </a:lnTo>
                    <a:lnTo>
                      <a:pt x="10800" y="1489"/>
                    </a:lnTo>
                    <a:lnTo>
                      <a:pt x="10384" y="2234"/>
                    </a:lnTo>
                    <a:lnTo>
                      <a:pt x="8723" y="1862"/>
                    </a:lnTo>
                    <a:lnTo>
                      <a:pt x="9138" y="1489"/>
                    </a:lnTo>
                    <a:lnTo>
                      <a:pt x="9138" y="1117"/>
                    </a:lnTo>
                    <a:lnTo>
                      <a:pt x="9553" y="744"/>
                    </a:lnTo>
                    <a:lnTo>
                      <a:pt x="9553" y="0"/>
                    </a:lnTo>
                    <a:lnTo>
                      <a:pt x="8307" y="0"/>
                    </a:lnTo>
                    <a:lnTo>
                      <a:pt x="7061" y="372"/>
                    </a:lnTo>
                    <a:lnTo>
                      <a:pt x="6230" y="744"/>
                    </a:lnTo>
                    <a:lnTo>
                      <a:pt x="5399" y="1489"/>
                    </a:lnTo>
                    <a:lnTo>
                      <a:pt x="5399" y="1862"/>
                    </a:lnTo>
                    <a:lnTo>
                      <a:pt x="3738" y="1862"/>
                    </a:lnTo>
                    <a:lnTo>
                      <a:pt x="3323" y="2234"/>
                    </a:lnTo>
                    <a:lnTo>
                      <a:pt x="3323" y="2606"/>
                    </a:lnTo>
                    <a:lnTo>
                      <a:pt x="2907" y="3351"/>
                    </a:lnTo>
                    <a:lnTo>
                      <a:pt x="2907" y="4468"/>
                    </a:lnTo>
                    <a:lnTo>
                      <a:pt x="3323" y="4841"/>
                    </a:lnTo>
                    <a:lnTo>
                      <a:pt x="3323" y="5213"/>
                    </a:lnTo>
                    <a:lnTo>
                      <a:pt x="3738" y="5586"/>
                    </a:lnTo>
                    <a:lnTo>
                      <a:pt x="3738" y="6703"/>
                    </a:lnTo>
                    <a:lnTo>
                      <a:pt x="2492" y="8937"/>
                    </a:lnTo>
                    <a:lnTo>
                      <a:pt x="1661" y="10055"/>
                    </a:lnTo>
                    <a:lnTo>
                      <a:pt x="1246" y="11917"/>
                    </a:lnTo>
                    <a:lnTo>
                      <a:pt x="830" y="14896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92" name="AutoShape 16"/>
              <p:cNvSpPr>
                <a:spLocks/>
              </p:cNvSpPr>
              <p:nvPr/>
            </p:nvSpPr>
            <p:spPr bwMode="auto">
              <a:xfrm>
                <a:off x="923657" y="447018"/>
                <a:ext cx="337011" cy="246377"/>
              </a:xfrm>
              <a:custGeom>
                <a:avLst/>
                <a:gdLst>
                  <a:gd name="T0" fmla="*/ 168506 w 21600"/>
                  <a:gd name="T1" fmla="*/ 123189 h 21600"/>
                  <a:gd name="T2" fmla="*/ 168506 w 21600"/>
                  <a:gd name="T3" fmla="*/ 123189 h 21600"/>
                  <a:gd name="T4" fmla="*/ 168506 w 21600"/>
                  <a:gd name="T5" fmla="*/ 123189 h 21600"/>
                  <a:gd name="T6" fmla="*/ 168506 w 21600"/>
                  <a:gd name="T7" fmla="*/ 12318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234" y="8593"/>
                    </a:moveTo>
                    <a:lnTo>
                      <a:pt x="2234" y="8825"/>
                    </a:lnTo>
                    <a:lnTo>
                      <a:pt x="3724" y="8825"/>
                    </a:lnTo>
                    <a:lnTo>
                      <a:pt x="3910" y="8593"/>
                    </a:lnTo>
                    <a:lnTo>
                      <a:pt x="4282" y="8593"/>
                    </a:lnTo>
                    <a:lnTo>
                      <a:pt x="4282" y="9290"/>
                    </a:lnTo>
                    <a:lnTo>
                      <a:pt x="4096" y="9754"/>
                    </a:lnTo>
                    <a:lnTo>
                      <a:pt x="3910" y="9987"/>
                    </a:lnTo>
                    <a:lnTo>
                      <a:pt x="3351" y="9987"/>
                    </a:lnTo>
                    <a:lnTo>
                      <a:pt x="2793" y="10219"/>
                    </a:lnTo>
                    <a:lnTo>
                      <a:pt x="2606" y="10219"/>
                    </a:lnTo>
                    <a:lnTo>
                      <a:pt x="2420" y="9987"/>
                    </a:lnTo>
                    <a:lnTo>
                      <a:pt x="1303" y="9987"/>
                    </a:lnTo>
                    <a:lnTo>
                      <a:pt x="931" y="10219"/>
                    </a:lnTo>
                    <a:lnTo>
                      <a:pt x="744" y="10451"/>
                    </a:lnTo>
                    <a:lnTo>
                      <a:pt x="744" y="11845"/>
                    </a:lnTo>
                    <a:lnTo>
                      <a:pt x="931" y="11845"/>
                    </a:lnTo>
                    <a:lnTo>
                      <a:pt x="1303" y="12077"/>
                    </a:lnTo>
                    <a:lnTo>
                      <a:pt x="1862" y="12077"/>
                    </a:lnTo>
                    <a:lnTo>
                      <a:pt x="2420" y="12309"/>
                    </a:lnTo>
                    <a:lnTo>
                      <a:pt x="3351" y="12309"/>
                    </a:lnTo>
                    <a:lnTo>
                      <a:pt x="3910" y="12077"/>
                    </a:lnTo>
                    <a:lnTo>
                      <a:pt x="6331" y="12077"/>
                    </a:lnTo>
                    <a:lnTo>
                      <a:pt x="7448" y="12309"/>
                    </a:lnTo>
                    <a:lnTo>
                      <a:pt x="8006" y="13006"/>
                    </a:lnTo>
                    <a:lnTo>
                      <a:pt x="8006" y="14400"/>
                    </a:lnTo>
                    <a:lnTo>
                      <a:pt x="7820" y="14864"/>
                    </a:lnTo>
                    <a:lnTo>
                      <a:pt x="7448" y="15329"/>
                    </a:lnTo>
                    <a:lnTo>
                      <a:pt x="7075" y="15329"/>
                    </a:lnTo>
                    <a:lnTo>
                      <a:pt x="6517" y="15096"/>
                    </a:lnTo>
                    <a:lnTo>
                      <a:pt x="6331" y="14864"/>
                    </a:lnTo>
                    <a:lnTo>
                      <a:pt x="5213" y="14864"/>
                    </a:lnTo>
                    <a:lnTo>
                      <a:pt x="4655" y="15096"/>
                    </a:lnTo>
                    <a:lnTo>
                      <a:pt x="3910" y="15329"/>
                    </a:lnTo>
                    <a:lnTo>
                      <a:pt x="3724" y="15329"/>
                    </a:lnTo>
                    <a:lnTo>
                      <a:pt x="3537" y="15096"/>
                    </a:lnTo>
                    <a:lnTo>
                      <a:pt x="2793" y="15096"/>
                    </a:lnTo>
                    <a:lnTo>
                      <a:pt x="2420" y="15329"/>
                    </a:lnTo>
                    <a:lnTo>
                      <a:pt x="2234" y="15561"/>
                    </a:lnTo>
                    <a:lnTo>
                      <a:pt x="1862" y="16490"/>
                    </a:lnTo>
                    <a:lnTo>
                      <a:pt x="1862" y="16722"/>
                    </a:lnTo>
                    <a:lnTo>
                      <a:pt x="2234" y="17187"/>
                    </a:lnTo>
                    <a:lnTo>
                      <a:pt x="2420" y="17651"/>
                    </a:lnTo>
                    <a:lnTo>
                      <a:pt x="2979" y="17883"/>
                    </a:lnTo>
                    <a:lnTo>
                      <a:pt x="3724" y="18348"/>
                    </a:lnTo>
                    <a:lnTo>
                      <a:pt x="4468" y="18580"/>
                    </a:lnTo>
                    <a:lnTo>
                      <a:pt x="4655" y="18812"/>
                    </a:lnTo>
                    <a:lnTo>
                      <a:pt x="4841" y="18812"/>
                    </a:lnTo>
                    <a:lnTo>
                      <a:pt x="5399" y="19277"/>
                    </a:lnTo>
                    <a:lnTo>
                      <a:pt x="5772" y="19509"/>
                    </a:lnTo>
                    <a:lnTo>
                      <a:pt x="6144" y="20206"/>
                    </a:lnTo>
                    <a:lnTo>
                      <a:pt x="6331" y="20670"/>
                    </a:lnTo>
                    <a:lnTo>
                      <a:pt x="6517" y="21600"/>
                    </a:lnTo>
                    <a:lnTo>
                      <a:pt x="7075" y="21367"/>
                    </a:lnTo>
                    <a:lnTo>
                      <a:pt x="8379" y="21135"/>
                    </a:lnTo>
                    <a:lnTo>
                      <a:pt x="10241" y="20670"/>
                    </a:lnTo>
                    <a:lnTo>
                      <a:pt x="12103" y="19741"/>
                    </a:lnTo>
                    <a:lnTo>
                      <a:pt x="13593" y="18812"/>
                    </a:lnTo>
                    <a:lnTo>
                      <a:pt x="15268" y="18812"/>
                    </a:lnTo>
                    <a:lnTo>
                      <a:pt x="15827" y="19045"/>
                    </a:lnTo>
                    <a:lnTo>
                      <a:pt x="16572" y="19974"/>
                    </a:lnTo>
                    <a:lnTo>
                      <a:pt x="16944" y="19974"/>
                    </a:lnTo>
                    <a:lnTo>
                      <a:pt x="17317" y="19509"/>
                    </a:lnTo>
                    <a:lnTo>
                      <a:pt x="17503" y="19509"/>
                    </a:lnTo>
                    <a:lnTo>
                      <a:pt x="17875" y="19974"/>
                    </a:lnTo>
                    <a:lnTo>
                      <a:pt x="18062" y="19974"/>
                    </a:lnTo>
                    <a:lnTo>
                      <a:pt x="18806" y="19509"/>
                    </a:lnTo>
                    <a:lnTo>
                      <a:pt x="19365" y="19045"/>
                    </a:lnTo>
                    <a:lnTo>
                      <a:pt x="19551" y="18812"/>
                    </a:lnTo>
                    <a:lnTo>
                      <a:pt x="19551" y="18116"/>
                    </a:lnTo>
                    <a:lnTo>
                      <a:pt x="19365" y="17883"/>
                    </a:lnTo>
                    <a:lnTo>
                      <a:pt x="18434" y="17883"/>
                    </a:lnTo>
                    <a:lnTo>
                      <a:pt x="18434" y="17651"/>
                    </a:lnTo>
                    <a:lnTo>
                      <a:pt x="18248" y="17651"/>
                    </a:lnTo>
                    <a:lnTo>
                      <a:pt x="18062" y="17419"/>
                    </a:lnTo>
                    <a:lnTo>
                      <a:pt x="18062" y="17187"/>
                    </a:lnTo>
                    <a:lnTo>
                      <a:pt x="18248" y="16954"/>
                    </a:lnTo>
                    <a:lnTo>
                      <a:pt x="18620" y="16722"/>
                    </a:lnTo>
                    <a:lnTo>
                      <a:pt x="18993" y="16722"/>
                    </a:lnTo>
                    <a:lnTo>
                      <a:pt x="19365" y="16490"/>
                    </a:lnTo>
                    <a:lnTo>
                      <a:pt x="19737" y="16490"/>
                    </a:lnTo>
                    <a:lnTo>
                      <a:pt x="20296" y="16258"/>
                    </a:lnTo>
                    <a:lnTo>
                      <a:pt x="20668" y="16490"/>
                    </a:lnTo>
                    <a:lnTo>
                      <a:pt x="21227" y="16490"/>
                    </a:lnTo>
                    <a:lnTo>
                      <a:pt x="21600" y="16025"/>
                    </a:lnTo>
                    <a:lnTo>
                      <a:pt x="21600" y="15329"/>
                    </a:lnTo>
                    <a:lnTo>
                      <a:pt x="21413" y="14864"/>
                    </a:lnTo>
                    <a:lnTo>
                      <a:pt x="21041" y="14632"/>
                    </a:lnTo>
                    <a:lnTo>
                      <a:pt x="20482" y="14400"/>
                    </a:lnTo>
                    <a:lnTo>
                      <a:pt x="20110" y="14167"/>
                    </a:lnTo>
                    <a:lnTo>
                      <a:pt x="19551" y="13703"/>
                    </a:lnTo>
                    <a:lnTo>
                      <a:pt x="18806" y="13470"/>
                    </a:lnTo>
                    <a:lnTo>
                      <a:pt x="17317" y="13238"/>
                    </a:lnTo>
                    <a:lnTo>
                      <a:pt x="16572" y="11380"/>
                    </a:lnTo>
                    <a:lnTo>
                      <a:pt x="16200" y="9058"/>
                    </a:lnTo>
                    <a:lnTo>
                      <a:pt x="16200" y="6038"/>
                    </a:lnTo>
                    <a:lnTo>
                      <a:pt x="16013" y="5574"/>
                    </a:lnTo>
                    <a:lnTo>
                      <a:pt x="15827" y="4412"/>
                    </a:lnTo>
                    <a:lnTo>
                      <a:pt x="15455" y="3251"/>
                    </a:lnTo>
                    <a:lnTo>
                      <a:pt x="14896" y="2322"/>
                    </a:lnTo>
                    <a:lnTo>
                      <a:pt x="13965" y="2090"/>
                    </a:lnTo>
                    <a:lnTo>
                      <a:pt x="13779" y="2322"/>
                    </a:lnTo>
                    <a:lnTo>
                      <a:pt x="13593" y="2787"/>
                    </a:lnTo>
                    <a:lnTo>
                      <a:pt x="13220" y="3251"/>
                    </a:lnTo>
                    <a:lnTo>
                      <a:pt x="13034" y="3716"/>
                    </a:lnTo>
                    <a:lnTo>
                      <a:pt x="13034" y="4877"/>
                    </a:lnTo>
                    <a:lnTo>
                      <a:pt x="11731" y="2787"/>
                    </a:lnTo>
                    <a:lnTo>
                      <a:pt x="11731" y="2554"/>
                    </a:lnTo>
                    <a:lnTo>
                      <a:pt x="11544" y="2554"/>
                    </a:lnTo>
                    <a:lnTo>
                      <a:pt x="10986" y="1858"/>
                    </a:lnTo>
                    <a:lnTo>
                      <a:pt x="10800" y="2090"/>
                    </a:lnTo>
                    <a:lnTo>
                      <a:pt x="10427" y="2322"/>
                    </a:lnTo>
                    <a:lnTo>
                      <a:pt x="10055" y="3251"/>
                    </a:lnTo>
                    <a:lnTo>
                      <a:pt x="9682" y="3716"/>
                    </a:lnTo>
                    <a:lnTo>
                      <a:pt x="9310" y="3483"/>
                    </a:lnTo>
                    <a:lnTo>
                      <a:pt x="9124" y="3019"/>
                    </a:lnTo>
                    <a:lnTo>
                      <a:pt x="8937" y="2322"/>
                    </a:lnTo>
                    <a:lnTo>
                      <a:pt x="8751" y="1858"/>
                    </a:lnTo>
                    <a:lnTo>
                      <a:pt x="8379" y="1393"/>
                    </a:lnTo>
                    <a:lnTo>
                      <a:pt x="8193" y="929"/>
                    </a:lnTo>
                    <a:lnTo>
                      <a:pt x="8006" y="696"/>
                    </a:lnTo>
                    <a:lnTo>
                      <a:pt x="7820" y="696"/>
                    </a:lnTo>
                    <a:lnTo>
                      <a:pt x="7448" y="1161"/>
                    </a:lnTo>
                    <a:lnTo>
                      <a:pt x="7448" y="3251"/>
                    </a:lnTo>
                    <a:lnTo>
                      <a:pt x="7262" y="3716"/>
                    </a:lnTo>
                    <a:lnTo>
                      <a:pt x="7075" y="3948"/>
                    </a:lnTo>
                    <a:lnTo>
                      <a:pt x="6517" y="3948"/>
                    </a:lnTo>
                    <a:lnTo>
                      <a:pt x="6144" y="3716"/>
                    </a:lnTo>
                    <a:lnTo>
                      <a:pt x="5772" y="2787"/>
                    </a:lnTo>
                    <a:lnTo>
                      <a:pt x="5772" y="1625"/>
                    </a:lnTo>
                    <a:lnTo>
                      <a:pt x="5958" y="1161"/>
                    </a:lnTo>
                    <a:lnTo>
                      <a:pt x="5958" y="464"/>
                    </a:lnTo>
                    <a:lnTo>
                      <a:pt x="5586" y="0"/>
                    </a:lnTo>
                    <a:lnTo>
                      <a:pt x="5027" y="0"/>
                    </a:lnTo>
                    <a:lnTo>
                      <a:pt x="4655" y="232"/>
                    </a:lnTo>
                    <a:lnTo>
                      <a:pt x="3724" y="929"/>
                    </a:lnTo>
                    <a:lnTo>
                      <a:pt x="2420" y="1858"/>
                    </a:lnTo>
                    <a:lnTo>
                      <a:pt x="1303" y="2787"/>
                    </a:lnTo>
                    <a:lnTo>
                      <a:pt x="744" y="4180"/>
                    </a:lnTo>
                    <a:lnTo>
                      <a:pt x="744" y="5109"/>
                    </a:lnTo>
                    <a:lnTo>
                      <a:pt x="558" y="5574"/>
                    </a:lnTo>
                    <a:lnTo>
                      <a:pt x="558" y="6038"/>
                    </a:lnTo>
                    <a:lnTo>
                      <a:pt x="186" y="6503"/>
                    </a:lnTo>
                    <a:lnTo>
                      <a:pt x="186" y="6735"/>
                    </a:lnTo>
                    <a:lnTo>
                      <a:pt x="0" y="6967"/>
                    </a:lnTo>
                    <a:lnTo>
                      <a:pt x="0" y="7896"/>
                    </a:lnTo>
                    <a:lnTo>
                      <a:pt x="186" y="8129"/>
                    </a:lnTo>
                    <a:lnTo>
                      <a:pt x="931" y="8593"/>
                    </a:lnTo>
                    <a:lnTo>
                      <a:pt x="2234" y="8593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93" name="AutoShape 17"/>
              <p:cNvSpPr>
                <a:spLocks/>
              </p:cNvSpPr>
              <p:nvPr/>
            </p:nvSpPr>
            <p:spPr bwMode="auto">
              <a:xfrm>
                <a:off x="935405" y="164496"/>
                <a:ext cx="171810" cy="118764"/>
              </a:xfrm>
              <a:custGeom>
                <a:avLst/>
                <a:gdLst>
                  <a:gd name="T0" fmla="*/ 85905 w 21600"/>
                  <a:gd name="T1" fmla="*/ 59382 h 21600"/>
                  <a:gd name="T2" fmla="*/ 85905 w 21600"/>
                  <a:gd name="T3" fmla="*/ 59382 h 21600"/>
                  <a:gd name="T4" fmla="*/ 85905 w 21600"/>
                  <a:gd name="T5" fmla="*/ 59382 h 21600"/>
                  <a:gd name="T6" fmla="*/ 85905 w 21600"/>
                  <a:gd name="T7" fmla="*/ 5938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83" y="4799"/>
                    </a:moveTo>
                    <a:lnTo>
                      <a:pt x="10616" y="5279"/>
                    </a:lnTo>
                    <a:lnTo>
                      <a:pt x="9518" y="7199"/>
                    </a:lnTo>
                    <a:lnTo>
                      <a:pt x="8054" y="9599"/>
                    </a:lnTo>
                    <a:lnTo>
                      <a:pt x="6589" y="12479"/>
                    </a:lnTo>
                    <a:lnTo>
                      <a:pt x="4759" y="14399"/>
                    </a:lnTo>
                    <a:lnTo>
                      <a:pt x="3294" y="15839"/>
                    </a:lnTo>
                    <a:lnTo>
                      <a:pt x="2562" y="15839"/>
                    </a:lnTo>
                    <a:lnTo>
                      <a:pt x="2196" y="16319"/>
                    </a:lnTo>
                    <a:lnTo>
                      <a:pt x="366" y="16319"/>
                    </a:lnTo>
                    <a:lnTo>
                      <a:pt x="0" y="16799"/>
                    </a:lnTo>
                    <a:lnTo>
                      <a:pt x="0" y="17759"/>
                    </a:lnTo>
                    <a:lnTo>
                      <a:pt x="366" y="18239"/>
                    </a:lnTo>
                    <a:lnTo>
                      <a:pt x="1098" y="19680"/>
                    </a:lnTo>
                    <a:lnTo>
                      <a:pt x="3294" y="21119"/>
                    </a:lnTo>
                    <a:lnTo>
                      <a:pt x="5125" y="21600"/>
                    </a:lnTo>
                    <a:lnTo>
                      <a:pt x="7322" y="20159"/>
                    </a:lnTo>
                    <a:lnTo>
                      <a:pt x="7322" y="20640"/>
                    </a:lnTo>
                    <a:lnTo>
                      <a:pt x="7688" y="20640"/>
                    </a:lnTo>
                    <a:lnTo>
                      <a:pt x="8420" y="21600"/>
                    </a:lnTo>
                    <a:lnTo>
                      <a:pt x="9152" y="21600"/>
                    </a:lnTo>
                    <a:lnTo>
                      <a:pt x="10250" y="21119"/>
                    </a:lnTo>
                    <a:lnTo>
                      <a:pt x="10616" y="21119"/>
                    </a:lnTo>
                    <a:lnTo>
                      <a:pt x="10983" y="20640"/>
                    </a:lnTo>
                    <a:lnTo>
                      <a:pt x="11349" y="19680"/>
                    </a:lnTo>
                    <a:lnTo>
                      <a:pt x="12813" y="17759"/>
                    </a:lnTo>
                    <a:lnTo>
                      <a:pt x="13179" y="16319"/>
                    </a:lnTo>
                    <a:lnTo>
                      <a:pt x="13911" y="15359"/>
                    </a:lnTo>
                    <a:lnTo>
                      <a:pt x="14277" y="13919"/>
                    </a:lnTo>
                    <a:lnTo>
                      <a:pt x="14644" y="14399"/>
                    </a:lnTo>
                    <a:lnTo>
                      <a:pt x="16108" y="15359"/>
                    </a:lnTo>
                    <a:lnTo>
                      <a:pt x="16840" y="15359"/>
                    </a:lnTo>
                    <a:lnTo>
                      <a:pt x="17938" y="14879"/>
                    </a:lnTo>
                    <a:lnTo>
                      <a:pt x="18671" y="13439"/>
                    </a:lnTo>
                    <a:lnTo>
                      <a:pt x="19403" y="12479"/>
                    </a:lnTo>
                    <a:lnTo>
                      <a:pt x="19403" y="10559"/>
                    </a:lnTo>
                    <a:lnTo>
                      <a:pt x="18671" y="10079"/>
                    </a:lnTo>
                    <a:lnTo>
                      <a:pt x="19037" y="10079"/>
                    </a:lnTo>
                    <a:lnTo>
                      <a:pt x="19037" y="9599"/>
                    </a:lnTo>
                    <a:lnTo>
                      <a:pt x="19403" y="9119"/>
                    </a:lnTo>
                    <a:lnTo>
                      <a:pt x="20135" y="7199"/>
                    </a:lnTo>
                    <a:lnTo>
                      <a:pt x="20135" y="6719"/>
                    </a:lnTo>
                    <a:lnTo>
                      <a:pt x="19769" y="6239"/>
                    </a:lnTo>
                    <a:lnTo>
                      <a:pt x="19769" y="5279"/>
                    </a:lnTo>
                    <a:lnTo>
                      <a:pt x="20135" y="4799"/>
                    </a:lnTo>
                    <a:lnTo>
                      <a:pt x="20501" y="3839"/>
                    </a:lnTo>
                    <a:lnTo>
                      <a:pt x="20867" y="3359"/>
                    </a:lnTo>
                    <a:lnTo>
                      <a:pt x="21233" y="3359"/>
                    </a:lnTo>
                    <a:lnTo>
                      <a:pt x="21599" y="2879"/>
                    </a:lnTo>
                    <a:lnTo>
                      <a:pt x="21233" y="2879"/>
                    </a:lnTo>
                    <a:lnTo>
                      <a:pt x="19769" y="959"/>
                    </a:lnTo>
                    <a:lnTo>
                      <a:pt x="19037" y="479"/>
                    </a:lnTo>
                    <a:lnTo>
                      <a:pt x="18671" y="0"/>
                    </a:lnTo>
                    <a:lnTo>
                      <a:pt x="18305" y="0"/>
                    </a:lnTo>
                    <a:lnTo>
                      <a:pt x="15742" y="2879"/>
                    </a:lnTo>
                    <a:lnTo>
                      <a:pt x="13911" y="2879"/>
                    </a:lnTo>
                    <a:lnTo>
                      <a:pt x="11715" y="3839"/>
                    </a:lnTo>
                    <a:lnTo>
                      <a:pt x="10983" y="479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94" name="AutoShape 18"/>
              <p:cNvSpPr>
                <a:spLocks/>
              </p:cNvSpPr>
              <p:nvPr/>
            </p:nvSpPr>
            <p:spPr bwMode="auto">
              <a:xfrm>
                <a:off x="1098403" y="111385"/>
                <a:ext cx="31573" cy="36884"/>
              </a:xfrm>
              <a:custGeom>
                <a:avLst/>
                <a:gdLst>
                  <a:gd name="T0" fmla="*/ 15787 w 21600"/>
                  <a:gd name="T1" fmla="*/ 18442 h 21600"/>
                  <a:gd name="T2" fmla="*/ 15787 w 21600"/>
                  <a:gd name="T3" fmla="*/ 18442 h 21600"/>
                  <a:gd name="T4" fmla="*/ 15787 w 21600"/>
                  <a:gd name="T5" fmla="*/ 18442 h 21600"/>
                  <a:gd name="T6" fmla="*/ 15787 w 21600"/>
                  <a:gd name="T7" fmla="*/ 1844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709" y="1542"/>
                    </a:moveTo>
                    <a:lnTo>
                      <a:pt x="13745" y="1542"/>
                    </a:lnTo>
                    <a:lnTo>
                      <a:pt x="11781" y="0"/>
                    </a:lnTo>
                    <a:lnTo>
                      <a:pt x="5890" y="0"/>
                    </a:lnTo>
                    <a:lnTo>
                      <a:pt x="1963" y="3085"/>
                    </a:lnTo>
                    <a:lnTo>
                      <a:pt x="1963" y="6171"/>
                    </a:lnTo>
                    <a:lnTo>
                      <a:pt x="0" y="9257"/>
                    </a:lnTo>
                    <a:lnTo>
                      <a:pt x="1963" y="15428"/>
                    </a:lnTo>
                    <a:lnTo>
                      <a:pt x="5890" y="18514"/>
                    </a:lnTo>
                    <a:lnTo>
                      <a:pt x="9818" y="20057"/>
                    </a:lnTo>
                    <a:lnTo>
                      <a:pt x="13745" y="20057"/>
                    </a:lnTo>
                    <a:lnTo>
                      <a:pt x="15709" y="21600"/>
                    </a:lnTo>
                    <a:lnTo>
                      <a:pt x="19636" y="20057"/>
                    </a:lnTo>
                    <a:lnTo>
                      <a:pt x="21599" y="18514"/>
                    </a:lnTo>
                    <a:lnTo>
                      <a:pt x="21599" y="7714"/>
                    </a:lnTo>
                    <a:lnTo>
                      <a:pt x="19636" y="4628"/>
                    </a:lnTo>
                    <a:lnTo>
                      <a:pt x="15709" y="1542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95" name="AutoShape 19"/>
              <p:cNvSpPr>
                <a:spLocks/>
              </p:cNvSpPr>
              <p:nvPr/>
            </p:nvSpPr>
            <p:spPr bwMode="auto">
              <a:xfrm>
                <a:off x="1135848" y="61225"/>
                <a:ext cx="99122" cy="55325"/>
              </a:xfrm>
              <a:custGeom>
                <a:avLst/>
                <a:gdLst>
                  <a:gd name="T0" fmla="*/ 49561 w 21600"/>
                  <a:gd name="T1" fmla="*/ 27663 h 21600"/>
                  <a:gd name="T2" fmla="*/ 49561 w 21600"/>
                  <a:gd name="T3" fmla="*/ 27663 h 21600"/>
                  <a:gd name="T4" fmla="*/ 49561 w 21600"/>
                  <a:gd name="T5" fmla="*/ 27663 h 21600"/>
                  <a:gd name="T6" fmla="*/ 49561 w 21600"/>
                  <a:gd name="T7" fmla="*/ 2766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3811" y="6171"/>
                    </a:moveTo>
                    <a:lnTo>
                      <a:pt x="3176" y="7199"/>
                    </a:lnTo>
                    <a:lnTo>
                      <a:pt x="2541" y="7199"/>
                    </a:lnTo>
                    <a:lnTo>
                      <a:pt x="635" y="10285"/>
                    </a:lnTo>
                    <a:lnTo>
                      <a:pt x="0" y="12342"/>
                    </a:lnTo>
                    <a:lnTo>
                      <a:pt x="0" y="13371"/>
                    </a:lnTo>
                    <a:lnTo>
                      <a:pt x="1270" y="17485"/>
                    </a:lnTo>
                    <a:lnTo>
                      <a:pt x="3176" y="18514"/>
                    </a:lnTo>
                    <a:lnTo>
                      <a:pt x="3811" y="18514"/>
                    </a:lnTo>
                    <a:lnTo>
                      <a:pt x="3811" y="17485"/>
                    </a:lnTo>
                    <a:lnTo>
                      <a:pt x="5717" y="14399"/>
                    </a:lnTo>
                    <a:lnTo>
                      <a:pt x="6988" y="13371"/>
                    </a:lnTo>
                    <a:lnTo>
                      <a:pt x="8258" y="14399"/>
                    </a:lnTo>
                    <a:lnTo>
                      <a:pt x="11435" y="19542"/>
                    </a:lnTo>
                    <a:lnTo>
                      <a:pt x="13341" y="21600"/>
                    </a:lnTo>
                    <a:lnTo>
                      <a:pt x="16517" y="20571"/>
                    </a:lnTo>
                    <a:lnTo>
                      <a:pt x="19694" y="16457"/>
                    </a:lnTo>
                    <a:lnTo>
                      <a:pt x="21599" y="13371"/>
                    </a:lnTo>
                    <a:lnTo>
                      <a:pt x="21599" y="11314"/>
                    </a:lnTo>
                    <a:lnTo>
                      <a:pt x="19694" y="8228"/>
                    </a:lnTo>
                    <a:lnTo>
                      <a:pt x="18423" y="7199"/>
                    </a:lnTo>
                    <a:lnTo>
                      <a:pt x="12705" y="1028"/>
                    </a:lnTo>
                    <a:lnTo>
                      <a:pt x="11435" y="1028"/>
                    </a:lnTo>
                    <a:lnTo>
                      <a:pt x="10164" y="0"/>
                    </a:lnTo>
                    <a:lnTo>
                      <a:pt x="8894" y="0"/>
                    </a:lnTo>
                    <a:lnTo>
                      <a:pt x="7623" y="1028"/>
                    </a:lnTo>
                    <a:lnTo>
                      <a:pt x="5717" y="3085"/>
                    </a:lnTo>
                    <a:lnTo>
                      <a:pt x="3811" y="6171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96" name="AutoShape 20"/>
              <p:cNvSpPr>
                <a:spLocks/>
              </p:cNvSpPr>
              <p:nvPr/>
            </p:nvSpPr>
            <p:spPr bwMode="auto">
              <a:xfrm>
                <a:off x="1135848" y="132777"/>
                <a:ext cx="84438" cy="44998"/>
              </a:xfrm>
              <a:custGeom>
                <a:avLst/>
                <a:gdLst>
                  <a:gd name="T0" fmla="*/ 42219 w 21600"/>
                  <a:gd name="T1" fmla="*/ 22499 h 21600"/>
                  <a:gd name="T2" fmla="*/ 42219 w 21600"/>
                  <a:gd name="T3" fmla="*/ 22499 h 21600"/>
                  <a:gd name="T4" fmla="*/ 42219 w 21600"/>
                  <a:gd name="T5" fmla="*/ 22499 h 21600"/>
                  <a:gd name="T6" fmla="*/ 42219 w 21600"/>
                  <a:gd name="T7" fmla="*/ 2249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4468" y="0"/>
                    </a:moveTo>
                    <a:lnTo>
                      <a:pt x="1489" y="5082"/>
                    </a:lnTo>
                    <a:lnTo>
                      <a:pt x="0" y="10164"/>
                    </a:lnTo>
                    <a:lnTo>
                      <a:pt x="0" y="16517"/>
                    </a:lnTo>
                    <a:lnTo>
                      <a:pt x="2234" y="21600"/>
                    </a:lnTo>
                    <a:lnTo>
                      <a:pt x="8937" y="21600"/>
                    </a:lnTo>
                    <a:lnTo>
                      <a:pt x="11917" y="20329"/>
                    </a:lnTo>
                    <a:lnTo>
                      <a:pt x="12662" y="19058"/>
                    </a:lnTo>
                    <a:lnTo>
                      <a:pt x="14151" y="17788"/>
                    </a:lnTo>
                    <a:lnTo>
                      <a:pt x="17875" y="11435"/>
                    </a:lnTo>
                    <a:lnTo>
                      <a:pt x="20110" y="11435"/>
                    </a:lnTo>
                    <a:lnTo>
                      <a:pt x="21600" y="8894"/>
                    </a:lnTo>
                    <a:lnTo>
                      <a:pt x="21600" y="7623"/>
                    </a:lnTo>
                    <a:lnTo>
                      <a:pt x="20855" y="5082"/>
                    </a:lnTo>
                    <a:lnTo>
                      <a:pt x="20110" y="3811"/>
                    </a:lnTo>
                    <a:lnTo>
                      <a:pt x="17875" y="2541"/>
                    </a:lnTo>
                    <a:lnTo>
                      <a:pt x="11917" y="1270"/>
                    </a:lnTo>
                    <a:lnTo>
                      <a:pt x="6703" y="0"/>
                    </a:lnTo>
                    <a:lnTo>
                      <a:pt x="4468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97" name="AutoShape 21"/>
              <p:cNvSpPr>
                <a:spLocks/>
              </p:cNvSpPr>
              <p:nvPr/>
            </p:nvSpPr>
            <p:spPr bwMode="auto">
              <a:xfrm>
                <a:off x="1028651" y="272931"/>
                <a:ext cx="28636" cy="36884"/>
              </a:xfrm>
              <a:custGeom>
                <a:avLst/>
                <a:gdLst>
                  <a:gd name="T0" fmla="*/ 14318 w 21600"/>
                  <a:gd name="T1" fmla="*/ 18442 h 21600"/>
                  <a:gd name="T2" fmla="*/ 14318 w 21600"/>
                  <a:gd name="T3" fmla="*/ 18442 h 21600"/>
                  <a:gd name="T4" fmla="*/ 14318 w 21600"/>
                  <a:gd name="T5" fmla="*/ 18442 h 21600"/>
                  <a:gd name="T6" fmla="*/ 14318 w 21600"/>
                  <a:gd name="T7" fmla="*/ 1844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279" y="0"/>
                    </a:moveTo>
                    <a:lnTo>
                      <a:pt x="15120" y="0"/>
                    </a:lnTo>
                    <a:lnTo>
                      <a:pt x="12960" y="1542"/>
                    </a:lnTo>
                    <a:lnTo>
                      <a:pt x="10800" y="4628"/>
                    </a:lnTo>
                    <a:lnTo>
                      <a:pt x="2160" y="10800"/>
                    </a:lnTo>
                    <a:lnTo>
                      <a:pt x="0" y="13885"/>
                    </a:lnTo>
                    <a:lnTo>
                      <a:pt x="0" y="18514"/>
                    </a:lnTo>
                    <a:lnTo>
                      <a:pt x="2160" y="21600"/>
                    </a:lnTo>
                    <a:lnTo>
                      <a:pt x="10800" y="21600"/>
                    </a:lnTo>
                    <a:lnTo>
                      <a:pt x="15120" y="20057"/>
                    </a:lnTo>
                    <a:lnTo>
                      <a:pt x="17279" y="16971"/>
                    </a:lnTo>
                    <a:lnTo>
                      <a:pt x="19439" y="12342"/>
                    </a:lnTo>
                    <a:lnTo>
                      <a:pt x="21599" y="10800"/>
                    </a:lnTo>
                    <a:lnTo>
                      <a:pt x="21599" y="1542"/>
                    </a:lnTo>
                    <a:lnTo>
                      <a:pt x="19439" y="0"/>
                    </a:lnTo>
                    <a:lnTo>
                      <a:pt x="17279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98" name="AutoShape 22"/>
              <p:cNvSpPr>
                <a:spLocks/>
              </p:cNvSpPr>
              <p:nvPr/>
            </p:nvSpPr>
            <p:spPr bwMode="auto">
              <a:xfrm>
                <a:off x="1025714" y="298749"/>
                <a:ext cx="165202" cy="119501"/>
              </a:xfrm>
              <a:custGeom>
                <a:avLst/>
                <a:gdLst>
                  <a:gd name="T0" fmla="*/ 82601 w 21600"/>
                  <a:gd name="T1" fmla="*/ 59751 h 21600"/>
                  <a:gd name="T2" fmla="*/ 82601 w 21600"/>
                  <a:gd name="T3" fmla="*/ 59751 h 21600"/>
                  <a:gd name="T4" fmla="*/ 82601 w 21600"/>
                  <a:gd name="T5" fmla="*/ 59751 h 21600"/>
                  <a:gd name="T6" fmla="*/ 82601 w 21600"/>
                  <a:gd name="T7" fmla="*/ 5975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5684" y="4800"/>
                    </a:moveTo>
                    <a:lnTo>
                      <a:pt x="5305" y="4800"/>
                    </a:lnTo>
                    <a:lnTo>
                      <a:pt x="4926" y="4319"/>
                    </a:lnTo>
                    <a:lnTo>
                      <a:pt x="3031" y="4319"/>
                    </a:lnTo>
                    <a:lnTo>
                      <a:pt x="2273" y="5279"/>
                    </a:lnTo>
                    <a:lnTo>
                      <a:pt x="1894" y="6720"/>
                    </a:lnTo>
                    <a:lnTo>
                      <a:pt x="1894" y="8160"/>
                    </a:lnTo>
                    <a:lnTo>
                      <a:pt x="1515" y="8160"/>
                    </a:lnTo>
                    <a:lnTo>
                      <a:pt x="1515" y="11040"/>
                    </a:lnTo>
                    <a:lnTo>
                      <a:pt x="0" y="12960"/>
                    </a:lnTo>
                    <a:lnTo>
                      <a:pt x="0" y="14400"/>
                    </a:lnTo>
                    <a:lnTo>
                      <a:pt x="757" y="14880"/>
                    </a:lnTo>
                    <a:lnTo>
                      <a:pt x="1515" y="15840"/>
                    </a:lnTo>
                    <a:lnTo>
                      <a:pt x="1515" y="16320"/>
                    </a:lnTo>
                    <a:lnTo>
                      <a:pt x="2273" y="17280"/>
                    </a:lnTo>
                    <a:lnTo>
                      <a:pt x="4547" y="17280"/>
                    </a:lnTo>
                    <a:lnTo>
                      <a:pt x="4926" y="16800"/>
                    </a:lnTo>
                    <a:lnTo>
                      <a:pt x="5684" y="16320"/>
                    </a:lnTo>
                    <a:lnTo>
                      <a:pt x="5684" y="15360"/>
                    </a:lnTo>
                    <a:lnTo>
                      <a:pt x="6063" y="14400"/>
                    </a:lnTo>
                    <a:lnTo>
                      <a:pt x="6063" y="15360"/>
                    </a:lnTo>
                    <a:lnTo>
                      <a:pt x="6821" y="16320"/>
                    </a:lnTo>
                    <a:lnTo>
                      <a:pt x="8715" y="16320"/>
                    </a:lnTo>
                    <a:lnTo>
                      <a:pt x="9094" y="15840"/>
                    </a:lnTo>
                    <a:lnTo>
                      <a:pt x="9473" y="15840"/>
                    </a:lnTo>
                    <a:lnTo>
                      <a:pt x="9852" y="15360"/>
                    </a:lnTo>
                    <a:lnTo>
                      <a:pt x="10989" y="15360"/>
                    </a:lnTo>
                    <a:lnTo>
                      <a:pt x="11368" y="15840"/>
                    </a:lnTo>
                    <a:lnTo>
                      <a:pt x="10989" y="16320"/>
                    </a:lnTo>
                    <a:lnTo>
                      <a:pt x="10610" y="17280"/>
                    </a:lnTo>
                    <a:lnTo>
                      <a:pt x="10231" y="17280"/>
                    </a:lnTo>
                    <a:lnTo>
                      <a:pt x="9852" y="17760"/>
                    </a:lnTo>
                    <a:lnTo>
                      <a:pt x="7578" y="18720"/>
                    </a:lnTo>
                    <a:lnTo>
                      <a:pt x="6442" y="19680"/>
                    </a:lnTo>
                    <a:lnTo>
                      <a:pt x="4926" y="20640"/>
                    </a:lnTo>
                    <a:lnTo>
                      <a:pt x="4926" y="21120"/>
                    </a:lnTo>
                    <a:lnTo>
                      <a:pt x="6063" y="21120"/>
                    </a:lnTo>
                    <a:lnTo>
                      <a:pt x="7199" y="21600"/>
                    </a:lnTo>
                    <a:lnTo>
                      <a:pt x="9852" y="21120"/>
                    </a:lnTo>
                    <a:lnTo>
                      <a:pt x="12126" y="19200"/>
                    </a:lnTo>
                    <a:lnTo>
                      <a:pt x="14021" y="18240"/>
                    </a:lnTo>
                    <a:lnTo>
                      <a:pt x="14021" y="17760"/>
                    </a:lnTo>
                    <a:lnTo>
                      <a:pt x="14778" y="16800"/>
                    </a:lnTo>
                    <a:lnTo>
                      <a:pt x="15157" y="16800"/>
                    </a:lnTo>
                    <a:lnTo>
                      <a:pt x="15915" y="17760"/>
                    </a:lnTo>
                    <a:lnTo>
                      <a:pt x="17052" y="17760"/>
                    </a:lnTo>
                    <a:lnTo>
                      <a:pt x="17431" y="16800"/>
                    </a:lnTo>
                    <a:lnTo>
                      <a:pt x="17431" y="17280"/>
                    </a:lnTo>
                    <a:lnTo>
                      <a:pt x="19705" y="17280"/>
                    </a:lnTo>
                    <a:lnTo>
                      <a:pt x="20463" y="16320"/>
                    </a:lnTo>
                    <a:lnTo>
                      <a:pt x="20842" y="15360"/>
                    </a:lnTo>
                    <a:lnTo>
                      <a:pt x="21221" y="13440"/>
                    </a:lnTo>
                    <a:lnTo>
                      <a:pt x="21600" y="11040"/>
                    </a:lnTo>
                    <a:lnTo>
                      <a:pt x="21600" y="9119"/>
                    </a:lnTo>
                    <a:lnTo>
                      <a:pt x="20463" y="8160"/>
                    </a:lnTo>
                    <a:lnTo>
                      <a:pt x="20084" y="8160"/>
                    </a:lnTo>
                    <a:lnTo>
                      <a:pt x="19705" y="8640"/>
                    </a:lnTo>
                    <a:lnTo>
                      <a:pt x="18947" y="9119"/>
                    </a:lnTo>
                    <a:lnTo>
                      <a:pt x="17810" y="9119"/>
                    </a:lnTo>
                    <a:lnTo>
                      <a:pt x="17431" y="8640"/>
                    </a:lnTo>
                    <a:lnTo>
                      <a:pt x="17052" y="7680"/>
                    </a:lnTo>
                    <a:lnTo>
                      <a:pt x="17052" y="7199"/>
                    </a:lnTo>
                    <a:lnTo>
                      <a:pt x="16673" y="6720"/>
                    </a:lnTo>
                    <a:lnTo>
                      <a:pt x="16294" y="5759"/>
                    </a:lnTo>
                    <a:lnTo>
                      <a:pt x="15915" y="3839"/>
                    </a:lnTo>
                    <a:lnTo>
                      <a:pt x="15915" y="3359"/>
                    </a:lnTo>
                    <a:lnTo>
                      <a:pt x="15536" y="2399"/>
                    </a:lnTo>
                    <a:lnTo>
                      <a:pt x="15536" y="0"/>
                    </a:lnTo>
                    <a:lnTo>
                      <a:pt x="15157" y="0"/>
                    </a:lnTo>
                    <a:lnTo>
                      <a:pt x="12884" y="1439"/>
                    </a:lnTo>
                    <a:lnTo>
                      <a:pt x="12126" y="3359"/>
                    </a:lnTo>
                    <a:lnTo>
                      <a:pt x="12505" y="4800"/>
                    </a:lnTo>
                    <a:lnTo>
                      <a:pt x="12126" y="5279"/>
                    </a:lnTo>
                    <a:lnTo>
                      <a:pt x="12126" y="5759"/>
                    </a:lnTo>
                    <a:lnTo>
                      <a:pt x="12505" y="6720"/>
                    </a:lnTo>
                    <a:lnTo>
                      <a:pt x="13263" y="7199"/>
                    </a:lnTo>
                    <a:lnTo>
                      <a:pt x="12884" y="7680"/>
                    </a:lnTo>
                    <a:lnTo>
                      <a:pt x="12505" y="8640"/>
                    </a:lnTo>
                    <a:lnTo>
                      <a:pt x="12126" y="9119"/>
                    </a:lnTo>
                    <a:lnTo>
                      <a:pt x="11368" y="11040"/>
                    </a:lnTo>
                    <a:lnTo>
                      <a:pt x="10989" y="11520"/>
                    </a:lnTo>
                    <a:lnTo>
                      <a:pt x="10610" y="11520"/>
                    </a:lnTo>
                    <a:lnTo>
                      <a:pt x="10610" y="11040"/>
                    </a:lnTo>
                    <a:lnTo>
                      <a:pt x="10231" y="10559"/>
                    </a:lnTo>
                    <a:lnTo>
                      <a:pt x="10231" y="8160"/>
                    </a:lnTo>
                    <a:lnTo>
                      <a:pt x="9473" y="6240"/>
                    </a:lnTo>
                    <a:lnTo>
                      <a:pt x="8715" y="5759"/>
                    </a:lnTo>
                    <a:lnTo>
                      <a:pt x="8336" y="5759"/>
                    </a:lnTo>
                    <a:lnTo>
                      <a:pt x="7578" y="6240"/>
                    </a:lnTo>
                    <a:lnTo>
                      <a:pt x="7199" y="6240"/>
                    </a:lnTo>
                    <a:lnTo>
                      <a:pt x="6821" y="6720"/>
                    </a:lnTo>
                    <a:lnTo>
                      <a:pt x="6442" y="6720"/>
                    </a:lnTo>
                    <a:lnTo>
                      <a:pt x="6063" y="6240"/>
                    </a:lnTo>
                    <a:lnTo>
                      <a:pt x="5684" y="480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99" name="AutoShape 23"/>
              <p:cNvSpPr>
                <a:spLocks/>
              </p:cNvSpPr>
              <p:nvPr/>
            </p:nvSpPr>
            <p:spPr bwMode="auto">
              <a:xfrm>
                <a:off x="1287099" y="126876"/>
                <a:ext cx="28636" cy="63439"/>
              </a:xfrm>
              <a:custGeom>
                <a:avLst/>
                <a:gdLst>
                  <a:gd name="T0" fmla="*/ 14318 w 21600"/>
                  <a:gd name="T1" fmla="*/ 31720 h 21600"/>
                  <a:gd name="T2" fmla="*/ 14318 w 21600"/>
                  <a:gd name="T3" fmla="*/ 31720 h 21600"/>
                  <a:gd name="T4" fmla="*/ 14318 w 21600"/>
                  <a:gd name="T5" fmla="*/ 31720 h 21600"/>
                  <a:gd name="T6" fmla="*/ 14318 w 21600"/>
                  <a:gd name="T7" fmla="*/ 3172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599"/>
                    </a:moveTo>
                    <a:lnTo>
                      <a:pt x="8639" y="2699"/>
                    </a:lnTo>
                    <a:lnTo>
                      <a:pt x="8639" y="1799"/>
                    </a:lnTo>
                    <a:lnTo>
                      <a:pt x="6480" y="899"/>
                    </a:lnTo>
                    <a:lnTo>
                      <a:pt x="6480" y="0"/>
                    </a:lnTo>
                    <a:lnTo>
                      <a:pt x="4320" y="0"/>
                    </a:lnTo>
                    <a:lnTo>
                      <a:pt x="2160" y="899"/>
                    </a:lnTo>
                    <a:lnTo>
                      <a:pt x="2160" y="5399"/>
                    </a:lnTo>
                    <a:lnTo>
                      <a:pt x="0" y="9899"/>
                    </a:lnTo>
                    <a:lnTo>
                      <a:pt x="2160" y="11699"/>
                    </a:lnTo>
                    <a:lnTo>
                      <a:pt x="2160" y="15299"/>
                    </a:lnTo>
                    <a:lnTo>
                      <a:pt x="4320" y="17099"/>
                    </a:lnTo>
                    <a:lnTo>
                      <a:pt x="12960" y="20699"/>
                    </a:lnTo>
                    <a:lnTo>
                      <a:pt x="19439" y="21600"/>
                    </a:lnTo>
                    <a:lnTo>
                      <a:pt x="19439" y="20699"/>
                    </a:lnTo>
                    <a:lnTo>
                      <a:pt x="21599" y="20699"/>
                    </a:lnTo>
                    <a:lnTo>
                      <a:pt x="21599" y="17099"/>
                    </a:lnTo>
                    <a:lnTo>
                      <a:pt x="10800" y="359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200" name="AutoShape 24"/>
              <p:cNvSpPr>
                <a:spLocks/>
              </p:cNvSpPr>
              <p:nvPr/>
            </p:nvSpPr>
            <p:spPr bwMode="auto">
              <a:xfrm>
                <a:off x="1214411" y="216870"/>
                <a:ext cx="107198" cy="119501"/>
              </a:xfrm>
              <a:custGeom>
                <a:avLst/>
                <a:gdLst>
                  <a:gd name="T0" fmla="*/ 53599 w 21600"/>
                  <a:gd name="T1" fmla="*/ 59751 h 21600"/>
                  <a:gd name="T2" fmla="*/ 53599 w 21600"/>
                  <a:gd name="T3" fmla="*/ 59751 h 21600"/>
                  <a:gd name="T4" fmla="*/ 53599 w 21600"/>
                  <a:gd name="T5" fmla="*/ 59751 h 21600"/>
                  <a:gd name="T6" fmla="*/ 53599 w 21600"/>
                  <a:gd name="T7" fmla="*/ 5975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4670" y="2399"/>
                    </a:moveTo>
                    <a:lnTo>
                      <a:pt x="4086" y="2399"/>
                    </a:lnTo>
                    <a:lnTo>
                      <a:pt x="2918" y="1439"/>
                    </a:lnTo>
                    <a:lnTo>
                      <a:pt x="583" y="1439"/>
                    </a:lnTo>
                    <a:lnTo>
                      <a:pt x="583" y="1919"/>
                    </a:lnTo>
                    <a:lnTo>
                      <a:pt x="0" y="2399"/>
                    </a:lnTo>
                    <a:lnTo>
                      <a:pt x="0" y="3359"/>
                    </a:lnTo>
                    <a:lnTo>
                      <a:pt x="583" y="5279"/>
                    </a:lnTo>
                    <a:lnTo>
                      <a:pt x="1167" y="5759"/>
                    </a:lnTo>
                    <a:lnTo>
                      <a:pt x="1751" y="6720"/>
                    </a:lnTo>
                    <a:lnTo>
                      <a:pt x="2335" y="8160"/>
                    </a:lnTo>
                    <a:lnTo>
                      <a:pt x="3502" y="9119"/>
                    </a:lnTo>
                    <a:lnTo>
                      <a:pt x="4670" y="12000"/>
                    </a:lnTo>
                    <a:lnTo>
                      <a:pt x="8172" y="12000"/>
                    </a:lnTo>
                    <a:lnTo>
                      <a:pt x="9340" y="12480"/>
                    </a:lnTo>
                    <a:lnTo>
                      <a:pt x="9924" y="12960"/>
                    </a:lnTo>
                    <a:lnTo>
                      <a:pt x="10508" y="13920"/>
                    </a:lnTo>
                    <a:lnTo>
                      <a:pt x="11091" y="15360"/>
                    </a:lnTo>
                    <a:lnTo>
                      <a:pt x="11091" y="16800"/>
                    </a:lnTo>
                    <a:lnTo>
                      <a:pt x="12259" y="19680"/>
                    </a:lnTo>
                    <a:lnTo>
                      <a:pt x="14010" y="20640"/>
                    </a:lnTo>
                    <a:lnTo>
                      <a:pt x="15178" y="21120"/>
                    </a:lnTo>
                    <a:lnTo>
                      <a:pt x="16929" y="21600"/>
                    </a:lnTo>
                    <a:lnTo>
                      <a:pt x="18681" y="21600"/>
                    </a:lnTo>
                    <a:lnTo>
                      <a:pt x="19848" y="20640"/>
                    </a:lnTo>
                    <a:lnTo>
                      <a:pt x="21016" y="20159"/>
                    </a:lnTo>
                    <a:lnTo>
                      <a:pt x="21600" y="20159"/>
                    </a:lnTo>
                    <a:lnTo>
                      <a:pt x="21600" y="19680"/>
                    </a:lnTo>
                    <a:lnTo>
                      <a:pt x="21016" y="20159"/>
                    </a:lnTo>
                    <a:lnTo>
                      <a:pt x="20432" y="20159"/>
                    </a:lnTo>
                    <a:lnTo>
                      <a:pt x="19848" y="20640"/>
                    </a:lnTo>
                    <a:lnTo>
                      <a:pt x="18681" y="20640"/>
                    </a:lnTo>
                    <a:lnTo>
                      <a:pt x="18681" y="17280"/>
                    </a:lnTo>
                    <a:lnTo>
                      <a:pt x="18097" y="13920"/>
                    </a:lnTo>
                    <a:lnTo>
                      <a:pt x="16345" y="10559"/>
                    </a:lnTo>
                    <a:lnTo>
                      <a:pt x="16929" y="10079"/>
                    </a:lnTo>
                    <a:lnTo>
                      <a:pt x="19264" y="6240"/>
                    </a:lnTo>
                    <a:lnTo>
                      <a:pt x="19848" y="3839"/>
                    </a:lnTo>
                    <a:lnTo>
                      <a:pt x="19264" y="1919"/>
                    </a:lnTo>
                    <a:lnTo>
                      <a:pt x="17513" y="959"/>
                    </a:lnTo>
                    <a:lnTo>
                      <a:pt x="16345" y="479"/>
                    </a:lnTo>
                    <a:lnTo>
                      <a:pt x="15762" y="479"/>
                    </a:lnTo>
                    <a:lnTo>
                      <a:pt x="14594" y="0"/>
                    </a:lnTo>
                    <a:lnTo>
                      <a:pt x="11091" y="0"/>
                    </a:lnTo>
                    <a:lnTo>
                      <a:pt x="10508" y="479"/>
                    </a:lnTo>
                    <a:lnTo>
                      <a:pt x="10508" y="1439"/>
                    </a:lnTo>
                    <a:lnTo>
                      <a:pt x="11091" y="3359"/>
                    </a:lnTo>
                    <a:lnTo>
                      <a:pt x="11675" y="5759"/>
                    </a:lnTo>
                    <a:lnTo>
                      <a:pt x="12843" y="7680"/>
                    </a:lnTo>
                    <a:lnTo>
                      <a:pt x="12843" y="9119"/>
                    </a:lnTo>
                    <a:lnTo>
                      <a:pt x="11091" y="9119"/>
                    </a:lnTo>
                    <a:lnTo>
                      <a:pt x="9340" y="7680"/>
                    </a:lnTo>
                    <a:lnTo>
                      <a:pt x="5837" y="5759"/>
                    </a:lnTo>
                    <a:lnTo>
                      <a:pt x="4670" y="4319"/>
                    </a:lnTo>
                    <a:lnTo>
                      <a:pt x="4670" y="239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201" name="AutoShape 25"/>
              <p:cNvSpPr>
                <a:spLocks/>
              </p:cNvSpPr>
              <p:nvPr/>
            </p:nvSpPr>
            <p:spPr bwMode="auto">
              <a:xfrm>
                <a:off x="1324545" y="293586"/>
                <a:ext cx="63878" cy="61226"/>
              </a:xfrm>
              <a:custGeom>
                <a:avLst/>
                <a:gdLst>
                  <a:gd name="T0" fmla="*/ 31939 w 21600"/>
                  <a:gd name="T1" fmla="*/ 30613 h 21600"/>
                  <a:gd name="T2" fmla="*/ 31939 w 21600"/>
                  <a:gd name="T3" fmla="*/ 30613 h 21600"/>
                  <a:gd name="T4" fmla="*/ 31939 w 21600"/>
                  <a:gd name="T5" fmla="*/ 30613 h 21600"/>
                  <a:gd name="T6" fmla="*/ 31939 w 21600"/>
                  <a:gd name="T7" fmla="*/ 3061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4909" y="939"/>
                    </a:moveTo>
                    <a:lnTo>
                      <a:pt x="3927" y="0"/>
                    </a:lnTo>
                    <a:lnTo>
                      <a:pt x="1963" y="0"/>
                    </a:lnTo>
                    <a:lnTo>
                      <a:pt x="981" y="939"/>
                    </a:lnTo>
                    <a:lnTo>
                      <a:pt x="981" y="1878"/>
                    </a:lnTo>
                    <a:lnTo>
                      <a:pt x="2945" y="5634"/>
                    </a:lnTo>
                    <a:lnTo>
                      <a:pt x="2945" y="6573"/>
                    </a:lnTo>
                    <a:lnTo>
                      <a:pt x="1963" y="8452"/>
                    </a:lnTo>
                    <a:lnTo>
                      <a:pt x="1963" y="13147"/>
                    </a:lnTo>
                    <a:lnTo>
                      <a:pt x="981" y="15965"/>
                    </a:lnTo>
                    <a:lnTo>
                      <a:pt x="0" y="17843"/>
                    </a:lnTo>
                    <a:lnTo>
                      <a:pt x="7854" y="15965"/>
                    </a:lnTo>
                    <a:lnTo>
                      <a:pt x="11781" y="21600"/>
                    </a:lnTo>
                    <a:lnTo>
                      <a:pt x="11781" y="20660"/>
                    </a:lnTo>
                    <a:lnTo>
                      <a:pt x="13745" y="20660"/>
                    </a:lnTo>
                    <a:lnTo>
                      <a:pt x="17672" y="18782"/>
                    </a:lnTo>
                    <a:lnTo>
                      <a:pt x="19636" y="16904"/>
                    </a:lnTo>
                    <a:lnTo>
                      <a:pt x="20618" y="15026"/>
                    </a:lnTo>
                    <a:lnTo>
                      <a:pt x="20618" y="13147"/>
                    </a:lnTo>
                    <a:lnTo>
                      <a:pt x="21600" y="11269"/>
                    </a:lnTo>
                    <a:lnTo>
                      <a:pt x="19636" y="5634"/>
                    </a:lnTo>
                    <a:lnTo>
                      <a:pt x="18654" y="5634"/>
                    </a:lnTo>
                    <a:lnTo>
                      <a:pt x="17672" y="4695"/>
                    </a:lnTo>
                    <a:lnTo>
                      <a:pt x="16690" y="2817"/>
                    </a:lnTo>
                    <a:lnTo>
                      <a:pt x="14727" y="1878"/>
                    </a:lnTo>
                    <a:lnTo>
                      <a:pt x="12763" y="0"/>
                    </a:lnTo>
                    <a:lnTo>
                      <a:pt x="7854" y="0"/>
                    </a:lnTo>
                    <a:lnTo>
                      <a:pt x="4909" y="93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202" name="AutoShape 26"/>
              <p:cNvSpPr>
                <a:spLocks/>
              </p:cNvSpPr>
              <p:nvPr/>
            </p:nvSpPr>
            <p:spPr bwMode="auto">
              <a:xfrm>
                <a:off x="1397233" y="269981"/>
                <a:ext cx="244499" cy="129828"/>
              </a:xfrm>
              <a:custGeom>
                <a:avLst/>
                <a:gdLst>
                  <a:gd name="T0" fmla="*/ 122250 w 21600"/>
                  <a:gd name="T1" fmla="*/ 64914 h 21600"/>
                  <a:gd name="T2" fmla="*/ 122250 w 21600"/>
                  <a:gd name="T3" fmla="*/ 64914 h 21600"/>
                  <a:gd name="T4" fmla="*/ 122250 w 21600"/>
                  <a:gd name="T5" fmla="*/ 64914 h 21600"/>
                  <a:gd name="T6" fmla="*/ 122250 w 21600"/>
                  <a:gd name="T7" fmla="*/ 6491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42" y="440"/>
                    </a:moveTo>
                    <a:lnTo>
                      <a:pt x="1285" y="440"/>
                    </a:lnTo>
                    <a:lnTo>
                      <a:pt x="1028" y="0"/>
                    </a:lnTo>
                    <a:lnTo>
                      <a:pt x="257" y="0"/>
                    </a:lnTo>
                    <a:lnTo>
                      <a:pt x="0" y="440"/>
                    </a:lnTo>
                    <a:lnTo>
                      <a:pt x="0" y="2204"/>
                    </a:lnTo>
                    <a:lnTo>
                      <a:pt x="257" y="3526"/>
                    </a:lnTo>
                    <a:lnTo>
                      <a:pt x="514" y="5289"/>
                    </a:lnTo>
                    <a:lnTo>
                      <a:pt x="514" y="5730"/>
                    </a:lnTo>
                    <a:lnTo>
                      <a:pt x="771" y="6171"/>
                    </a:lnTo>
                    <a:lnTo>
                      <a:pt x="771" y="6612"/>
                    </a:lnTo>
                    <a:lnTo>
                      <a:pt x="1028" y="7053"/>
                    </a:lnTo>
                    <a:lnTo>
                      <a:pt x="2057" y="7053"/>
                    </a:lnTo>
                    <a:lnTo>
                      <a:pt x="2571" y="6612"/>
                    </a:lnTo>
                    <a:lnTo>
                      <a:pt x="3342" y="5730"/>
                    </a:lnTo>
                    <a:lnTo>
                      <a:pt x="3600" y="5730"/>
                    </a:lnTo>
                    <a:lnTo>
                      <a:pt x="3600" y="5289"/>
                    </a:lnTo>
                    <a:lnTo>
                      <a:pt x="4371" y="5289"/>
                    </a:lnTo>
                    <a:lnTo>
                      <a:pt x="4628" y="6171"/>
                    </a:lnTo>
                    <a:lnTo>
                      <a:pt x="4628" y="7053"/>
                    </a:lnTo>
                    <a:lnTo>
                      <a:pt x="4885" y="8375"/>
                    </a:lnTo>
                    <a:lnTo>
                      <a:pt x="4885" y="10579"/>
                    </a:lnTo>
                    <a:lnTo>
                      <a:pt x="5657" y="15869"/>
                    </a:lnTo>
                    <a:lnTo>
                      <a:pt x="5142" y="15869"/>
                    </a:lnTo>
                    <a:lnTo>
                      <a:pt x="4885" y="16310"/>
                    </a:lnTo>
                    <a:lnTo>
                      <a:pt x="4885" y="17632"/>
                    </a:lnTo>
                    <a:lnTo>
                      <a:pt x="5142" y="18514"/>
                    </a:lnTo>
                    <a:lnTo>
                      <a:pt x="5657" y="19395"/>
                    </a:lnTo>
                    <a:lnTo>
                      <a:pt x="6942" y="19395"/>
                    </a:lnTo>
                    <a:lnTo>
                      <a:pt x="7457" y="18514"/>
                    </a:lnTo>
                    <a:lnTo>
                      <a:pt x="8228" y="18514"/>
                    </a:lnTo>
                    <a:lnTo>
                      <a:pt x="8742" y="18955"/>
                    </a:lnTo>
                    <a:lnTo>
                      <a:pt x="9514" y="20277"/>
                    </a:lnTo>
                    <a:lnTo>
                      <a:pt x="10542" y="20718"/>
                    </a:lnTo>
                    <a:lnTo>
                      <a:pt x="12085" y="21600"/>
                    </a:lnTo>
                    <a:lnTo>
                      <a:pt x="13628" y="21159"/>
                    </a:lnTo>
                    <a:lnTo>
                      <a:pt x="15171" y="21159"/>
                    </a:lnTo>
                    <a:lnTo>
                      <a:pt x="15171" y="20277"/>
                    </a:lnTo>
                    <a:lnTo>
                      <a:pt x="15428" y="19836"/>
                    </a:lnTo>
                    <a:lnTo>
                      <a:pt x="15428" y="19395"/>
                    </a:lnTo>
                    <a:lnTo>
                      <a:pt x="15685" y="18955"/>
                    </a:lnTo>
                    <a:lnTo>
                      <a:pt x="16457" y="18955"/>
                    </a:lnTo>
                    <a:lnTo>
                      <a:pt x="17228" y="19395"/>
                    </a:lnTo>
                    <a:lnTo>
                      <a:pt x="17999" y="20277"/>
                    </a:lnTo>
                    <a:lnTo>
                      <a:pt x="19028" y="20277"/>
                    </a:lnTo>
                    <a:lnTo>
                      <a:pt x="19799" y="18955"/>
                    </a:lnTo>
                    <a:lnTo>
                      <a:pt x="19799" y="16751"/>
                    </a:lnTo>
                    <a:lnTo>
                      <a:pt x="20057" y="16751"/>
                    </a:lnTo>
                    <a:lnTo>
                      <a:pt x="20314" y="16310"/>
                    </a:lnTo>
                    <a:lnTo>
                      <a:pt x="20828" y="16310"/>
                    </a:lnTo>
                    <a:lnTo>
                      <a:pt x="21085" y="15869"/>
                    </a:lnTo>
                    <a:lnTo>
                      <a:pt x="21085" y="14546"/>
                    </a:lnTo>
                    <a:lnTo>
                      <a:pt x="21599" y="13665"/>
                    </a:lnTo>
                    <a:lnTo>
                      <a:pt x="21599" y="12783"/>
                    </a:lnTo>
                    <a:lnTo>
                      <a:pt x="21342" y="12342"/>
                    </a:lnTo>
                    <a:lnTo>
                      <a:pt x="20314" y="11461"/>
                    </a:lnTo>
                    <a:lnTo>
                      <a:pt x="18257" y="10579"/>
                    </a:lnTo>
                    <a:lnTo>
                      <a:pt x="17742" y="10579"/>
                    </a:lnTo>
                    <a:lnTo>
                      <a:pt x="16714" y="9697"/>
                    </a:lnTo>
                    <a:lnTo>
                      <a:pt x="14142" y="9697"/>
                    </a:lnTo>
                    <a:lnTo>
                      <a:pt x="14142" y="10138"/>
                    </a:lnTo>
                    <a:lnTo>
                      <a:pt x="13885" y="10138"/>
                    </a:lnTo>
                    <a:lnTo>
                      <a:pt x="13628" y="10579"/>
                    </a:lnTo>
                    <a:lnTo>
                      <a:pt x="12857" y="11020"/>
                    </a:lnTo>
                    <a:lnTo>
                      <a:pt x="12342" y="11020"/>
                    </a:lnTo>
                    <a:lnTo>
                      <a:pt x="11571" y="10579"/>
                    </a:lnTo>
                    <a:lnTo>
                      <a:pt x="10542" y="9697"/>
                    </a:lnTo>
                    <a:lnTo>
                      <a:pt x="7971" y="7053"/>
                    </a:lnTo>
                    <a:lnTo>
                      <a:pt x="7714" y="6612"/>
                    </a:lnTo>
                    <a:lnTo>
                      <a:pt x="7457" y="5730"/>
                    </a:lnTo>
                    <a:lnTo>
                      <a:pt x="7199" y="5289"/>
                    </a:lnTo>
                    <a:lnTo>
                      <a:pt x="6685" y="5289"/>
                    </a:lnTo>
                    <a:lnTo>
                      <a:pt x="6685" y="4848"/>
                    </a:lnTo>
                    <a:lnTo>
                      <a:pt x="6428" y="4848"/>
                    </a:lnTo>
                    <a:lnTo>
                      <a:pt x="6428" y="2204"/>
                    </a:lnTo>
                    <a:lnTo>
                      <a:pt x="6171" y="2204"/>
                    </a:lnTo>
                    <a:lnTo>
                      <a:pt x="5914" y="1763"/>
                    </a:lnTo>
                    <a:lnTo>
                      <a:pt x="5400" y="1763"/>
                    </a:lnTo>
                    <a:lnTo>
                      <a:pt x="4628" y="3085"/>
                    </a:lnTo>
                    <a:lnTo>
                      <a:pt x="3857" y="3085"/>
                    </a:lnTo>
                    <a:lnTo>
                      <a:pt x="3600" y="2644"/>
                    </a:lnTo>
                    <a:lnTo>
                      <a:pt x="3600" y="1322"/>
                    </a:lnTo>
                    <a:lnTo>
                      <a:pt x="3085" y="881"/>
                    </a:lnTo>
                    <a:lnTo>
                      <a:pt x="2828" y="440"/>
                    </a:lnTo>
                    <a:lnTo>
                      <a:pt x="1542" y="440"/>
                    </a:lnTo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203" name="AutoShape 27"/>
              <p:cNvSpPr>
                <a:spLocks/>
              </p:cNvSpPr>
              <p:nvPr/>
            </p:nvSpPr>
            <p:spPr bwMode="auto">
              <a:xfrm>
                <a:off x="1266541" y="-1"/>
                <a:ext cx="127756" cy="134992"/>
              </a:xfrm>
              <a:custGeom>
                <a:avLst/>
                <a:gdLst>
                  <a:gd name="T0" fmla="*/ 63878 w 21600"/>
                  <a:gd name="T1" fmla="*/ 67496 h 21600"/>
                  <a:gd name="T2" fmla="*/ 63878 w 21600"/>
                  <a:gd name="T3" fmla="*/ 67496 h 21600"/>
                  <a:gd name="T4" fmla="*/ 63878 w 21600"/>
                  <a:gd name="T5" fmla="*/ 67496 h 21600"/>
                  <a:gd name="T6" fmla="*/ 63878 w 21600"/>
                  <a:gd name="T7" fmla="*/ 6749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7363" y="9741"/>
                    </a:moveTo>
                    <a:lnTo>
                      <a:pt x="7363" y="9317"/>
                    </a:lnTo>
                    <a:lnTo>
                      <a:pt x="6872" y="8894"/>
                    </a:lnTo>
                    <a:lnTo>
                      <a:pt x="5890" y="7199"/>
                    </a:lnTo>
                    <a:lnTo>
                      <a:pt x="4909" y="6776"/>
                    </a:lnTo>
                    <a:lnTo>
                      <a:pt x="3436" y="6352"/>
                    </a:lnTo>
                    <a:lnTo>
                      <a:pt x="3436" y="5929"/>
                    </a:lnTo>
                    <a:lnTo>
                      <a:pt x="2945" y="5505"/>
                    </a:lnTo>
                    <a:lnTo>
                      <a:pt x="1963" y="5082"/>
                    </a:lnTo>
                    <a:lnTo>
                      <a:pt x="1472" y="4235"/>
                    </a:lnTo>
                    <a:lnTo>
                      <a:pt x="490" y="3388"/>
                    </a:lnTo>
                    <a:lnTo>
                      <a:pt x="490" y="2541"/>
                    </a:lnTo>
                    <a:lnTo>
                      <a:pt x="0" y="1694"/>
                    </a:lnTo>
                    <a:lnTo>
                      <a:pt x="1963" y="0"/>
                    </a:lnTo>
                    <a:lnTo>
                      <a:pt x="3927" y="0"/>
                    </a:lnTo>
                    <a:lnTo>
                      <a:pt x="6872" y="1270"/>
                    </a:lnTo>
                    <a:lnTo>
                      <a:pt x="7363" y="2117"/>
                    </a:lnTo>
                    <a:lnTo>
                      <a:pt x="7854" y="3388"/>
                    </a:lnTo>
                    <a:lnTo>
                      <a:pt x="7854" y="4235"/>
                    </a:lnTo>
                    <a:lnTo>
                      <a:pt x="8836" y="5082"/>
                    </a:lnTo>
                    <a:lnTo>
                      <a:pt x="9818" y="5505"/>
                    </a:lnTo>
                    <a:lnTo>
                      <a:pt x="10800" y="5505"/>
                    </a:lnTo>
                    <a:lnTo>
                      <a:pt x="10800" y="2964"/>
                    </a:lnTo>
                    <a:lnTo>
                      <a:pt x="11781" y="2117"/>
                    </a:lnTo>
                    <a:lnTo>
                      <a:pt x="12272" y="2117"/>
                    </a:lnTo>
                    <a:lnTo>
                      <a:pt x="13254" y="2541"/>
                    </a:lnTo>
                    <a:lnTo>
                      <a:pt x="14727" y="2964"/>
                    </a:lnTo>
                    <a:lnTo>
                      <a:pt x="14727" y="3388"/>
                    </a:lnTo>
                    <a:lnTo>
                      <a:pt x="14236" y="4235"/>
                    </a:lnTo>
                    <a:lnTo>
                      <a:pt x="14236" y="6352"/>
                    </a:lnTo>
                    <a:lnTo>
                      <a:pt x="14727" y="7199"/>
                    </a:lnTo>
                    <a:lnTo>
                      <a:pt x="14727" y="8470"/>
                    </a:lnTo>
                    <a:lnTo>
                      <a:pt x="16199" y="9741"/>
                    </a:lnTo>
                    <a:lnTo>
                      <a:pt x="16690" y="9741"/>
                    </a:lnTo>
                    <a:lnTo>
                      <a:pt x="17672" y="8894"/>
                    </a:lnTo>
                    <a:lnTo>
                      <a:pt x="18654" y="7199"/>
                    </a:lnTo>
                    <a:lnTo>
                      <a:pt x="18654" y="6776"/>
                    </a:lnTo>
                    <a:lnTo>
                      <a:pt x="20127" y="5505"/>
                    </a:lnTo>
                    <a:lnTo>
                      <a:pt x="20618" y="5505"/>
                    </a:lnTo>
                    <a:lnTo>
                      <a:pt x="21109" y="5929"/>
                    </a:lnTo>
                    <a:lnTo>
                      <a:pt x="21109" y="6776"/>
                    </a:lnTo>
                    <a:lnTo>
                      <a:pt x="21600" y="8047"/>
                    </a:lnTo>
                    <a:lnTo>
                      <a:pt x="21600" y="9741"/>
                    </a:lnTo>
                    <a:lnTo>
                      <a:pt x="21109" y="10164"/>
                    </a:lnTo>
                    <a:lnTo>
                      <a:pt x="20127" y="14399"/>
                    </a:lnTo>
                    <a:lnTo>
                      <a:pt x="20618" y="16941"/>
                    </a:lnTo>
                    <a:lnTo>
                      <a:pt x="21600" y="19058"/>
                    </a:lnTo>
                    <a:lnTo>
                      <a:pt x="21600" y="19482"/>
                    </a:lnTo>
                    <a:lnTo>
                      <a:pt x="21109" y="20329"/>
                    </a:lnTo>
                    <a:lnTo>
                      <a:pt x="20618" y="20752"/>
                    </a:lnTo>
                    <a:lnTo>
                      <a:pt x="20618" y="21176"/>
                    </a:lnTo>
                    <a:lnTo>
                      <a:pt x="20127" y="21600"/>
                    </a:lnTo>
                    <a:lnTo>
                      <a:pt x="19636" y="21600"/>
                    </a:lnTo>
                    <a:lnTo>
                      <a:pt x="19145" y="21176"/>
                    </a:lnTo>
                    <a:lnTo>
                      <a:pt x="19145" y="20329"/>
                    </a:lnTo>
                    <a:lnTo>
                      <a:pt x="18654" y="19482"/>
                    </a:lnTo>
                    <a:lnTo>
                      <a:pt x="18654" y="16941"/>
                    </a:lnTo>
                    <a:lnTo>
                      <a:pt x="17672" y="16094"/>
                    </a:lnTo>
                    <a:lnTo>
                      <a:pt x="16690" y="15670"/>
                    </a:lnTo>
                    <a:lnTo>
                      <a:pt x="16199" y="16517"/>
                    </a:lnTo>
                    <a:lnTo>
                      <a:pt x="15709" y="16094"/>
                    </a:lnTo>
                    <a:lnTo>
                      <a:pt x="12763" y="14823"/>
                    </a:lnTo>
                    <a:lnTo>
                      <a:pt x="11290" y="13976"/>
                    </a:lnTo>
                    <a:lnTo>
                      <a:pt x="10800" y="12705"/>
                    </a:lnTo>
                    <a:lnTo>
                      <a:pt x="7363" y="9741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204" name="AutoShape 28"/>
              <p:cNvSpPr>
                <a:spLocks/>
              </p:cNvSpPr>
              <p:nvPr/>
            </p:nvSpPr>
            <p:spPr bwMode="auto">
              <a:xfrm>
                <a:off x="1420728" y="58274"/>
                <a:ext cx="55068" cy="71554"/>
              </a:xfrm>
              <a:custGeom>
                <a:avLst/>
                <a:gdLst>
                  <a:gd name="T0" fmla="*/ 27534 w 21600"/>
                  <a:gd name="T1" fmla="*/ 35777 h 21600"/>
                  <a:gd name="T2" fmla="*/ 27534 w 21600"/>
                  <a:gd name="T3" fmla="*/ 35777 h 21600"/>
                  <a:gd name="T4" fmla="*/ 27534 w 21600"/>
                  <a:gd name="T5" fmla="*/ 35777 h 21600"/>
                  <a:gd name="T6" fmla="*/ 27534 w 21600"/>
                  <a:gd name="T7" fmla="*/ 3577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9094" y="0"/>
                    </a:moveTo>
                    <a:lnTo>
                      <a:pt x="6821" y="0"/>
                    </a:lnTo>
                    <a:lnTo>
                      <a:pt x="4547" y="799"/>
                    </a:lnTo>
                    <a:lnTo>
                      <a:pt x="2273" y="3999"/>
                    </a:lnTo>
                    <a:lnTo>
                      <a:pt x="1136" y="6400"/>
                    </a:lnTo>
                    <a:lnTo>
                      <a:pt x="1136" y="9599"/>
                    </a:lnTo>
                    <a:lnTo>
                      <a:pt x="0" y="19199"/>
                    </a:lnTo>
                    <a:lnTo>
                      <a:pt x="1136" y="19199"/>
                    </a:lnTo>
                    <a:lnTo>
                      <a:pt x="5684" y="20799"/>
                    </a:lnTo>
                    <a:lnTo>
                      <a:pt x="10231" y="21600"/>
                    </a:lnTo>
                    <a:lnTo>
                      <a:pt x="15915" y="21600"/>
                    </a:lnTo>
                    <a:lnTo>
                      <a:pt x="20463" y="20000"/>
                    </a:lnTo>
                    <a:lnTo>
                      <a:pt x="21599" y="15999"/>
                    </a:lnTo>
                    <a:lnTo>
                      <a:pt x="9094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205" name="AutoShape 29"/>
              <p:cNvSpPr>
                <a:spLocks/>
              </p:cNvSpPr>
              <p:nvPr/>
            </p:nvSpPr>
            <p:spPr bwMode="auto">
              <a:xfrm>
                <a:off x="1603551" y="71552"/>
                <a:ext cx="99122" cy="193266"/>
              </a:xfrm>
              <a:custGeom>
                <a:avLst/>
                <a:gdLst>
                  <a:gd name="T0" fmla="*/ 49561 w 21600"/>
                  <a:gd name="T1" fmla="*/ 96633 h 21600"/>
                  <a:gd name="T2" fmla="*/ 49561 w 21600"/>
                  <a:gd name="T3" fmla="*/ 96633 h 21600"/>
                  <a:gd name="T4" fmla="*/ 49561 w 21600"/>
                  <a:gd name="T5" fmla="*/ 96633 h 21600"/>
                  <a:gd name="T6" fmla="*/ 49561 w 21600"/>
                  <a:gd name="T7" fmla="*/ 9663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6352" y="295"/>
                    </a:moveTo>
                    <a:lnTo>
                      <a:pt x="5717" y="295"/>
                    </a:lnTo>
                    <a:lnTo>
                      <a:pt x="5717" y="0"/>
                    </a:lnTo>
                    <a:lnTo>
                      <a:pt x="3811" y="0"/>
                    </a:lnTo>
                    <a:lnTo>
                      <a:pt x="3176" y="295"/>
                    </a:lnTo>
                    <a:lnTo>
                      <a:pt x="3176" y="1183"/>
                    </a:lnTo>
                    <a:lnTo>
                      <a:pt x="3811" y="1479"/>
                    </a:lnTo>
                    <a:lnTo>
                      <a:pt x="3811" y="2367"/>
                    </a:lnTo>
                    <a:lnTo>
                      <a:pt x="3176" y="2958"/>
                    </a:lnTo>
                    <a:lnTo>
                      <a:pt x="2541" y="2958"/>
                    </a:lnTo>
                    <a:lnTo>
                      <a:pt x="1905" y="3254"/>
                    </a:lnTo>
                    <a:lnTo>
                      <a:pt x="1270" y="3846"/>
                    </a:lnTo>
                    <a:lnTo>
                      <a:pt x="1270" y="4734"/>
                    </a:lnTo>
                    <a:lnTo>
                      <a:pt x="635" y="5917"/>
                    </a:lnTo>
                    <a:lnTo>
                      <a:pt x="635" y="8284"/>
                    </a:lnTo>
                    <a:lnTo>
                      <a:pt x="0" y="8580"/>
                    </a:lnTo>
                    <a:lnTo>
                      <a:pt x="0" y="9764"/>
                    </a:lnTo>
                    <a:lnTo>
                      <a:pt x="635" y="10652"/>
                    </a:lnTo>
                    <a:lnTo>
                      <a:pt x="1905" y="11539"/>
                    </a:lnTo>
                    <a:lnTo>
                      <a:pt x="635" y="12427"/>
                    </a:lnTo>
                    <a:lnTo>
                      <a:pt x="2541" y="12427"/>
                    </a:lnTo>
                    <a:lnTo>
                      <a:pt x="3811" y="13019"/>
                    </a:lnTo>
                    <a:lnTo>
                      <a:pt x="4447" y="13610"/>
                    </a:lnTo>
                    <a:lnTo>
                      <a:pt x="4447" y="14794"/>
                    </a:lnTo>
                    <a:lnTo>
                      <a:pt x="5082" y="15090"/>
                    </a:lnTo>
                    <a:lnTo>
                      <a:pt x="4447" y="15682"/>
                    </a:lnTo>
                    <a:lnTo>
                      <a:pt x="4447" y="15978"/>
                    </a:lnTo>
                    <a:lnTo>
                      <a:pt x="3811" y="15978"/>
                    </a:lnTo>
                    <a:lnTo>
                      <a:pt x="3811" y="16273"/>
                    </a:lnTo>
                    <a:lnTo>
                      <a:pt x="3176" y="16569"/>
                    </a:lnTo>
                    <a:lnTo>
                      <a:pt x="3176" y="17753"/>
                    </a:lnTo>
                    <a:lnTo>
                      <a:pt x="3811" y="18641"/>
                    </a:lnTo>
                    <a:lnTo>
                      <a:pt x="3811" y="18936"/>
                    </a:lnTo>
                    <a:lnTo>
                      <a:pt x="3176" y="19232"/>
                    </a:lnTo>
                    <a:lnTo>
                      <a:pt x="3176" y="19528"/>
                    </a:lnTo>
                    <a:lnTo>
                      <a:pt x="3811" y="20120"/>
                    </a:lnTo>
                    <a:lnTo>
                      <a:pt x="3811" y="20712"/>
                    </a:lnTo>
                    <a:lnTo>
                      <a:pt x="5082" y="21008"/>
                    </a:lnTo>
                    <a:lnTo>
                      <a:pt x="6988" y="21304"/>
                    </a:lnTo>
                    <a:lnTo>
                      <a:pt x="8258" y="21599"/>
                    </a:lnTo>
                    <a:lnTo>
                      <a:pt x="12705" y="21599"/>
                    </a:lnTo>
                    <a:lnTo>
                      <a:pt x="13976" y="21304"/>
                    </a:lnTo>
                    <a:lnTo>
                      <a:pt x="15247" y="20712"/>
                    </a:lnTo>
                    <a:lnTo>
                      <a:pt x="15882" y="19824"/>
                    </a:lnTo>
                    <a:lnTo>
                      <a:pt x="16517" y="19232"/>
                    </a:lnTo>
                    <a:lnTo>
                      <a:pt x="16517" y="18641"/>
                    </a:lnTo>
                    <a:lnTo>
                      <a:pt x="17788" y="17753"/>
                    </a:lnTo>
                    <a:lnTo>
                      <a:pt x="18423" y="17161"/>
                    </a:lnTo>
                    <a:lnTo>
                      <a:pt x="20329" y="16273"/>
                    </a:lnTo>
                    <a:lnTo>
                      <a:pt x="20329" y="15978"/>
                    </a:lnTo>
                    <a:lnTo>
                      <a:pt x="21599" y="14794"/>
                    </a:lnTo>
                    <a:lnTo>
                      <a:pt x="21599" y="12427"/>
                    </a:lnTo>
                    <a:lnTo>
                      <a:pt x="20964" y="11835"/>
                    </a:lnTo>
                    <a:lnTo>
                      <a:pt x="19694" y="11539"/>
                    </a:lnTo>
                    <a:lnTo>
                      <a:pt x="19058" y="11539"/>
                    </a:lnTo>
                    <a:lnTo>
                      <a:pt x="17788" y="11835"/>
                    </a:lnTo>
                    <a:lnTo>
                      <a:pt x="15882" y="11835"/>
                    </a:lnTo>
                    <a:lnTo>
                      <a:pt x="16517" y="11539"/>
                    </a:lnTo>
                    <a:lnTo>
                      <a:pt x="17152" y="10947"/>
                    </a:lnTo>
                    <a:lnTo>
                      <a:pt x="17788" y="10652"/>
                    </a:lnTo>
                    <a:lnTo>
                      <a:pt x="17788" y="7693"/>
                    </a:lnTo>
                    <a:lnTo>
                      <a:pt x="17152" y="7101"/>
                    </a:lnTo>
                    <a:lnTo>
                      <a:pt x="16517" y="6213"/>
                    </a:lnTo>
                    <a:lnTo>
                      <a:pt x="13976" y="4438"/>
                    </a:lnTo>
                    <a:lnTo>
                      <a:pt x="12705" y="3846"/>
                    </a:lnTo>
                    <a:lnTo>
                      <a:pt x="11435" y="2663"/>
                    </a:lnTo>
                    <a:lnTo>
                      <a:pt x="10164" y="2367"/>
                    </a:lnTo>
                    <a:lnTo>
                      <a:pt x="9529" y="2071"/>
                    </a:lnTo>
                    <a:lnTo>
                      <a:pt x="8258" y="1775"/>
                    </a:lnTo>
                    <a:lnTo>
                      <a:pt x="5717" y="591"/>
                    </a:lnTo>
                    <a:lnTo>
                      <a:pt x="6352" y="295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206" name="AutoShape 30"/>
              <p:cNvSpPr>
                <a:spLocks/>
              </p:cNvSpPr>
              <p:nvPr/>
            </p:nvSpPr>
            <p:spPr bwMode="auto">
              <a:xfrm>
                <a:off x="1257730" y="618891"/>
                <a:ext cx="72690" cy="61226"/>
              </a:xfrm>
              <a:custGeom>
                <a:avLst/>
                <a:gdLst>
                  <a:gd name="T0" fmla="*/ 36345 w 21600"/>
                  <a:gd name="T1" fmla="*/ 30613 h 21600"/>
                  <a:gd name="T2" fmla="*/ 36345 w 21600"/>
                  <a:gd name="T3" fmla="*/ 30613 h 21600"/>
                  <a:gd name="T4" fmla="*/ 36345 w 21600"/>
                  <a:gd name="T5" fmla="*/ 30613 h 21600"/>
                  <a:gd name="T6" fmla="*/ 36345 w 21600"/>
                  <a:gd name="T7" fmla="*/ 3061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368" y="8452"/>
                    </a:moveTo>
                    <a:lnTo>
                      <a:pt x="7776" y="8452"/>
                    </a:lnTo>
                    <a:lnTo>
                      <a:pt x="6911" y="9391"/>
                    </a:lnTo>
                    <a:lnTo>
                      <a:pt x="5184" y="10330"/>
                    </a:lnTo>
                    <a:lnTo>
                      <a:pt x="3455" y="12208"/>
                    </a:lnTo>
                    <a:lnTo>
                      <a:pt x="1728" y="12208"/>
                    </a:lnTo>
                    <a:lnTo>
                      <a:pt x="0" y="14086"/>
                    </a:lnTo>
                    <a:lnTo>
                      <a:pt x="0" y="17843"/>
                    </a:lnTo>
                    <a:lnTo>
                      <a:pt x="1728" y="18782"/>
                    </a:lnTo>
                    <a:lnTo>
                      <a:pt x="2592" y="19721"/>
                    </a:lnTo>
                    <a:lnTo>
                      <a:pt x="7776" y="21600"/>
                    </a:lnTo>
                    <a:lnTo>
                      <a:pt x="12959" y="21600"/>
                    </a:lnTo>
                    <a:lnTo>
                      <a:pt x="14687" y="20660"/>
                    </a:lnTo>
                    <a:lnTo>
                      <a:pt x="20736" y="20660"/>
                    </a:lnTo>
                    <a:lnTo>
                      <a:pt x="21599" y="21600"/>
                    </a:lnTo>
                    <a:lnTo>
                      <a:pt x="21599" y="20660"/>
                    </a:lnTo>
                    <a:lnTo>
                      <a:pt x="20736" y="19721"/>
                    </a:lnTo>
                    <a:lnTo>
                      <a:pt x="20736" y="16904"/>
                    </a:lnTo>
                    <a:lnTo>
                      <a:pt x="19872" y="14086"/>
                    </a:lnTo>
                    <a:lnTo>
                      <a:pt x="19008" y="12208"/>
                    </a:lnTo>
                    <a:lnTo>
                      <a:pt x="17280" y="10330"/>
                    </a:lnTo>
                    <a:lnTo>
                      <a:pt x="17280" y="8452"/>
                    </a:lnTo>
                    <a:lnTo>
                      <a:pt x="16416" y="6573"/>
                    </a:lnTo>
                    <a:lnTo>
                      <a:pt x="16416" y="4695"/>
                    </a:lnTo>
                    <a:lnTo>
                      <a:pt x="15552" y="2817"/>
                    </a:lnTo>
                    <a:lnTo>
                      <a:pt x="12959" y="0"/>
                    </a:lnTo>
                    <a:lnTo>
                      <a:pt x="11231" y="939"/>
                    </a:lnTo>
                    <a:lnTo>
                      <a:pt x="10368" y="8452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207" name="AutoShape 31"/>
              <p:cNvSpPr>
                <a:spLocks/>
              </p:cNvSpPr>
              <p:nvPr/>
            </p:nvSpPr>
            <p:spPr bwMode="auto">
              <a:xfrm>
                <a:off x="1624109" y="404972"/>
                <a:ext cx="87374" cy="58275"/>
              </a:xfrm>
              <a:custGeom>
                <a:avLst/>
                <a:gdLst>
                  <a:gd name="T0" fmla="*/ 43687 w 21600"/>
                  <a:gd name="T1" fmla="*/ 29138 h 21600"/>
                  <a:gd name="T2" fmla="*/ 43687 w 21600"/>
                  <a:gd name="T3" fmla="*/ 29138 h 21600"/>
                  <a:gd name="T4" fmla="*/ 43687 w 21600"/>
                  <a:gd name="T5" fmla="*/ 29138 h 21600"/>
                  <a:gd name="T6" fmla="*/ 43687 w 21600"/>
                  <a:gd name="T7" fmla="*/ 2913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5039" y="981"/>
                    </a:moveTo>
                    <a:lnTo>
                      <a:pt x="1439" y="981"/>
                    </a:lnTo>
                    <a:lnTo>
                      <a:pt x="719" y="1963"/>
                    </a:lnTo>
                    <a:lnTo>
                      <a:pt x="0" y="3927"/>
                    </a:lnTo>
                    <a:lnTo>
                      <a:pt x="0" y="13745"/>
                    </a:lnTo>
                    <a:lnTo>
                      <a:pt x="1439" y="17672"/>
                    </a:lnTo>
                    <a:lnTo>
                      <a:pt x="2159" y="18654"/>
                    </a:lnTo>
                    <a:lnTo>
                      <a:pt x="4320" y="19636"/>
                    </a:lnTo>
                    <a:lnTo>
                      <a:pt x="5039" y="20618"/>
                    </a:lnTo>
                    <a:lnTo>
                      <a:pt x="6479" y="21599"/>
                    </a:lnTo>
                    <a:lnTo>
                      <a:pt x="7919" y="21599"/>
                    </a:lnTo>
                    <a:lnTo>
                      <a:pt x="9359" y="20618"/>
                    </a:lnTo>
                    <a:lnTo>
                      <a:pt x="20879" y="20618"/>
                    </a:lnTo>
                    <a:lnTo>
                      <a:pt x="21600" y="17672"/>
                    </a:lnTo>
                    <a:lnTo>
                      <a:pt x="20879" y="16690"/>
                    </a:lnTo>
                    <a:lnTo>
                      <a:pt x="20879" y="13745"/>
                    </a:lnTo>
                    <a:lnTo>
                      <a:pt x="20159" y="10800"/>
                    </a:lnTo>
                    <a:lnTo>
                      <a:pt x="20159" y="7854"/>
                    </a:lnTo>
                    <a:lnTo>
                      <a:pt x="19440" y="5890"/>
                    </a:lnTo>
                    <a:lnTo>
                      <a:pt x="19440" y="2945"/>
                    </a:lnTo>
                    <a:lnTo>
                      <a:pt x="17280" y="0"/>
                    </a:lnTo>
                    <a:lnTo>
                      <a:pt x="13680" y="0"/>
                    </a:lnTo>
                    <a:lnTo>
                      <a:pt x="10800" y="981"/>
                    </a:lnTo>
                    <a:lnTo>
                      <a:pt x="5039" y="981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208" name="AutoShape 32"/>
              <p:cNvSpPr>
                <a:spLocks/>
              </p:cNvSpPr>
              <p:nvPr/>
            </p:nvSpPr>
            <p:spPr bwMode="auto">
              <a:xfrm>
                <a:off x="1685050" y="677166"/>
                <a:ext cx="34510" cy="42785"/>
              </a:xfrm>
              <a:custGeom>
                <a:avLst/>
                <a:gdLst>
                  <a:gd name="T0" fmla="*/ 17255 w 21600"/>
                  <a:gd name="T1" fmla="*/ 21393 h 21600"/>
                  <a:gd name="T2" fmla="*/ 17255 w 21600"/>
                  <a:gd name="T3" fmla="*/ 21393 h 21600"/>
                  <a:gd name="T4" fmla="*/ 17255 w 21600"/>
                  <a:gd name="T5" fmla="*/ 21393 h 21600"/>
                  <a:gd name="T6" fmla="*/ 17255 w 21600"/>
                  <a:gd name="T7" fmla="*/ 2139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8999" y="0"/>
                    </a:moveTo>
                    <a:lnTo>
                      <a:pt x="5400" y="0"/>
                    </a:lnTo>
                    <a:lnTo>
                      <a:pt x="1799" y="2700"/>
                    </a:lnTo>
                    <a:lnTo>
                      <a:pt x="0" y="5400"/>
                    </a:lnTo>
                    <a:lnTo>
                      <a:pt x="0" y="17549"/>
                    </a:lnTo>
                    <a:lnTo>
                      <a:pt x="1799" y="20249"/>
                    </a:lnTo>
                    <a:lnTo>
                      <a:pt x="5400" y="21599"/>
                    </a:lnTo>
                    <a:lnTo>
                      <a:pt x="16199" y="21599"/>
                    </a:lnTo>
                    <a:lnTo>
                      <a:pt x="19799" y="20249"/>
                    </a:lnTo>
                    <a:lnTo>
                      <a:pt x="21599" y="18899"/>
                    </a:lnTo>
                    <a:lnTo>
                      <a:pt x="21599" y="5400"/>
                    </a:lnTo>
                    <a:lnTo>
                      <a:pt x="19799" y="2700"/>
                    </a:lnTo>
                    <a:lnTo>
                      <a:pt x="17999" y="1350"/>
                    </a:lnTo>
                    <a:lnTo>
                      <a:pt x="14399" y="0"/>
                    </a:lnTo>
                    <a:lnTo>
                      <a:pt x="8999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209" name="AutoShape 33"/>
              <p:cNvSpPr>
                <a:spLocks/>
              </p:cNvSpPr>
              <p:nvPr/>
            </p:nvSpPr>
            <p:spPr bwMode="auto">
              <a:xfrm>
                <a:off x="1670366" y="39833"/>
                <a:ext cx="331137" cy="354812"/>
              </a:xfrm>
              <a:custGeom>
                <a:avLst/>
                <a:gdLst>
                  <a:gd name="T0" fmla="*/ 165569 w 21600"/>
                  <a:gd name="T1" fmla="*/ 177406 h 21600"/>
                  <a:gd name="T2" fmla="*/ 165569 w 21600"/>
                  <a:gd name="T3" fmla="*/ 177406 h 21600"/>
                  <a:gd name="T4" fmla="*/ 165569 w 21600"/>
                  <a:gd name="T5" fmla="*/ 177406 h 21600"/>
                  <a:gd name="T6" fmla="*/ 165569 w 21600"/>
                  <a:gd name="T7" fmla="*/ 17740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031" y="5480"/>
                    </a:moveTo>
                    <a:lnTo>
                      <a:pt x="21599" y="6447"/>
                    </a:lnTo>
                    <a:lnTo>
                      <a:pt x="20463" y="6770"/>
                    </a:lnTo>
                    <a:lnTo>
                      <a:pt x="20084" y="6770"/>
                    </a:lnTo>
                    <a:lnTo>
                      <a:pt x="19705" y="6608"/>
                    </a:lnTo>
                    <a:lnTo>
                      <a:pt x="19515" y="6608"/>
                    </a:lnTo>
                    <a:lnTo>
                      <a:pt x="19326" y="6447"/>
                    </a:lnTo>
                    <a:lnTo>
                      <a:pt x="18568" y="6447"/>
                    </a:lnTo>
                    <a:lnTo>
                      <a:pt x="18568" y="6770"/>
                    </a:lnTo>
                    <a:lnTo>
                      <a:pt x="18757" y="6770"/>
                    </a:lnTo>
                    <a:lnTo>
                      <a:pt x="18947" y="6931"/>
                    </a:lnTo>
                    <a:lnTo>
                      <a:pt x="18947" y="7092"/>
                    </a:lnTo>
                    <a:lnTo>
                      <a:pt x="19136" y="7253"/>
                    </a:lnTo>
                    <a:lnTo>
                      <a:pt x="18947" y="7414"/>
                    </a:lnTo>
                    <a:lnTo>
                      <a:pt x="18378" y="7414"/>
                    </a:lnTo>
                    <a:lnTo>
                      <a:pt x="18189" y="7576"/>
                    </a:lnTo>
                    <a:lnTo>
                      <a:pt x="18189" y="7737"/>
                    </a:lnTo>
                    <a:lnTo>
                      <a:pt x="19326" y="7737"/>
                    </a:lnTo>
                    <a:lnTo>
                      <a:pt x="19705" y="7898"/>
                    </a:lnTo>
                    <a:lnTo>
                      <a:pt x="19326" y="8220"/>
                    </a:lnTo>
                    <a:lnTo>
                      <a:pt x="19136" y="8220"/>
                    </a:lnTo>
                    <a:lnTo>
                      <a:pt x="18947" y="8382"/>
                    </a:lnTo>
                    <a:lnTo>
                      <a:pt x="18947" y="8543"/>
                    </a:lnTo>
                    <a:lnTo>
                      <a:pt x="19136" y="8543"/>
                    </a:lnTo>
                    <a:lnTo>
                      <a:pt x="19136" y="8704"/>
                    </a:lnTo>
                    <a:lnTo>
                      <a:pt x="20273" y="8543"/>
                    </a:lnTo>
                    <a:lnTo>
                      <a:pt x="20463" y="8704"/>
                    </a:lnTo>
                    <a:lnTo>
                      <a:pt x="20463" y="8865"/>
                    </a:lnTo>
                    <a:lnTo>
                      <a:pt x="20084" y="9188"/>
                    </a:lnTo>
                    <a:lnTo>
                      <a:pt x="19705" y="9188"/>
                    </a:lnTo>
                    <a:lnTo>
                      <a:pt x="18947" y="9349"/>
                    </a:lnTo>
                    <a:lnTo>
                      <a:pt x="18378" y="9510"/>
                    </a:lnTo>
                    <a:lnTo>
                      <a:pt x="17810" y="9832"/>
                    </a:lnTo>
                    <a:lnTo>
                      <a:pt x="16673" y="10800"/>
                    </a:lnTo>
                    <a:lnTo>
                      <a:pt x="16294" y="10961"/>
                    </a:lnTo>
                    <a:lnTo>
                      <a:pt x="15726" y="11122"/>
                    </a:lnTo>
                    <a:lnTo>
                      <a:pt x="15347" y="11122"/>
                    </a:lnTo>
                    <a:lnTo>
                      <a:pt x="15726" y="11444"/>
                    </a:lnTo>
                    <a:lnTo>
                      <a:pt x="14968" y="12089"/>
                    </a:lnTo>
                    <a:lnTo>
                      <a:pt x="14589" y="12250"/>
                    </a:lnTo>
                    <a:lnTo>
                      <a:pt x="14399" y="12250"/>
                    </a:lnTo>
                    <a:lnTo>
                      <a:pt x="14399" y="12411"/>
                    </a:lnTo>
                    <a:lnTo>
                      <a:pt x="14589" y="12573"/>
                    </a:lnTo>
                    <a:lnTo>
                      <a:pt x="14589" y="12734"/>
                    </a:lnTo>
                    <a:lnTo>
                      <a:pt x="14021" y="13217"/>
                    </a:lnTo>
                    <a:lnTo>
                      <a:pt x="13831" y="13217"/>
                    </a:lnTo>
                    <a:lnTo>
                      <a:pt x="13263" y="12895"/>
                    </a:lnTo>
                    <a:lnTo>
                      <a:pt x="12505" y="13379"/>
                    </a:lnTo>
                    <a:lnTo>
                      <a:pt x="12315" y="13217"/>
                    </a:lnTo>
                    <a:lnTo>
                      <a:pt x="12126" y="13217"/>
                    </a:lnTo>
                    <a:lnTo>
                      <a:pt x="11368" y="13862"/>
                    </a:lnTo>
                    <a:lnTo>
                      <a:pt x="11368" y="14023"/>
                    </a:lnTo>
                    <a:lnTo>
                      <a:pt x="10800" y="14507"/>
                    </a:lnTo>
                    <a:lnTo>
                      <a:pt x="10231" y="14507"/>
                    </a:lnTo>
                    <a:lnTo>
                      <a:pt x="10042" y="14668"/>
                    </a:lnTo>
                    <a:lnTo>
                      <a:pt x="10042" y="15152"/>
                    </a:lnTo>
                    <a:lnTo>
                      <a:pt x="10231" y="14991"/>
                    </a:lnTo>
                    <a:lnTo>
                      <a:pt x="10610" y="15152"/>
                    </a:lnTo>
                    <a:lnTo>
                      <a:pt x="10989" y="15152"/>
                    </a:lnTo>
                    <a:lnTo>
                      <a:pt x="11368" y="15474"/>
                    </a:lnTo>
                    <a:lnTo>
                      <a:pt x="10800" y="15958"/>
                    </a:lnTo>
                    <a:lnTo>
                      <a:pt x="10610" y="15958"/>
                    </a:lnTo>
                    <a:lnTo>
                      <a:pt x="10421" y="16119"/>
                    </a:lnTo>
                    <a:lnTo>
                      <a:pt x="10421" y="16280"/>
                    </a:lnTo>
                    <a:lnTo>
                      <a:pt x="10231" y="16441"/>
                    </a:lnTo>
                    <a:lnTo>
                      <a:pt x="9852" y="16602"/>
                    </a:lnTo>
                    <a:lnTo>
                      <a:pt x="9663" y="16764"/>
                    </a:lnTo>
                    <a:lnTo>
                      <a:pt x="9473" y="17247"/>
                    </a:lnTo>
                    <a:lnTo>
                      <a:pt x="9094" y="17892"/>
                    </a:lnTo>
                    <a:lnTo>
                      <a:pt x="8715" y="18053"/>
                    </a:lnTo>
                    <a:lnTo>
                      <a:pt x="8336" y="18053"/>
                    </a:lnTo>
                    <a:lnTo>
                      <a:pt x="8147" y="18214"/>
                    </a:lnTo>
                    <a:lnTo>
                      <a:pt x="7768" y="18053"/>
                    </a:lnTo>
                    <a:lnTo>
                      <a:pt x="7578" y="18053"/>
                    </a:lnTo>
                    <a:lnTo>
                      <a:pt x="7389" y="18376"/>
                    </a:lnTo>
                    <a:lnTo>
                      <a:pt x="7389" y="18537"/>
                    </a:lnTo>
                    <a:lnTo>
                      <a:pt x="7199" y="18859"/>
                    </a:lnTo>
                    <a:lnTo>
                      <a:pt x="7199" y="19182"/>
                    </a:lnTo>
                    <a:lnTo>
                      <a:pt x="7389" y="19504"/>
                    </a:lnTo>
                    <a:lnTo>
                      <a:pt x="7389" y="20632"/>
                    </a:lnTo>
                    <a:lnTo>
                      <a:pt x="6821" y="21116"/>
                    </a:lnTo>
                    <a:lnTo>
                      <a:pt x="6442" y="21116"/>
                    </a:lnTo>
                    <a:lnTo>
                      <a:pt x="5873" y="21438"/>
                    </a:lnTo>
                    <a:lnTo>
                      <a:pt x="5494" y="21438"/>
                    </a:lnTo>
                    <a:lnTo>
                      <a:pt x="5115" y="21600"/>
                    </a:lnTo>
                    <a:lnTo>
                      <a:pt x="4926" y="21438"/>
                    </a:lnTo>
                    <a:lnTo>
                      <a:pt x="4736" y="21438"/>
                    </a:lnTo>
                    <a:lnTo>
                      <a:pt x="4547" y="21277"/>
                    </a:lnTo>
                    <a:lnTo>
                      <a:pt x="4547" y="21116"/>
                    </a:lnTo>
                    <a:lnTo>
                      <a:pt x="4357" y="20794"/>
                    </a:lnTo>
                    <a:lnTo>
                      <a:pt x="3600" y="20471"/>
                    </a:lnTo>
                    <a:lnTo>
                      <a:pt x="3031" y="20471"/>
                    </a:lnTo>
                    <a:lnTo>
                      <a:pt x="2652" y="20632"/>
                    </a:lnTo>
                    <a:lnTo>
                      <a:pt x="2273" y="20632"/>
                    </a:lnTo>
                    <a:lnTo>
                      <a:pt x="1705" y="20149"/>
                    </a:lnTo>
                    <a:lnTo>
                      <a:pt x="1515" y="20149"/>
                    </a:lnTo>
                    <a:lnTo>
                      <a:pt x="947" y="19826"/>
                    </a:lnTo>
                    <a:lnTo>
                      <a:pt x="568" y="19665"/>
                    </a:lnTo>
                    <a:lnTo>
                      <a:pt x="189" y="19343"/>
                    </a:lnTo>
                    <a:lnTo>
                      <a:pt x="189" y="19182"/>
                    </a:lnTo>
                    <a:lnTo>
                      <a:pt x="0" y="19182"/>
                    </a:lnTo>
                    <a:lnTo>
                      <a:pt x="0" y="19020"/>
                    </a:lnTo>
                    <a:lnTo>
                      <a:pt x="378" y="18537"/>
                    </a:lnTo>
                    <a:lnTo>
                      <a:pt x="568" y="18214"/>
                    </a:lnTo>
                    <a:lnTo>
                      <a:pt x="947" y="18053"/>
                    </a:lnTo>
                    <a:lnTo>
                      <a:pt x="1136" y="17892"/>
                    </a:lnTo>
                    <a:lnTo>
                      <a:pt x="1515" y="17892"/>
                    </a:lnTo>
                    <a:lnTo>
                      <a:pt x="2273" y="17570"/>
                    </a:lnTo>
                    <a:lnTo>
                      <a:pt x="2273" y="17408"/>
                    </a:lnTo>
                    <a:lnTo>
                      <a:pt x="2084" y="17247"/>
                    </a:lnTo>
                    <a:lnTo>
                      <a:pt x="1705" y="17247"/>
                    </a:lnTo>
                    <a:lnTo>
                      <a:pt x="1705" y="16925"/>
                    </a:lnTo>
                    <a:lnTo>
                      <a:pt x="2084" y="16602"/>
                    </a:lnTo>
                    <a:lnTo>
                      <a:pt x="2463" y="16602"/>
                    </a:lnTo>
                    <a:lnTo>
                      <a:pt x="2652" y="16764"/>
                    </a:lnTo>
                    <a:lnTo>
                      <a:pt x="2842" y="17086"/>
                    </a:lnTo>
                    <a:lnTo>
                      <a:pt x="3410" y="17570"/>
                    </a:lnTo>
                    <a:lnTo>
                      <a:pt x="4168" y="17570"/>
                    </a:lnTo>
                    <a:lnTo>
                      <a:pt x="4168" y="17247"/>
                    </a:lnTo>
                    <a:lnTo>
                      <a:pt x="3978" y="17086"/>
                    </a:lnTo>
                    <a:lnTo>
                      <a:pt x="3978" y="16925"/>
                    </a:lnTo>
                    <a:lnTo>
                      <a:pt x="3789" y="16764"/>
                    </a:lnTo>
                    <a:lnTo>
                      <a:pt x="3789" y="16602"/>
                    </a:lnTo>
                    <a:lnTo>
                      <a:pt x="3410" y="16441"/>
                    </a:lnTo>
                    <a:lnTo>
                      <a:pt x="3410" y="16119"/>
                    </a:lnTo>
                    <a:lnTo>
                      <a:pt x="3600" y="15958"/>
                    </a:lnTo>
                    <a:lnTo>
                      <a:pt x="3789" y="15635"/>
                    </a:lnTo>
                    <a:lnTo>
                      <a:pt x="3789" y="15474"/>
                    </a:lnTo>
                    <a:lnTo>
                      <a:pt x="3410" y="15474"/>
                    </a:lnTo>
                    <a:lnTo>
                      <a:pt x="2652" y="15958"/>
                    </a:lnTo>
                    <a:lnTo>
                      <a:pt x="2463" y="15958"/>
                    </a:lnTo>
                    <a:lnTo>
                      <a:pt x="2273" y="15797"/>
                    </a:lnTo>
                    <a:lnTo>
                      <a:pt x="2463" y="15635"/>
                    </a:lnTo>
                    <a:lnTo>
                      <a:pt x="2463" y="15313"/>
                    </a:lnTo>
                    <a:lnTo>
                      <a:pt x="2842" y="14991"/>
                    </a:lnTo>
                    <a:lnTo>
                      <a:pt x="3221" y="14507"/>
                    </a:lnTo>
                    <a:lnTo>
                      <a:pt x="3410" y="14185"/>
                    </a:lnTo>
                    <a:lnTo>
                      <a:pt x="3600" y="14023"/>
                    </a:lnTo>
                    <a:lnTo>
                      <a:pt x="3789" y="14023"/>
                    </a:lnTo>
                    <a:lnTo>
                      <a:pt x="4168" y="14346"/>
                    </a:lnTo>
                    <a:lnTo>
                      <a:pt x="4357" y="14346"/>
                    </a:lnTo>
                    <a:lnTo>
                      <a:pt x="5494" y="13862"/>
                    </a:lnTo>
                    <a:lnTo>
                      <a:pt x="5873" y="13540"/>
                    </a:lnTo>
                    <a:lnTo>
                      <a:pt x="6063" y="13540"/>
                    </a:lnTo>
                    <a:lnTo>
                      <a:pt x="6442" y="13379"/>
                    </a:lnTo>
                    <a:lnTo>
                      <a:pt x="6442" y="13217"/>
                    </a:lnTo>
                    <a:lnTo>
                      <a:pt x="6252" y="13056"/>
                    </a:lnTo>
                    <a:lnTo>
                      <a:pt x="5873" y="13056"/>
                    </a:lnTo>
                    <a:lnTo>
                      <a:pt x="5684" y="13379"/>
                    </a:lnTo>
                    <a:lnTo>
                      <a:pt x="5305" y="13379"/>
                    </a:lnTo>
                    <a:lnTo>
                      <a:pt x="5115" y="13217"/>
                    </a:lnTo>
                    <a:lnTo>
                      <a:pt x="4926" y="13217"/>
                    </a:lnTo>
                    <a:lnTo>
                      <a:pt x="4736" y="13056"/>
                    </a:lnTo>
                    <a:lnTo>
                      <a:pt x="5115" y="11605"/>
                    </a:lnTo>
                    <a:lnTo>
                      <a:pt x="5494" y="11283"/>
                    </a:lnTo>
                    <a:lnTo>
                      <a:pt x="5684" y="10961"/>
                    </a:lnTo>
                    <a:lnTo>
                      <a:pt x="5684" y="10800"/>
                    </a:lnTo>
                    <a:lnTo>
                      <a:pt x="5494" y="10638"/>
                    </a:lnTo>
                    <a:lnTo>
                      <a:pt x="5115" y="10155"/>
                    </a:lnTo>
                    <a:lnTo>
                      <a:pt x="4926" y="9832"/>
                    </a:lnTo>
                    <a:lnTo>
                      <a:pt x="4926" y="9026"/>
                    </a:lnTo>
                    <a:lnTo>
                      <a:pt x="5305" y="8865"/>
                    </a:lnTo>
                    <a:lnTo>
                      <a:pt x="5494" y="8704"/>
                    </a:lnTo>
                    <a:lnTo>
                      <a:pt x="5684" y="8704"/>
                    </a:lnTo>
                    <a:lnTo>
                      <a:pt x="6063" y="8865"/>
                    </a:lnTo>
                    <a:lnTo>
                      <a:pt x="6442" y="9188"/>
                    </a:lnTo>
                    <a:lnTo>
                      <a:pt x="6631" y="9510"/>
                    </a:lnTo>
                    <a:lnTo>
                      <a:pt x="6821" y="9671"/>
                    </a:lnTo>
                    <a:lnTo>
                      <a:pt x="7010" y="11283"/>
                    </a:lnTo>
                    <a:lnTo>
                      <a:pt x="7010" y="11605"/>
                    </a:lnTo>
                    <a:lnTo>
                      <a:pt x="7199" y="11605"/>
                    </a:lnTo>
                    <a:lnTo>
                      <a:pt x="7389" y="11444"/>
                    </a:lnTo>
                    <a:lnTo>
                      <a:pt x="7389" y="11283"/>
                    </a:lnTo>
                    <a:lnTo>
                      <a:pt x="7768" y="10961"/>
                    </a:lnTo>
                    <a:lnTo>
                      <a:pt x="7768" y="10800"/>
                    </a:lnTo>
                    <a:lnTo>
                      <a:pt x="7578" y="10316"/>
                    </a:lnTo>
                    <a:lnTo>
                      <a:pt x="7578" y="9349"/>
                    </a:lnTo>
                    <a:lnTo>
                      <a:pt x="7768" y="9188"/>
                    </a:lnTo>
                    <a:lnTo>
                      <a:pt x="7957" y="8865"/>
                    </a:lnTo>
                    <a:lnTo>
                      <a:pt x="7957" y="8543"/>
                    </a:lnTo>
                    <a:lnTo>
                      <a:pt x="8147" y="8220"/>
                    </a:lnTo>
                    <a:lnTo>
                      <a:pt x="8147" y="7737"/>
                    </a:lnTo>
                    <a:lnTo>
                      <a:pt x="9852" y="7576"/>
                    </a:lnTo>
                    <a:lnTo>
                      <a:pt x="10231" y="7737"/>
                    </a:lnTo>
                    <a:lnTo>
                      <a:pt x="10989" y="7737"/>
                    </a:lnTo>
                    <a:lnTo>
                      <a:pt x="11178" y="7576"/>
                    </a:lnTo>
                    <a:lnTo>
                      <a:pt x="11368" y="7253"/>
                    </a:lnTo>
                    <a:lnTo>
                      <a:pt x="11557" y="7092"/>
                    </a:lnTo>
                    <a:lnTo>
                      <a:pt x="11936" y="6931"/>
                    </a:lnTo>
                    <a:lnTo>
                      <a:pt x="12315" y="6931"/>
                    </a:lnTo>
                    <a:lnTo>
                      <a:pt x="12126" y="6770"/>
                    </a:lnTo>
                    <a:lnTo>
                      <a:pt x="12505" y="6447"/>
                    </a:lnTo>
                    <a:lnTo>
                      <a:pt x="12694" y="6447"/>
                    </a:lnTo>
                    <a:lnTo>
                      <a:pt x="12694" y="6286"/>
                    </a:lnTo>
                    <a:lnTo>
                      <a:pt x="12315" y="6125"/>
                    </a:lnTo>
                    <a:lnTo>
                      <a:pt x="9094" y="6447"/>
                    </a:lnTo>
                    <a:lnTo>
                      <a:pt x="8715" y="6125"/>
                    </a:lnTo>
                    <a:lnTo>
                      <a:pt x="8526" y="6125"/>
                    </a:lnTo>
                    <a:lnTo>
                      <a:pt x="8147" y="5964"/>
                    </a:lnTo>
                    <a:lnTo>
                      <a:pt x="6631" y="5964"/>
                    </a:lnTo>
                    <a:lnTo>
                      <a:pt x="6252" y="5641"/>
                    </a:lnTo>
                    <a:lnTo>
                      <a:pt x="5873" y="5641"/>
                    </a:lnTo>
                    <a:lnTo>
                      <a:pt x="5873" y="5802"/>
                    </a:lnTo>
                    <a:lnTo>
                      <a:pt x="5494" y="5964"/>
                    </a:lnTo>
                    <a:lnTo>
                      <a:pt x="5115" y="5964"/>
                    </a:lnTo>
                    <a:lnTo>
                      <a:pt x="5115" y="5802"/>
                    </a:lnTo>
                    <a:lnTo>
                      <a:pt x="4168" y="5158"/>
                    </a:lnTo>
                    <a:lnTo>
                      <a:pt x="3978" y="4835"/>
                    </a:lnTo>
                    <a:lnTo>
                      <a:pt x="3978" y="4513"/>
                    </a:lnTo>
                    <a:lnTo>
                      <a:pt x="4168" y="4352"/>
                    </a:lnTo>
                    <a:lnTo>
                      <a:pt x="4357" y="4029"/>
                    </a:lnTo>
                    <a:lnTo>
                      <a:pt x="4168" y="3707"/>
                    </a:lnTo>
                    <a:lnTo>
                      <a:pt x="4168" y="3546"/>
                    </a:lnTo>
                    <a:lnTo>
                      <a:pt x="3978" y="3546"/>
                    </a:lnTo>
                    <a:lnTo>
                      <a:pt x="4168" y="3385"/>
                    </a:lnTo>
                    <a:lnTo>
                      <a:pt x="4168" y="3223"/>
                    </a:lnTo>
                    <a:lnTo>
                      <a:pt x="4547" y="3062"/>
                    </a:lnTo>
                    <a:lnTo>
                      <a:pt x="4736" y="2901"/>
                    </a:lnTo>
                    <a:lnTo>
                      <a:pt x="5305" y="2901"/>
                    </a:lnTo>
                    <a:lnTo>
                      <a:pt x="5684" y="3062"/>
                    </a:lnTo>
                    <a:lnTo>
                      <a:pt x="6063" y="3385"/>
                    </a:lnTo>
                    <a:lnTo>
                      <a:pt x="6252" y="3385"/>
                    </a:lnTo>
                    <a:lnTo>
                      <a:pt x="6442" y="3546"/>
                    </a:lnTo>
                    <a:lnTo>
                      <a:pt x="6631" y="2740"/>
                    </a:lnTo>
                    <a:lnTo>
                      <a:pt x="6631" y="2579"/>
                    </a:lnTo>
                    <a:lnTo>
                      <a:pt x="7010" y="2256"/>
                    </a:lnTo>
                    <a:lnTo>
                      <a:pt x="7389" y="2095"/>
                    </a:lnTo>
                    <a:lnTo>
                      <a:pt x="8147" y="2095"/>
                    </a:lnTo>
                    <a:lnTo>
                      <a:pt x="8526" y="1934"/>
                    </a:lnTo>
                    <a:lnTo>
                      <a:pt x="8715" y="1773"/>
                    </a:lnTo>
                    <a:lnTo>
                      <a:pt x="9094" y="2095"/>
                    </a:lnTo>
                    <a:lnTo>
                      <a:pt x="9473" y="1450"/>
                    </a:lnTo>
                    <a:lnTo>
                      <a:pt x="9473" y="1289"/>
                    </a:lnTo>
                    <a:lnTo>
                      <a:pt x="9663" y="1128"/>
                    </a:lnTo>
                    <a:lnTo>
                      <a:pt x="10042" y="967"/>
                    </a:lnTo>
                    <a:lnTo>
                      <a:pt x="10421" y="644"/>
                    </a:lnTo>
                    <a:lnTo>
                      <a:pt x="11178" y="483"/>
                    </a:lnTo>
                    <a:lnTo>
                      <a:pt x="11368" y="1128"/>
                    </a:lnTo>
                    <a:lnTo>
                      <a:pt x="11557" y="322"/>
                    </a:lnTo>
                    <a:lnTo>
                      <a:pt x="11557" y="161"/>
                    </a:lnTo>
                    <a:lnTo>
                      <a:pt x="11936" y="161"/>
                    </a:lnTo>
                    <a:lnTo>
                      <a:pt x="12315" y="0"/>
                    </a:lnTo>
                    <a:lnTo>
                      <a:pt x="13073" y="0"/>
                    </a:lnTo>
                    <a:lnTo>
                      <a:pt x="14021" y="161"/>
                    </a:lnTo>
                    <a:lnTo>
                      <a:pt x="15157" y="161"/>
                    </a:lnTo>
                    <a:lnTo>
                      <a:pt x="16105" y="322"/>
                    </a:lnTo>
                    <a:lnTo>
                      <a:pt x="16484" y="322"/>
                    </a:lnTo>
                    <a:lnTo>
                      <a:pt x="16484" y="1128"/>
                    </a:lnTo>
                    <a:lnTo>
                      <a:pt x="17052" y="644"/>
                    </a:lnTo>
                    <a:lnTo>
                      <a:pt x="17431" y="483"/>
                    </a:lnTo>
                    <a:lnTo>
                      <a:pt x="17810" y="483"/>
                    </a:lnTo>
                    <a:lnTo>
                      <a:pt x="18189" y="644"/>
                    </a:lnTo>
                    <a:lnTo>
                      <a:pt x="18568" y="644"/>
                    </a:lnTo>
                    <a:lnTo>
                      <a:pt x="18947" y="967"/>
                    </a:lnTo>
                    <a:lnTo>
                      <a:pt x="19136" y="1289"/>
                    </a:lnTo>
                    <a:lnTo>
                      <a:pt x="19515" y="1611"/>
                    </a:lnTo>
                    <a:lnTo>
                      <a:pt x="19894" y="1773"/>
                    </a:lnTo>
                    <a:lnTo>
                      <a:pt x="20084" y="2095"/>
                    </a:lnTo>
                    <a:lnTo>
                      <a:pt x="19705" y="2417"/>
                    </a:lnTo>
                    <a:lnTo>
                      <a:pt x="19894" y="2417"/>
                    </a:lnTo>
                    <a:lnTo>
                      <a:pt x="19894" y="2256"/>
                    </a:lnTo>
                    <a:lnTo>
                      <a:pt x="20273" y="2256"/>
                    </a:lnTo>
                    <a:lnTo>
                      <a:pt x="20463" y="2417"/>
                    </a:lnTo>
                    <a:lnTo>
                      <a:pt x="20842" y="2901"/>
                    </a:lnTo>
                    <a:lnTo>
                      <a:pt x="21031" y="3223"/>
                    </a:lnTo>
                    <a:lnTo>
                      <a:pt x="20652" y="4191"/>
                    </a:lnTo>
                    <a:lnTo>
                      <a:pt x="20463" y="4513"/>
                    </a:lnTo>
                    <a:lnTo>
                      <a:pt x="20652" y="4835"/>
                    </a:lnTo>
                    <a:lnTo>
                      <a:pt x="20652" y="5158"/>
                    </a:lnTo>
                    <a:lnTo>
                      <a:pt x="21031" y="548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210" name="AutoShape 34"/>
              <p:cNvSpPr>
                <a:spLocks/>
              </p:cNvSpPr>
              <p:nvPr/>
            </p:nvSpPr>
            <p:spPr bwMode="auto">
              <a:xfrm>
                <a:off x="491197" y="534799"/>
                <a:ext cx="1588868" cy="986244"/>
              </a:xfrm>
              <a:custGeom>
                <a:avLst/>
                <a:gdLst>
                  <a:gd name="T0" fmla="*/ 794434 w 21600"/>
                  <a:gd name="T1" fmla="*/ 493122 h 21600"/>
                  <a:gd name="T2" fmla="*/ 794434 w 21600"/>
                  <a:gd name="T3" fmla="*/ 493122 h 21600"/>
                  <a:gd name="T4" fmla="*/ 794434 w 21600"/>
                  <a:gd name="T5" fmla="*/ 493122 h 21600"/>
                  <a:gd name="T6" fmla="*/ 794434 w 21600"/>
                  <a:gd name="T7" fmla="*/ 49312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782" y="20326"/>
                    </a:moveTo>
                    <a:lnTo>
                      <a:pt x="17058" y="19978"/>
                    </a:lnTo>
                    <a:lnTo>
                      <a:pt x="17374" y="19746"/>
                    </a:lnTo>
                    <a:lnTo>
                      <a:pt x="17651" y="19689"/>
                    </a:lnTo>
                    <a:lnTo>
                      <a:pt x="17888" y="19631"/>
                    </a:lnTo>
                    <a:lnTo>
                      <a:pt x="17967" y="19631"/>
                    </a:lnTo>
                    <a:lnTo>
                      <a:pt x="18085" y="19341"/>
                    </a:lnTo>
                    <a:lnTo>
                      <a:pt x="18164" y="19167"/>
                    </a:lnTo>
                    <a:lnTo>
                      <a:pt x="18243" y="19052"/>
                    </a:lnTo>
                    <a:lnTo>
                      <a:pt x="18401" y="18936"/>
                    </a:lnTo>
                    <a:lnTo>
                      <a:pt x="18440" y="18936"/>
                    </a:lnTo>
                    <a:lnTo>
                      <a:pt x="18480" y="18994"/>
                    </a:lnTo>
                    <a:lnTo>
                      <a:pt x="18519" y="18994"/>
                    </a:lnTo>
                    <a:lnTo>
                      <a:pt x="18638" y="19052"/>
                    </a:lnTo>
                    <a:lnTo>
                      <a:pt x="18677" y="19283"/>
                    </a:lnTo>
                    <a:lnTo>
                      <a:pt x="18638" y="19515"/>
                    </a:lnTo>
                    <a:lnTo>
                      <a:pt x="18559" y="19746"/>
                    </a:lnTo>
                    <a:lnTo>
                      <a:pt x="18519" y="19920"/>
                    </a:lnTo>
                    <a:lnTo>
                      <a:pt x="18480" y="19978"/>
                    </a:lnTo>
                    <a:lnTo>
                      <a:pt x="18677" y="20210"/>
                    </a:lnTo>
                    <a:lnTo>
                      <a:pt x="18875" y="20268"/>
                    </a:lnTo>
                    <a:lnTo>
                      <a:pt x="19033" y="20152"/>
                    </a:lnTo>
                    <a:lnTo>
                      <a:pt x="19151" y="20036"/>
                    </a:lnTo>
                    <a:lnTo>
                      <a:pt x="19191" y="19978"/>
                    </a:lnTo>
                    <a:lnTo>
                      <a:pt x="19349" y="19978"/>
                    </a:lnTo>
                    <a:lnTo>
                      <a:pt x="19388" y="20036"/>
                    </a:lnTo>
                    <a:lnTo>
                      <a:pt x="19388" y="20094"/>
                    </a:lnTo>
                    <a:lnTo>
                      <a:pt x="19230" y="20326"/>
                    </a:lnTo>
                    <a:lnTo>
                      <a:pt x="19191" y="20326"/>
                    </a:lnTo>
                    <a:lnTo>
                      <a:pt x="19072" y="20441"/>
                    </a:lnTo>
                    <a:lnTo>
                      <a:pt x="18993" y="20499"/>
                    </a:lnTo>
                    <a:lnTo>
                      <a:pt x="18954" y="20615"/>
                    </a:lnTo>
                    <a:lnTo>
                      <a:pt x="18954" y="20847"/>
                    </a:lnTo>
                    <a:lnTo>
                      <a:pt x="18993" y="20905"/>
                    </a:lnTo>
                    <a:lnTo>
                      <a:pt x="19112" y="20905"/>
                    </a:lnTo>
                    <a:lnTo>
                      <a:pt x="19586" y="20673"/>
                    </a:lnTo>
                    <a:lnTo>
                      <a:pt x="19783" y="20557"/>
                    </a:lnTo>
                    <a:lnTo>
                      <a:pt x="19941" y="20441"/>
                    </a:lnTo>
                    <a:lnTo>
                      <a:pt x="19980" y="20383"/>
                    </a:lnTo>
                    <a:lnTo>
                      <a:pt x="19980" y="20326"/>
                    </a:lnTo>
                    <a:lnTo>
                      <a:pt x="19862" y="20152"/>
                    </a:lnTo>
                    <a:lnTo>
                      <a:pt x="19823" y="20152"/>
                    </a:lnTo>
                    <a:lnTo>
                      <a:pt x="19744" y="20094"/>
                    </a:lnTo>
                    <a:lnTo>
                      <a:pt x="19665" y="19978"/>
                    </a:lnTo>
                    <a:lnTo>
                      <a:pt x="19546" y="19862"/>
                    </a:lnTo>
                    <a:lnTo>
                      <a:pt x="19388" y="19631"/>
                    </a:lnTo>
                    <a:lnTo>
                      <a:pt x="19349" y="19515"/>
                    </a:lnTo>
                    <a:lnTo>
                      <a:pt x="19191" y="19283"/>
                    </a:lnTo>
                    <a:lnTo>
                      <a:pt x="19151" y="19167"/>
                    </a:lnTo>
                    <a:lnTo>
                      <a:pt x="19191" y="19052"/>
                    </a:lnTo>
                    <a:lnTo>
                      <a:pt x="19191" y="18994"/>
                    </a:lnTo>
                    <a:lnTo>
                      <a:pt x="19230" y="18936"/>
                    </a:lnTo>
                    <a:lnTo>
                      <a:pt x="19230" y="18762"/>
                    </a:lnTo>
                    <a:lnTo>
                      <a:pt x="19191" y="18704"/>
                    </a:lnTo>
                    <a:lnTo>
                      <a:pt x="19151" y="18704"/>
                    </a:lnTo>
                    <a:lnTo>
                      <a:pt x="19112" y="18646"/>
                    </a:lnTo>
                    <a:lnTo>
                      <a:pt x="19072" y="18704"/>
                    </a:lnTo>
                    <a:lnTo>
                      <a:pt x="19033" y="18704"/>
                    </a:lnTo>
                    <a:lnTo>
                      <a:pt x="19033" y="18530"/>
                    </a:lnTo>
                    <a:lnTo>
                      <a:pt x="19151" y="18530"/>
                    </a:lnTo>
                    <a:lnTo>
                      <a:pt x="19309" y="18415"/>
                    </a:lnTo>
                    <a:lnTo>
                      <a:pt x="19349" y="18299"/>
                    </a:lnTo>
                    <a:lnTo>
                      <a:pt x="19388" y="18241"/>
                    </a:lnTo>
                    <a:lnTo>
                      <a:pt x="19388" y="18183"/>
                    </a:lnTo>
                    <a:lnTo>
                      <a:pt x="19349" y="18067"/>
                    </a:lnTo>
                    <a:lnTo>
                      <a:pt x="19270" y="17951"/>
                    </a:lnTo>
                    <a:lnTo>
                      <a:pt x="19112" y="17951"/>
                    </a:lnTo>
                    <a:lnTo>
                      <a:pt x="19072" y="18009"/>
                    </a:lnTo>
                    <a:lnTo>
                      <a:pt x="19033" y="18009"/>
                    </a:lnTo>
                    <a:lnTo>
                      <a:pt x="18717" y="18183"/>
                    </a:lnTo>
                    <a:lnTo>
                      <a:pt x="18480" y="18357"/>
                    </a:lnTo>
                    <a:lnTo>
                      <a:pt x="18361" y="18472"/>
                    </a:lnTo>
                    <a:lnTo>
                      <a:pt x="17927" y="19109"/>
                    </a:lnTo>
                    <a:lnTo>
                      <a:pt x="17730" y="19283"/>
                    </a:lnTo>
                    <a:lnTo>
                      <a:pt x="17611" y="19341"/>
                    </a:lnTo>
                    <a:lnTo>
                      <a:pt x="18204" y="18299"/>
                    </a:lnTo>
                    <a:lnTo>
                      <a:pt x="18322" y="18009"/>
                    </a:lnTo>
                    <a:lnTo>
                      <a:pt x="18361" y="17951"/>
                    </a:lnTo>
                    <a:lnTo>
                      <a:pt x="18796" y="17546"/>
                    </a:lnTo>
                    <a:lnTo>
                      <a:pt x="19112" y="17314"/>
                    </a:lnTo>
                    <a:lnTo>
                      <a:pt x="19230" y="17314"/>
                    </a:lnTo>
                    <a:lnTo>
                      <a:pt x="19546" y="17372"/>
                    </a:lnTo>
                    <a:lnTo>
                      <a:pt x="20178" y="17372"/>
                    </a:lnTo>
                    <a:lnTo>
                      <a:pt x="20415" y="17314"/>
                    </a:lnTo>
                    <a:lnTo>
                      <a:pt x="20494" y="17314"/>
                    </a:lnTo>
                    <a:lnTo>
                      <a:pt x="20652" y="17256"/>
                    </a:lnTo>
                    <a:lnTo>
                      <a:pt x="20770" y="17198"/>
                    </a:lnTo>
                    <a:lnTo>
                      <a:pt x="20889" y="17025"/>
                    </a:lnTo>
                    <a:lnTo>
                      <a:pt x="20928" y="16909"/>
                    </a:lnTo>
                    <a:lnTo>
                      <a:pt x="20928" y="16793"/>
                    </a:lnTo>
                    <a:lnTo>
                      <a:pt x="21007" y="16619"/>
                    </a:lnTo>
                    <a:lnTo>
                      <a:pt x="21086" y="16504"/>
                    </a:lnTo>
                    <a:lnTo>
                      <a:pt x="21244" y="16388"/>
                    </a:lnTo>
                    <a:lnTo>
                      <a:pt x="21323" y="16388"/>
                    </a:lnTo>
                    <a:lnTo>
                      <a:pt x="21363" y="16446"/>
                    </a:lnTo>
                    <a:lnTo>
                      <a:pt x="21521" y="16272"/>
                    </a:lnTo>
                    <a:lnTo>
                      <a:pt x="21599" y="15982"/>
                    </a:lnTo>
                    <a:lnTo>
                      <a:pt x="21599" y="15635"/>
                    </a:lnTo>
                    <a:lnTo>
                      <a:pt x="21560" y="15345"/>
                    </a:lnTo>
                    <a:lnTo>
                      <a:pt x="21481" y="15172"/>
                    </a:lnTo>
                    <a:lnTo>
                      <a:pt x="21363" y="14998"/>
                    </a:lnTo>
                    <a:lnTo>
                      <a:pt x="21284" y="14998"/>
                    </a:lnTo>
                    <a:lnTo>
                      <a:pt x="21244" y="14766"/>
                    </a:lnTo>
                    <a:lnTo>
                      <a:pt x="21205" y="14593"/>
                    </a:lnTo>
                    <a:lnTo>
                      <a:pt x="21165" y="14535"/>
                    </a:lnTo>
                    <a:lnTo>
                      <a:pt x="21165" y="14477"/>
                    </a:lnTo>
                    <a:lnTo>
                      <a:pt x="20770" y="14477"/>
                    </a:lnTo>
                    <a:lnTo>
                      <a:pt x="20691" y="14535"/>
                    </a:lnTo>
                    <a:lnTo>
                      <a:pt x="20652" y="14593"/>
                    </a:lnTo>
                    <a:lnTo>
                      <a:pt x="20612" y="14535"/>
                    </a:lnTo>
                    <a:lnTo>
                      <a:pt x="20573" y="14535"/>
                    </a:lnTo>
                    <a:lnTo>
                      <a:pt x="20533" y="14477"/>
                    </a:lnTo>
                    <a:lnTo>
                      <a:pt x="20415" y="14013"/>
                    </a:lnTo>
                    <a:lnTo>
                      <a:pt x="20336" y="13550"/>
                    </a:lnTo>
                    <a:lnTo>
                      <a:pt x="20257" y="13203"/>
                    </a:lnTo>
                    <a:lnTo>
                      <a:pt x="20217" y="13087"/>
                    </a:lnTo>
                    <a:lnTo>
                      <a:pt x="20217" y="13203"/>
                    </a:lnTo>
                    <a:lnTo>
                      <a:pt x="20178" y="12971"/>
                    </a:lnTo>
                    <a:lnTo>
                      <a:pt x="20059" y="12624"/>
                    </a:lnTo>
                    <a:lnTo>
                      <a:pt x="19941" y="12218"/>
                    </a:lnTo>
                    <a:lnTo>
                      <a:pt x="19783" y="11813"/>
                    </a:lnTo>
                    <a:lnTo>
                      <a:pt x="19665" y="11523"/>
                    </a:lnTo>
                    <a:lnTo>
                      <a:pt x="19625" y="11408"/>
                    </a:lnTo>
                    <a:lnTo>
                      <a:pt x="19586" y="11118"/>
                    </a:lnTo>
                    <a:lnTo>
                      <a:pt x="19507" y="10944"/>
                    </a:lnTo>
                    <a:lnTo>
                      <a:pt x="19467" y="10828"/>
                    </a:lnTo>
                    <a:lnTo>
                      <a:pt x="19388" y="10771"/>
                    </a:lnTo>
                    <a:lnTo>
                      <a:pt x="19349" y="10713"/>
                    </a:lnTo>
                    <a:lnTo>
                      <a:pt x="19230" y="10713"/>
                    </a:lnTo>
                    <a:lnTo>
                      <a:pt x="19230" y="10771"/>
                    </a:lnTo>
                    <a:lnTo>
                      <a:pt x="19191" y="10771"/>
                    </a:lnTo>
                    <a:lnTo>
                      <a:pt x="19230" y="11176"/>
                    </a:lnTo>
                    <a:lnTo>
                      <a:pt x="19151" y="11408"/>
                    </a:lnTo>
                    <a:lnTo>
                      <a:pt x="19033" y="11581"/>
                    </a:lnTo>
                    <a:lnTo>
                      <a:pt x="18914" y="11697"/>
                    </a:lnTo>
                    <a:lnTo>
                      <a:pt x="18835" y="11697"/>
                    </a:lnTo>
                    <a:lnTo>
                      <a:pt x="18598" y="11813"/>
                    </a:lnTo>
                    <a:lnTo>
                      <a:pt x="18401" y="11813"/>
                    </a:lnTo>
                    <a:lnTo>
                      <a:pt x="18282" y="11697"/>
                    </a:lnTo>
                    <a:lnTo>
                      <a:pt x="18243" y="11581"/>
                    </a:lnTo>
                    <a:lnTo>
                      <a:pt x="18204" y="11523"/>
                    </a:lnTo>
                    <a:lnTo>
                      <a:pt x="18125" y="11234"/>
                    </a:lnTo>
                    <a:lnTo>
                      <a:pt x="18125" y="10944"/>
                    </a:lnTo>
                    <a:lnTo>
                      <a:pt x="18164" y="10713"/>
                    </a:lnTo>
                    <a:lnTo>
                      <a:pt x="18204" y="10597"/>
                    </a:lnTo>
                    <a:lnTo>
                      <a:pt x="18085" y="10249"/>
                    </a:lnTo>
                    <a:lnTo>
                      <a:pt x="18125" y="10134"/>
                    </a:lnTo>
                    <a:lnTo>
                      <a:pt x="18125" y="9960"/>
                    </a:lnTo>
                    <a:lnTo>
                      <a:pt x="18085" y="9902"/>
                    </a:lnTo>
                    <a:lnTo>
                      <a:pt x="17927" y="9786"/>
                    </a:lnTo>
                    <a:lnTo>
                      <a:pt x="17848" y="9670"/>
                    </a:lnTo>
                    <a:lnTo>
                      <a:pt x="17769" y="9612"/>
                    </a:lnTo>
                    <a:lnTo>
                      <a:pt x="17730" y="9497"/>
                    </a:lnTo>
                    <a:lnTo>
                      <a:pt x="17690" y="9439"/>
                    </a:lnTo>
                    <a:lnTo>
                      <a:pt x="17651" y="9439"/>
                    </a:lnTo>
                    <a:lnTo>
                      <a:pt x="17572" y="9265"/>
                    </a:lnTo>
                    <a:lnTo>
                      <a:pt x="17493" y="9149"/>
                    </a:lnTo>
                    <a:lnTo>
                      <a:pt x="17335" y="9033"/>
                    </a:lnTo>
                    <a:lnTo>
                      <a:pt x="17177" y="9033"/>
                    </a:lnTo>
                    <a:lnTo>
                      <a:pt x="16387" y="8975"/>
                    </a:lnTo>
                    <a:lnTo>
                      <a:pt x="16308" y="8917"/>
                    </a:lnTo>
                    <a:lnTo>
                      <a:pt x="16150" y="8917"/>
                    </a:lnTo>
                    <a:lnTo>
                      <a:pt x="16032" y="9091"/>
                    </a:lnTo>
                    <a:lnTo>
                      <a:pt x="15992" y="9207"/>
                    </a:lnTo>
                    <a:lnTo>
                      <a:pt x="15992" y="9381"/>
                    </a:lnTo>
                    <a:lnTo>
                      <a:pt x="15913" y="9497"/>
                    </a:lnTo>
                    <a:lnTo>
                      <a:pt x="15913" y="9960"/>
                    </a:lnTo>
                    <a:lnTo>
                      <a:pt x="15992" y="10076"/>
                    </a:lnTo>
                    <a:lnTo>
                      <a:pt x="16032" y="10249"/>
                    </a:lnTo>
                    <a:lnTo>
                      <a:pt x="16071" y="10365"/>
                    </a:lnTo>
                    <a:lnTo>
                      <a:pt x="16071" y="10597"/>
                    </a:lnTo>
                    <a:lnTo>
                      <a:pt x="15953" y="11234"/>
                    </a:lnTo>
                    <a:lnTo>
                      <a:pt x="15874" y="11639"/>
                    </a:lnTo>
                    <a:lnTo>
                      <a:pt x="15834" y="11813"/>
                    </a:lnTo>
                    <a:lnTo>
                      <a:pt x="15913" y="12045"/>
                    </a:lnTo>
                    <a:lnTo>
                      <a:pt x="15992" y="12450"/>
                    </a:lnTo>
                    <a:lnTo>
                      <a:pt x="16071" y="12913"/>
                    </a:lnTo>
                    <a:lnTo>
                      <a:pt x="16111" y="13261"/>
                    </a:lnTo>
                    <a:lnTo>
                      <a:pt x="16150" y="13376"/>
                    </a:lnTo>
                    <a:lnTo>
                      <a:pt x="16150" y="13608"/>
                    </a:lnTo>
                    <a:lnTo>
                      <a:pt x="16032" y="13956"/>
                    </a:lnTo>
                    <a:lnTo>
                      <a:pt x="15992" y="13956"/>
                    </a:lnTo>
                    <a:lnTo>
                      <a:pt x="15953" y="14013"/>
                    </a:lnTo>
                    <a:lnTo>
                      <a:pt x="15913" y="14013"/>
                    </a:lnTo>
                    <a:lnTo>
                      <a:pt x="15874" y="14187"/>
                    </a:lnTo>
                    <a:lnTo>
                      <a:pt x="15795" y="14361"/>
                    </a:lnTo>
                    <a:lnTo>
                      <a:pt x="15716" y="14477"/>
                    </a:lnTo>
                    <a:lnTo>
                      <a:pt x="15558" y="14593"/>
                    </a:lnTo>
                    <a:lnTo>
                      <a:pt x="15597" y="14650"/>
                    </a:lnTo>
                    <a:lnTo>
                      <a:pt x="15597" y="15635"/>
                    </a:lnTo>
                    <a:lnTo>
                      <a:pt x="15676" y="15867"/>
                    </a:lnTo>
                    <a:lnTo>
                      <a:pt x="15795" y="16040"/>
                    </a:lnTo>
                    <a:lnTo>
                      <a:pt x="15795" y="16272"/>
                    </a:lnTo>
                    <a:lnTo>
                      <a:pt x="15755" y="16446"/>
                    </a:lnTo>
                    <a:lnTo>
                      <a:pt x="15676" y="16561"/>
                    </a:lnTo>
                    <a:lnTo>
                      <a:pt x="15637" y="16677"/>
                    </a:lnTo>
                    <a:lnTo>
                      <a:pt x="15518" y="16851"/>
                    </a:lnTo>
                    <a:lnTo>
                      <a:pt x="15439" y="16909"/>
                    </a:lnTo>
                    <a:lnTo>
                      <a:pt x="15360" y="16909"/>
                    </a:lnTo>
                    <a:lnTo>
                      <a:pt x="15202" y="16677"/>
                    </a:lnTo>
                    <a:lnTo>
                      <a:pt x="15202" y="16619"/>
                    </a:lnTo>
                    <a:lnTo>
                      <a:pt x="15084" y="16272"/>
                    </a:lnTo>
                    <a:lnTo>
                      <a:pt x="15084" y="16214"/>
                    </a:lnTo>
                    <a:lnTo>
                      <a:pt x="15044" y="16156"/>
                    </a:lnTo>
                    <a:lnTo>
                      <a:pt x="14887" y="16040"/>
                    </a:lnTo>
                    <a:lnTo>
                      <a:pt x="14847" y="15924"/>
                    </a:lnTo>
                    <a:lnTo>
                      <a:pt x="14847" y="15693"/>
                    </a:lnTo>
                    <a:lnTo>
                      <a:pt x="14808" y="15635"/>
                    </a:lnTo>
                    <a:lnTo>
                      <a:pt x="14768" y="15461"/>
                    </a:lnTo>
                    <a:lnTo>
                      <a:pt x="14729" y="15345"/>
                    </a:lnTo>
                    <a:lnTo>
                      <a:pt x="14729" y="15172"/>
                    </a:lnTo>
                    <a:lnTo>
                      <a:pt x="14689" y="15114"/>
                    </a:lnTo>
                    <a:lnTo>
                      <a:pt x="14689" y="14766"/>
                    </a:lnTo>
                    <a:lnTo>
                      <a:pt x="14650" y="14593"/>
                    </a:lnTo>
                    <a:lnTo>
                      <a:pt x="14571" y="14477"/>
                    </a:lnTo>
                    <a:lnTo>
                      <a:pt x="14531" y="14361"/>
                    </a:lnTo>
                    <a:lnTo>
                      <a:pt x="14452" y="14303"/>
                    </a:lnTo>
                    <a:lnTo>
                      <a:pt x="14413" y="14245"/>
                    </a:lnTo>
                    <a:lnTo>
                      <a:pt x="14334" y="14245"/>
                    </a:lnTo>
                    <a:lnTo>
                      <a:pt x="14097" y="14187"/>
                    </a:lnTo>
                    <a:lnTo>
                      <a:pt x="13860" y="14187"/>
                    </a:lnTo>
                    <a:lnTo>
                      <a:pt x="13623" y="14245"/>
                    </a:lnTo>
                    <a:lnTo>
                      <a:pt x="13544" y="14245"/>
                    </a:lnTo>
                    <a:lnTo>
                      <a:pt x="13228" y="14129"/>
                    </a:lnTo>
                    <a:lnTo>
                      <a:pt x="13031" y="13840"/>
                    </a:lnTo>
                    <a:lnTo>
                      <a:pt x="12873" y="13550"/>
                    </a:lnTo>
                    <a:lnTo>
                      <a:pt x="12833" y="13261"/>
                    </a:lnTo>
                    <a:lnTo>
                      <a:pt x="12833" y="13203"/>
                    </a:lnTo>
                    <a:lnTo>
                      <a:pt x="12715" y="12913"/>
                    </a:lnTo>
                    <a:lnTo>
                      <a:pt x="12557" y="12566"/>
                    </a:lnTo>
                    <a:lnTo>
                      <a:pt x="12438" y="12450"/>
                    </a:lnTo>
                    <a:lnTo>
                      <a:pt x="12399" y="12392"/>
                    </a:lnTo>
                    <a:lnTo>
                      <a:pt x="12320" y="12392"/>
                    </a:lnTo>
                    <a:lnTo>
                      <a:pt x="12280" y="12160"/>
                    </a:lnTo>
                    <a:lnTo>
                      <a:pt x="12201" y="11929"/>
                    </a:lnTo>
                    <a:lnTo>
                      <a:pt x="12162" y="11871"/>
                    </a:lnTo>
                    <a:lnTo>
                      <a:pt x="12004" y="11929"/>
                    </a:lnTo>
                    <a:lnTo>
                      <a:pt x="11885" y="11871"/>
                    </a:lnTo>
                    <a:lnTo>
                      <a:pt x="11806" y="11813"/>
                    </a:lnTo>
                    <a:lnTo>
                      <a:pt x="11727" y="11639"/>
                    </a:lnTo>
                    <a:lnTo>
                      <a:pt x="11688" y="11523"/>
                    </a:lnTo>
                    <a:lnTo>
                      <a:pt x="11688" y="11350"/>
                    </a:lnTo>
                    <a:lnTo>
                      <a:pt x="11648" y="11234"/>
                    </a:lnTo>
                    <a:lnTo>
                      <a:pt x="11648" y="11118"/>
                    </a:lnTo>
                    <a:lnTo>
                      <a:pt x="11688" y="10771"/>
                    </a:lnTo>
                    <a:lnTo>
                      <a:pt x="11806" y="10365"/>
                    </a:lnTo>
                    <a:lnTo>
                      <a:pt x="12004" y="9902"/>
                    </a:lnTo>
                    <a:lnTo>
                      <a:pt x="12201" y="9554"/>
                    </a:lnTo>
                    <a:lnTo>
                      <a:pt x="12320" y="9265"/>
                    </a:lnTo>
                    <a:lnTo>
                      <a:pt x="12399" y="9207"/>
                    </a:lnTo>
                    <a:lnTo>
                      <a:pt x="12517" y="9149"/>
                    </a:lnTo>
                    <a:lnTo>
                      <a:pt x="12715" y="8860"/>
                    </a:lnTo>
                    <a:lnTo>
                      <a:pt x="12715" y="8802"/>
                    </a:lnTo>
                    <a:lnTo>
                      <a:pt x="12754" y="8744"/>
                    </a:lnTo>
                    <a:lnTo>
                      <a:pt x="12715" y="8628"/>
                    </a:lnTo>
                    <a:lnTo>
                      <a:pt x="12715" y="8570"/>
                    </a:lnTo>
                    <a:lnTo>
                      <a:pt x="12754" y="8512"/>
                    </a:lnTo>
                    <a:lnTo>
                      <a:pt x="12754" y="8454"/>
                    </a:lnTo>
                    <a:lnTo>
                      <a:pt x="12833" y="8454"/>
                    </a:lnTo>
                    <a:lnTo>
                      <a:pt x="12873" y="8396"/>
                    </a:lnTo>
                    <a:lnTo>
                      <a:pt x="12952" y="8454"/>
                    </a:lnTo>
                    <a:lnTo>
                      <a:pt x="13070" y="8454"/>
                    </a:lnTo>
                    <a:lnTo>
                      <a:pt x="13228" y="8570"/>
                    </a:lnTo>
                    <a:lnTo>
                      <a:pt x="13268" y="8570"/>
                    </a:lnTo>
                    <a:lnTo>
                      <a:pt x="13307" y="8628"/>
                    </a:lnTo>
                    <a:lnTo>
                      <a:pt x="13386" y="8454"/>
                    </a:lnTo>
                    <a:lnTo>
                      <a:pt x="13465" y="8165"/>
                    </a:lnTo>
                    <a:lnTo>
                      <a:pt x="13465" y="7701"/>
                    </a:lnTo>
                    <a:lnTo>
                      <a:pt x="13504" y="7238"/>
                    </a:lnTo>
                    <a:lnTo>
                      <a:pt x="13623" y="6891"/>
                    </a:lnTo>
                    <a:lnTo>
                      <a:pt x="13781" y="6659"/>
                    </a:lnTo>
                    <a:lnTo>
                      <a:pt x="13820" y="6543"/>
                    </a:lnTo>
                    <a:lnTo>
                      <a:pt x="13860" y="6369"/>
                    </a:lnTo>
                    <a:lnTo>
                      <a:pt x="13899" y="6312"/>
                    </a:lnTo>
                    <a:lnTo>
                      <a:pt x="13899" y="6254"/>
                    </a:lnTo>
                    <a:lnTo>
                      <a:pt x="13860" y="6196"/>
                    </a:lnTo>
                    <a:lnTo>
                      <a:pt x="13820" y="6196"/>
                    </a:lnTo>
                    <a:lnTo>
                      <a:pt x="13781" y="6254"/>
                    </a:lnTo>
                    <a:lnTo>
                      <a:pt x="13189" y="5790"/>
                    </a:lnTo>
                    <a:lnTo>
                      <a:pt x="13189" y="5675"/>
                    </a:lnTo>
                    <a:lnTo>
                      <a:pt x="13228" y="5675"/>
                    </a:lnTo>
                    <a:lnTo>
                      <a:pt x="13268" y="5617"/>
                    </a:lnTo>
                    <a:lnTo>
                      <a:pt x="13425" y="5617"/>
                    </a:lnTo>
                    <a:lnTo>
                      <a:pt x="13504" y="5675"/>
                    </a:lnTo>
                    <a:lnTo>
                      <a:pt x="13662" y="5675"/>
                    </a:lnTo>
                    <a:lnTo>
                      <a:pt x="13702" y="5732"/>
                    </a:lnTo>
                    <a:lnTo>
                      <a:pt x="13741" y="5732"/>
                    </a:lnTo>
                    <a:lnTo>
                      <a:pt x="13820" y="5675"/>
                    </a:lnTo>
                    <a:lnTo>
                      <a:pt x="13899" y="5675"/>
                    </a:lnTo>
                    <a:lnTo>
                      <a:pt x="14018" y="5732"/>
                    </a:lnTo>
                    <a:lnTo>
                      <a:pt x="14136" y="5732"/>
                    </a:lnTo>
                    <a:lnTo>
                      <a:pt x="14215" y="5790"/>
                    </a:lnTo>
                    <a:lnTo>
                      <a:pt x="14294" y="5790"/>
                    </a:lnTo>
                    <a:lnTo>
                      <a:pt x="14334" y="5848"/>
                    </a:lnTo>
                    <a:lnTo>
                      <a:pt x="14452" y="5501"/>
                    </a:lnTo>
                    <a:lnTo>
                      <a:pt x="14571" y="5617"/>
                    </a:lnTo>
                    <a:lnTo>
                      <a:pt x="14768" y="5617"/>
                    </a:lnTo>
                    <a:lnTo>
                      <a:pt x="14847" y="5559"/>
                    </a:lnTo>
                    <a:lnTo>
                      <a:pt x="14887" y="5501"/>
                    </a:lnTo>
                    <a:lnTo>
                      <a:pt x="14926" y="5501"/>
                    </a:lnTo>
                    <a:lnTo>
                      <a:pt x="15123" y="4922"/>
                    </a:lnTo>
                    <a:lnTo>
                      <a:pt x="15202" y="4864"/>
                    </a:lnTo>
                    <a:lnTo>
                      <a:pt x="15242" y="4806"/>
                    </a:lnTo>
                    <a:lnTo>
                      <a:pt x="15242" y="4690"/>
                    </a:lnTo>
                    <a:lnTo>
                      <a:pt x="15281" y="4516"/>
                    </a:lnTo>
                    <a:lnTo>
                      <a:pt x="15281" y="4401"/>
                    </a:lnTo>
                    <a:lnTo>
                      <a:pt x="15202" y="4053"/>
                    </a:lnTo>
                    <a:lnTo>
                      <a:pt x="15163" y="3995"/>
                    </a:lnTo>
                    <a:lnTo>
                      <a:pt x="15084" y="3937"/>
                    </a:lnTo>
                    <a:lnTo>
                      <a:pt x="15044" y="3879"/>
                    </a:lnTo>
                    <a:lnTo>
                      <a:pt x="14965" y="3821"/>
                    </a:lnTo>
                    <a:lnTo>
                      <a:pt x="14926" y="3706"/>
                    </a:lnTo>
                    <a:lnTo>
                      <a:pt x="14926" y="3474"/>
                    </a:lnTo>
                    <a:lnTo>
                      <a:pt x="14965" y="3416"/>
                    </a:lnTo>
                    <a:lnTo>
                      <a:pt x="15084" y="3300"/>
                    </a:lnTo>
                    <a:lnTo>
                      <a:pt x="15202" y="3300"/>
                    </a:lnTo>
                    <a:lnTo>
                      <a:pt x="15281" y="3184"/>
                    </a:lnTo>
                    <a:lnTo>
                      <a:pt x="15281" y="2953"/>
                    </a:lnTo>
                    <a:lnTo>
                      <a:pt x="15202" y="2837"/>
                    </a:lnTo>
                    <a:lnTo>
                      <a:pt x="15123" y="2779"/>
                    </a:lnTo>
                    <a:lnTo>
                      <a:pt x="15084" y="2721"/>
                    </a:lnTo>
                    <a:lnTo>
                      <a:pt x="15044" y="2721"/>
                    </a:lnTo>
                    <a:lnTo>
                      <a:pt x="15005" y="2779"/>
                    </a:lnTo>
                    <a:lnTo>
                      <a:pt x="14965" y="2084"/>
                    </a:lnTo>
                    <a:lnTo>
                      <a:pt x="14887" y="2142"/>
                    </a:lnTo>
                    <a:lnTo>
                      <a:pt x="14689" y="2142"/>
                    </a:lnTo>
                    <a:lnTo>
                      <a:pt x="14531" y="2026"/>
                    </a:lnTo>
                    <a:lnTo>
                      <a:pt x="14413" y="2026"/>
                    </a:lnTo>
                    <a:lnTo>
                      <a:pt x="14492" y="2895"/>
                    </a:lnTo>
                    <a:lnTo>
                      <a:pt x="14373" y="3069"/>
                    </a:lnTo>
                    <a:lnTo>
                      <a:pt x="14334" y="3242"/>
                    </a:lnTo>
                    <a:lnTo>
                      <a:pt x="14255" y="3474"/>
                    </a:lnTo>
                    <a:lnTo>
                      <a:pt x="14176" y="3821"/>
                    </a:lnTo>
                    <a:lnTo>
                      <a:pt x="14176" y="3879"/>
                    </a:lnTo>
                    <a:lnTo>
                      <a:pt x="14097" y="3995"/>
                    </a:lnTo>
                    <a:lnTo>
                      <a:pt x="14018" y="4053"/>
                    </a:lnTo>
                    <a:lnTo>
                      <a:pt x="13978" y="3995"/>
                    </a:lnTo>
                    <a:lnTo>
                      <a:pt x="13899" y="3937"/>
                    </a:lnTo>
                    <a:lnTo>
                      <a:pt x="13820" y="3821"/>
                    </a:lnTo>
                    <a:lnTo>
                      <a:pt x="13741" y="2837"/>
                    </a:lnTo>
                    <a:lnTo>
                      <a:pt x="13702" y="2779"/>
                    </a:lnTo>
                    <a:lnTo>
                      <a:pt x="13702" y="2721"/>
                    </a:lnTo>
                    <a:lnTo>
                      <a:pt x="13662" y="2663"/>
                    </a:lnTo>
                    <a:lnTo>
                      <a:pt x="13662" y="2721"/>
                    </a:lnTo>
                    <a:lnTo>
                      <a:pt x="13623" y="2779"/>
                    </a:lnTo>
                    <a:lnTo>
                      <a:pt x="13583" y="2953"/>
                    </a:lnTo>
                    <a:lnTo>
                      <a:pt x="13544" y="3011"/>
                    </a:lnTo>
                    <a:lnTo>
                      <a:pt x="13544" y="3069"/>
                    </a:lnTo>
                    <a:lnTo>
                      <a:pt x="13346" y="3358"/>
                    </a:lnTo>
                    <a:lnTo>
                      <a:pt x="13307" y="3358"/>
                    </a:lnTo>
                    <a:lnTo>
                      <a:pt x="13268" y="3300"/>
                    </a:lnTo>
                    <a:lnTo>
                      <a:pt x="13228" y="3184"/>
                    </a:lnTo>
                    <a:lnTo>
                      <a:pt x="13228" y="2837"/>
                    </a:lnTo>
                    <a:lnTo>
                      <a:pt x="13189" y="2779"/>
                    </a:lnTo>
                    <a:lnTo>
                      <a:pt x="13149" y="2779"/>
                    </a:lnTo>
                    <a:lnTo>
                      <a:pt x="13110" y="2837"/>
                    </a:lnTo>
                    <a:lnTo>
                      <a:pt x="13070" y="2837"/>
                    </a:lnTo>
                    <a:lnTo>
                      <a:pt x="13031" y="2895"/>
                    </a:lnTo>
                    <a:lnTo>
                      <a:pt x="12912" y="2895"/>
                    </a:lnTo>
                    <a:lnTo>
                      <a:pt x="12873" y="2837"/>
                    </a:lnTo>
                    <a:lnTo>
                      <a:pt x="12794" y="2779"/>
                    </a:lnTo>
                    <a:lnTo>
                      <a:pt x="12715" y="2663"/>
                    </a:lnTo>
                    <a:lnTo>
                      <a:pt x="12715" y="2605"/>
                    </a:lnTo>
                    <a:lnTo>
                      <a:pt x="12754" y="2547"/>
                    </a:lnTo>
                    <a:lnTo>
                      <a:pt x="12833" y="2200"/>
                    </a:lnTo>
                    <a:lnTo>
                      <a:pt x="12833" y="1679"/>
                    </a:lnTo>
                    <a:lnTo>
                      <a:pt x="12794" y="1621"/>
                    </a:lnTo>
                    <a:lnTo>
                      <a:pt x="12715" y="1389"/>
                    </a:lnTo>
                    <a:lnTo>
                      <a:pt x="12715" y="1216"/>
                    </a:lnTo>
                    <a:lnTo>
                      <a:pt x="12675" y="984"/>
                    </a:lnTo>
                    <a:lnTo>
                      <a:pt x="12596" y="752"/>
                    </a:lnTo>
                    <a:lnTo>
                      <a:pt x="12478" y="463"/>
                    </a:lnTo>
                    <a:lnTo>
                      <a:pt x="12320" y="231"/>
                    </a:lnTo>
                    <a:lnTo>
                      <a:pt x="12280" y="57"/>
                    </a:lnTo>
                    <a:lnTo>
                      <a:pt x="12241" y="0"/>
                    </a:lnTo>
                    <a:lnTo>
                      <a:pt x="12122" y="0"/>
                    </a:lnTo>
                    <a:lnTo>
                      <a:pt x="12043" y="115"/>
                    </a:lnTo>
                    <a:lnTo>
                      <a:pt x="12004" y="115"/>
                    </a:lnTo>
                    <a:lnTo>
                      <a:pt x="11925" y="173"/>
                    </a:lnTo>
                    <a:lnTo>
                      <a:pt x="11925" y="289"/>
                    </a:lnTo>
                    <a:lnTo>
                      <a:pt x="11885" y="405"/>
                    </a:lnTo>
                    <a:lnTo>
                      <a:pt x="11885" y="579"/>
                    </a:lnTo>
                    <a:lnTo>
                      <a:pt x="11846" y="636"/>
                    </a:lnTo>
                    <a:lnTo>
                      <a:pt x="11846" y="694"/>
                    </a:lnTo>
                    <a:lnTo>
                      <a:pt x="11727" y="810"/>
                    </a:lnTo>
                    <a:lnTo>
                      <a:pt x="11648" y="984"/>
                    </a:lnTo>
                    <a:lnTo>
                      <a:pt x="11609" y="1158"/>
                    </a:lnTo>
                    <a:lnTo>
                      <a:pt x="11609" y="1505"/>
                    </a:lnTo>
                    <a:lnTo>
                      <a:pt x="11648" y="1968"/>
                    </a:lnTo>
                    <a:lnTo>
                      <a:pt x="11806" y="2258"/>
                    </a:lnTo>
                    <a:lnTo>
                      <a:pt x="11964" y="2432"/>
                    </a:lnTo>
                    <a:lnTo>
                      <a:pt x="12083" y="2490"/>
                    </a:lnTo>
                    <a:lnTo>
                      <a:pt x="12162" y="2547"/>
                    </a:lnTo>
                    <a:lnTo>
                      <a:pt x="12043" y="2663"/>
                    </a:lnTo>
                    <a:lnTo>
                      <a:pt x="12004" y="2837"/>
                    </a:lnTo>
                    <a:lnTo>
                      <a:pt x="12004" y="2953"/>
                    </a:lnTo>
                    <a:lnTo>
                      <a:pt x="12043" y="3069"/>
                    </a:lnTo>
                    <a:lnTo>
                      <a:pt x="12201" y="3300"/>
                    </a:lnTo>
                    <a:lnTo>
                      <a:pt x="12280" y="3300"/>
                    </a:lnTo>
                    <a:lnTo>
                      <a:pt x="12320" y="3358"/>
                    </a:lnTo>
                    <a:lnTo>
                      <a:pt x="12399" y="3416"/>
                    </a:lnTo>
                    <a:lnTo>
                      <a:pt x="12438" y="3474"/>
                    </a:lnTo>
                    <a:lnTo>
                      <a:pt x="12438" y="3706"/>
                    </a:lnTo>
                    <a:lnTo>
                      <a:pt x="12320" y="3879"/>
                    </a:lnTo>
                    <a:lnTo>
                      <a:pt x="12122" y="4053"/>
                    </a:lnTo>
                    <a:lnTo>
                      <a:pt x="11964" y="4227"/>
                    </a:lnTo>
                    <a:lnTo>
                      <a:pt x="11727" y="4401"/>
                    </a:lnTo>
                    <a:lnTo>
                      <a:pt x="11609" y="4343"/>
                    </a:lnTo>
                    <a:lnTo>
                      <a:pt x="11491" y="4343"/>
                    </a:lnTo>
                    <a:lnTo>
                      <a:pt x="11491" y="4285"/>
                    </a:lnTo>
                    <a:lnTo>
                      <a:pt x="11530" y="3590"/>
                    </a:lnTo>
                    <a:lnTo>
                      <a:pt x="10977" y="3590"/>
                    </a:lnTo>
                    <a:lnTo>
                      <a:pt x="10898" y="3706"/>
                    </a:lnTo>
                    <a:lnTo>
                      <a:pt x="10938" y="3995"/>
                    </a:lnTo>
                    <a:lnTo>
                      <a:pt x="10938" y="4169"/>
                    </a:lnTo>
                    <a:lnTo>
                      <a:pt x="10898" y="4285"/>
                    </a:lnTo>
                    <a:lnTo>
                      <a:pt x="10898" y="4401"/>
                    </a:lnTo>
                    <a:lnTo>
                      <a:pt x="10740" y="4401"/>
                    </a:lnTo>
                    <a:lnTo>
                      <a:pt x="10740" y="4343"/>
                    </a:lnTo>
                    <a:lnTo>
                      <a:pt x="10701" y="4343"/>
                    </a:lnTo>
                    <a:lnTo>
                      <a:pt x="10582" y="4227"/>
                    </a:lnTo>
                    <a:lnTo>
                      <a:pt x="10503" y="4169"/>
                    </a:lnTo>
                    <a:lnTo>
                      <a:pt x="10385" y="4169"/>
                    </a:lnTo>
                    <a:lnTo>
                      <a:pt x="10306" y="4285"/>
                    </a:lnTo>
                    <a:lnTo>
                      <a:pt x="10187" y="4401"/>
                    </a:lnTo>
                    <a:lnTo>
                      <a:pt x="10108" y="4458"/>
                    </a:lnTo>
                    <a:lnTo>
                      <a:pt x="9990" y="4458"/>
                    </a:lnTo>
                    <a:lnTo>
                      <a:pt x="9872" y="4285"/>
                    </a:lnTo>
                    <a:lnTo>
                      <a:pt x="9872" y="4227"/>
                    </a:lnTo>
                    <a:lnTo>
                      <a:pt x="9832" y="4053"/>
                    </a:lnTo>
                    <a:lnTo>
                      <a:pt x="9714" y="3879"/>
                    </a:lnTo>
                    <a:lnTo>
                      <a:pt x="9556" y="3879"/>
                    </a:lnTo>
                    <a:lnTo>
                      <a:pt x="9516" y="3937"/>
                    </a:lnTo>
                    <a:lnTo>
                      <a:pt x="9358" y="3821"/>
                    </a:lnTo>
                    <a:lnTo>
                      <a:pt x="9240" y="3764"/>
                    </a:lnTo>
                    <a:lnTo>
                      <a:pt x="9200" y="3648"/>
                    </a:lnTo>
                    <a:lnTo>
                      <a:pt x="9161" y="3590"/>
                    </a:lnTo>
                    <a:lnTo>
                      <a:pt x="9161" y="3474"/>
                    </a:lnTo>
                    <a:lnTo>
                      <a:pt x="9121" y="3300"/>
                    </a:lnTo>
                    <a:lnTo>
                      <a:pt x="9082" y="3184"/>
                    </a:lnTo>
                    <a:lnTo>
                      <a:pt x="9042" y="3127"/>
                    </a:lnTo>
                    <a:lnTo>
                      <a:pt x="8924" y="3127"/>
                    </a:lnTo>
                    <a:lnTo>
                      <a:pt x="8884" y="3184"/>
                    </a:lnTo>
                    <a:lnTo>
                      <a:pt x="8687" y="3184"/>
                    </a:lnTo>
                    <a:lnTo>
                      <a:pt x="8568" y="3242"/>
                    </a:lnTo>
                    <a:lnTo>
                      <a:pt x="8410" y="3358"/>
                    </a:lnTo>
                    <a:lnTo>
                      <a:pt x="8371" y="3474"/>
                    </a:lnTo>
                    <a:lnTo>
                      <a:pt x="8371" y="3937"/>
                    </a:lnTo>
                    <a:lnTo>
                      <a:pt x="8450" y="3995"/>
                    </a:lnTo>
                    <a:lnTo>
                      <a:pt x="8489" y="4111"/>
                    </a:lnTo>
                    <a:lnTo>
                      <a:pt x="8489" y="4169"/>
                    </a:lnTo>
                    <a:lnTo>
                      <a:pt x="8450" y="4285"/>
                    </a:lnTo>
                    <a:lnTo>
                      <a:pt x="8410" y="4343"/>
                    </a:lnTo>
                    <a:lnTo>
                      <a:pt x="8410" y="4401"/>
                    </a:lnTo>
                    <a:lnTo>
                      <a:pt x="8371" y="4401"/>
                    </a:lnTo>
                    <a:lnTo>
                      <a:pt x="8371" y="5153"/>
                    </a:lnTo>
                    <a:lnTo>
                      <a:pt x="8331" y="5269"/>
                    </a:lnTo>
                    <a:lnTo>
                      <a:pt x="8331" y="5385"/>
                    </a:lnTo>
                    <a:lnTo>
                      <a:pt x="8292" y="5385"/>
                    </a:lnTo>
                    <a:lnTo>
                      <a:pt x="8174" y="4980"/>
                    </a:lnTo>
                    <a:lnTo>
                      <a:pt x="8016" y="4574"/>
                    </a:lnTo>
                    <a:lnTo>
                      <a:pt x="7897" y="4169"/>
                    </a:lnTo>
                    <a:lnTo>
                      <a:pt x="7739" y="3937"/>
                    </a:lnTo>
                    <a:lnTo>
                      <a:pt x="7660" y="4053"/>
                    </a:lnTo>
                    <a:lnTo>
                      <a:pt x="7621" y="4169"/>
                    </a:lnTo>
                    <a:lnTo>
                      <a:pt x="7621" y="4285"/>
                    </a:lnTo>
                    <a:lnTo>
                      <a:pt x="7581" y="4343"/>
                    </a:lnTo>
                    <a:lnTo>
                      <a:pt x="7581" y="4401"/>
                    </a:lnTo>
                    <a:lnTo>
                      <a:pt x="7502" y="4285"/>
                    </a:lnTo>
                    <a:lnTo>
                      <a:pt x="7147" y="4285"/>
                    </a:lnTo>
                    <a:lnTo>
                      <a:pt x="7068" y="4343"/>
                    </a:lnTo>
                    <a:lnTo>
                      <a:pt x="6870" y="4343"/>
                    </a:lnTo>
                    <a:lnTo>
                      <a:pt x="6752" y="4285"/>
                    </a:lnTo>
                    <a:lnTo>
                      <a:pt x="6712" y="4285"/>
                    </a:lnTo>
                    <a:lnTo>
                      <a:pt x="6634" y="4169"/>
                    </a:lnTo>
                    <a:lnTo>
                      <a:pt x="6634" y="4111"/>
                    </a:lnTo>
                    <a:lnTo>
                      <a:pt x="6673" y="4053"/>
                    </a:lnTo>
                    <a:lnTo>
                      <a:pt x="6712" y="4053"/>
                    </a:lnTo>
                    <a:lnTo>
                      <a:pt x="6752" y="3995"/>
                    </a:lnTo>
                    <a:lnTo>
                      <a:pt x="6831" y="3764"/>
                    </a:lnTo>
                    <a:lnTo>
                      <a:pt x="6910" y="3590"/>
                    </a:lnTo>
                    <a:lnTo>
                      <a:pt x="6910" y="3358"/>
                    </a:lnTo>
                    <a:lnTo>
                      <a:pt x="6870" y="3242"/>
                    </a:lnTo>
                    <a:lnTo>
                      <a:pt x="6791" y="3127"/>
                    </a:lnTo>
                    <a:lnTo>
                      <a:pt x="6752" y="3127"/>
                    </a:lnTo>
                    <a:lnTo>
                      <a:pt x="6712" y="3069"/>
                    </a:lnTo>
                    <a:lnTo>
                      <a:pt x="6594" y="2953"/>
                    </a:lnTo>
                    <a:lnTo>
                      <a:pt x="6515" y="2837"/>
                    </a:lnTo>
                    <a:lnTo>
                      <a:pt x="6476" y="2837"/>
                    </a:lnTo>
                    <a:lnTo>
                      <a:pt x="6476" y="2895"/>
                    </a:lnTo>
                    <a:lnTo>
                      <a:pt x="6436" y="2895"/>
                    </a:lnTo>
                    <a:lnTo>
                      <a:pt x="6436" y="3011"/>
                    </a:lnTo>
                    <a:lnTo>
                      <a:pt x="6476" y="3011"/>
                    </a:lnTo>
                    <a:lnTo>
                      <a:pt x="6476" y="3184"/>
                    </a:lnTo>
                    <a:lnTo>
                      <a:pt x="6436" y="3242"/>
                    </a:lnTo>
                    <a:lnTo>
                      <a:pt x="6436" y="3300"/>
                    </a:lnTo>
                    <a:lnTo>
                      <a:pt x="6397" y="3300"/>
                    </a:lnTo>
                    <a:lnTo>
                      <a:pt x="6357" y="3242"/>
                    </a:lnTo>
                    <a:lnTo>
                      <a:pt x="6318" y="3242"/>
                    </a:lnTo>
                    <a:lnTo>
                      <a:pt x="6239" y="3127"/>
                    </a:lnTo>
                    <a:lnTo>
                      <a:pt x="5883" y="2721"/>
                    </a:lnTo>
                    <a:lnTo>
                      <a:pt x="5567" y="2432"/>
                    </a:lnTo>
                    <a:lnTo>
                      <a:pt x="5291" y="2258"/>
                    </a:lnTo>
                    <a:lnTo>
                      <a:pt x="5172" y="2200"/>
                    </a:lnTo>
                    <a:lnTo>
                      <a:pt x="4975" y="2142"/>
                    </a:lnTo>
                    <a:lnTo>
                      <a:pt x="4817" y="2084"/>
                    </a:lnTo>
                    <a:lnTo>
                      <a:pt x="4659" y="1968"/>
                    </a:lnTo>
                    <a:lnTo>
                      <a:pt x="4620" y="1910"/>
                    </a:lnTo>
                    <a:lnTo>
                      <a:pt x="4580" y="1910"/>
                    </a:lnTo>
                    <a:lnTo>
                      <a:pt x="4501" y="1795"/>
                    </a:lnTo>
                    <a:lnTo>
                      <a:pt x="4383" y="1795"/>
                    </a:lnTo>
                    <a:lnTo>
                      <a:pt x="4383" y="1853"/>
                    </a:lnTo>
                    <a:lnTo>
                      <a:pt x="4343" y="1910"/>
                    </a:lnTo>
                    <a:lnTo>
                      <a:pt x="4343" y="2084"/>
                    </a:lnTo>
                    <a:lnTo>
                      <a:pt x="4383" y="2142"/>
                    </a:lnTo>
                    <a:lnTo>
                      <a:pt x="4383" y="2200"/>
                    </a:lnTo>
                    <a:lnTo>
                      <a:pt x="4343" y="2316"/>
                    </a:lnTo>
                    <a:lnTo>
                      <a:pt x="4264" y="2432"/>
                    </a:lnTo>
                    <a:lnTo>
                      <a:pt x="4225" y="2374"/>
                    </a:lnTo>
                    <a:lnTo>
                      <a:pt x="4185" y="2374"/>
                    </a:lnTo>
                    <a:lnTo>
                      <a:pt x="4185" y="2316"/>
                    </a:lnTo>
                    <a:lnTo>
                      <a:pt x="4106" y="2084"/>
                    </a:lnTo>
                    <a:lnTo>
                      <a:pt x="3948" y="1737"/>
                    </a:lnTo>
                    <a:lnTo>
                      <a:pt x="3830" y="1505"/>
                    </a:lnTo>
                    <a:lnTo>
                      <a:pt x="3672" y="1273"/>
                    </a:lnTo>
                    <a:lnTo>
                      <a:pt x="3553" y="1273"/>
                    </a:lnTo>
                    <a:lnTo>
                      <a:pt x="3514" y="1331"/>
                    </a:lnTo>
                    <a:lnTo>
                      <a:pt x="3553" y="1389"/>
                    </a:lnTo>
                    <a:lnTo>
                      <a:pt x="3553" y="1505"/>
                    </a:lnTo>
                    <a:lnTo>
                      <a:pt x="3593" y="1563"/>
                    </a:lnTo>
                    <a:lnTo>
                      <a:pt x="3593" y="1621"/>
                    </a:lnTo>
                    <a:lnTo>
                      <a:pt x="3553" y="1795"/>
                    </a:lnTo>
                    <a:lnTo>
                      <a:pt x="3514" y="1910"/>
                    </a:lnTo>
                    <a:lnTo>
                      <a:pt x="3474" y="1968"/>
                    </a:lnTo>
                    <a:lnTo>
                      <a:pt x="3435" y="1968"/>
                    </a:lnTo>
                    <a:lnTo>
                      <a:pt x="3356" y="1910"/>
                    </a:lnTo>
                    <a:lnTo>
                      <a:pt x="3277" y="1795"/>
                    </a:lnTo>
                    <a:lnTo>
                      <a:pt x="3277" y="1737"/>
                    </a:lnTo>
                    <a:lnTo>
                      <a:pt x="3198" y="1679"/>
                    </a:lnTo>
                    <a:lnTo>
                      <a:pt x="3080" y="1679"/>
                    </a:lnTo>
                    <a:lnTo>
                      <a:pt x="3001" y="1737"/>
                    </a:lnTo>
                    <a:lnTo>
                      <a:pt x="2961" y="1795"/>
                    </a:lnTo>
                    <a:lnTo>
                      <a:pt x="2961" y="1853"/>
                    </a:lnTo>
                    <a:lnTo>
                      <a:pt x="2922" y="1910"/>
                    </a:lnTo>
                    <a:lnTo>
                      <a:pt x="2843" y="1968"/>
                    </a:lnTo>
                    <a:lnTo>
                      <a:pt x="2803" y="2084"/>
                    </a:lnTo>
                    <a:lnTo>
                      <a:pt x="2724" y="2142"/>
                    </a:lnTo>
                    <a:lnTo>
                      <a:pt x="2685" y="2200"/>
                    </a:lnTo>
                    <a:lnTo>
                      <a:pt x="2645" y="2200"/>
                    </a:lnTo>
                    <a:lnTo>
                      <a:pt x="2448" y="2258"/>
                    </a:lnTo>
                    <a:lnTo>
                      <a:pt x="2211" y="2432"/>
                    </a:lnTo>
                    <a:lnTo>
                      <a:pt x="2013" y="2663"/>
                    </a:lnTo>
                    <a:lnTo>
                      <a:pt x="1895" y="2837"/>
                    </a:lnTo>
                    <a:lnTo>
                      <a:pt x="1816" y="2895"/>
                    </a:lnTo>
                    <a:lnTo>
                      <a:pt x="1579" y="3127"/>
                    </a:lnTo>
                    <a:lnTo>
                      <a:pt x="1342" y="3127"/>
                    </a:lnTo>
                    <a:lnTo>
                      <a:pt x="1184" y="2895"/>
                    </a:lnTo>
                    <a:lnTo>
                      <a:pt x="1026" y="2721"/>
                    </a:lnTo>
                    <a:lnTo>
                      <a:pt x="829" y="2547"/>
                    </a:lnTo>
                    <a:lnTo>
                      <a:pt x="671" y="2432"/>
                    </a:lnTo>
                    <a:lnTo>
                      <a:pt x="631" y="2374"/>
                    </a:lnTo>
                    <a:lnTo>
                      <a:pt x="434" y="2316"/>
                    </a:lnTo>
                    <a:lnTo>
                      <a:pt x="39" y="2084"/>
                    </a:lnTo>
                    <a:lnTo>
                      <a:pt x="0" y="2084"/>
                    </a:lnTo>
                    <a:lnTo>
                      <a:pt x="0" y="10539"/>
                    </a:lnTo>
                    <a:lnTo>
                      <a:pt x="236" y="10539"/>
                    </a:lnTo>
                    <a:lnTo>
                      <a:pt x="394" y="10713"/>
                    </a:lnTo>
                    <a:lnTo>
                      <a:pt x="592" y="10886"/>
                    </a:lnTo>
                    <a:lnTo>
                      <a:pt x="987" y="11350"/>
                    </a:lnTo>
                    <a:lnTo>
                      <a:pt x="1145" y="11523"/>
                    </a:lnTo>
                    <a:lnTo>
                      <a:pt x="1184" y="11581"/>
                    </a:lnTo>
                    <a:lnTo>
                      <a:pt x="1263" y="11581"/>
                    </a:lnTo>
                    <a:lnTo>
                      <a:pt x="1382" y="11465"/>
                    </a:lnTo>
                    <a:lnTo>
                      <a:pt x="1461" y="11408"/>
                    </a:lnTo>
                    <a:lnTo>
                      <a:pt x="1579" y="11234"/>
                    </a:lnTo>
                    <a:lnTo>
                      <a:pt x="1619" y="11234"/>
                    </a:lnTo>
                    <a:lnTo>
                      <a:pt x="1737" y="11350"/>
                    </a:lnTo>
                    <a:lnTo>
                      <a:pt x="1895" y="11639"/>
                    </a:lnTo>
                    <a:lnTo>
                      <a:pt x="2092" y="11987"/>
                    </a:lnTo>
                    <a:lnTo>
                      <a:pt x="2290" y="12392"/>
                    </a:lnTo>
                    <a:lnTo>
                      <a:pt x="2448" y="12739"/>
                    </a:lnTo>
                    <a:lnTo>
                      <a:pt x="2566" y="12971"/>
                    </a:lnTo>
                    <a:lnTo>
                      <a:pt x="2685" y="13319"/>
                    </a:lnTo>
                    <a:lnTo>
                      <a:pt x="2764" y="13492"/>
                    </a:lnTo>
                    <a:lnTo>
                      <a:pt x="3001" y="13840"/>
                    </a:lnTo>
                    <a:lnTo>
                      <a:pt x="3040" y="13840"/>
                    </a:lnTo>
                    <a:lnTo>
                      <a:pt x="3040" y="14071"/>
                    </a:lnTo>
                    <a:lnTo>
                      <a:pt x="3001" y="14361"/>
                    </a:lnTo>
                    <a:lnTo>
                      <a:pt x="2961" y="14708"/>
                    </a:lnTo>
                    <a:lnTo>
                      <a:pt x="2922" y="14940"/>
                    </a:lnTo>
                    <a:lnTo>
                      <a:pt x="2882" y="15056"/>
                    </a:lnTo>
                    <a:lnTo>
                      <a:pt x="2882" y="15403"/>
                    </a:lnTo>
                    <a:lnTo>
                      <a:pt x="2922" y="15519"/>
                    </a:lnTo>
                    <a:lnTo>
                      <a:pt x="2961" y="15577"/>
                    </a:lnTo>
                    <a:lnTo>
                      <a:pt x="2961" y="15635"/>
                    </a:lnTo>
                    <a:lnTo>
                      <a:pt x="3080" y="15693"/>
                    </a:lnTo>
                    <a:lnTo>
                      <a:pt x="3159" y="15867"/>
                    </a:lnTo>
                    <a:lnTo>
                      <a:pt x="3238" y="15982"/>
                    </a:lnTo>
                    <a:lnTo>
                      <a:pt x="3277" y="16156"/>
                    </a:lnTo>
                    <a:lnTo>
                      <a:pt x="3317" y="16272"/>
                    </a:lnTo>
                    <a:lnTo>
                      <a:pt x="3356" y="16446"/>
                    </a:lnTo>
                    <a:lnTo>
                      <a:pt x="3395" y="16504"/>
                    </a:lnTo>
                    <a:lnTo>
                      <a:pt x="3395" y="16561"/>
                    </a:lnTo>
                    <a:lnTo>
                      <a:pt x="3711" y="16909"/>
                    </a:lnTo>
                    <a:lnTo>
                      <a:pt x="3948" y="17198"/>
                    </a:lnTo>
                    <a:lnTo>
                      <a:pt x="4146" y="17314"/>
                    </a:lnTo>
                    <a:lnTo>
                      <a:pt x="4225" y="17372"/>
                    </a:lnTo>
                    <a:lnTo>
                      <a:pt x="4343" y="17546"/>
                    </a:lnTo>
                    <a:lnTo>
                      <a:pt x="4501" y="17893"/>
                    </a:lnTo>
                    <a:lnTo>
                      <a:pt x="4541" y="18009"/>
                    </a:lnTo>
                    <a:lnTo>
                      <a:pt x="4541" y="18125"/>
                    </a:lnTo>
                    <a:lnTo>
                      <a:pt x="11688" y="18125"/>
                    </a:lnTo>
                    <a:lnTo>
                      <a:pt x="11925" y="18415"/>
                    </a:lnTo>
                    <a:lnTo>
                      <a:pt x="12399" y="18472"/>
                    </a:lnTo>
                    <a:lnTo>
                      <a:pt x="12438" y="18588"/>
                    </a:lnTo>
                    <a:lnTo>
                      <a:pt x="12596" y="18704"/>
                    </a:lnTo>
                    <a:lnTo>
                      <a:pt x="12754" y="18704"/>
                    </a:lnTo>
                    <a:lnTo>
                      <a:pt x="12991" y="18588"/>
                    </a:lnTo>
                    <a:lnTo>
                      <a:pt x="13149" y="18472"/>
                    </a:lnTo>
                    <a:lnTo>
                      <a:pt x="13189" y="18415"/>
                    </a:lnTo>
                    <a:lnTo>
                      <a:pt x="13189" y="18357"/>
                    </a:lnTo>
                    <a:lnTo>
                      <a:pt x="13465" y="18299"/>
                    </a:lnTo>
                    <a:lnTo>
                      <a:pt x="13702" y="18357"/>
                    </a:lnTo>
                    <a:lnTo>
                      <a:pt x="13860" y="18472"/>
                    </a:lnTo>
                    <a:lnTo>
                      <a:pt x="13939" y="18646"/>
                    </a:lnTo>
                    <a:lnTo>
                      <a:pt x="13978" y="18704"/>
                    </a:lnTo>
                    <a:lnTo>
                      <a:pt x="14136" y="18704"/>
                    </a:lnTo>
                    <a:lnTo>
                      <a:pt x="14294" y="18820"/>
                    </a:lnTo>
                    <a:lnTo>
                      <a:pt x="14334" y="18878"/>
                    </a:lnTo>
                    <a:lnTo>
                      <a:pt x="14334" y="18994"/>
                    </a:lnTo>
                    <a:lnTo>
                      <a:pt x="14294" y="19052"/>
                    </a:lnTo>
                    <a:lnTo>
                      <a:pt x="14294" y="19109"/>
                    </a:lnTo>
                    <a:lnTo>
                      <a:pt x="14334" y="19341"/>
                    </a:lnTo>
                    <a:lnTo>
                      <a:pt x="14373" y="19515"/>
                    </a:lnTo>
                    <a:lnTo>
                      <a:pt x="14768" y="19515"/>
                    </a:lnTo>
                    <a:lnTo>
                      <a:pt x="14847" y="19457"/>
                    </a:lnTo>
                    <a:lnTo>
                      <a:pt x="15044" y="19457"/>
                    </a:lnTo>
                    <a:lnTo>
                      <a:pt x="15163" y="19515"/>
                    </a:lnTo>
                    <a:lnTo>
                      <a:pt x="15321" y="19631"/>
                    </a:lnTo>
                    <a:lnTo>
                      <a:pt x="15400" y="19746"/>
                    </a:lnTo>
                    <a:lnTo>
                      <a:pt x="15479" y="19804"/>
                    </a:lnTo>
                    <a:lnTo>
                      <a:pt x="15597" y="19978"/>
                    </a:lnTo>
                    <a:lnTo>
                      <a:pt x="15597" y="20036"/>
                    </a:lnTo>
                    <a:lnTo>
                      <a:pt x="15558" y="20094"/>
                    </a:lnTo>
                    <a:lnTo>
                      <a:pt x="15597" y="20210"/>
                    </a:lnTo>
                    <a:lnTo>
                      <a:pt x="15479" y="20383"/>
                    </a:lnTo>
                    <a:lnTo>
                      <a:pt x="15400" y="20383"/>
                    </a:lnTo>
                    <a:lnTo>
                      <a:pt x="15360" y="20326"/>
                    </a:lnTo>
                    <a:lnTo>
                      <a:pt x="15202" y="20326"/>
                    </a:lnTo>
                    <a:lnTo>
                      <a:pt x="15084" y="20152"/>
                    </a:lnTo>
                    <a:lnTo>
                      <a:pt x="15123" y="20268"/>
                    </a:lnTo>
                    <a:lnTo>
                      <a:pt x="15123" y="20326"/>
                    </a:lnTo>
                    <a:lnTo>
                      <a:pt x="15163" y="20441"/>
                    </a:lnTo>
                    <a:lnTo>
                      <a:pt x="15123" y="20615"/>
                    </a:lnTo>
                    <a:lnTo>
                      <a:pt x="15123" y="20731"/>
                    </a:lnTo>
                    <a:lnTo>
                      <a:pt x="15044" y="20789"/>
                    </a:lnTo>
                    <a:lnTo>
                      <a:pt x="15005" y="20789"/>
                    </a:lnTo>
                    <a:lnTo>
                      <a:pt x="14847" y="20905"/>
                    </a:lnTo>
                    <a:lnTo>
                      <a:pt x="14808" y="20963"/>
                    </a:lnTo>
                    <a:lnTo>
                      <a:pt x="14808" y="21020"/>
                    </a:lnTo>
                    <a:lnTo>
                      <a:pt x="14847" y="21078"/>
                    </a:lnTo>
                    <a:lnTo>
                      <a:pt x="14847" y="21136"/>
                    </a:lnTo>
                    <a:lnTo>
                      <a:pt x="14887" y="21136"/>
                    </a:lnTo>
                    <a:lnTo>
                      <a:pt x="14926" y="21194"/>
                    </a:lnTo>
                    <a:lnTo>
                      <a:pt x="14965" y="21310"/>
                    </a:lnTo>
                    <a:lnTo>
                      <a:pt x="14926" y="21368"/>
                    </a:lnTo>
                    <a:lnTo>
                      <a:pt x="14926" y="21426"/>
                    </a:lnTo>
                    <a:lnTo>
                      <a:pt x="14887" y="21426"/>
                    </a:lnTo>
                    <a:lnTo>
                      <a:pt x="14768" y="21600"/>
                    </a:lnTo>
                    <a:lnTo>
                      <a:pt x="14887" y="21600"/>
                    </a:lnTo>
                    <a:lnTo>
                      <a:pt x="15005" y="21542"/>
                    </a:lnTo>
                    <a:lnTo>
                      <a:pt x="15202" y="21252"/>
                    </a:lnTo>
                    <a:lnTo>
                      <a:pt x="15202" y="21136"/>
                    </a:lnTo>
                    <a:lnTo>
                      <a:pt x="15242" y="21078"/>
                    </a:lnTo>
                    <a:lnTo>
                      <a:pt x="15281" y="20963"/>
                    </a:lnTo>
                    <a:lnTo>
                      <a:pt x="15321" y="20905"/>
                    </a:lnTo>
                    <a:lnTo>
                      <a:pt x="15795" y="20905"/>
                    </a:lnTo>
                    <a:lnTo>
                      <a:pt x="15755" y="20847"/>
                    </a:lnTo>
                    <a:lnTo>
                      <a:pt x="15755" y="20673"/>
                    </a:lnTo>
                    <a:lnTo>
                      <a:pt x="15874" y="20499"/>
                    </a:lnTo>
                    <a:lnTo>
                      <a:pt x="15913" y="20383"/>
                    </a:lnTo>
                    <a:lnTo>
                      <a:pt x="15992" y="20268"/>
                    </a:lnTo>
                    <a:lnTo>
                      <a:pt x="16071" y="20210"/>
                    </a:lnTo>
                    <a:lnTo>
                      <a:pt x="16190" y="20152"/>
                    </a:lnTo>
                    <a:lnTo>
                      <a:pt x="16545" y="20152"/>
                    </a:lnTo>
                    <a:lnTo>
                      <a:pt x="16585" y="20210"/>
                    </a:lnTo>
                    <a:lnTo>
                      <a:pt x="16624" y="20210"/>
                    </a:lnTo>
                    <a:lnTo>
                      <a:pt x="16703" y="20268"/>
                    </a:lnTo>
                    <a:lnTo>
                      <a:pt x="16742" y="20268"/>
                    </a:lnTo>
                    <a:lnTo>
                      <a:pt x="16782" y="20326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211" name="AutoShape 35"/>
              <p:cNvSpPr>
                <a:spLocks/>
              </p:cNvSpPr>
              <p:nvPr/>
            </p:nvSpPr>
            <p:spPr bwMode="auto">
              <a:xfrm>
                <a:off x="0" y="563567"/>
                <a:ext cx="714403" cy="658726"/>
              </a:xfrm>
              <a:custGeom>
                <a:avLst/>
                <a:gdLst>
                  <a:gd name="T0" fmla="*/ 357201 w 21600"/>
                  <a:gd name="T1" fmla="*/ 329363 h 21600"/>
                  <a:gd name="T2" fmla="*/ 357201 w 21600"/>
                  <a:gd name="T3" fmla="*/ 329363 h 21600"/>
                  <a:gd name="T4" fmla="*/ 357201 w 21600"/>
                  <a:gd name="T5" fmla="*/ 329363 h 21600"/>
                  <a:gd name="T6" fmla="*/ 357201 w 21600"/>
                  <a:gd name="T7" fmla="*/ 32936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39" y="2168"/>
                    </a:moveTo>
                    <a:lnTo>
                      <a:pt x="14663" y="1995"/>
                    </a:lnTo>
                    <a:lnTo>
                      <a:pt x="14575" y="1995"/>
                    </a:lnTo>
                    <a:lnTo>
                      <a:pt x="14399" y="1908"/>
                    </a:lnTo>
                    <a:lnTo>
                      <a:pt x="13960" y="1908"/>
                    </a:lnTo>
                    <a:lnTo>
                      <a:pt x="13609" y="2081"/>
                    </a:lnTo>
                    <a:lnTo>
                      <a:pt x="13170" y="2081"/>
                    </a:lnTo>
                    <a:lnTo>
                      <a:pt x="12643" y="1908"/>
                    </a:lnTo>
                    <a:lnTo>
                      <a:pt x="12380" y="1734"/>
                    </a:lnTo>
                    <a:lnTo>
                      <a:pt x="11941" y="1734"/>
                    </a:lnTo>
                    <a:lnTo>
                      <a:pt x="11590" y="1561"/>
                    </a:lnTo>
                    <a:lnTo>
                      <a:pt x="11502" y="1387"/>
                    </a:lnTo>
                    <a:lnTo>
                      <a:pt x="11414" y="1301"/>
                    </a:lnTo>
                    <a:lnTo>
                      <a:pt x="11326" y="1301"/>
                    </a:lnTo>
                    <a:lnTo>
                      <a:pt x="10975" y="1127"/>
                    </a:lnTo>
                    <a:lnTo>
                      <a:pt x="10712" y="1127"/>
                    </a:lnTo>
                    <a:lnTo>
                      <a:pt x="10624" y="1040"/>
                    </a:lnTo>
                    <a:lnTo>
                      <a:pt x="10536" y="1040"/>
                    </a:lnTo>
                    <a:lnTo>
                      <a:pt x="10360" y="954"/>
                    </a:lnTo>
                    <a:lnTo>
                      <a:pt x="10273" y="867"/>
                    </a:lnTo>
                    <a:lnTo>
                      <a:pt x="10097" y="954"/>
                    </a:lnTo>
                    <a:lnTo>
                      <a:pt x="10009" y="1127"/>
                    </a:lnTo>
                    <a:lnTo>
                      <a:pt x="10097" y="1214"/>
                    </a:lnTo>
                    <a:lnTo>
                      <a:pt x="10097" y="1561"/>
                    </a:lnTo>
                    <a:lnTo>
                      <a:pt x="9834" y="1561"/>
                    </a:lnTo>
                    <a:lnTo>
                      <a:pt x="9131" y="867"/>
                    </a:lnTo>
                    <a:lnTo>
                      <a:pt x="8692" y="693"/>
                    </a:lnTo>
                    <a:lnTo>
                      <a:pt x="8253" y="433"/>
                    </a:lnTo>
                    <a:lnTo>
                      <a:pt x="7726" y="173"/>
                    </a:lnTo>
                    <a:lnTo>
                      <a:pt x="7551" y="173"/>
                    </a:lnTo>
                    <a:lnTo>
                      <a:pt x="7200" y="0"/>
                    </a:lnTo>
                    <a:lnTo>
                      <a:pt x="6585" y="0"/>
                    </a:lnTo>
                    <a:lnTo>
                      <a:pt x="5882" y="173"/>
                    </a:lnTo>
                    <a:lnTo>
                      <a:pt x="5619" y="346"/>
                    </a:lnTo>
                    <a:lnTo>
                      <a:pt x="5356" y="433"/>
                    </a:lnTo>
                    <a:lnTo>
                      <a:pt x="5180" y="520"/>
                    </a:lnTo>
                    <a:lnTo>
                      <a:pt x="4565" y="520"/>
                    </a:lnTo>
                    <a:lnTo>
                      <a:pt x="4390" y="607"/>
                    </a:lnTo>
                    <a:lnTo>
                      <a:pt x="4126" y="693"/>
                    </a:lnTo>
                    <a:lnTo>
                      <a:pt x="3863" y="867"/>
                    </a:lnTo>
                    <a:lnTo>
                      <a:pt x="3775" y="954"/>
                    </a:lnTo>
                    <a:lnTo>
                      <a:pt x="3687" y="1214"/>
                    </a:lnTo>
                    <a:lnTo>
                      <a:pt x="2985" y="2602"/>
                    </a:lnTo>
                    <a:lnTo>
                      <a:pt x="2546" y="3036"/>
                    </a:lnTo>
                    <a:lnTo>
                      <a:pt x="2195" y="3209"/>
                    </a:lnTo>
                    <a:lnTo>
                      <a:pt x="1668" y="3296"/>
                    </a:lnTo>
                    <a:lnTo>
                      <a:pt x="1229" y="3383"/>
                    </a:lnTo>
                    <a:lnTo>
                      <a:pt x="878" y="3643"/>
                    </a:lnTo>
                    <a:lnTo>
                      <a:pt x="790" y="3990"/>
                    </a:lnTo>
                    <a:lnTo>
                      <a:pt x="790" y="4250"/>
                    </a:lnTo>
                    <a:lnTo>
                      <a:pt x="965" y="4597"/>
                    </a:lnTo>
                    <a:lnTo>
                      <a:pt x="1141" y="4771"/>
                    </a:lnTo>
                    <a:lnTo>
                      <a:pt x="1404" y="4944"/>
                    </a:lnTo>
                    <a:lnTo>
                      <a:pt x="2107" y="5638"/>
                    </a:lnTo>
                    <a:lnTo>
                      <a:pt x="2634" y="6245"/>
                    </a:lnTo>
                    <a:lnTo>
                      <a:pt x="3073" y="6766"/>
                    </a:lnTo>
                    <a:lnTo>
                      <a:pt x="3336" y="7286"/>
                    </a:lnTo>
                    <a:lnTo>
                      <a:pt x="3160" y="7720"/>
                    </a:lnTo>
                    <a:lnTo>
                      <a:pt x="2985" y="7807"/>
                    </a:lnTo>
                    <a:lnTo>
                      <a:pt x="2721" y="7807"/>
                    </a:lnTo>
                    <a:lnTo>
                      <a:pt x="2370" y="7633"/>
                    </a:lnTo>
                    <a:lnTo>
                      <a:pt x="2282" y="7460"/>
                    </a:lnTo>
                    <a:lnTo>
                      <a:pt x="2195" y="7373"/>
                    </a:lnTo>
                    <a:lnTo>
                      <a:pt x="2019" y="7286"/>
                    </a:lnTo>
                    <a:lnTo>
                      <a:pt x="1492" y="7286"/>
                    </a:lnTo>
                    <a:lnTo>
                      <a:pt x="878" y="7460"/>
                    </a:lnTo>
                    <a:lnTo>
                      <a:pt x="351" y="7893"/>
                    </a:lnTo>
                    <a:lnTo>
                      <a:pt x="87" y="8327"/>
                    </a:lnTo>
                    <a:lnTo>
                      <a:pt x="0" y="8674"/>
                    </a:lnTo>
                    <a:lnTo>
                      <a:pt x="0" y="9021"/>
                    </a:lnTo>
                    <a:lnTo>
                      <a:pt x="351" y="9368"/>
                    </a:lnTo>
                    <a:lnTo>
                      <a:pt x="1141" y="9802"/>
                    </a:lnTo>
                    <a:lnTo>
                      <a:pt x="1931" y="10062"/>
                    </a:lnTo>
                    <a:lnTo>
                      <a:pt x="2721" y="9889"/>
                    </a:lnTo>
                    <a:lnTo>
                      <a:pt x="2809" y="9889"/>
                    </a:lnTo>
                    <a:lnTo>
                      <a:pt x="2897" y="9802"/>
                    </a:lnTo>
                    <a:lnTo>
                      <a:pt x="3248" y="9628"/>
                    </a:lnTo>
                    <a:lnTo>
                      <a:pt x="3424" y="9628"/>
                    </a:lnTo>
                    <a:lnTo>
                      <a:pt x="3600" y="9542"/>
                    </a:lnTo>
                    <a:lnTo>
                      <a:pt x="3775" y="9542"/>
                    </a:lnTo>
                    <a:lnTo>
                      <a:pt x="3951" y="9715"/>
                    </a:lnTo>
                    <a:lnTo>
                      <a:pt x="3775" y="9889"/>
                    </a:lnTo>
                    <a:lnTo>
                      <a:pt x="3775" y="9975"/>
                    </a:lnTo>
                    <a:lnTo>
                      <a:pt x="3687" y="10149"/>
                    </a:lnTo>
                    <a:lnTo>
                      <a:pt x="3775" y="10236"/>
                    </a:lnTo>
                    <a:lnTo>
                      <a:pt x="3863" y="10409"/>
                    </a:lnTo>
                    <a:lnTo>
                      <a:pt x="3951" y="10496"/>
                    </a:lnTo>
                    <a:lnTo>
                      <a:pt x="4039" y="10669"/>
                    </a:lnTo>
                    <a:lnTo>
                      <a:pt x="4039" y="10756"/>
                    </a:lnTo>
                    <a:lnTo>
                      <a:pt x="3951" y="10930"/>
                    </a:lnTo>
                    <a:lnTo>
                      <a:pt x="3775" y="11103"/>
                    </a:lnTo>
                    <a:lnTo>
                      <a:pt x="3336" y="11277"/>
                    </a:lnTo>
                    <a:lnTo>
                      <a:pt x="2809" y="11537"/>
                    </a:lnTo>
                    <a:lnTo>
                      <a:pt x="2458" y="11884"/>
                    </a:lnTo>
                    <a:lnTo>
                      <a:pt x="2282" y="12318"/>
                    </a:lnTo>
                    <a:lnTo>
                      <a:pt x="2370" y="12318"/>
                    </a:lnTo>
                    <a:lnTo>
                      <a:pt x="2282" y="12318"/>
                    </a:lnTo>
                    <a:lnTo>
                      <a:pt x="2282" y="12404"/>
                    </a:lnTo>
                    <a:lnTo>
                      <a:pt x="1931" y="12578"/>
                    </a:lnTo>
                    <a:lnTo>
                      <a:pt x="1580" y="12838"/>
                    </a:lnTo>
                    <a:lnTo>
                      <a:pt x="1229" y="13012"/>
                    </a:lnTo>
                    <a:lnTo>
                      <a:pt x="965" y="13185"/>
                    </a:lnTo>
                    <a:lnTo>
                      <a:pt x="790" y="13359"/>
                    </a:lnTo>
                    <a:lnTo>
                      <a:pt x="614" y="13706"/>
                    </a:lnTo>
                    <a:lnTo>
                      <a:pt x="702" y="13879"/>
                    </a:lnTo>
                    <a:lnTo>
                      <a:pt x="965" y="14053"/>
                    </a:lnTo>
                    <a:lnTo>
                      <a:pt x="965" y="14139"/>
                    </a:lnTo>
                    <a:lnTo>
                      <a:pt x="1053" y="14139"/>
                    </a:lnTo>
                    <a:lnTo>
                      <a:pt x="1229" y="14226"/>
                    </a:lnTo>
                    <a:lnTo>
                      <a:pt x="1492" y="14313"/>
                    </a:lnTo>
                    <a:lnTo>
                      <a:pt x="1668" y="14399"/>
                    </a:lnTo>
                    <a:lnTo>
                      <a:pt x="1668" y="15267"/>
                    </a:lnTo>
                    <a:lnTo>
                      <a:pt x="1843" y="15527"/>
                    </a:lnTo>
                    <a:lnTo>
                      <a:pt x="2107" y="15701"/>
                    </a:lnTo>
                    <a:lnTo>
                      <a:pt x="2985" y="15701"/>
                    </a:lnTo>
                    <a:lnTo>
                      <a:pt x="2985" y="15787"/>
                    </a:lnTo>
                    <a:lnTo>
                      <a:pt x="3073" y="15874"/>
                    </a:lnTo>
                    <a:lnTo>
                      <a:pt x="3073" y="16048"/>
                    </a:lnTo>
                    <a:lnTo>
                      <a:pt x="3160" y="16221"/>
                    </a:lnTo>
                    <a:lnTo>
                      <a:pt x="3248" y="16481"/>
                    </a:lnTo>
                    <a:lnTo>
                      <a:pt x="3248" y="16742"/>
                    </a:lnTo>
                    <a:lnTo>
                      <a:pt x="3336" y="16828"/>
                    </a:lnTo>
                    <a:lnTo>
                      <a:pt x="3600" y="16828"/>
                    </a:lnTo>
                    <a:lnTo>
                      <a:pt x="3775" y="16742"/>
                    </a:lnTo>
                    <a:lnTo>
                      <a:pt x="3951" y="16568"/>
                    </a:lnTo>
                    <a:lnTo>
                      <a:pt x="4214" y="16568"/>
                    </a:lnTo>
                    <a:lnTo>
                      <a:pt x="4302" y="16655"/>
                    </a:lnTo>
                    <a:lnTo>
                      <a:pt x="4302" y="16828"/>
                    </a:lnTo>
                    <a:lnTo>
                      <a:pt x="4390" y="16915"/>
                    </a:lnTo>
                    <a:lnTo>
                      <a:pt x="4390" y="17002"/>
                    </a:lnTo>
                    <a:lnTo>
                      <a:pt x="4653" y="17262"/>
                    </a:lnTo>
                    <a:lnTo>
                      <a:pt x="4829" y="17262"/>
                    </a:lnTo>
                    <a:lnTo>
                      <a:pt x="5092" y="17175"/>
                    </a:lnTo>
                    <a:lnTo>
                      <a:pt x="5268" y="17002"/>
                    </a:lnTo>
                    <a:lnTo>
                      <a:pt x="5356" y="17002"/>
                    </a:lnTo>
                    <a:lnTo>
                      <a:pt x="5531" y="16828"/>
                    </a:lnTo>
                    <a:lnTo>
                      <a:pt x="5619" y="16655"/>
                    </a:lnTo>
                    <a:lnTo>
                      <a:pt x="5707" y="16568"/>
                    </a:lnTo>
                    <a:lnTo>
                      <a:pt x="5882" y="16481"/>
                    </a:lnTo>
                    <a:lnTo>
                      <a:pt x="6058" y="16481"/>
                    </a:lnTo>
                    <a:lnTo>
                      <a:pt x="6058" y="16828"/>
                    </a:lnTo>
                    <a:lnTo>
                      <a:pt x="5970" y="17175"/>
                    </a:lnTo>
                    <a:lnTo>
                      <a:pt x="5795" y="17696"/>
                    </a:lnTo>
                    <a:lnTo>
                      <a:pt x="5531" y="18130"/>
                    </a:lnTo>
                    <a:lnTo>
                      <a:pt x="5356" y="18216"/>
                    </a:lnTo>
                    <a:lnTo>
                      <a:pt x="5004" y="18477"/>
                    </a:lnTo>
                    <a:lnTo>
                      <a:pt x="4565" y="18824"/>
                    </a:lnTo>
                    <a:lnTo>
                      <a:pt x="4126" y="19257"/>
                    </a:lnTo>
                    <a:lnTo>
                      <a:pt x="3775" y="19691"/>
                    </a:lnTo>
                    <a:lnTo>
                      <a:pt x="3687" y="19778"/>
                    </a:lnTo>
                    <a:lnTo>
                      <a:pt x="3600" y="19778"/>
                    </a:lnTo>
                    <a:lnTo>
                      <a:pt x="3424" y="19865"/>
                    </a:lnTo>
                    <a:lnTo>
                      <a:pt x="3248" y="20038"/>
                    </a:lnTo>
                    <a:lnTo>
                      <a:pt x="2985" y="20125"/>
                    </a:lnTo>
                    <a:lnTo>
                      <a:pt x="2809" y="20385"/>
                    </a:lnTo>
                    <a:lnTo>
                      <a:pt x="2721" y="20559"/>
                    </a:lnTo>
                    <a:lnTo>
                      <a:pt x="2809" y="20559"/>
                    </a:lnTo>
                    <a:lnTo>
                      <a:pt x="2897" y="20472"/>
                    </a:lnTo>
                    <a:lnTo>
                      <a:pt x="3424" y="20298"/>
                    </a:lnTo>
                    <a:lnTo>
                      <a:pt x="4126" y="20125"/>
                    </a:lnTo>
                    <a:lnTo>
                      <a:pt x="4653" y="19865"/>
                    </a:lnTo>
                    <a:lnTo>
                      <a:pt x="5268" y="19518"/>
                    </a:lnTo>
                    <a:lnTo>
                      <a:pt x="5882" y="18910"/>
                    </a:lnTo>
                    <a:lnTo>
                      <a:pt x="6497" y="18390"/>
                    </a:lnTo>
                    <a:lnTo>
                      <a:pt x="7024" y="17869"/>
                    </a:lnTo>
                    <a:lnTo>
                      <a:pt x="7375" y="17696"/>
                    </a:lnTo>
                    <a:lnTo>
                      <a:pt x="7551" y="17522"/>
                    </a:lnTo>
                    <a:lnTo>
                      <a:pt x="7726" y="17436"/>
                    </a:lnTo>
                    <a:lnTo>
                      <a:pt x="8078" y="17089"/>
                    </a:lnTo>
                    <a:lnTo>
                      <a:pt x="8165" y="16915"/>
                    </a:lnTo>
                    <a:lnTo>
                      <a:pt x="7990" y="16568"/>
                    </a:lnTo>
                    <a:lnTo>
                      <a:pt x="7902" y="16568"/>
                    </a:lnTo>
                    <a:lnTo>
                      <a:pt x="7814" y="16481"/>
                    </a:lnTo>
                    <a:lnTo>
                      <a:pt x="7814" y="16395"/>
                    </a:lnTo>
                    <a:lnTo>
                      <a:pt x="7726" y="16308"/>
                    </a:lnTo>
                    <a:lnTo>
                      <a:pt x="7814" y="16221"/>
                    </a:lnTo>
                    <a:lnTo>
                      <a:pt x="7990" y="16134"/>
                    </a:lnTo>
                    <a:lnTo>
                      <a:pt x="8253" y="15614"/>
                    </a:lnTo>
                    <a:lnTo>
                      <a:pt x="8780" y="14746"/>
                    </a:lnTo>
                    <a:lnTo>
                      <a:pt x="8956" y="14226"/>
                    </a:lnTo>
                    <a:lnTo>
                      <a:pt x="9043" y="14139"/>
                    </a:lnTo>
                    <a:lnTo>
                      <a:pt x="9395" y="13966"/>
                    </a:lnTo>
                    <a:lnTo>
                      <a:pt x="9921" y="13792"/>
                    </a:lnTo>
                    <a:lnTo>
                      <a:pt x="10712" y="13792"/>
                    </a:lnTo>
                    <a:lnTo>
                      <a:pt x="10887" y="13966"/>
                    </a:lnTo>
                    <a:lnTo>
                      <a:pt x="10975" y="13966"/>
                    </a:lnTo>
                    <a:lnTo>
                      <a:pt x="11063" y="14053"/>
                    </a:lnTo>
                    <a:lnTo>
                      <a:pt x="11063" y="14139"/>
                    </a:lnTo>
                    <a:lnTo>
                      <a:pt x="10887" y="14226"/>
                    </a:lnTo>
                    <a:lnTo>
                      <a:pt x="10712" y="14226"/>
                    </a:lnTo>
                    <a:lnTo>
                      <a:pt x="9658" y="14573"/>
                    </a:lnTo>
                    <a:lnTo>
                      <a:pt x="9307" y="15007"/>
                    </a:lnTo>
                    <a:lnTo>
                      <a:pt x="9307" y="15180"/>
                    </a:lnTo>
                    <a:lnTo>
                      <a:pt x="9131" y="15527"/>
                    </a:lnTo>
                    <a:lnTo>
                      <a:pt x="9043" y="15614"/>
                    </a:lnTo>
                    <a:lnTo>
                      <a:pt x="9043" y="16048"/>
                    </a:lnTo>
                    <a:lnTo>
                      <a:pt x="9131" y="16134"/>
                    </a:lnTo>
                    <a:lnTo>
                      <a:pt x="9131" y="16308"/>
                    </a:lnTo>
                    <a:lnTo>
                      <a:pt x="9658" y="16308"/>
                    </a:lnTo>
                    <a:lnTo>
                      <a:pt x="9658" y="16221"/>
                    </a:lnTo>
                    <a:lnTo>
                      <a:pt x="10185" y="15961"/>
                    </a:lnTo>
                    <a:lnTo>
                      <a:pt x="10360" y="15787"/>
                    </a:lnTo>
                    <a:lnTo>
                      <a:pt x="10624" y="15614"/>
                    </a:lnTo>
                    <a:lnTo>
                      <a:pt x="10887" y="15354"/>
                    </a:lnTo>
                    <a:lnTo>
                      <a:pt x="10975" y="15180"/>
                    </a:lnTo>
                    <a:lnTo>
                      <a:pt x="10975" y="15007"/>
                    </a:lnTo>
                    <a:lnTo>
                      <a:pt x="11063" y="14920"/>
                    </a:lnTo>
                    <a:lnTo>
                      <a:pt x="11063" y="14746"/>
                    </a:lnTo>
                    <a:lnTo>
                      <a:pt x="11151" y="14660"/>
                    </a:lnTo>
                    <a:lnTo>
                      <a:pt x="11239" y="14486"/>
                    </a:lnTo>
                    <a:lnTo>
                      <a:pt x="11326" y="14486"/>
                    </a:lnTo>
                    <a:lnTo>
                      <a:pt x="11502" y="14399"/>
                    </a:lnTo>
                    <a:lnTo>
                      <a:pt x="11678" y="14486"/>
                    </a:lnTo>
                    <a:lnTo>
                      <a:pt x="11853" y="14660"/>
                    </a:lnTo>
                    <a:lnTo>
                      <a:pt x="12292" y="14660"/>
                    </a:lnTo>
                    <a:lnTo>
                      <a:pt x="12468" y="14746"/>
                    </a:lnTo>
                    <a:lnTo>
                      <a:pt x="12731" y="14833"/>
                    </a:lnTo>
                    <a:lnTo>
                      <a:pt x="12907" y="15007"/>
                    </a:lnTo>
                    <a:lnTo>
                      <a:pt x="12995" y="15180"/>
                    </a:lnTo>
                    <a:lnTo>
                      <a:pt x="13170" y="15267"/>
                    </a:lnTo>
                    <a:lnTo>
                      <a:pt x="13697" y="15354"/>
                    </a:lnTo>
                    <a:lnTo>
                      <a:pt x="14487" y="15527"/>
                    </a:lnTo>
                    <a:lnTo>
                      <a:pt x="14751" y="15527"/>
                    </a:lnTo>
                    <a:lnTo>
                      <a:pt x="14926" y="15701"/>
                    </a:lnTo>
                    <a:lnTo>
                      <a:pt x="15102" y="15787"/>
                    </a:lnTo>
                    <a:lnTo>
                      <a:pt x="15278" y="16048"/>
                    </a:lnTo>
                    <a:lnTo>
                      <a:pt x="15365" y="15961"/>
                    </a:lnTo>
                    <a:lnTo>
                      <a:pt x="15365" y="15874"/>
                    </a:lnTo>
                    <a:lnTo>
                      <a:pt x="15541" y="15787"/>
                    </a:lnTo>
                    <a:lnTo>
                      <a:pt x="15629" y="15701"/>
                    </a:lnTo>
                    <a:lnTo>
                      <a:pt x="15980" y="15701"/>
                    </a:lnTo>
                    <a:lnTo>
                      <a:pt x="16068" y="15874"/>
                    </a:lnTo>
                    <a:lnTo>
                      <a:pt x="16331" y="16134"/>
                    </a:lnTo>
                    <a:lnTo>
                      <a:pt x="16682" y="16568"/>
                    </a:lnTo>
                    <a:lnTo>
                      <a:pt x="17121" y="17002"/>
                    </a:lnTo>
                    <a:lnTo>
                      <a:pt x="17473" y="17436"/>
                    </a:lnTo>
                    <a:lnTo>
                      <a:pt x="17824" y="17696"/>
                    </a:lnTo>
                    <a:lnTo>
                      <a:pt x="17912" y="17783"/>
                    </a:lnTo>
                    <a:lnTo>
                      <a:pt x="18614" y="16742"/>
                    </a:lnTo>
                    <a:lnTo>
                      <a:pt x="18702" y="16828"/>
                    </a:lnTo>
                    <a:lnTo>
                      <a:pt x="19229" y="17696"/>
                    </a:lnTo>
                    <a:lnTo>
                      <a:pt x="19404" y="18130"/>
                    </a:lnTo>
                    <a:lnTo>
                      <a:pt x="19492" y="18130"/>
                    </a:lnTo>
                    <a:lnTo>
                      <a:pt x="19580" y="18216"/>
                    </a:lnTo>
                    <a:lnTo>
                      <a:pt x="19668" y="18390"/>
                    </a:lnTo>
                    <a:lnTo>
                      <a:pt x="20019" y="18737"/>
                    </a:lnTo>
                    <a:lnTo>
                      <a:pt x="20107" y="18910"/>
                    </a:lnTo>
                    <a:lnTo>
                      <a:pt x="20107" y="19257"/>
                    </a:lnTo>
                    <a:lnTo>
                      <a:pt x="20195" y="19518"/>
                    </a:lnTo>
                    <a:lnTo>
                      <a:pt x="20282" y="19691"/>
                    </a:lnTo>
                    <a:lnTo>
                      <a:pt x="20458" y="19865"/>
                    </a:lnTo>
                    <a:lnTo>
                      <a:pt x="20458" y="20038"/>
                    </a:lnTo>
                    <a:lnTo>
                      <a:pt x="20721" y="20038"/>
                    </a:lnTo>
                    <a:lnTo>
                      <a:pt x="20897" y="19865"/>
                    </a:lnTo>
                    <a:lnTo>
                      <a:pt x="20897" y="19951"/>
                    </a:lnTo>
                    <a:lnTo>
                      <a:pt x="20985" y="19951"/>
                    </a:lnTo>
                    <a:lnTo>
                      <a:pt x="20985" y="20298"/>
                    </a:lnTo>
                    <a:lnTo>
                      <a:pt x="21073" y="20559"/>
                    </a:lnTo>
                    <a:lnTo>
                      <a:pt x="20985" y="20559"/>
                    </a:lnTo>
                    <a:lnTo>
                      <a:pt x="20985" y="20645"/>
                    </a:lnTo>
                    <a:lnTo>
                      <a:pt x="20897" y="20819"/>
                    </a:lnTo>
                    <a:lnTo>
                      <a:pt x="20897" y="21166"/>
                    </a:lnTo>
                    <a:lnTo>
                      <a:pt x="20985" y="21426"/>
                    </a:lnTo>
                    <a:lnTo>
                      <a:pt x="21073" y="21513"/>
                    </a:lnTo>
                    <a:lnTo>
                      <a:pt x="21248" y="21600"/>
                    </a:lnTo>
                    <a:lnTo>
                      <a:pt x="21336" y="21426"/>
                    </a:lnTo>
                    <a:lnTo>
                      <a:pt x="21424" y="21079"/>
                    </a:lnTo>
                    <a:lnTo>
                      <a:pt x="21512" y="20559"/>
                    </a:lnTo>
                    <a:lnTo>
                      <a:pt x="21599" y="20125"/>
                    </a:lnTo>
                    <a:lnTo>
                      <a:pt x="21599" y="19778"/>
                    </a:lnTo>
                    <a:lnTo>
                      <a:pt x="21512" y="19778"/>
                    </a:lnTo>
                    <a:lnTo>
                      <a:pt x="20985" y="19257"/>
                    </a:lnTo>
                    <a:lnTo>
                      <a:pt x="20809" y="18997"/>
                    </a:lnTo>
                    <a:lnTo>
                      <a:pt x="20546" y="18477"/>
                    </a:lnTo>
                    <a:lnTo>
                      <a:pt x="20282" y="18130"/>
                    </a:lnTo>
                    <a:lnTo>
                      <a:pt x="19931" y="17609"/>
                    </a:lnTo>
                    <a:lnTo>
                      <a:pt x="19492" y="17002"/>
                    </a:lnTo>
                    <a:lnTo>
                      <a:pt x="19053" y="16481"/>
                    </a:lnTo>
                    <a:lnTo>
                      <a:pt x="18702" y="16048"/>
                    </a:lnTo>
                    <a:lnTo>
                      <a:pt x="18439" y="15874"/>
                    </a:lnTo>
                    <a:lnTo>
                      <a:pt x="18351" y="15874"/>
                    </a:lnTo>
                    <a:lnTo>
                      <a:pt x="18087" y="16134"/>
                    </a:lnTo>
                    <a:lnTo>
                      <a:pt x="17912" y="16221"/>
                    </a:lnTo>
                    <a:lnTo>
                      <a:pt x="17648" y="16395"/>
                    </a:lnTo>
                    <a:lnTo>
                      <a:pt x="17473" y="16395"/>
                    </a:lnTo>
                    <a:lnTo>
                      <a:pt x="17385" y="16308"/>
                    </a:lnTo>
                    <a:lnTo>
                      <a:pt x="17034" y="16048"/>
                    </a:lnTo>
                    <a:lnTo>
                      <a:pt x="16156" y="15354"/>
                    </a:lnTo>
                    <a:lnTo>
                      <a:pt x="15717" y="15093"/>
                    </a:lnTo>
                    <a:lnTo>
                      <a:pt x="15365" y="14833"/>
                    </a:lnTo>
                    <a:lnTo>
                      <a:pt x="14839" y="14833"/>
                    </a:lnTo>
                    <a:lnTo>
                      <a:pt x="14839" y="2168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212" name="AutoShape 36"/>
              <p:cNvSpPr>
                <a:spLocks/>
              </p:cNvSpPr>
              <p:nvPr/>
            </p:nvSpPr>
            <p:spPr bwMode="auto">
              <a:xfrm>
                <a:off x="798838" y="1362446"/>
                <a:ext cx="1071972" cy="534063"/>
              </a:xfrm>
              <a:custGeom>
                <a:avLst/>
                <a:gdLst>
                  <a:gd name="T0" fmla="*/ 535986 w 21600"/>
                  <a:gd name="T1" fmla="*/ 267032 h 21600"/>
                  <a:gd name="T2" fmla="*/ 535986 w 21600"/>
                  <a:gd name="T3" fmla="*/ 267032 h 21600"/>
                  <a:gd name="T4" fmla="*/ 535986 w 21600"/>
                  <a:gd name="T5" fmla="*/ 267032 h 21600"/>
                  <a:gd name="T6" fmla="*/ 535986 w 21600"/>
                  <a:gd name="T7" fmla="*/ 26703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731" y="4063"/>
                    </a:moveTo>
                    <a:lnTo>
                      <a:pt x="19024" y="3421"/>
                    </a:lnTo>
                    <a:lnTo>
                      <a:pt x="19434" y="3100"/>
                    </a:lnTo>
                    <a:lnTo>
                      <a:pt x="19902" y="2887"/>
                    </a:lnTo>
                    <a:lnTo>
                      <a:pt x="20312" y="2780"/>
                    </a:lnTo>
                    <a:lnTo>
                      <a:pt x="20429" y="2780"/>
                    </a:lnTo>
                    <a:lnTo>
                      <a:pt x="20604" y="2245"/>
                    </a:lnTo>
                    <a:lnTo>
                      <a:pt x="20721" y="1924"/>
                    </a:lnTo>
                    <a:lnTo>
                      <a:pt x="20839" y="1710"/>
                    </a:lnTo>
                    <a:lnTo>
                      <a:pt x="21073" y="1497"/>
                    </a:lnTo>
                    <a:lnTo>
                      <a:pt x="21131" y="1497"/>
                    </a:lnTo>
                    <a:lnTo>
                      <a:pt x="21190" y="1603"/>
                    </a:lnTo>
                    <a:lnTo>
                      <a:pt x="21248" y="1603"/>
                    </a:lnTo>
                    <a:lnTo>
                      <a:pt x="21424" y="1710"/>
                    </a:lnTo>
                    <a:lnTo>
                      <a:pt x="21482" y="2138"/>
                    </a:lnTo>
                    <a:lnTo>
                      <a:pt x="21424" y="2566"/>
                    </a:lnTo>
                    <a:lnTo>
                      <a:pt x="21307" y="2994"/>
                    </a:lnTo>
                    <a:lnTo>
                      <a:pt x="21248" y="3314"/>
                    </a:lnTo>
                    <a:lnTo>
                      <a:pt x="21190" y="3421"/>
                    </a:lnTo>
                    <a:lnTo>
                      <a:pt x="21307" y="3635"/>
                    </a:lnTo>
                    <a:lnTo>
                      <a:pt x="21424" y="3742"/>
                    </a:lnTo>
                    <a:lnTo>
                      <a:pt x="21482" y="3849"/>
                    </a:lnTo>
                    <a:lnTo>
                      <a:pt x="21599" y="3956"/>
                    </a:lnTo>
                    <a:lnTo>
                      <a:pt x="21599" y="4063"/>
                    </a:lnTo>
                    <a:lnTo>
                      <a:pt x="21541" y="4063"/>
                    </a:lnTo>
                    <a:lnTo>
                      <a:pt x="21482" y="4170"/>
                    </a:lnTo>
                    <a:lnTo>
                      <a:pt x="21365" y="4277"/>
                    </a:lnTo>
                    <a:lnTo>
                      <a:pt x="21365" y="4384"/>
                    </a:lnTo>
                    <a:lnTo>
                      <a:pt x="21248" y="4384"/>
                    </a:lnTo>
                    <a:lnTo>
                      <a:pt x="21014" y="4598"/>
                    </a:lnTo>
                    <a:lnTo>
                      <a:pt x="20839" y="4598"/>
                    </a:lnTo>
                    <a:lnTo>
                      <a:pt x="20721" y="4704"/>
                    </a:lnTo>
                    <a:lnTo>
                      <a:pt x="20604" y="4918"/>
                    </a:lnTo>
                    <a:lnTo>
                      <a:pt x="20546" y="5132"/>
                    </a:lnTo>
                    <a:lnTo>
                      <a:pt x="20429" y="5346"/>
                    </a:lnTo>
                    <a:lnTo>
                      <a:pt x="20370" y="5560"/>
                    </a:lnTo>
                    <a:lnTo>
                      <a:pt x="20253" y="5667"/>
                    </a:lnTo>
                    <a:lnTo>
                      <a:pt x="20253" y="5774"/>
                    </a:lnTo>
                    <a:lnTo>
                      <a:pt x="20195" y="5774"/>
                    </a:lnTo>
                    <a:lnTo>
                      <a:pt x="19902" y="6308"/>
                    </a:lnTo>
                    <a:lnTo>
                      <a:pt x="19902" y="6629"/>
                    </a:lnTo>
                    <a:lnTo>
                      <a:pt x="20078" y="6629"/>
                    </a:lnTo>
                    <a:lnTo>
                      <a:pt x="20136" y="6736"/>
                    </a:lnTo>
                    <a:lnTo>
                      <a:pt x="20312" y="6736"/>
                    </a:lnTo>
                    <a:lnTo>
                      <a:pt x="20429" y="6843"/>
                    </a:lnTo>
                    <a:lnTo>
                      <a:pt x="20546" y="7057"/>
                    </a:lnTo>
                    <a:lnTo>
                      <a:pt x="20487" y="7164"/>
                    </a:lnTo>
                    <a:lnTo>
                      <a:pt x="20253" y="7378"/>
                    </a:lnTo>
                    <a:lnTo>
                      <a:pt x="19668" y="7378"/>
                    </a:lnTo>
                    <a:lnTo>
                      <a:pt x="19551" y="7485"/>
                    </a:lnTo>
                    <a:lnTo>
                      <a:pt x="19375" y="7592"/>
                    </a:lnTo>
                    <a:lnTo>
                      <a:pt x="19024" y="7592"/>
                    </a:lnTo>
                    <a:lnTo>
                      <a:pt x="18907" y="7485"/>
                    </a:lnTo>
                    <a:lnTo>
                      <a:pt x="18907" y="7592"/>
                    </a:lnTo>
                    <a:lnTo>
                      <a:pt x="18848" y="7592"/>
                    </a:lnTo>
                    <a:lnTo>
                      <a:pt x="18790" y="7699"/>
                    </a:lnTo>
                    <a:lnTo>
                      <a:pt x="18790" y="8019"/>
                    </a:lnTo>
                    <a:lnTo>
                      <a:pt x="18907" y="8126"/>
                    </a:lnTo>
                    <a:lnTo>
                      <a:pt x="18907" y="9730"/>
                    </a:lnTo>
                    <a:lnTo>
                      <a:pt x="18848" y="9944"/>
                    </a:lnTo>
                    <a:lnTo>
                      <a:pt x="18848" y="10158"/>
                    </a:lnTo>
                    <a:lnTo>
                      <a:pt x="18731" y="10372"/>
                    </a:lnTo>
                    <a:lnTo>
                      <a:pt x="18673" y="10265"/>
                    </a:lnTo>
                    <a:lnTo>
                      <a:pt x="18673" y="9837"/>
                    </a:lnTo>
                    <a:lnTo>
                      <a:pt x="18556" y="9409"/>
                    </a:lnTo>
                    <a:lnTo>
                      <a:pt x="18439" y="9837"/>
                    </a:lnTo>
                    <a:lnTo>
                      <a:pt x="18146" y="9409"/>
                    </a:lnTo>
                    <a:lnTo>
                      <a:pt x="18146" y="9730"/>
                    </a:lnTo>
                    <a:lnTo>
                      <a:pt x="18204" y="9944"/>
                    </a:lnTo>
                    <a:lnTo>
                      <a:pt x="18263" y="10051"/>
                    </a:lnTo>
                    <a:lnTo>
                      <a:pt x="18380" y="10479"/>
                    </a:lnTo>
                    <a:lnTo>
                      <a:pt x="18380" y="10800"/>
                    </a:lnTo>
                    <a:lnTo>
                      <a:pt x="18321" y="10800"/>
                    </a:lnTo>
                    <a:lnTo>
                      <a:pt x="18321" y="10906"/>
                    </a:lnTo>
                    <a:lnTo>
                      <a:pt x="18263" y="10906"/>
                    </a:lnTo>
                    <a:lnTo>
                      <a:pt x="18146" y="11013"/>
                    </a:lnTo>
                    <a:lnTo>
                      <a:pt x="17912" y="11013"/>
                    </a:lnTo>
                    <a:lnTo>
                      <a:pt x="17912" y="11120"/>
                    </a:lnTo>
                    <a:lnTo>
                      <a:pt x="17970" y="11227"/>
                    </a:lnTo>
                    <a:lnTo>
                      <a:pt x="17970" y="11441"/>
                    </a:lnTo>
                    <a:lnTo>
                      <a:pt x="18029" y="11655"/>
                    </a:lnTo>
                    <a:lnTo>
                      <a:pt x="18087" y="12083"/>
                    </a:lnTo>
                    <a:lnTo>
                      <a:pt x="18146" y="12190"/>
                    </a:lnTo>
                    <a:lnTo>
                      <a:pt x="18204" y="12190"/>
                    </a:lnTo>
                    <a:lnTo>
                      <a:pt x="18263" y="12297"/>
                    </a:lnTo>
                    <a:lnTo>
                      <a:pt x="18263" y="12510"/>
                    </a:lnTo>
                    <a:lnTo>
                      <a:pt x="18204" y="12510"/>
                    </a:lnTo>
                    <a:lnTo>
                      <a:pt x="18087" y="12617"/>
                    </a:lnTo>
                    <a:lnTo>
                      <a:pt x="17970" y="12617"/>
                    </a:lnTo>
                    <a:lnTo>
                      <a:pt x="17853" y="12831"/>
                    </a:lnTo>
                    <a:lnTo>
                      <a:pt x="17853" y="13152"/>
                    </a:lnTo>
                    <a:lnTo>
                      <a:pt x="17736" y="13366"/>
                    </a:lnTo>
                    <a:lnTo>
                      <a:pt x="17619" y="13473"/>
                    </a:lnTo>
                    <a:lnTo>
                      <a:pt x="17385" y="13900"/>
                    </a:lnTo>
                    <a:lnTo>
                      <a:pt x="17034" y="14435"/>
                    </a:lnTo>
                    <a:lnTo>
                      <a:pt x="16682" y="15184"/>
                    </a:lnTo>
                    <a:lnTo>
                      <a:pt x="16273" y="15825"/>
                    </a:lnTo>
                    <a:lnTo>
                      <a:pt x="16156" y="16253"/>
                    </a:lnTo>
                    <a:lnTo>
                      <a:pt x="16156" y="16467"/>
                    </a:lnTo>
                    <a:lnTo>
                      <a:pt x="16097" y="16895"/>
                    </a:lnTo>
                    <a:lnTo>
                      <a:pt x="16097" y="17322"/>
                    </a:lnTo>
                    <a:lnTo>
                      <a:pt x="16156" y="17750"/>
                    </a:lnTo>
                    <a:lnTo>
                      <a:pt x="16214" y="18071"/>
                    </a:lnTo>
                    <a:lnTo>
                      <a:pt x="16331" y="18499"/>
                    </a:lnTo>
                    <a:lnTo>
                      <a:pt x="16390" y="18605"/>
                    </a:lnTo>
                    <a:lnTo>
                      <a:pt x="16565" y="19033"/>
                    </a:lnTo>
                    <a:lnTo>
                      <a:pt x="16741" y="19675"/>
                    </a:lnTo>
                    <a:lnTo>
                      <a:pt x="16800" y="20423"/>
                    </a:lnTo>
                    <a:lnTo>
                      <a:pt x="16741" y="21279"/>
                    </a:lnTo>
                    <a:lnTo>
                      <a:pt x="16741" y="21386"/>
                    </a:lnTo>
                    <a:lnTo>
                      <a:pt x="16682" y="21386"/>
                    </a:lnTo>
                    <a:lnTo>
                      <a:pt x="16682" y="21493"/>
                    </a:lnTo>
                    <a:lnTo>
                      <a:pt x="16624" y="21600"/>
                    </a:lnTo>
                    <a:lnTo>
                      <a:pt x="16448" y="21600"/>
                    </a:lnTo>
                    <a:lnTo>
                      <a:pt x="16331" y="21386"/>
                    </a:lnTo>
                    <a:lnTo>
                      <a:pt x="16214" y="21065"/>
                    </a:lnTo>
                    <a:lnTo>
                      <a:pt x="16097" y="20958"/>
                    </a:lnTo>
                    <a:lnTo>
                      <a:pt x="15863" y="20530"/>
                    </a:lnTo>
                    <a:lnTo>
                      <a:pt x="15570" y="19675"/>
                    </a:lnTo>
                    <a:lnTo>
                      <a:pt x="15453" y="18605"/>
                    </a:lnTo>
                    <a:lnTo>
                      <a:pt x="15453" y="18178"/>
                    </a:lnTo>
                    <a:lnTo>
                      <a:pt x="15336" y="17750"/>
                    </a:lnTo>
                    <a:lnTo>
                      <a:pt x="15219" y="17643"/>
                    </a:lnTo>
                    <a:lnTo>
                      <a:pt x="15102" y="17429"/>
                    </a:lnTo>
                    <a:lnTo>
                      <a:pt x="14926" y="17429"/>
                    </a:lnTo>
                    <a:lnTo>
                      <a:pt x="14751" y="17322"/>
                    </a:lnTo>
                    <a:lnTo>
                      <a:pt x="14341" y="17322"/>
                    </a:lnTo>
                    <a:lnTo>
                      <a:pt x="13814" y="17215"/>
                    </a:lnTo>
                    <a:lnTo>
                      <a:pt x="13346" y="17215"/>
                    </a:lnTo>
                    <a:lnTo>
                      <a:pt x="13053" y="17322"/>
                    </a:lnTo>
                    <a:lnTo>
                      <a:pt x="12995" y="17536"/>
                    </a:lnTo>
                    <a:lnTo>
                      <a:pt x="12819" y="17643"/>
                    </a:lnTo>
                    <a:lnTo>
                      <a:pt x="12468" y="17750"/>
                    </a:lnTo>
                    <a:lnTo>
                      <a:pt x="11531" y="17750"/>
                    </a:lnTo>
                    <a:lnTo>
                      <a:pt x="11180" y="17857"/>
                    </a:lnTo>
                    <a:lnTo>
                      <a:pt x="10887" y="18178"/>
                    </a:lnTo>
                    <a:lnTo>
                      <a:pt x="10360" y="18605"/>
                    </a:lnTo>
                    <a:lnTo>
                      <a:pt x="10009" y="19568"/>
                    </a:lnTo>
                    <a:lnTo>
                      <a:pt x="10009" y="19675"/>
                    </a:lnTo>
                    <a:lnTo>
                      <a:pt x="10068" y="19782"/>
                    </a:lnTo>
                    <a:lnTo>
                      <a:pt x="10068" y="20423"/>
                    </a:lnTo>
                    <a:lnTo>
                      <a:pt x="9892" y="20423"/>
                    </a:lnTo>
                    <a:lnTo>
                      <a:pt x="9658" y="20102"/>
                    </a:lnTo>
                    <a:lnTo>
                      <a:pt x="9365" y="19568"/>
                    </a:lnTo>
                    <a:lnTo>
                      <a:pt x="9014" y="18712"/>
                    </a:lnTo>
                    <a:lnTo>
                      <a:pt x="8956" y="18605"/>
                    </a:lnTo>
                    <a:lnTo>
                      <a:pt x="8897" y="18392"/>
                    </a:lnTo>
                    <a:lnTo>
                      <a:pt x="8780" y="18285"/>
                    </a:lnTo>
                    <a:lnTo>
                      <a:pt x="8663" y="18071"/>
                    </a:lnTo>
                    <a:lnTo>
                      <a:pt x="8546" y="17964"/>
                    </a:lnTo>
                    <a:lnTo>
                      <a:pt x="8429" y="17964"/>
                    </a:lnTo>
                    <a:lnTo>
                      <a:pt x="8370" y="18071"/>
                    </a:lnTo>
                    <a:lnTo>
                      <a:pt x="8312" y="18071"/>
                    </a:lnTo>
                    <a:lnTo>
                      <a:pt x="8253" y="18178"/>
                    </a:lnTo>
                    <a:lnTo>
                      <a:pt x="7960" y="18178"/>
                    </a:lnTo>
                    <a:lnTo>
                      <a:pt x="7785" y="17964"/>
                    </a:lnTo>
                    <a:lnTo>
                      <a:pt x="7668" y="17857"/>
                    </a:lnTo>
                    <a:lnTo>
                      <a:pt x="7434" y="17536"/>
                    </a:lnTo>
                    <a:lnTo>
                      <a:pt x="7200" y="16895"/>
                    </a:lnTo>
                    <a:lnTo>
                      <a:pt x="7082" y="16039"/>
                    </a:lnTo>
                    <a:lnTo>
                      <a:pt x="7024" y="15932"/>
                    </a:lnTo>
                    <a:lnTo>
                      <a:pt x="6965" y="15932"/>
                    </a:lnTo>
                    <a:lnTo>
                      <a:pt x="6848" y="15825"/>
                    </a:lnTo>
                    <a:lnTo>
                      <a:pt x="6380" y="15825"/>
                    </a:lnTo>
                    <a:lnTo>
                      <a:pt x="6263" y="16039"/>
                    </a:lnTo>
                    <a:lnTo>
                      <a:pt x="6146" y="16146"/>
                    </a:lnTo>
                    <a:lnTo>
                      <a:pt x="5795" y="16360"/>
                    </a:lnTo>
                    <a:lnTo>
                      <a:pt x="5151" y="16360"/>
                    </a:lnTo>
                    <a:lnTo>
                      <a:pt x="4858" y="16253"/>
                    </a:lnTo>
                    <a:lnTo>
                      <a:pt x="4448" y="16039"/>
                    </a:lnTo>
                    <a:lnTo>
                      <a:pt x="4097" y="15825"/>
                    </a:lnTo>
                    <a:lnTo>
                      <a:pt x="3804" y="15504"/>
                    </a:lnTo>
                    <a:lnTo>
                      <a:pt x="3746" y="15398"/>
                    </a:lnTo>
                    <a:lnTo>
                      <a:pt x="3629" y="15291"/>
                    </a:lnTo>
                    <a:lnTo>
                      <a:pt x="3278" y="15398"/>
                    </a:lnTo>
                    <a:lnTo>
                      <a:pt x="2868" y="15825"/>
                    </a:lnTo>
                    <a:lnTo>
                      <a:pt x="2809" y="15718"/>
                    </a:lnTo>
                    <a:lnTo>
                      <a:pt x="2809" y="15611"/>
                    </a:lnTo>
                    <a:lnTo>
                      <a:pt x="2751" y="15398"/>
                    </a:lnTo>
                    <a:lnTo>
                      <a:pt x="2634" y="15077"/>
                    </a:lnTo>
                    <a:lnTo>
                      <a:pt x="2575" y="14756"/>
                    </a:lnTo>
                    <a:lnTo>
                      <a:pt x="2341" y="14328"/>
                    </a:lnTo>
                    <a:lnTo>
                      <a:pt x="2165" y="14221"/>
                    </a:lnTo>
                    <a:lnTo>
                      <a:pt x="1931" y="14007"/>
                    </a:lnTo>
                    <a:lnTo>
                      <a:pt x="1756" y="13794"/>
                    </a:lnTo>
                    <a:lnTo>
                      <a:pt x="1521" y="13473"/>
                    </a:lnTo>
                    <a:lnTo>
                      <a:pt x="1346" y="12938"/>
                    </a:lnTo>
                    <a:lnTo>
                      <a:pt x="1229" y="12831"/>
                    </a:lnTo>
                    <a:lnTo>
                      <a:pt x="1053" y="12297"/>
                    </a:lnTo>
                    <a:lnTo>
                      <a:pt x="760" y="11548"/>
                    </a:lnTo>
                    <a:lnTo>
                      <a:pt x="468" y="10693"/>
                    </a:lnTo>
                    <a:lnTo>
                      <a:pt x="234" y="9623"/>
                    </a:lnTo>
                    <a:lnTo>
                      <a:pt x="58" y="8340"/>
                    </a:lnTo>
                    <a:lnTo>
                      <a:pt x="58" y="8126"/>
                    </a:lnTo>
                    <a:lnTo>
                      <a:pt x="0" y="7485"/>
                    </a:lnTo>
                    <a:lnTo>
                      <a:pt x="0" y="5881"/>
                    </a:lnTo>
                    <a:lnTo>
                      <a:pt x="117" y="5560"/>
                    </a:lnTo>
                    <a:lnTo>
                      <a:pt x="234" y="5346"/>
                    </a:lnTo>
                    <a:lnTo>
                      <a:pt x="292" y="5132"/>
                    </a:lnTo>
                    <a:lnTo>
                      <a:pt x="292" y="4598"/>
                    </a:lnTo>
                    <a:lnTo>
                      <a:pt x="234" y="4277"/>
                    </a:lnTo>
                    <a:lnTo>
                      <a:pt x="234" y="4063"/>
                    </a:lnTo>
                    <a:lnTo>
                      <a:pt x="175" y="3314"/>
                    </a:lnTo>
                    <a:lnTo>
                      <a:pt x="175" y="2459"/>
                    </a:lnTo>
                    <a:lnTo>
                      <a:pt x="117" y="1603"/>
                    </a:lnTo>
                    <a:lnTo>
                      <a:pt x="117" y="1069"/>
                    </a:lnTo>
                    <a:lnTo>
                      <a:pt x="234" y="1069"/>
                    </a:lnTo>
                    <a:lnTo>
                      <a:pt x="292" y="1176"/>
                    </a:lnTo>
                    <a:lnTo>
                      <a:pt x="409" y="1176"/>
                    </a:lnTo>
                    <a:lnTo>
                      <a:pt x="526" y="962"/>
                    </a:lnTo>
                    <a:lnTo>
                      <a:pt x="526" y="0"/>
                    </a:lnTo>
                    <a:lnTo>
                      <a:pt x="11121" y="0"/>
                    </a:lnTo>
                    <a:lnTo>
                      <a:pt x="11473" y="534"/>
                    </a:lnTo>
                    <a:lnTo>
                      <a:pt x="12175" y="641"/>
                    </a:lnTo>
                    <a:lnTo>
                      <a:pt x="12234" y="855"/>
                    </a:lnTo>
                    <a:lnTo>
                      <a:pt x="12468" y="1069"/>
                    </a:lnTo>
                    <a:lnTo>
                      <a:pt x="12702" y="1069"/>
                    </a:lnTo>
                    <a:lnTo>
                      <a:pt x="12643" y="1176"/>
                    </a:lnTo>
                    <a:lnTo>
                      <a:pt x="12643" y="1283"/>
                    </a:lnTo>
                    <a:lnTo>
                      <a:pt x="12292" y="1924"/>
                    </a:lnTo>
                    <a:lnTo>
                      <a:pt x="12175" y="2031"/>
                    </a:lnTo>
                    <a:lnTo>
                      <a:pt x="12175" y="2245"/>
                    </a:lnTo>
                    <a:lnTo>
                      <a:pt x="12234" y="2245"/>
                    </a:lnTo>
                    <a:lnTo>
                      <a:pt x="12351" y="2352"/>
                    </a:lnTo>
                    <a:lnTo>
                      <a:pt x="12936" y="2352"/>
                    </a:lnTo>
                    <a:lnTo>
                      <a:pt x="13287" y="2245"/>
                    </a:lnTo>
                    <a:lnTo>
                      <a:pt x="13580" y="2031"/>
                    </a:lnTo>
                    <a:lnTo>
                      <a:pt x="13639" y="2138"/>
                    </a:lnTo>
                    <a:lnTo>
                      <a:pt x="13697" y="2138"/>
                    </a:lnTo>
                    <a:lnTo>
                      <a:pt x="13756" y="2245"/>
                    </a:lnTo>
                    <a:lnTo>
                      <a:pt x="14224" y="2245"/>
                    </a:lnTo>
                    <a:lnTo>
                      <a:pt x="14341" y="2138"/>
                    </a:lnTo>
                    <a:lnTo>
                      <a:pt x="14517" y="2138"/>
                    </a:lnTo>
                    <a:lnTo>
                      <a:pt x="14634" y="2245"/>
                    </a:lnTo>
                    <a:lnTo>
                      <a:pt x="14692" y="2352"/>
                    </a:lnTo>
                    <a:lnTo>
                      <a:pt x="14692" y="2780"/>
                    </a:lnTo>
                    <a:lnTo>
                      <a:pt x="14517" y="3100"/>
                    </a:lnTo>
                    <a:lnTo>
                      <a:pt x="14341" y="3207"/>
                    </a:lnTo>
                    <a:lnTo>
                      <a:pt x="14341" y="3100"/>
                    </a:lnTo>
                    <a:lnTo>
                      <a:pt x="13990" y="3100"/>
                    </a:lnTo>
                    <a:lnTo>
                      <a:pt x="13931" y="3314"/>
                    </a:lnTo>
                    <a:lnTo>
                      <a:pt x="13814" y="3528"/>
                    </a:lnTo>
                    <a:lnTo>
                      <a:pt x="13756" y="3849"/>
                    </a:lnTo>
                    <a:lnTo>
                      <a:pt x="13814" y="3849"/>
                    </a:lnTo>
                    <a:lnTo>
                      <a:pt x="13931" y="4063"/>
                    </a:lnTo>
                    <a:lnTo>
                      <a:pt x="13931" y="4491"/>
                    </a:lnTo>
                    <a:lnTo>
                      <a:pt x="13873" y="4811"/>
                    </a:lnTo>
                    <a:lnTo>
                      <a:pt x="13814" y="4918"/>
                    </a:lnTo>
                    <a:lnTo>
                      <a:pt x="13756" y="5453"/>
                    </a:lnTo>
                    <a:lnTo>
                      <a:pt x="13697" y="6095"/>
                    </a:lnTo>
                    <a:lnTo>
                      <a:pt x="13697" y="6736"/>
                    </a:lnTo>
                    <a:lnTo>
                      <a:pt x="13814" y="7164"/>
                    </a:lnTo>
                    <a:lnTo>
                      <a:pt x="13873" y="7164"/>
                    </a:lnTo>
                    <a:lnTo>
                      <a:pt x="13990" y="7057"/>
                    </a:lnTo>
                    <a:lnTo>
                      <a:pt x="14165" y="6736"/>
                    </a:lnTo>
                    <a:lnTo>
                      <a:pt x="14224" y="6522"/>
                    </a:lnTo>
                    <a:lnTo>
                      <a:pt x="14282" y="6201"/>
                    </a:lnTo>
                    <a:lnTo>
                      <a:pt x="14341" y="5774"/>
                    </a:lnTo>
                    <a:lnTo>
                      <a:pt x="14458" y="4384"/>
                    </a:lnTo>
                    <a:lnTo>
                      <a:pt x="14634" y="4170"/>
                    </a:lnTo>
                    <a:lnTo>
                      <a:pt x="14634" y="3849"/>
                    </a:lnTo>
                    <a:lnTo>
                      <a:pt x="14751" y="3421"/>
                    </a:lnTo>
                    <a:lnTo>
                      <a:pt x="14809" y="3314"/>
                    </a:lnTo>
                    <a:lnTo>
                      <a:pt x="15043" y="3314"/>
                    </a:lnTo>
                    <a:lnTo>
                      <a:pt x="15102" y="3421"/>
                    </a:lnTo>
                    <a:lnTo>
                      <a:pt x="15219" y="3421"/>
                    </a:lnTo>
                    <a:lnTo>
                      <a:pt x="15336" y="3849"/>
                    </a:lnTo>
                    <a:lnTo>
                      <a:pt x="15336" y="4063"/>
                    </a:lnTo>
                    <a:lnTo>
                      <a:pt x="15219" y="4598"/>
                    </a:lnTo>
                    <a:lnTo>
                      <a:pt x="15219" y="4704"/>
                    </a:lnTo>
                    <a:lnTo>
                      <a:pt x="15160" y="4811"/>
                    </a:lnTo>
                    <a:lnTo>
                      <a:pt x="15160" y="4918"/>
                    </a:lnTo>
                    <a:lnTo>
                      <a:pt x="15336" y="4918"/>
                    </a:lnTo>
                    <a:lnTo>
                      <a:pt x="15453" y="4704"/>
                    </a:lnTo>
                    <a:lnTo>
                      <a:pt x="15453" y="4811"/>
                    </a:lnTo>
                    <a:lnTo>
                      <a:pt x="15629" y="5132"/>
                    </a:lnTo>
                    <a:lnTo>
                      <a:pt x="15687" y="5346"/>
                    </a:lnTo>
                    <a:lnTo>
                      <a:pt x="15687" y="6415"/>
                    </a:lnTo>
                    <a:lnTo>
                      <a:pt x="15629" y="6522"/>
                    </a:lnTo>
                    <a:lnTo>
                      <a:pt x="15629" y="6736"/>
                    </a:lnTo>
                    <a:lnTo>
                      <a:pt x="15687" y="6736"/>
                    </a:lnTo>
                    <a:lnTo>
                      <a:pt x="15687" y="6843"/>
                    </a:lnTo>
                    <a:lnTo>
                      <a:pt x="16390" y="6843"/>
                    </a:lnTo>
                    <a:lnTo>
                      <a:pt x="16624" y="6736"/>
                    </a:lnTo>
                    <a:lnTo>
                      <a:pt x="16858" y="6522"/>
                    </a:lnTo>
                    <a:lnTo>
                      <a:pt x="17034" y="6308"/>
                    </a:lnTo>
                    <a:lnTo>
                      <a:pt x="17268" y="5881"/>
                    </a:lnTo>
                    <a:lnTo>
                      <a:pt x="17326" y="5667"/>
                    </a:lnTo>
                    <a:lnTo>
                      <a:pt x="17385" y="5560"/>
                    </a:lnTo>
                    <a:lnTo>
                      <a:pt x="17326" y="5453"/>
                    </a:lnTo>
                    <a:lnTo>
                      <a:pt x="17326" y="5239"/>
                    </a:lnTo>
                    <a:lnTo>
                      <a:pt x="17443" y="5025"/>
                    </a:lnTo>
                    <a:lnTo>
                      <a:pt x="17560" y="4918"/>
                    </a:lnTo>
                    <a:lnTo>
                      <a:pt x="17736" y="4811"/>
                    </a:lnTo>
                    <a:lnTo>
                      <a:pt x="18146" y="4811"/>
                    </a:lnTo>
                    <a:lnTo>
                      <a:pt x="18321" y="4704"/>
                    </a:lnTo>
                    <a:lnTo>
                      <a:pt x="18439" y="4598"/>
                    </a:lnTo>
                    <a:lnTo>
                      <a:pt x="18731" y="4063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213" name="AutoShape 37"/>
              <p:cNvSpPr>
                <a:spLocks/>
              </p:cNvSpPr>
              <p:nvPr/>
            </p:nvSpPr>
            <p:spPr bwMode="auto">
              <a:xfrm>
                <a:off x="2397250" y="759045"/>
                <a:ext cx="197508" cy="129829"/>
              </a:xfrm>
              <a:custGeom>
                <a:avLst/>
                <a:gdLst>
                  <a:gd name="T0" fmla="*/ 98754 w 21600"/>
                  <a:gd name="T1" fmla="*/ 64915 h 21600"/>
                  <a:gd name="T2" fmla="*/ 98754 w 21600"/>
                  <a:gd name="T3" fmla="*/ 64915 h 21600"/>
                  <a:gd name="T4" fmla="*/ 98754 w 21600"/>
                  <a:gd name="T5" fmla="*/ 64915 h 21600"/>
                  <a:gd name="T6" fmla="*/ 98754 w 21600"/>
                  <a:gd name="T7" fmla="*/ 6491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05" y="881"/>
                    </a:moveTo>
                    <a:lnTo>
                      <a:pt x="0" y="7053"/>
                    </a:lnTo>
                    <a:lnTo>
                      <a:pt x="2541" y="7934"/>
                    </a:lnTo>
                    <a:lnTo>
                      <a:pt x="3494" y="10579"/>
                    </a:lnTo>
                    <a:lnTo>
                      <a:pt x="952" y="11902"/>
                    </a:lnTo>
                    <a:lnTo>
                      <a:pt x="317" y="11902"/>
                    </a:lnTo>
                    <a:lnTo>
                      <a:pt x="317" y="12342"/>
                    </a:lnTo>
                    <a:lnTo>
                      <a:pt x="0" y="12783"/>
                    </a:lnTo>
                    <a:lnTo>
                      <a:pt x="0" y="13224"/>
                    </a:lnTo>
                    <a:lnTo>
                      <a:pt x="317" y="14106"/>
                    </a:lnTo>
                    <a:lnTo>
                      <a:pt x="952" y="14987"/>
                    </a:lnTo>
                    <a:lnTo>
                      <a:pt x="3176" y="14987"/>
                    </a:lnTo>
                    <a:lnTo>
                      <a:pt x="6035" y="18955"/>
                    </a:lnTo>
                    <a:lnTo>
                      <a:pt x="8894" y="21600"/>
                    </a:lnTo>
                    <a:lnTo>
                      <a:pt x="9211" y="21600"/>
                    </a:lnTo>
                    <a:lnTo>
                      <a:pt x="9529" y="21159"/>
                    </a:lnTo>
                    <a:lnTo>
                      <a:pt x="10482" y="20718"/>
                    </a:lnTo>
                    <a:lnTo>
                      <a:pt x="11752" y="19836"/>
                    </a:lnTo>
                    <a:lnTo>
                      <a:pt x="12070" y="19395"/>
                    </a:lnTo>
                    <a:lnTo>
                      <a:pt x="13023" y="18955"/>
                    </a:lnTo>
                    <a:lnTo>
                      <a:pt x="14294" y="18955"/>
                    </a:lnTo>
                    <a:lnTo>
                      <a:pt x="14929" y="19395"/>
                    </a:lnTo>
                    <a:lnTo>
                      <a:pt x="15247" y="19395"/>
                    </a:lnTo>
                    <a:lnTo>
                      <a:pt x="15882" y="18955"/>
                    </a:lnTo>
                    <a:lnTo>
                      <a:pt x="17470" y="17632"/>
                    </a:lnTo>
                    <a:lnTo>
                      <a:pt x="19376" y="15869"/>
                    </a:lnTo>
                    <a:lnTo>
                      <a:pt x="20964" y="12783"/>
                    </a:lnTo>
                    <a:lnTo>
                      <a:pt x="21600" y="9697"/>
                    </a:lnTo>
                    <a:lnTo>
                      <a:pt x="21600" y="9257"/>
                    </a:lnTo>
                    <a:lnTo>
                      <a:pt x="21282" y="8816"/>
                    </a:lnTo>
                    <a:lnTo>
                      <a:pt x="20647" y="7053"/>
                    </a:lnTo>
                    <a:lnTo>
                      <a:pt x="20011" y="6171"/>
                    </a:lnTo>
                    <a:lnTo>
                      <a:pt x="19694" y="5289"/>
                    </a:lnTo>
                    <a:lnTo>
                      <a:pt x="19058" y="4848"/>
                    </a:lnTo>
                    <a:lnTo>
                      <a:pt x="18741" y="4848"/>
                    </a:lnTo>
                    <a:lnTo>
                      <a:pt x="18741" y="2644"/>
                    </a:lnTo>
                    <a:lnTo>
                      <a:pt x="18105" y="2204"/>
                    </a:lnTo>
                    <a:lnTo>
                      <a:pt x="17788" y="2204"/>
                    </a:lnTo>
                    <a:lnTo>
                      <a:pt x="16835" y="1763"/>
                    </a:lnTo>
                    <a:lnTo>
                      <a:pt x="16517" y="2204"/>
                    </a:lnTo>
                    <a:lnTo>
                      <a:pt x="16200" y="2204"/>
                    </a:lnTo>
                    <a:lnTo>
                      <a:pt x="13658" y="3967"/>
                    </a:lnTo>
                    <a:lnTo>
                      <a:pt x="13023" y="4848"/>
                    </a:lnTo>
                    <a:lnTo>
                      <a:pt x="12388" y="4848"/>
                    </a:lnTo>
                    <a:lnTo>
                      <a:pt x="12070" y="4408"/>
                    </a:lnTo>
                    <a:lnTo>
                      <a:pt x="11435" y="3967"/>
                    </a:lnTo>
                    <a:lnTo>
                      <a:pt x="11117" y="3526"/>
                    </a:lnTo>
                    <a:lnTo>
                      <a:pt x="11117" y="3085"/>
                    </a:lnTo>
                    <a:lnTo>
                      <a:pt x="10164" y="1763"/>
                    </a:lnTo>
                    <a:lnTo>
                      <a:pt x="9529" y="1322"/>
                    </a:lnTo>
                    <a:lnTo>
                      <a:pt x="8894" y="1322"/>
                    </a:lnTo>
                    <a:lnTo>
                      <a:pt x="7941" y="1763"/>
                    </a:lnTo>
                    <a:lnTo>
                      <a:pt x="7305" y="2644"/>
                    </a:lnTo>
                    <a:lnTo>
                      <a:pt x="6988" y="3526"/>
                    </a:lnTo>
                    <a:lnTo>
                      <a:pt x="6988" y="6171"/>
                    </a:lnTo>
                    <a:lnTo>
                      <a:pt x="6352" y="6171"/>
                    </a:lnTo>
                    <a:lnTo>
                      <a:pt x="6035" y="5289"/>
                    </a:lnTo>
                    <a:lnTo>
                      <a:pt x="5399" y="4848"/>
                    </a:lnTo>
                    <a:lnTo>
                      <a:pt x="5399" y="3967"/>
                    </a:lnTo>
                    <a:lnTo>
                      <a:pt x="4447" y="2644"/>
                    </a:lnTo>
                    <a:lnTo>
                      <a:pt x="4129" y="1763"/>
                    </a:lnTo>
                    <a:lnTo>
                      <a:pt x="2858" y="0"/>
                    </a:lnTo>
                    <a:lnTo>
                      <a:pt x="2223" y="0"/>
                    </a:lnTo>
                    <a:lnTo>
                      <a:pt x="1905" y="881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214" name="AutoShape 38"/>
              <p:cNvSpPr>
                <a:spLocks/>
              </p:cNvSpPr>
              <p:nvPr/>
            </p:nvSpPr>
            <p:spPr bwMode="auto">
              <a:xfrm>
                <a:off x="1423665" y="1986502"/>
                <a:ext cx="20560" cy="53112"/>
              </a:xfrm>
              <a:custGeom>
                <a:avLst/>
                <a:gdLst>
                  <a:gd name="T0" fmla="*/ 10280 w 21600"/>
                  <a:gd name="T1" fmla="*/ 26556 h 21600"/>
                  <a:gd name="T2" fmla="*/ 10280 w 21600"/>
                  <a:gd name="T3" fmla="*/ 26556 h 21600"/>
                  <a:gd name="T4" fmla="*/ 10280 w 21600"/>
                  <a:gd name="T5" fmla="*/ 26556 h 21600"/>
                  <a:gd name="T6" fmla="*/ 10280 w 21600"/>
                  <a:gd name="T7" fmla="*/ 2655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0"/>
                    </a:moveTo>
                    <a:lnTo>
                      <a:pt x="15428" y="0"/>
                    </a:lnTo>
                    <a:lnTo>
                      <a:pt x="15428" y="1080"/>
                    </a:lnTo>
                    <a:lnTo>
                      <a:pt x="12342" y="1080"/>
                    </a:lnTo>
                    <a:lnTo>
                      <a:pt x="6171" y="3240"/>
                    </a:lnTo>
                    <a:lnTo>
                      <a:pt x="3085" y="2160"/>
                    </a:lnTo>
                    <a:lnTo>
                      <a:pt x="0" y="2160"/>
                    </a:lnTo>
                    <a:lnTo>
                      <a:pt x="0" y="21599"/>
                    </a:lnTo>
                    <a:lnTo>
                      <a:pt x="12342" y="21599"/>
                    </a:lnTo>
                    <a:lnTo>
                      <a:pt x="12342" y="20520"/>
                    </a:lnTo>
                    <a:lnTo>
                      <a:pt x="18514" y="18360"/>
                    </a:lnTo>
                    <a:lnTo>
                      <a:pt x="18514" y="15120"/>
                    </a:lnTo>
                    <a:lnTo>
                      <a:pt x="15428" y="12960"/>
                    </a:lnTo>
                    <a:lnTo>
                      <a:pt x="15428" y="6480"/>
                    </a:lnTo>
                    <a:lnTo>
                      <a:pt x="18514" y="5400"/>
                    </a:lnTo>
                    <a:lnTo>
                      <a:pt x="18514" y="4320"/>
                    </a:lnTo>
                    <a:lnTo>
                      <a:pt x="21600" y="216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215" name="AutoShape 39"/>
              <p:cNvSpPr>
                <a:spLocks/>
              </p:cNvSpPr>
              <p:nvPr/>
            </p:nvSpPr>
            <p:spPr bwMode="auto">
              <a:xfrm>
                <a:off x="1745991" y="1986502"/>
                <a:ext cx="55068" cy="36883"/>
              </a:xfrm>
              <a:custGeom>
                <a:avLst/>
                <a:gdLst>
                  <a:gd name="T0" fmla="*/ 27534 w 21600"/>
                  <a:gd name="T1" fmla="*/ 18442 h 21600"/>
                  <a:gd name="T2" fmla="*/ 27534 w 21600"/>
                  <a:gd name="T3" fmla="*/ 18442 h 21600"/>
                  <a:gd name="T4" fmla="*/ 27534 w 21600"/>
                  <a:gd name="T5" fmla="*/ 18442 h 21600"/>
                  <a:gd name="T6" fmla="*/ 27534 w 21600"/>
                  <a:gd name="T7" fmla="*/ 1844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273" y="0"/>
                    </a:moveTo>
                    <a:lnTo>
                      <a:pt x="3410" y="1542"/>
                    </a:lnTo>
                    <a:lnTo>
                      <a:pt x="3410" y="7714"/>
                    </a:lnTo>
                    <a:lnTo>
                      <a:pt x="1136" y="10800"/>
                    </a:lnTo>
                    <a:lnTo>
                      <a:pt x="0" y="10800"/>
                    </a:lnTo>
                    <a:lnTo>
                      <a:pt x="0" y="15428"/>
                    </a:lnTo>
                    <a:lnTo>
                      <a:pt x="1136" y="16971"/>
                    </a:lnTo>
                    <a:lnTo>
                      <a:pt x="1136" y="18514"/>
                    </a:lnTo>
                    <a:lnTo>
                      <a:pt x="2273" y="20057"/>
                    </a:lnTo>
                    <a:lnTo>
                      <a:pt x="2273" y="21600"/>
                    </a:lnTo>
                    <a:lnTo>
                      <a:pt x="4547" y="21600"/>
                    </a:lnTo>
                    <a:lnTo>
                      <a:pt x="6821" y="20057"/>
                    </a:lnTo>
                    <a:lnTo>
                      <a:pt x="7957" y="18514"/>
                    </a:lnTo>
                    <a:lnTo>
                      <a:pt x="9094" y="18514"/>
                    </a:lnTo>
                    <a:lnTo>
                      <a:pt x="10231" y="16971"/>
                    </a:lnTo>
                    <a:lnTo>
                      <a:pt x="11368" y="16971"/>
                    </a:lnTo>
                    <a:lnTo>
                      <a:pt x="12505" y="18514"/>
                    </a:lnTo>
                    <a:lnTo>
                      <a:pt x="18189" y="16971"/>
                    </a:lnTo>
                    <a:lnTo>
                      <a:pt x="21599" y="15428"/>
                    </a:lnTo>
                    <a:lnTo>
                      <a:pt x="21599" y="9257"/>
                    </a:lnTo>
                    <a:lnTo>
                      <a:pt x="18189" y="7714"/>
                    </a:lnTo>
                    <a:lnTo>
                      <a:pt x="13642" y="6171"/>
                    </a:lnTo>
                    <a:lnTo>
                      <a:pt x="17052" y="4628"/>
                    </a:lnTo>
                    <a:lnTo>
                      <a:pt x="11368" y="4628"/>
                    </a:lnTo>
                    <a:lnTo>
                      <a:pt x="7957" y="1542"/>
                    </a:lnTo>
                    <a:lnTo>
                      <a:pt x="2273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216" name="AutoShape 40"/>
              <p:cNvSpPr>
                <a:spLocks/>
              </p:cNvSpPr>
              <p:nvPr/>
            </p:nvSpPr>
            <p:spPr bwMode="auto">
              <a:xfrm>
                <a:off x="1690924" y="1978387"/>
                <a:ext cx="63879" cy="47949"/>
              </a:xfrm>
              <a:custGeom>
                <a:avLst/>
                <a:gdLst>
                  <a:gd name="T0" fmla="*/ 31940 w 21600"/>
                  <a:gd name="T1" fmla="*/ 23975 h 21600"/>
                  <a:gd name="T2" fmla="*/ 31940 w 21600"/>
                  <a:gd name="T3" fmla="*/ 23975 h 21600"/>
                  <a:gd name="T4" fmla="*/ 31940 w 21600"/>
                  <a:gd name="T5" fmla="*/ 23975 h 21600"/>
                  <a:gd name="T6" fmla="*/ 31940 w 21600"/>
                  <a:gd name="T7" fmla="*/ 2397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5890" y="1200"/>
                    </a:moveTo>
                    <a:lnTo>
                      <a:pt x="3927" y="3600"/>
                    </a:lnTo>
                    <a:lnTo>
                      <a:pt x="5890" y="4800"/>
                    </a:lnTo>
                    <a:lnTo>
                      <a:pt x="8836" y="4800"/>
                    </a:lnTo>
                    <a:lnTo>
                      <a:pt x="10800" y="6000"/>
                    </a:lnTo>
                    <a:lnTo>
                      <a:pt x="11781" y="6000"/>
                    </a:lnTo>
                    <a:lnTo>
                      <a:pt x="12763" y="8399"/>
                    </a:lnTo>
                    <a:lnTo>
                      <a:pt x="12763" y="12000"/>
                    </a:lnTo>
                    <a:lnTo>
                      <a:pt x="11781" y="13199"/>
                    </a:lnTo>
                    <a:lnTo>
                      <a:pt x="9818" y="13199"/>
                    </a:lnTo>
                    <a:lnTo>
                      <a:pt x="4909" y="10800"/>
                    </a:lnTo>
                    <a:lnTo>
                      <a:pt x="1963" y="10800"/>
                    </a:lnTo>
                    <a:lnTo>
                      <a:pt x="0" y="13199"/>
                    </a:lnTo>
                    <a:lnTo>
                      <a:pt x="2945" y="15600"/>
                    </a:lnTo>
                    <a:lnTo>
                      <a:pt x="7854" y="15600"/>
                    </a:lnTo>
                    <a:lnTo>
                      <a:pt x="9818" y="16799"/>
                    </a:lnTo>
                    <a:lnTo>
                      <a:pt x="9818" y="17999"/>
                    </a:lnTo>
                    <a:lnTo>
                      <a:pt x="10800" y="19200"/>
                    </a:lnTo>
                    <a:lnTo>
                      <a:pt x="14727" y="21599"/>
                    </a:lnTo>
                    <a:lnTo>
                      <a:pt x="20618" y="21599"/>
                    </a:lnTo>
                    <a:lnTo>
                      <a:pt x="20618" y="17999"/>
                    </a:lnTo>
                    <a:lnTo>
                      <a:pt x="19636" y="17999"/>
                    </a:lnTo>
                    <a:lnTo>
                      <a:pt x="19636" y="16799"/>
                    </a:lnTo>
                    <a:lnTo>
                      <a:pt x="18654" y="14399"/>
                    </a:lnTo>
                    <a:lnTo>
                      <a:pt x="18654" y="10800"/>
                    </a:lnTo>
                    <a:lnTo>
                      <a:pt x="19636" y="10800"/>
                    </a:lnTo>
                    <a:lnTo>
                      <a:pt x="21600" y="8399"/>
                    </a:lnTo>
                    <a:lnTo>
                      <a:pt x="21600" y="4800"/>
                    </a:lnTo>
                    <a:lnTo>
                      <a:pt x="20618" y="2400"/>
                    </a:lnTo>
                    <a:lnTo>
                      <a:pt x="13745" y="1200"/>
                    </a:lnTo>
                    <a:lnTo>
                      <a:pt x="9818" y="0"/>
                    </a:lnTo>
                    <a:lnTo>
                      <a:pt x="5890" y="120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217" name="AutoShape 41"/>
              <p:cNvSpPr>
                <a:spLocks/>
              </p:cNvSpPr>
              <p:nvPr/>
            </p:nvSpPr>
            <p:spPr bwMode="auto">
              <a:xfrm>
                <a:off x="1493417" y="1917900"/>
                <a:ext cx="203382" cy="70816"/>
              </a:xfrm>
              <a:custGeom>
                <a:avLst/>
                <a:gdLst>
                  <a:gd name="T0" fmla="*/ 101691 w 21600"/>
                  <a:gd name="T1" fmla="*/ 35408 h 21600"/>
                  <a:gd name="T2" fmla="*/ 101691 w 21600"/>
                  <a:gd name="T3" fmla="*/ 35408 h 21600"/>
                  <a:gd name="T4" fmla="*/ 101691 w 21600"/>
                  <a:gd name="T5" fmla="*/ 35408 h 21600"/>
                  <a:gd name="T6" fmla="*/ 101691 w 21600"/>
                  <a:gd name="T7" fmla="*/ 3540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777" y="799"/>
                    </a:moveTo>
                    <a:lnTo>
                      <a:pt x="2468" y="799"/>
                    </a:lnTo>
                    <a:lnTo>
                      <a:pt x="2160" y="1599"/>
                    </a:lnTo>
                    <a:lnTo>
                      <a:pt x="308" y="3999"/>
                    </a:lnTo>
                    <a:lnTo>
                      <a:pt x="0" y="5599"/>
                    </a:lnTo>
                    <a:lnTo>
                      <a:pt x="0" y="7199"/>
                    </a:lnTo>
                    <a:lnTo>
                      <a:pt x="617" y="8799"/>
                    </a:lnTo>
                    <a:lnTo>
                      <a:pt x="1851" y="8799"/>
                    </a:lnTo>
                    <a:lnTo>
                      <a:pt x="3702" y="6399"/>
                    </a:lnTo>
                    <a:lnTo>
                      <a:pt x="4937" y="6399"/>
                    </a:lnTo>
                    <a:lnTo>
                      <a:pt x="5245" y="7199"/>
                    </a:lnTo>
                    <a:lnTo>
                      <a:pt x="5554" y="7199"/>
                    </a:lnTo>
                    <a:lnTo>
                      <a:pt x="6788" y="8799"/>
                    </a:lnTo>
                    <a:lnTo>
                      <a:pt x="7405" y="8799"/>
                    </a:lnTo>
                    <a:lnTo>
                      <a:pt x="7714" y="9600"/>
                    </a:lnTo>
                    <a:lnTo>
                      <a:pt x="8022" y="9600"/>
                    </a:lnTo>
                    <a:lnTo>
                      <a:pt x="10491" y="12799"/>
                    </a:lnTo>
                    <a:lnTo>
                      <a:pt x="10800" y="13600"/>
                    </a:lnTo>
                    <a:lnTo>
                      <a:pt x="11417" y="14400"/>
                    </a:lnTo>
                    <a:lnTo>
                      <a:pt x="12342" y="15999"/>
                    </a:lnTo>
                    <a:lnTo>
                      <a:pt x="13577" y="15999"/>
                    </a:lnTo>
                    <a:lnTo>
                      <a:pt x="15120" y="16799"/>
                    </a:lnTo>
                    <a:lnTo>
                      <a:pt x="15120" y="18399"/>
                    </a:lnTo>
                    <a:lnTo>
                      <a:pt x="13885" y="20000"/>
                    </a:lnTo>
                    <a:lnTo>
                      <a:pt x="14194" y="21600"/>
                    </a:lnTo>
                    <a:lnTo>
                      <a:pt x="18822" y="21600"/>
                    </a:lnTo>
                    <a:lnTo>
                      <a:pt x="21291" y="20800"/>
                    </a:lnTo>
                    <a:lnTo>
                      <a:pt x="21291" y="20000"/>
                    </a:lnTo>
                    <a:lnTo>
                      <a:pt x="21599" y="19200"/>
                    </a:lnTo>
                    <a:lnTo>
                      <a:pt x="21599" y="18399"/>
                    </a:lnTo>
                    <a:lnTo>
                      <a:pt x="21291" y="16799"/>
                    </a:lnTo>
                    <a:lnTo>
                      <a:pt x="18514" y="13600"/>
                    </a:lnTo>
                    <a:lnTo>
                      <a:pt x="17897" y="11999"/>
                    </a:lnTo>
                    <a:lnTo>
                      <a:pt x="13268" y="8799"/>
                    </a:lnTo>
                    <a:lnTo>
                      <a:pt x="11725" y="7999"/>
                    </a:lnTo>
                    <a:lnTo>
                      <a:pt x="11417" y="7999"/>
                    </a:lnTo>
                    <a:lnTo>
                      <a:pt x="10800" y="6399"/>
                    </a:lnTo>
                    <a:lnTo>
                      <a:pt x="10182" y="5599"/>
                    </a:lnTo>
                    <a:lnTo>
                      <a:pt x="8948" y="3199"/>
                    </a:lnTo>
                    <a:lnTo>
                      <a:pt x="4937" y="0"/>
                    </a:lnTo>
                    <a:lnTo>
                      <a:pt x="2777" y="79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</p:grpSp>
        <p:grpSp>
          <p:nvGrpSpPr>
            <p:cNvPr id="8" name="Group 42"/>
            <p:cNvGrpSpPr>
              <a:grpSpLocks/>
            </p:cNvGrpSpPr>
            <p:nvPr/>
          </p:nvGrpSpPr>
          <p:grpSpPr bwMode="auto">
            <a:xfrm>
              <a:off x="2782087" y="80826"/>
              <a:ext cx="3693624" cy="1502592"/>
              <a:chOff x="-1" y="0"/>
              <a:chExt cx="3693624" cy="1502591"/>
            </a:xfrm>
            <a:grpFill/>
          </p:grpSpPr>
          <p:sp>
            <p:nvSpPr>
              <p:cNvPr id="129" name="AutoShape 43"/>
              <p:cNvSpPr>
                <a:spLocks/>
              </p:cNvSpPr>
              <p:nvPr/>
            </p:nvSpPr>
            <p:spPr bwMode="auto">
              <a:xfrm>
                <a:off x="1280895" y="198755"/>
                <a:ext cx="122682" cy="246458"/>
              </a:xfrm>
              <a:custGeom>
                <a:avLst/>
                <a:gdLst>
                  <a:gd name="T0" fmla="*/ 61341 w 21600"/>
                  <a:gd name="T1" fmla="*/ 123229 h 21600"/>
                  <a:gd name="T2" fmla="*/ 61341 w 21600"/>
                  <a:gd name="T3" fmla="*/ 123229 h 21600"/>
                  <a:gd name="T4" fmla="*/ 61341 w 21600"/>
                  <a:gd name="T5" fmla="*/ 123229 h 21600"/>
                  <a:gd name="T6" fmla="*/ 61341 w 21600"/>
                  <a:gd name="T7" fmla="*/ 12322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42" y="929"/>
                    </a:moveTo>
                    <a:lnTo>
                      <a:pt x="19542" y="696"/>
                    </a:lnTo>
                    <a:lnTo>
                      <a:pt x="19028" y="464"/>
                    </a:lnTo>
                    <a:lnTo>
                      <a:pt x="19028" y="0"/>
                    </a:lnTo>
                    <a:lnTo>
                      <a:pt x="18000" y="0"/>
                    </a:lnTo>
                    <a:lnTo>
                      <a:pt x="16971" y="232"/>
                    </a:lnTo>
                    <a:lnTo>
                      <a:pt x="16457" y="929"/>
                    </a:lnTo>
                    <a:lnTo>
                      <a:pt x="11314" y="3251"/>
                    </a:lnTo>
                    <a:lnTo>
                      <a:pt x="9771" y="3483"/>
                    </a:lnTo>
                    <a:lnTo>
                      <a:pt x="9257" y="3716"/>
                    </a:lnTo>
                    <a:lnTo>
                      <a:pt x="8742" y="3716"/>
                    </a:lnTo>
                    <a:lnTo>
                      <a:pt x="2057" y="10219"/>
                    </a:lnTo>
                    <a:lnTo>
                      <a:pt x="514" y="13470"/>
                    </a:lnTo>
                    <a:lnTo>
                      <a:pt x="514" y="14400"/>
                    </a:lnTo>
                    <a:lnTo>
                      <a:pt x="0" y="17187"/>
                    </a:lnTo>
                    <a:lnTo>
                      <a:pt x="1028" y="17187"/>
                    </a:lnTo>
                    <a:lnTo>
                      <a:pt x="1542" y="17419"/>
                    </a:lnTo>
                    <a:lnTo>
                      <a:pt x="1542" y="17883"/>
                    </a:lnTo>
                    <a:lnTo>
                      <a:pt x="1028" y="18348"/>
                    </a:lnTo>
                    <a:lnTo>
                      <a:pt x="1028" y="19974"/>
                    </a:lnTo>
                    <a:lnTo>
                      <a:pt x="1542" y="20438"/>
                    </a:lnTo>
                    <a:lnTo>
                      <a:pt x="2057" y="20670"/>
                    </a:lnTo>
                    <a:lnTo>
                      <a:pt x="5142" y="20670"/>
                    </a:lnTo>
                    <a:lnTo>
                      <a:pt x="6171" y="20903"/>
                    </a:lnTo>
                    <a:lnTo>
                      <a:pt x="7199" y="21367"/>
                    </a:lnTo>
                    <a:lnTo>
                      <a:pt x="10285" y="21600"/>
                    </a:lnTo>
                    <a:lnTo>
                      <a:pt x="10800" y="21600"/>
                    </a:lnTo>
                    <a:lnTo>
                      <a:pt x="11314" y="21367"/>
                    </a:lnTo>
                    <a:lnTo>
                      <a:pt x="11828" y="21367"/>
                    </a:lnTo>
                    <a:lnTo>
                      <a:pt x="12342" y="20903"/>
                    </a:lnTo>
                    <a:lnTo>
                      <a:pt x="12857" y="20670"/>
                    </a:lnTo>
                    <a:lnTo>
                      <a:pt x="12342" y="20206"/>
                    </a:lnTo>
                    <a:lnTo>
                      <a:pt x="11314" y="19741"/>
                    </a:lnTo>
                    <a:lnTo>
                      <a:pt x="10285" y="19741"/>
                    </a:lnTo>
                    <a:lnTo>
                      <a:pt x="7714" y="18348"/>
                    </a:lnTo>
                    <a:lnTo>
                      <a:pt x="7714" y="17883"/>
                    </a:lnTo>
                    <a:lnTo>
                      <a:pt x="6685" y="16490"/>
                    </a:lnTo>
                    <a:lnTo>
                      <a:pt x="6685" y="13006"/>
                    </a:lnTo>
                    <a:lnTo>
                      <a:pt x="8742" y="11612"/>
                    </a:lnTo>
                    <a:lnTo>
                      <a:pt x="8742" y="11380"/>
                    </a:lnTo>
                    <a:lnTo>
                      <a:pt x="8228" y="11148"/>
                    </a:lnTo>
                    <a:lnTo>
                      <a:pt x="8228" y="10683"/>
                    </a:lnTo>
                    <a:lnTo>
                      <a:pt x="8742" y="9987"/>
                    </a:lnTo>
                    <a:lnTo>
                      <a:pt x="9257" y="9522"/>
                    </a:lnTo>
                    <a:lnTo>
                      <a:pt x="10285" y="8825"/>
                    </a:lnTo>
                    <a:lnTo>
                      <a:pt x="12342" y="7664"/>
                    </a:lnTo>
                    <a:lnTo>
                      <a:pt x="14399" y="5806"/>
                    </a:lnTo>
                    <a:lnTo>
                      <a:pt x="16971" y="4180"/>
                    </a:lnTo>
                    <a:lnTo>
                      <a:pt x="21599" y="2554"/>
                    </a:lnTo>
                    <a:lnTo>
                      <a:pt x="19542" y="92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30" name="AutoShape 44"/>
              <p:cNvSpPr>
                <a:spLocks/>
              </p:cNvSpPr>
              <p:nvPr/>
            </p:nvSpPr>
            <p:spPr bwMode="auto">
              <a:xfrm>
                <a:off x="1009150" y="33125"/>
                <a:ext cx="159618" cy="92754"/>
              </a:xfrm>
              <a:custGeom>
                <a:avLst/>
                <a:gdLst>
                  <a:gd name="T0" fmla="*/ 79809 w 21600"/>
                  <a:gd name="T1" fmla="*/ 46377 h 21600"/>
                  <a:gd name="T2" fmla="*/ 79809 w 21600"/>
                  <a:gd name="T3" fmla="*/ 46377 h 21600"/>
                  <a:gd name="T4" fmla="*/ 79809 w 21600"/>
                  <a:gd name="T5" fmla="*/ 46377 h 21600"/>
                  <a:gd name="T6" fmla="*/ 79809 w 21600"/>
                  <a:gd name="T7" fmla="*/ 4637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5105" y="3085"/>
                    </a:moveTo>
                    <a:lnTo>
                      <a:pt x="5105" y="3702"/>
                    </a:lnTo>
                    <a:lnTo>
                      <a:pt x="4712" y="4937"/>
                    </a:lnTo>
                    <a:lnTo>
                      <a:pt x="3927" y="6171"/>
                    </a:lnTo>
                    <a:lnTo>
                      <a:pt x="2749" y="6788"/>
                    </a:lnTo>
                    <a:lnTo>
                      <a:pt x="1963" y="7405"/>
                    </a:lnTo>
                    <a:lnTo>
                      <a:pt x="785" y="7405"/>
                    </a:lnTo>
                    <a:lnTo>
                      <a:pt x="392" y="8640"/>
                    </a:lnTo>
                    <a:lnTo>
                      <a:pt x="0" y="9257"/>
                    </a:lnTo>
                    <a:lnTo>
                      <a:pt x="0" y="9874"/>
                    </a:lnTo>
                    <a:lnTo>
                      <a:pt x="392" y="10491"/>
                    </a:lnTo>
                    <a:lnTo>
                      <a:pt x="1570" y="11725"/>
                    </a:lnTo>
                    <a:lnTo>
                      <a:pt x="4319" y="12959"/>
                    </a:lnTo>
                    <a:lnTo>
                      <a:pt x="6676" y="13577"/>
                    </a:lnTo>
                    <a:lnTo>
                      <a:pt x="9818" y="13577"/>
                    </a:lnTo>
                    <a:lnTo>
                      <a:pt x="13352" y="21599"/>
                    </a:lnTo>
                    <a:lnTo>
                      <a:pt x="16887" y="17279"/>
                    </a:lnTo>
                    <a:lnTo>
                      <a:pt x="17280" y="13577"/>
                    </a:lnTo>
                    <a:lnTo>
                      <a:pt x="18850" y="12342"/>
                    </a:lnTo>
                    <a:lnTo>
                      <a:pt x="21207" y="8640"/>
                    </a:lnTo>
                    <a:lnTo>
                      <a:pt x="21600" y="6788"/>
                    </a:lnTo>
                    <a:lnTo>
                      <a:pt x="21600" y="4937"/>
                    </a:lnTo>
                    <a:lnTo>
                      <a:pt x="20814" y="4937"/>
                    </a:lnTo>
                    <a:lnTo>
                      <a:pt x="20421" y="5554"/>
                    </a:lnTo>
                    <a:lnTo>
                      <a:pt x="20029" y="5554"/>
                    </a:lnTo>
                    <a:lnTo>
                      <a:pt x="19243" y="6788"/>
                    </a:lnTo>
                    <a:lnTo>
                      <a:pt x="15709" y="9874"/>
                    </a:lnTo>
                    <a:lnTo>
                      <a:pt x="12174" y="9257"/>
                    </a:lnTo>
                    <a:lnTo>
                      <a:pt x="11781" y="8640"/>
                    </a:lnTo>
                    <a:lnTo>
                      <a:pt x="11389" y="8640"/>
                    </a:lnTo>
                    <a:lnTo>
                      <a:pt x="10996" y="7405"/>
                    </a:lnTo>
                    <a:lnTo>
                      <a:pt x="10996" y="5554"/>
                    </a:lnTo>
                    <a:lnTo>
                      <a:pt x="11389" y="4320"/>
                    </a:lnTo>
                    <a:lnTo>
                      <a:pt x="12174" y="3085"/>
                    </a:lnTo>
                    <a:lnTo>
                      <a:pt x="12567" y="1851"/>
                    </a:lnTo>
                    <a:lnTo>
                      <a:pt x="12959" y="1234"/>
                    </a:lnTo>
                    <a:lnTo>
                      <a:pt x="12174" y="617"/>
                    </a:lnTo>
                    <a:lnTo>
                      <a:pt x="10603" y="617"/>
                    </a:lnTo>
                    <a:lnTo>
                      <a:pt x="8640" y="0"/>
                    </a:lnTo>
                    <a:lnTo>
                      <a:pt x="6676" y="1234"/>
                    </a:lnTo>
                    <a:lnTo>
                      <a:pt x="5105" y="3085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31" name="AutoShape 45"/>
              <p:cNvSpPr>
                <a:spLocks/>
              </p:cNvSpPr>
              <p:nvPr/>
            </p:nvSpPr>
            <p:spPr bwMode="auto">
              <a:xfrm>
                <a:off x="482809" y="53001"/>
                <a:ext cx="160937" cy="291509"/>
              </a:xfrm>
              <a:custGeom>
                <a:avLst/>
                <a:gdLst>
                  <a:gd name="T0" fmla="*/ 80469 w 21600"/>
                  <a:gd name="T1" fmla="*/ 145755 h 21600"/>
                  <a:gd name="T2" fmla="*/ 80469 w 21600"/>
                  <a:gd name="T3" fmla="*/ 145755 h 21600"/>
                  <a:gd name="T4" fmla="*/ 80469 w 21600"/>
                  <a:gd name="T5" fmla="*/ 145755 h 21600"/>
                  <a:gd name="T6" fmla="*/ 80469 w 21600"/>
                  <a:gd name="T7" fmla="*/ 14575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8640" y="2160"/>
                    </a:moveTo>
                    <a:lnTo>
                      <a:pt x="8640" y="1963"/>
                    </a:lnTo>
                    <a:lnTo>
                      <a:pt x="7069" y="1963"/>
                    </a:lnTo>
                    <a:lnTo>
                      <a:pt x="6676" y="2160"/>
                    </a:lnTo>
                    <a:lnTo>
                      <a:pt x="6676" y="2749"/>
                    </a:lnTo>
                    <a:lnTo>
                      <a:pt x="6283" y="3141"/>
                    </a:lnTo>
                    <a:lnTo>
                      <a:pt x="6283" y="3338"/>
                    </a:lnTo>
                    <a:lnTo>
                      <a:pt x="4712" y="3338"/>
                    </a:lnTo>
                    <a:lnTo>
                      <a:pt x="3927" y="2552"/>
                    </a:lnTo>
                    <a:lnTo>
                      <a:pt x="2356" y="1767"/>
                    </a:lnTo>
                    <a:lnTo>
                      <a:pt x="1570" y="1570"/>
                    </a:lnTo>
                    <a:lnTo>
                      <a:pt x="392" y="1570"/>
                    </a:lnTo>
                    <a:lnTo>
                      <a:pt x="0" y="3534"/>
                    </a:lnTo>
                    <a:lnTo>
                      <a:pt x="0" y="6283"/>
                    </a:lnTo>
                    <a:lnTo>
                      <a:pt x="785" y="7069"/>
                    </a:lnTo>
                    <a:lnTo>
                      <a:pt x="1570" y="8247"/>
                    </a:lnTo>
                    <a:lnTo>
                      <a:pt x="2749" y="9229"/>
                    </a:lnTo>
                    <a:lnTo>
                      <a:pt x="5498" y="11192"/>
                    </a:lnTo>
                    <a:lnTo>
                      <a:pt x="8247" y="10407"/>
                    </a:lnTo>
                    <a:lnTo>
                      <a:pt x="8640" y="9229"/>
                    </a:lnTo>
                    <a:lnTo>
                      <a:pt x="11389" y="9229"/>
                    </a:lnTo>
                    <a:lnTo>
                      <a:pt x="11389" y="9425"/>
                    </a:lnTo>
                    <a:lnTo>
                      <a:pt x="11781" y="9425"/>
                    </a:lnTo>
                    <a:lnTo>
                      <a:pt x="12567" y="9621"/>
                    </a:lnTo>
                    <a:lnTo>
                      <a:pt x="12959" y="9818"/>
                    </a:lnTo>
                    <a:lnTo>
                      <a:pt x="13352" y="10210"/>
                    </a:lnTo>
                    <a:lnTo>
                      <a:pt x="13352" y="10407"/>
                    </a:lnTo>
                    <a:lnTo>
                      <a:pt x="12959" y="10800"/>
                    </a:lnTo>
                    <a:lnTo>
                      <a:pt x="10603" y="11978"/>
                    </a:lnTo>
                    <a:lnTo>
                      <a:pt x="9032" y="12370"/>
                    </a:lnTo>
                    <a:lnTo>
                      <a:pt x="7854" y="12567"/>
                    </a:lnTo>
                    <a:lnTo>
                      <a:pt x="7069" y="12959"/>
                    </a:lnTo>
                    <a:lnTo>
                      <a:pt x="7069" y="14138"/>
                    </a:lnTo>
                    <a:lnTo>
                      <a:pt x="9032" y="14923"/>
                    </a:lnTo>
                    <a:lnTo>
                      <a:pt x="7069" y="16298"/>
                    </a:lnTo>
                    <a:lnTo>
                      <a:pt x="7461" y="16690"/>
                    </a:lnTo>
                    <a:lnTo>
                      <a:pt x="8640" y="18458"/>
                    </a:lnTo>
                    <a:lnTo>
                      <a:pt x="10210" y="19243"/>
                    </a:lnTo>
                    <a:lnTo>
                      <a:pt x="10996" y="19832"/>
                    </a:lnTo>
                    <a:lnTo>
                      <a:pt x="11389" y="20421"/>
                    </a:lnTo>
                    <a:lnTo>
                      <a:pt x="12174" y="20814"/>
                    </a:lnTo>
                    <a:lnTo>
                      <a:pt x="12959" y="21599"/>
                    </a:lnTo>
                    <a:lnTo>
                      <a:pt x="14530" y="20814"/>
                    </a:lnTo>
                    <a:lnTo>
                      <a:pt x="16494" y="16887"/>
                    </a:lnTo>
                    <a:lnTo>
                      <a:pt x="17672" y="15119"/>
                    </a:lnTo>
                    <a:lnTo>
                      <a:pt x="18458" y="12959"/>
                    </a:lnTo>
                    <a:lnTo>
                      <a:pt x="20421" y="9621"/>
                    </a:lnTo>
                    <a:lnTo>
                      <a:pt x="20814" y="9425"/>
                    </a:lnTo>
                    <a:lnTo>
                      <a:pt x="21207" y="8639"/>
                    </a:lnTo>
                    <a:lnTo>
                      <a:pt x="21600" y="7461"/>
                    </a:lnTo>
                    <a:lnTo>
                      <a:pt x="21207" y="6480"/>
                    </a:lnTo>
                    <a:lnTo>
                      <a:pt x="19243" y="4516"/>
                    </a:lnTo>
                    <a:lnTo>
                      <a:pt x="20029" y="2160"/>
                    </a:lnTo>
                    <a:lnTo>
                      <a:pt x="13745" y="0"/>
                    </a:lnTo>
                    <a:lnTo>
                      <a:pt x="13745" y="196"/>
                    </a:lnTo>
                    <a:lnTo>
                      <a:pt x="12959" y="196"/>
                    </a:lnTo>
                    <a:lnTo>
                      <a:pt x="12567" y="392"/>
                    </a:lnTo>
                    <a:lnTo>
                      <a:pt x="11781" y="589"/>
                    </a:lnTo>
                    <a:lnTo>
                      <a:pt x="11389" y="785"/>
                    </a:lnTo>
                    <a:lnTo>
                      <a:pt x="11389" y="1767"/>
                    </a:lnTo>
                    <a:lnTo>
                      <a:pt x="10996" y="2356"/>
                    </a:lnTo>
                    <a:lnTo>
                      <a:pt x="10996" y="2552"/>
                    </a:lnTo>
                    <a:lnTo>
                      <a:pt x="10603" y="2945"/>
                    </a:lnTo>
                    <a:lnTo>
                      <a:pt x="8640" y="216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32" name="AutoShape 46"/>
              <p:cNvSpPr>
                <a:spLocks/>
              </p:cNvSpPr>
              <p:nvPr/>
            </p:nvSpPr>
            <p:spPr bwMode="auto">
              <a:xfrm>
                <a:off x="612086" y="0"/>
                <a:ext cx="176767" cy="124554"/>
              </a:xfrm>
              <a:custGeom>
                <a:avLst/>
                <a:gdLst>
                  <a:gd name="T0" fmla="*/ 88384 w 21600"/>
                  <a:gd name="T1" fmla="*/ 62277 h 21600"/>
                  <a:gd name="T2" fmla="*/ 88384 w 21600"/>
                  <a:gd name="T3" fmla="*/ 62277 h 21600"/>
                  <a:gd name="T4" fmla="*/ 88384 w 21600"/>
                  <a:gd name="T5" fmla="*/ 62277 h 21600"/>
                  <a:gd name="T6" fmla="*/ 88384 w 21600"/>
                  <a:gd name="T7" fmla="*/ 6227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3895" y="0"/>
                    </a:moveTo>
                    <a:lnTo>
                      <a:pt x="2478" y="4595"/>
                    </a:lnTo>
                    <a:lnTo>
                      <a:pt x="0" y="7353"/>
                    </a:lnTo>
                    <a:lnTo>
                      <a:pt x="708" y="9191"/>
                    </a:lnTo>
                    <a:lnTo>
                      <a:pt x="1062" y="10570"/>
                    </a:lnTo>
                    <a:lnTo>
                      <a:pt x="2478" y="12408"/>
                    </a:lnTo>
                    <a:lnTo>
                      <a:pt x="3186" y="12408"/>
                    </a:lnTo>
                    <a:lnTo>
                      <a:pt x="3895" y="12868"/>
                    </a:lnTo>
                    <a:lnTo>
                      <a:pt x="4957" y="12868"/>
                    </a:lnTo>
                    <a:lnTo>
                      <a:pt x="5665" y="13787"/>
                    </a:lnTo>
                    <a:lnTo>
                      <a:pt x="5311" y="14246"/>
                    </a:lnTo>
                    <a:lnTo>
                      <a:pt x="4957" y="15165"/>
                    </a:lnTo>
                    <a:lnTo>
                      <a:pt x="4249" y="16085"/>
                    </a:lnTo>
                    <a:lnTo>
                      <a:pt x="4249" y="17004"/>
                    </a:lnTo>
                    <a:lnTo>
                      <a:pt x="4603" y="18382"/>
                    </a:lnTo>
                    <a:lnTo>
                      <a:pt x="5665" y="19761"/>
                    </a:lnTo>
                    <a:lnTo>
                      <a:pt x="6373" y="20221"/>
                    </a:lnTo>
                    <a:lnTo>
                      <a:pt x="11331" y="20221"/>
                    </a:lnTo>
                    <a:lnTo>
                      <a:pt x="14163" y="21600"/>
                    </a:lnTo>
                    <a:lnTo>
                      <a:pt x="21600" y="9651"/>
                    </a:lnTo>
                    <a:lnTo>
                      <a:pt x="20183" y="5514"/>
                    </a:lnTo>
                    <a:lnTo>
                      <a:pt x="16288" y="4595"/>
                    </a:lnTo>
                    <a:lnTo>
                      <a:pt x="9914" y="0"/>
                    </a:lnTo>
                    <a:lnTo>
                      <a:pt x="9560" y="2757"/>
                    </a:lnTo>
                    <a:lnTo>
                      <a:pt x="7081" y="2297"/>
                    </a:lnTo>
                    <a:lnTo>
                      <a:pt x="3895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33" name="AutoShape 47"/>
              <p:cNvSpPr>
                <a:spLocks/>
              </p:cNvSpPr>
              <p:nvPr/>
            </p:nvSpPr>
            <p:spPr bwMode="auto">
              <a:xfrm>
                <a:off x="651660" y="177554"/>
                <a:ext cx="67278" cy="60953"/>
              </a:xfrm>
              <a:custGeom>
                <a:avLst/>
                <a:gdLst>
                  <a:gd name="T0" fmla="*/ 33639 w 21600"/>
                  <a:gd name="T1" fmla="*/ 30477 h 21600"/>
                  <a:gd name="T2" fmla="*/ 33639 w 21600"/>
                  <a:gd name="T3" fmla="*/ 30477 h 21600"/>
                  <a:gd name="T4" fmla="*/ 33639 w 21600"/>
                  <a:gd name="T5" fmla="*/ 30477 h 21600"/>
                  <a:gd name="T6" fmla="*/ 33639 w 21600"/>
                  <a:gd name="T7" fmla="*/ 3047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147" y="3756"/>
                    </a:moveTo>
                    <a:lnTo>
                      <a:pt x="13147" y="2817"/>
                    </a:lnTo>
                    <a:lnTo>
                      <a:pt x="12208" y="1878"/>
                    </a:lnTo>
                    <a:lnTo>
                      <a:pt x="10330" y="939"/>
                    </a:lnTo>
                    <a:lnTo>
                      <a:pt x="9391" y="0"/>
                    </a:lnTo>
                    <a:lnTo>
                      <a:pt x="4695" y="0"/>
                    </a:lnTo>
                    <a:lnTo>
                      <a:pt x="3756" y="1878"/>
                    </a:lnTo>
                    <a:lnTo>
                      <a:pt x="1878" y="3756"/>
                    </a:lnTo>
                    <a:lnTo>
                      <a:pt x="939" y="5634"/>
                    </a:lnTo>
                    <a:lnTo>
                      <a:pt x="939" y="7513"/>
                    </a:lnTo>
                    <a:lnTo>
                      <a:pt x="0" y="9391"/>
                    </a:lnTo>
                    <a:lnTo>
                      <a:pt x="939" y="11269"/>
                    </a:lnTo>
                    <a:lnTo>
                      <a:pt x="5634" y="15965"/>
                    </a:lnTo>
                    <a:lnTo>
                      <a:pt x="7513" y="16904"/>
                    </a:lnTo>
                    <a:lnTo>
                      <a:pt x="9391" y="18782"/>
                    </a:lnTo>
                    <a:lnTo>
                      <a:pt x="13147" y="20660"/>
                    </a:lnTo>
                    <a:lnTo>
                      <a:pt x="13147" y="21599"/>
                    </a:lnTo>
                    <a:lnTo>
                      <a:pt x="13147" y="20660"/>
                    </a:lnTo>
                    <a:lnTo>
                      <a:pt x="15026" y="20660"/>
                    </a:lnTo>
                    <a:lnTo>
                      <a:pt x="16904" y="18782"/>
                    </a:lnTo>
                    <a:lnTo>
                      <a:pt x="18782" y="17843"/>
                    </a:lnTo>
                    <a:lnTo>
                      <a:pt x="19721" y="15965"/>
                    </a:lnTo>
                    <a:lnTo>
                      <a:pt x="21600" y="15026"/>
                    </a:lnTo>
                    <a:lnTo>
                      <a:pt x="21600" y="11269"/>
                    </a:lnTo>
                    <a:lnTo>
                      <a:pt x="15026" y="4695"/>
                    </a:lnTo>
                    <a:lnTo>
                      <a:pt x="13147" y="3756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34" name="AutoShape 48"/>
              <p:cNvSpPr>
                <a:spLocks/>
              </p:cNvSpPr>
              <p:nvPr/>
            </p:nvSpPr>
            <p:spPr bwMode="auto">
              <a:xfrm>
                <a:off x="307362" y="400160"/>
                <a:ext cx="489406" cy="545916"/>
              </a:xfrm>
              <a:custGeom>
                <a:avLst/>
                <a:gdLst>
                  <a:gd name="T0" fmla="*/ 244703 w 21600"/>
                  <a:gd name="T1" fmla="*/ 272958 h 21600"/>
                  <a:gd name="T2" fmla="*/ 244703 w 21600"/>
                  <a:gd name="T3" fmla="*/ 272958 h 21600"/>
                  <a:gd name="T4" fmla="*/ 244703 w 21600"/>
                  <a:gd name="T5" fmla="*/ 272958 h 21600"/>
                  <a:gd name="T6" fmla="*/ 244703 w 21600"/>
                  <a:gd name="T7" fmla="*/ 27295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957" y="2726"/>
                    </a:moveTo>
                    <a:lnTo>
                      <a:pt x="19414" y="2306"/>
                    </a:lnTo>
                    <a:lnTo>
                      <a:pt x="19157" y="2306"/>
                    </a:lnTo>
                    <a:lnTo>
                      <a:pt x="20185" y="2201"/>
                    </a:lnTo>
                    <a:lnTo>
                      <a:pt x="20057" y="2201"/>
                    </a:lnTo>
                    <a:lnTo>
                      <a:pt x="20442" y="2201"/>
                    </a:lnTo>
                    <a:lnTo>
                      <a:pt x="20957" y="1992"/>
                    </a:lnTo>
                    <a:lnTo>
                      <a:pt x="21085" y="1782"/>
                    </a:lnTo>
                    <a:lnTo>
                      <a:pt x="21085" y="1572"/>
                    </a:lnTo>
                    <a:lnTo>
                      <a:pt x="21214" y="1363"/>
                    </a:lnTo>
                    <a:lnTo>
                      <a:pt x="21214" y="1153"/>
                    </a:lnTo>
                    <a:lnTo>
                      <a:pt x="20185" y="1048"/>
                    </a:lnTo>
                    <a:lnTo>
                      <a:pt x="19928" y="524"/>
                    </a:lnTo>
                    <a:lnTo>
                      <a:pt x="19414" y="209"/>
                    </a:lnTo>
                    <a:lnTo>
                      <a:pt x="18128" y="314"/>
                    </a:lnTo>
                    <a:lnTo>
                      <a:pt x="16585" y="0"/>
                    </a:lnTo>
                    <a:lnTo>
                      <a:pt x="16457" y="209"/>
                    </a:lnTo>
                    <a:lnTo>
                      <a:pt x="16071" y="419"/>
                    </a:lnTo>
                    <a:lnTo>
                      <a:pt x="15814" y="629"/>
                    </a:lnTo>
                    <a:lnTo>
                      <a:pt x="15428" y="629"/>
                    </a:lnTo>
                    <a:lnTo>
                      <a:pt x="15042" y="733"/>
                    </a:lnTo>
                    <a:lnTo>
                      <a:pt x="14785" y="733"/>
                    </a:lnTo>
                    <a:lnTo>
                      <a:pt x="14399" y="838"/>
                    </a:lnTo>
                    <a:lnTo>
                      <a:pt x="14142" y="943"/>
                    </a:lnTo>
                    <a:lnTo>
                      <a:pt x="13885" y="1153"/>
                    </a:lnTo>
                    <a:lnTo>
                      <a:pt x="13757" y="1363"/>
                    </a:lnTo>
                    <a:lnTo>
                      <a:pt x="13757" y="1467"/>
                    </a:lnTo>
                    <a:lnTo>
                      <a:pt x="13628" y="1677"/>
                    </a:lnTo>
                    <a:lnTo>
                      <a:pt x="13371" y="1887"/>
                    </a:lnTo>
                    <a:lnTo>
                      <a:pt x="12599" y="1887"/>
                    </a:lnTo>
                    <a:lnTo>
                      <a:pt x="12599" y="1782"/>
                    </a:lnTo>
                    <a:lnTo>
                      <a:pt x="12471" y="1782"/>
                    </a:lnTo>
                    <a:lnTo>
                      <a:pt x="12471" y="1677"/>
                    </a:lnTo>
                    <a:lnTo>
                      <a:pt x="12214" y="1677"/>
                    </a:lnTo>
                    <a:lnTo>
                      <a:pt x="11957" y="1782"/>
                    </a:lnTo>
                    <a:lnTo>
                      <a:pt x="11442" y="2201"/>
                    </a:lnTo>
                    <a:lnTo>
                      <a:pt x="11314" y="2411"/>
                    </a:lnTo>
                    <a:lnTo>
                      <a:pt x="11314" y="2516"/>
                    </a:lnTo>
                    <a:lnTo>
                      <a:pt x="11185" y="2516"/>
                    </a:lnTo>
                    <a:lnTo>
                      <a:pt x="10800" y="2831"/>
                    </a:lnTo>
                    <a:lnTo>
                      <a:pt x="10414" y="2935"/>
                    </a:lnTo>
                    <a:lnTo>
                      <a:pt x="10157" y="3040"/>
                    </a:lnTo>
                    <a:lnTo>
                      <a:pt x="9900" y="3250"/>
                    </a:lnTo>
                    <a:lnTo>
                      <a:pt x="9642" y="3669"/>
                    </a:lnTo>
                    <a:lnTo>
                      <a:pt x="9514" y="3984"/>
                    </a:lnTo>
                    <a:lnTo>
                      <a:pt x="9514" y="4299"/>
                    </a:lnTo>
                    <a:lnTo>
                      <a:pt x="8742" y="5976"/>
                    </a:lnTo>
                    <a:lnTo>
                      <a:pt x="7457" y="7864"/>
                    </a:lnTo>
                    <a:lnTo>
                      <a:pt x="7328" y="7968"/>
                    </a:lnTo>
                    <a:lnTo>
                      <a:pt x="7071" y="8388"/>
                    </a:lnTo>
                    <a:lnTo>
                      <a:pt x="6557" y="9436"/>
                    </a:lnTo>
                    <a:lnTo>
                      <a:pt x="6428" y="9646"/>
                    </a:lnTo>
                    <a:lnTo>
                      <a:pt x="6300" y="9961"/>
                    </a:lnTo>
                    <a:lnTo>
                      <a:pt x="6042" y="10485"/>
                    </a:lnTo>
                    <a:lnTo>
                      <a:pt x="5271" y="11743"/>
                    </a:lnTo>
                    <a:lnTo>
                      <a:pt x="4628" y="12058"/>
                    </a:lnTo>
                    <a:lnTo>
                      <a:pt x="3471" y="13316"/>
                    </a:lnTo>
                    <a:lnTo>
                      <a:pt x="2057" y="14050"/>
                    </a:lnTo>
                    <a:lnTo>
                      <a:pt x="1928" y="14365"/>
                    </a:lnTo>
                    <a:lnTo>
                      <a:pt x="1671" y="14574"/>
                    </a:lnTo>
                    <a:lnTo>
                      <a:pt x="1414" y="14679"/>
                    </a:lnTo>
                    <a:lnTo>
                      <a:pt x="1285" y="14784"/>
                    </a:lnTo>
                    <a:lnTo>
                      <a:pt x="1028" y="14889"/>
                    </a:lnTo>
                    <a:lnTo>
                      <a:pt x="900" y="15203"/>
                    </a:lnTo>
                    <a:lnTo>
                      <a:pt x="642" y="15623"/>
                    </a:lnTo>
                    <a:lnTo>
                      <a:pt x="514" y="15728"/>
                    </a:lnTo>
                    <a:lnTo>
                      <a:pt x="128" y="16357"/>
                    </a:lnTo>
                    <a:lnTo>
                      <a:pt x="0" y="16986"/>
                    </a:lnTo>
                    <a:lnTo>
                      <a:pt x="257" y="17510"/>
                    </a:lnTo>
                    <a:lnTo>
                      <a:pt x="642" y="17825"/>
                    </a:lnTo>
                    <a:lnTo>
                      <a:pt x="642" y="18034"/>
                    </a:lnTo>
                    <a:lnTo>
                      <a:pt x="514" y="18034"/>
                    </a:lnTo>
                    <a:lnTo>
                      <a:pt x="514" y="18139"/>
                    </a:lnTo>
                    <a:lnTo>
                      <a:pt x="385" y="18244"/>
                    </a:lnTo>
                    <a:lnTo>
                      <a:pt x="385" y="18768"/>
                    </a:lnTo>
                    <a:lnTo>
                      <a:pt x="128" y="19083"/>
                    </a:lnTo>
                    <a:lnTo>
                      <a:pt x="128" y="19922"/>
                    </a:lnTo>
                    <a:lnTo>
                      <a:pt x="257" y="20132"/>
                    </a:lnTo>
                    <a:lnTo>
                      <a:pt x="257" y="20341"/>
                    </a:lnTo>
                    <a:lnTo>
                      <a:pt x="514" y="20656"/>
                    </a:lnTo>
                    <a:lnTo>
                      <a:pt x="642" y="20970"/>
                    </a:lnTo>
                    <a:lnTo>
                      <a:pt x="1028" y="21180"/>
                    </a:lnTo>
                    <a:lnTo>
                      <a:pt x="1285" y="21390"/>
                    </a:lnTo>
                    <a:lnTo>
                      <a:pt x="1800" y="21600"/>
                    </a:lnTo>
                    <a:lnTo>
                      <a:pt x="1928" y="21600"/>
                    </a:lnTo>
                    <a:lnTo>
                      <a:pt x="2314" y="21495"/>
                    </a:lnTo>
                    <a:lnTo>
                      <a:pt x="2700" y="21285"/>
                    </a:lnTo>
                    <a:lnTo>
                      <a:pt x="3214" y="20866"/>
                    </a:lnTo>
                    <a:lnTo>
                      <a:pt x="3342" y="20656"/>
                    </a:lnTo>
                    <a:lnTo>
                      <a:pt x="3471" y="20551"/>
                    </a:lnTo>
                    <a:lnTo>
                      <a:pt x="3471" y="20132"/>
                    </a:lnTo>
                    <a:lnTo>
                      <a:pt x="3600" y="19922"/>
                    </a:lnTo>
                    <a:lnTo>
                      <a:pt x="3600" y="19712"/>
                    </a:lnTo>
                    <a:lnTo>
                      <a:pt x="3728" y="19712"/>
                    </a:lnTo>
                    <a:lnTo>
                      <a:pt x="3728" y="19607"/>
                    </a:lnTo>
                    <a:lnTo>
                      <a:pt x="3985" y="19607"/>
                    </a:lnTo>
                    <a:lnTo>
                      <a:pt x="4114" y="19502"/>
                    </a:lnTo>
                    <a:lnTo>
                      <a:pt x="4371" y="19398"/>
                    </a:lnTo>
                    <a:lnTo>
                      <a:pt x="4500" y="19293"/>
                    </a:lnTo>
                    <a:lnTo>
                      <a:pt x="4500" y="19188"/>
                    </a:lnTo>
                    <a:lnTo>
                      <a:pt x="4628" y="19083"/>
                    </a:lnTo>
                    <a:lnTo>
                      <a:pt x="4885" y="18768"/>
                    </a:lnTo>
                    <a:lnTo>
                      <a:pt x="5142" y="18139"/>
                    </a:lnTo>
                    <a:lnTo>
                      <a:pt x="5142" y="17825"/>
                    </a:lnTo>
                    <a:lnTo>
                      <a:pt x="5528" y="18664"/>
                    </a:lnTo>
                    <a:lnTo>
                      <a:pt x="5657" y="18664"/>
                    </a:lnTo>
                    <a:lnTo>
                      <a:pt x="5914" y="18559"/>
                    </a:lnTo>
                    <a:lnTo>
                      <a:pt x="6171" y="18349"/>
                    </a:lnTo>
                    <a:lnTo>
                      <a:pt x="6428" y="17825"/>
                    </a:lnTo>
                    <a:lnTo>
                      <a:pt x="6428" y="16042"/>
                    </a:lnTo>
                    <a:lnTo>
                      <a:pt x="6557" y="15203"/>
                    </a:lnTo>
                    <a:lnTo>
                      <a:pt x="6557" y="13631"/>
                    </a:lnTo>
                    <a:lnTo>
                      <a:pt x="6300" y="13316"/>
                    </a:lnTo>
                    <a:lnTo>
                      <a:pt x="7714" y="12582"/>
                    </a:lnTo>
                    <a:lnTo>
                      <a:pt x="7842" y="11324"/>
                    </a:lnTo>
                    <a:lnTo>
                      <a:pt x="8485" y="10380"/>
                    </a:lnTo>
                    <a:lnTo>
                      <a:pt x="8614" y="9541"/>
                    </a:lnTo>
                    <a:lnTo>
                      <a:pt x="8871" y="9541"/>
                    </a:lnTo>
                    <a:lnTo>
                      <a:pt x="9000" y="9332"/>
                    </a:lnTo>
                    <a:lnTo>
                      <a:pt x="9771" y="8702"/>
                    </a:lnTo>
                    <a:lnTo>
                      <a:pt x="9900" y="8493"/>
                    </a:lnTo>
                    <a:lnTo>
                      <a:pt x="10157" y="8283"/>
                    </a:lnTo>
                    <a:lnTo>
                      <a:pt x="10157" y="7130"/>
                    </a:lnTo>
                    <a:lnTo>
                      <a:pt x="10285" y="7025"/>
                    </a:lnTo>
                    <a:lnTo>
                      <a:pt x="10414" y="7025"/>
                    </a:lnTo>
                    <a:lnTo>
                      <a:pt x="10542" y="6815"/>
                    </a:lnTo>
                    <a:lnTo>
                      <a:pt x="10671" y="6500"/>
                    </a:lnTo>
                    <a:lnTo>
                      <a:pt x="10671" y="6396"/>
                    </a:lnTo>
                    <a:lnTo>
                      <a:pt x="10928" y="5871"/>
                    </a:lnTo>
                    <a:lnTo>
                      <a:pt x="11442" y="5137"/>
                    </a:lnTo>
                    <a:lnTo>
                      <a:pt x="12599" y="4299"/>
                    </a:lnTo>
                    <a:lnTo>
                      <a:pt x="14399" y="3355"/>
                    </a:lnTo>
                    <a:lnTo>
                      <a:pt x="15042" y="3355"/>
                    </a:lnTo>
                    <a:lnTo>
                      <a:pt x="15299" y="3460"/>
                    </a:lnTo>
                    <a:lnTo>
                      <a:pt x="15557" y="3669"/>
                    </a:lnTo>
                    <a:lnTo>
                      <a:pt x="16714" y="3774"/>
                    </a:lnTo>
                    <a:lnTo>
                      <a:pt x="16971" y="3669"/>
                    </a:lnTo>
                    <a:lnTo>
                      <a:pt x="17099" y="3669"/>
                    </a:lnTo>
                    <a:lnTo>
                      <a:pt x="17357" y="3565"/>
                    </a:lnTo>
                    <a:lnTo>
                      <a:pt x="17485" y="3460"/>
                    </a:lnTo>
                    <a:lnTo>
                      <a:pt x="17742" y="3355"/>
                    </a:lnTo>
                    <a:lnTo>
                      <a:pt x="17742" y="3040"/>
                    </a:lnTo>
                    <a:lnTo>
                      <a:pt x="17871" y="2935"/>
                    </a:lnTo>
                    <a:lnTo>
                      <a:pt x="17999" y="2726"/>
                    </a:lnTo>
                    <a:lnTo>
                      <a:pt x="18257" y="2621"/>
                    </a:lnTo>
                    <a:lnTo>
                      <a:pt x="18899" y="2621"/>
                    </a:lnTo>
                    <a:lnTo>
                      <a:pt x="20957" y="3460"/>
                    </a:lnTo>
                    <a:lnTo>
                      <a:pt x="21085" y="3355"/>
                    </a:lnTo>
                    <a:lnTo>
                      <a:pt x="21085" y="2935"/>
                    </a:lnTo>
                    <a:lnTo>
                      <a:pt x="21599" y="2935"/>
                    </a:lnTo>
                    <a:lnTo>
                      <a:pt x="20957" y="2726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35" name="AutoShape 49"/>
              <p:cNvSpPr>
                <a:spLocks/>
              </p:cNvSpPr>
              <p:nvPr/>
            </p:nvSpPr>
            <p:spPr bwMode="auto">
              <a:xfrm>
                <a:off x="29021" y="1317085"/>
                <a:ext cx="229533" cy="174906"/>
              </a:xfrm>
              <a:custGeom>
                <a:avLst/>
                <a:gdLst>
                  <a:gd name="T0" fmla="*/ 114767 w 21600"/>
                  <a:gd name="T1" fmla="*/ 87453 h 21600"/>
                  <a:gd name="T2" fmla="*/ 114767 w 21600"/>
                  <a:gd name="T3" fmla="*/ 87453 h 21600"/>
                  <a:gd name="T4" fmla="*/ 114767 w 21600"/>
                  <a:gd name="T5" fmla="*/ 87453 h 21600"/>
                  <a:gd name="T6" fmla="*/ 114767 w 21600"/>
                  <a:gd name="T7" fmla="*/ 8745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053" y="7527"/>
                    </a:moveTo>
                    <a:lnTo>
                      <a:pt x="19412" y="7527"/>
                    </a:lnTo>
                    <a:lnTo>
                      <a:pt x="18592" y="7854"/>
                    </a:lnTo>
                    <a:lnTo>
                      <a:pt x="18045" y="8509"/>
                    </a:lnTo>
                    <a:lnTo>
                      <a:pt x="18045" y="8836"/>
                    </a:lnTo>
                    <a:lnTo>
                      <a:pt x="17772" y="8836"/>
                    </a:lnTo>
                    <a:lnTo>
                      <a:pt x="16678" y="10145"/>
                    </a:lnTo>
                    <a:lnTo>
                      <a:pt x="16131" y="11454"/>
                    </a:lnTo>
                    <a:lnTo>
                      <a:pt x="16678" y="12763"/>
                    </a:lnTo>
                    <a:lnTo>
                      <a:pt x="16405" y="12763"/>
                    </a:lnTo>
                    <a:lnTo>
                      <a:pt x="16131" y="13090"/>
                    </a:lnTo>
                    <a:lnTo>
                      <a:pt x="15858" y="13745"/>
                    </a:lnTo>
                    <a:lnTo>
                      <a:pt x="15311" y="14400"/>
                    </a:lnTo>
                    <a:lnTo>
                      <a:pt x="15037" y="15054"/>
                    </a:lnTo>
                    <a:lnTo>
                      <a:pt x="14491" y="15709"/>
                    </a:lnTo>
                    <a:lnTo>
                      <a:pt x="13124" y="19309"/>
                    </a:lnTo>
                    <a:lnTo>
                      <a:pt x="10663" y="19309"/>
                    </a:lnTo>
                    <a:lnTo>
                      <a:pt x="9296" y="18981"/>
                    </a:lnTo>
                    <a:lnTo>
                      <a:pt x="8749" y="18981"/>
                    </a:lnTo>
                    <a:lnTo>
                      <a:pt x="8202" y="19309"/>
                    </a:lnTo>
                    <a:lnTo>
                      <a:pt x="7655" y="19309"/>
                    </a:lnTo>
                    <a:lnTo>
                      <a:pt x="7108" y="19636"/>
                    </a:lnTo>
                    <a:lnTo>
                      <a:pt x="6835" y="19963"/>
                    </a:lnTo>
                    <a:lnTo>
                      <a:pt x="6562" y="19636"/>
                    </a:lnTo>
                    <a:lnTo>
                      <a:pt x="5194" y="19636"/>
                    </a:lnTo>
                    <a:lnTo>
                      <a:pt x="4648" y="19963"/>
                    </a:lnTo>
                    <a:lnTo>
                      <a:pt x="4374" y="20290"/>
                    </a:lnTo>
                    <a:lnTo>
                      <a:pt x="4101" y="20945"/>
                    </a:lnTo>
                    <a:lnTo>
                      <a:pt x="4101" y="21600"/>
                    </a:lnTo>
                    <a:lnTo>
                      <a:pt x="3554" y="21600"/>
                    </a:lnTo>
                    <a:lnTo>
                      <a:pt x="3281" y="21272"/>
                    </a:lnTo>
                    <a:lnTo>
                      <a:pt x="2734" y="20945"/>
                    </a:lnTo>
                    <a:lnTo>
                      <a:pt x="2460" y="20618"/>
                    </a:lnTo>
                    <a:lnTo>
                      <a:pt x="2460" y="19963"/>
                    </a:lnTo>
                    <a:lnTo>
                      <a:pt x="2187" y="19963"/>
                    </a:lnTo>
                    <a:lnTo>
                      <a:pt x="2187" y="18654"/>
                    </a:lnTo>
                    <a:lnTo>
                      <a:pt x="2460" y="17672"/>
                    </a:lnTo>
                    <a:lnTo>
                      <a:pt x="2734" y="17018"/>
                    </a:lnTo>
                    <a:lnTo>
                      <a:pt x="3007" y="16690"/>
                    </a:lnTo>
                    <a:lnTo>
                      <a:pt x="3554" y="16690"/>
                    </a:lnTo>
                    <a:lnTo>
                      <a:pt x="4101" y="16036"/>
                    </a:lnTo>
                    <a:lnTo>
                      <a:pt x="3281" y="15054"/>
                    </a:lnTo>
                    <a:lnTo>
                      <a:pt x="3827" y="14400"/>
                    </a:lnTo>
                    <a:lnTo>
                      <a:pt x="4101" y="13090"/>
                    </a:lnTo>
                    <a:lnTo>
                      <a:pt x="4101" y="11454"/>
                    </a:lnTo>
                    <a:lnTo>
                      <a:pt x="3554" y="9818"/>
                    </a:lnTo>
                    <a:lnTo>
                      <a:pt x="4101" y="8181"/>
                    </a:lnTo>
                    <a:lnTo>
                      <a:pt x="4374" y="6872"/>
                    </a:lnTo>
                    <a:lnTo>
                      <a:pt x="4921" y="6545"/>
                    </a:lnTo>
                    <a:lnTo>
                      <a:pt x="5194" y="6218"/>
                    </a:lnTo>
                    <a:lnTo>
                      <a:pt x="5194" y="5563"/>
                    </a:lnTo>
                    <a:lnTo>
                      <a:pt x="4921" y="5236"/>
                    </a:lnTo>
                    <a:lnTo>
                      <a:pt x="3827" y="4581"/>
                    </a:lnTo>
                    <a:lnTo>
                      <a:pt x="3554" y="4581"/>
                    </a:lnTo>
                    <a:lnTo>
                      <a:pt x="1367" y="4909"/>
                    </a:lnTo>
                    <a:lnTo>
                      <a:pt x="546" y="4581"/>
                    </a:lnTo>
                    <a:lnTo>
                      <a:pt x="546" y="3272"/>
                    </a:lnTo>
                    <a:lnTo>
                      <a:pt x="273" y="2618"/>
                    </a:lnTo>
                    <a:lnTo>
                      <a:pt x="0" y="2290"/>
                    </a:lnTo>
                    <a:lnTo>
                      <a:pt x="273" y="2290"/>
                    </a:lnTo>
                    <a:lnTo>
                      <a:pt x="273" y="1636"/>
                    </a:lnTo>
                    <a:lnTo>
                      <a:pt x="1093" y="1636"/>
                    </a:lnTo>
                    <a:lnTo>
                      <a:pt x="2460" y="0"/>
                    </a:lnTo>
                    <a:lnTo>
                      <a:pt x="3281" y="0"/>
                    </a:lnTo>
                    <a:lnTo>
                      <a:pt x="3554" y="327"/>
                    </a:lnTo>
                    <a:lnTo>
                      <a:pt x="7382" y="981"/>
                    </a:lnTo>
                    <a:lnTo>
                      <a:pt x="9843" y="981"/>
                    </a:lnTo>
                    <a:lnTo>
                      <a:pt x="11483" y="1309"/>
                    </a:lnTo>
                    <a:lnTo>
                      <a:pt x="13397" y="654"/>
                    </a:lnTo>
                    <a:lnTo>
                      <a:pt x="13397" y="981"/>
                    </a:lnTo>
                    <a:lnTo>
                      <a:pt x="13670" y="981"/>
                    </a:lnTo>
                    <a:lnTo>
                      <a:pt x="13944" y="1309"/>
                    </a:lnTo>
                    <a:lnTo>
                      <a:pt x="13944" y="1963"/>
                    </a:lnTo>
                    <a:lnTo>
                      <a:pt x="14217" y="1963"/>
                    </a:lnTo>
                    <a:lnTo>
                      <a:pt x="14764" y="2618"/>
                    </a:lnTo>
                    <a:lnTo>
                      <a:pt x="15311" y="2945"/>
                    </a:lnTo>
                    <a:lnTo>
                      <a:pt x="15584" y="2945"/>
                    </a:lnTo>
                    <a:lnTo>
                      <a:pt x="15858" y="3272"/>
                    </a:lnTo>
                    <a:lnTo>
                      <a:pt x="16405" y="3599"/>
                    </a:lnTo>
                    <a:lnTo>
                      <a:pt x="17225" y="4581"/>
                    </a:lnTo>
                    <a:lnTo>
                      <a:pt x="17225" y="4254"/>
                    </a:lnTo>
                    <a:lnTo>
                      <a:pt x="18318" y="5890"/>
                    </a:lnTo>
                    <a:lnTo>
                      <a:pt x="21599" y="7200"/>
                    </a:lnTo>
                    <a:lnTo>
                      <a:pt x="21053" y="7527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36" name="AutoShape 50"/>
              <p:cNvSpPr>
                <a:spLocks/>
              </p:cNvSpPr>
              <p:nvPr/>
            </p:nvSpPr>
            <p:spPr bwMode="auto">
              <a:xfrm>
                <a:off x="320553" y="1266734"/>
                <a:ext cx="226895" cy="193456"/>
              </a:xfrm>
              <a:custGeom>
                <a:avLst/>
                <a:gdLst>
                  <a:gd name="T0" fmla="*/ 113448 w 21600"/>
                  <a:gd name="T1" fmla="*/ 96728 h 21600"/>
                  <a:gd name="T2" fmla="*/ 113448 w 21600"/>
                  <a:gd name="T3" fmla="*/ 96728 h 21600"/>
                  <a:gd name="T4" fmla="*/ 113448 w 21600"/>
                  <a:gd name="T5" fmla="*/ 96728 h 21600"/>
                  <a:gd name="T6" fmla="*/ 113448 w 21600"/>
                  <a:gd name="T7" fmla="*/ 9672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015" y="2071"/>
                    </a:moveTo>
                    <a:lnTo>
                      <a:pt x="12738" y="2367"/>
                    </a:lnTo>
                    <a:lnTo>
                      <a:pt x="13015" y="2663"/>
                    </a:lnTo>
                    <a:lnTo>
                      <a:pt x="13015" y="2958"/>
                    </a:lnTo>
                    <a:lnTo>
                      <a:pt x="11630" y="3550"/>
                    </a:lnTo>
                    <a:lnTo>
                      <a:pt x="10523" y="4142"/>
                    </a:lnTo>
                    <a:lnTo>
                      <a:pt x="10800" y="4734"/>
                    </a:lnTo>
                    <a:lnTo>
                      <a:pt x="11353" y="5030"/>
                    </a:lnTo>
                    <a:lnTo>
                      <a:pt x="11630" y="5621"/>
                    </a:lnTo>
                    <a:lnTo>
                      <a:pt x="12184" y="6213"/>
                    </a:lnTo>
                    <a:lnTo>
                      <a:pt x="13015" y="6805"/>
                    </a:lnTo>
                    <a:lnTo>
                      <a:pt x="13569" y="7397"/>
                    </a:lnTo>
                    <a:lnTo>
                      <a:pt x="14399" y="7693"/>
                    </a:lnTo>
                    <a:lnTo>
                      <a:pt x="14123" y="8284"/>
                    </a:lnTo>
                    <a:lnTo>
                      <a:pt x="14399" y="8580"/>
                    </a:lnTo>
                    <a:lnTo>
                      <a:pt x="14399" y="9172"/>
                    </a:lnTo>
                    <a:lnTo>
                      <a:pt x="14953" y="9468"/>
                    </a:lnTo>
                    <a:lnTo>
                      <a:pt x="19107" y="13315"/>
                    </a:lnTo>
                    <a:lnTo>
                      <a:pt x="20492" y="15090"/>
                    </a:lnTo>
                    <a:lnTo>
                      <a:pt x="21599" y="17753"/>
                    </a:lnTo>
                    <a:lnTo>
                      <a:pt x="21046" y="18641"/>
                    </a:lnTo>
                    <a:lnTo>
                      <a:pt x="19938" y="17457"/>
                    </a:lnTo>
                    <a:lnTo>
                      <a:pt x="19107" y="17457"/>
                    </a:lnTo>
                    <a:lnTo>
                      <a:pt x="18553" y="18049"/>
                    </a:lnTo>
                    <a:lnTo>
                      <a:pt x="19107" y="19528"/>
                    </a:lnTo>
                    <a:lnTo>
                      <a:pt x="17999" y="19824"/>
                    </a:lnTo>
                    <a:lnTo>
                      <a:pt x="17999" y="21008"/>
                    </a:lnTo>
                    <a:lnTo>
                      <a:pt x="17169" y="21600"/>
                    </a:lnTo>
                    <a:lnTo>
                      <a:pt x="16338" y="21008"/>
                    </a:lnTo>
                    <a:lnTo>
                      <a:pt x="16615" y="19824"/>
                    </a:lnTo>
                    <a:lnTo>
                      <a:pt x="16061" y="19232"/>
                    </a:lnTo>
                    <a:lnTo>
                      <a:pt x="16061" y="18936"/>
                    </a:lnTo>
                    <a:lnTo>
                      <a:pt x="16892" y="18936"/>
                    </a:lnTo>
                    <a:lnTo>
                      <a:pt x="16892" y="16569"/>
                    </a:lnTo>
                    <a:lnTo>
                      <a:pt x="15784" y="16273"/>
                    </a:lnTo>
                    <a:lnTo>
                      <a:pt x="15230" y="15682"/>
                    </a:lnTo>
                    <a:lnTo>
                      <a:pt x="12184" y="13610"/>
                    </a:lnTo>
                    <a:lnTo>
                      <a:pt x="11076" y="12427"/>
                    </a:lnTo>
                    <a:lnTo>
                      <a:pt x="10246" y="10947"/>
                    </a:lnTo>
                    <a:lnTo>
                      <a:pt x="6923" y="7989"/>
                    </a:lnTo>
                    <a:lnTo>
                      <a:pt x="6923" y="7101"/>
                    </a:lnTo>
                    <a:lnTo>
                      <a:pt x="6646" y="6509"/>
                    </a:lnTo>
                    <a:lnTo>
                      <a:pt x="6092" y="5917"/>
                    </a:lnTo>
                    <a:lnTo>
                      <a:pt x="5261" y="5621"/>
                    </a:lnTo>
                    <a:lnTo>
                      <a:pt x="2492" y="7101"/>
                    </a:lnTo>
                    <a:lnTo>
                      <a:pt x="1661" y="7101"/>
                    </a:lnTo>
                    <a:lnTo>
                      <a:pt x="1661" y="6213"/>
                    </a:lnTo>
                    <a:lnTo>
                      <a:pt x="276" y="4734"/>
                    </a:lnTo>
                    <a:lnTo>
                      <a:pt x="0" y="4142"/>
                    </a:lnTo>
                    <a:lnTo>
                      <a:pt x="0" y="3254"/>
                    </a:lnTo>
                    <a:lnTo>
                      <a:pt x="1661" y="3254"/>
                    </a:lnTo>
                    <a:lnTo>
                      <a:pt x="1938" y="3550"/>
                    </a:lnTo>
                    <a:lnTo>
                      <a:pt x="2215" y="3550"/>
                    </a:lnTo>
                    <a:lnTo>
                      <a:pt x="3876" y="2367"/>
                    </a:lnTo>
                    <a:lnTo>
                      <a:pt x="3323" y="1775"/>
                    </a:lnTo>
                    <a:lnTo>
                      <a:pt x="4153" y="1479"/>
                    </a:lnTo>
                    <a:lnTo>
                      <a:pt x="4153" y="2071"/>
                    </a:lnTo>
                    <a:lnTo>
                      <a:pt x="4430" y="2367"/>
                    </a:lnTo>
                    <a:lnTo>
                      <a:pt x="4707" y="2071"/>
                    </a:lnTo>
                    <a:lnTo>
                      <a:pt x="4984" y="2071"/>
                    </a:lnTo>
                    <a:lnTo>
                      <a:pt x="5538" y="1775"/>
                    </a:lnTo>
                    <a:lnTo>
                      <a:pt x="5538" y="1479"/>
                    </a:lnTo>
                    <a:lnTo>
                      <a:pt x="5815" y="1479"/>
                    </a:lnTo>
                    <a:lnTo>
                      <a:pt x="6092" y="1183"/>
                    </a:lnTo>
                    <a:lnTo>
                      <a:pt x="6092" y="1479"/>
                    </a:lnTo>
                    <a:lnTo>
                      <a:pt x="6369" y="1775"/>
                    </a:lnTo>
                    <a:lnTo>
                      <a:pt x="6646" y="1775"/>
                    </a:lnTo>
                    <a:lnTo>
                      <a:pt x="6646" y="887"/>
                    </a:lnTo>
                    <a:lnTo>
                      <a:pt x="6369" y="591"/>
                    </a:lnTo>
                    <a:lnTo>
                      <a:pt x="6923" y="591"/>
                    </a:lnTo>
                    <a:lnTo>
                      <a:pt x="6923" y="295"/>
                    </a:lnTo>
                    <a:lnTo>
                      <a:pt x="7199" y="295"/>
                    </a:lnTo>
                    <a:lnTo>
                      <a:pt x="7476" y="0"/>
                    </a:lnTo>
                    <a:lnTo>
                      <a:pt x="9969" y="0"/>
                    </a:lnTo>
                    <a:lnTo>
                      <a:pt x="10246" y="591"/>
                    </a:lnTo>
                    <a:lnTo>
                      <a:pt x="10523" y="887"/>
                    </a:lnTo>
                    <a:lnTo>
                      <a:pt x="12184" y="1775"/>
                    </a:lnTo>
                    <a:lnTo>
                      <a:pt x="12738" y="1775"/>
                    </a:lnTo>
                    <a:lnTo>
                      <a:pt x="13015" y="2071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37" name="AutoShape 51"/>
              <p:cNvSpPr>
                <a:spLocks/>
              </p:cNvSpPr>
              <p:nvPr/>
            </p:nvSpPr>
            <p:spPr bwMode="auto">
              <a:xfrm>
                <a:off x="427404" y="1446939"/>
                <a:ext cx="62001" cy="31802"/>
              </a:xfrm>
              <a:custGeom>
                <a:avLst/>
                <a:gdLst>
                  <a:gd name="T0" fmla="*/ 31001 w 21600"/>
                  <a:gd name="T1" fmla="*/ 15901 h 21600"/>
                  <a:gd name="T2" fmla="*/ 31001 w 21600"/>
                  <a:gd name="T3" fmla="*/ 15901 h 21600"/>
                  <a:gd name="T4" fmla="*/ 31001 w 21600"/>
                  <a:gd name="T5" fmla="*/ 15901 h 21600"/>
                  <a:gd name="T6" fmla="*/ 31001 w 21600"/>
                  <a:gd name="T7" fmla="*/ 1590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3085" y="3599"/>
                    </a:moveTo>
                    <a:lnTo>
                      <a:pt x="0" y="5399"/>
                    </a:lnTo>
                    <a:lnTo>
                      <a:pt x="0" y="7199"/>
                    </a:lnTo>
                    <a:lnTo>
                      <a:pt x="1028" y="8999"/>
                    </a:lnTo>
                    <a:lnTo>
                      <a:pt x="11314" y="14399"/>
                    </a:lnTo>
                    <a:lnTo>
                      <a:pt x="12342" y="17999"/>
                    </a:lnTo>
                    <a:lnTo>
                      <a:pt x="14399" y="21600"/>
                    </a:lnTo>
                    <a:lnTo>
                      <a:pt x="15428" y="19799"/>
                    </a:lnTo>
                    <a:lnTo>
                      <a:pt x="19542" y="16199"/>
                    </a:lnTo>
                    <a:lnTo>
                      <a:pt x="19542" y="10800"/>
                    </a:lnTo>
                    <a:lnTo>
                      <a:pt x="18514" y="10800"/>
                    </a:lnTo>
                    <a:lnTo>
                      <a:pt x="20571" y="3599"/>
                    </a:lnTo>
                    <a:lnTo>
                      <a:pt x="21600" y="1799"/>
                    </a:lnTo>
                    <a:lnTo>
                      <a:pt x="20571" y="0"/>
                    </a:lnTo>
                    <a:lnTo>
                      <a:pt x="18514" y="0"/>
                    </a:lnTo>
                    <a:lnTo>
                      <a:pt x="17485" y="1799"/>
                    </a:lnTo>
                    <a:lnTo>
                      <a:pt x="16457" y="1799"/>
                    </a:lnTo>
                    <a:lnTo>
                      <a:pt x="14399" y="3599"/>
                    </a:lnTo>
                    <a:lnTo>
                      <a:pt x="3085" y="359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38" name="AutoShape 52"/>
              <p:cNvSpPr>
                <a:spLocks/>
              </p:cNvSpPr>
              <p:nvPr/>
            </p:nvSpPr>
            <p:spPr bwMode="auto">
              <a:xfrm>
                <a:off x="354851" y="1378037"/>
                <a:ext cx="29022" cy="55652"/>
              </a:xfrm>
              <a:custGeom>
                <a:avLst/>
                <a:gdLst>
                  <a:gd name="T0" fmla="*/ 14511 w 21600"/>
                  <a:gd name="T1" fmla="*/ 27826 h 21600"/>
                  <a:gd name="T2" fmla="*/ 14511 w 21600"/>
                  <a:gd name="T3" fmla="*/ 27826 h 21600"/>
                  <a:gd name="T4" fmla="*/ 14511 w 21600"/>
                  <a:gd name="T5" fmla="*/ 27826 h 21600"/>
                  <a:gd name="T6" fmla="*/ 14511 w 21600"/>
                  <a:gd name="T7" fmla="*/ 2782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120" y="0"/>
                    </a:moveTo>
                    <a:lnTo>
                      <a:pt x="15120" y="1028"/>
                    </a:lnTo>
                    <a:lnTo>
                      <a:pt x="12959" y="1028"/>
                    </a:lnTo>
                    <a:lnTo>
                      <a:pt x="8640" y="3085"/>
                    </a:lnTo>
                    <a:lnTo>
                      <a:pt x="2159" y="3085"/>
                    </a:lnTo>
                    <a:lnTo>
                      <a:pt x="2159" y="2057"/>
                    </a:lnTo>
                    <a:lnTo>
                      <a:pt x="0" y="2057"/>
                    </a:lnTo>
                    <a:lnTo>
                      <a:pt x="2159" y="4114"/>
                    </a:lnTo>
                    <a:lnTo>
                      <a:pt x="2159" y="8228"/>
                    </a:lnTo>
                    <a:lnTo>
                      <a:pt x="0" y="10285"/>
                    </a:lnTo>
                    <a:lnTo>
                      <a:pt x="0" y="19542"/>
                    </a:lnTo>
                    <a:lnTo>
                      <a:pt x="4319" y="20571"/>
                    </a:lnTo>
                    <a:lnTo>
                      <a:pt x="8640" y="20571"/>
                    </a:lnTo>
                    <a:lnTo>
                      <a:pt x="12959" y="21600"/>
                    </a:lnTo>
                    <a:lnTo>
                      <a:pt x="12959" y="18514"/>
                    </a:lnTo>
                    <a:lnTo>
                      <a:pt x="15120" y="18514"/>
                    </a:lnTo>
                    <a:lnTo>
                      <a:pt x="17280" y="17485"/>
                    </a:lnTo>
                    <a:lnTo>
                      <a:pt x="19440" y="17485"/>
                    </a:lnTo>
                    <a:lnTo>
                      <a:pt x="19440" y="9257"/>
                    </a:lnTo>
                    <a:lnTo>
                      <a:pt x="21600" y="8228"/>
                    </a:lnTo>
                    <a:lnTo>
                      <a:pt x="21600" y="3085"/>
                    </a:lnTo>
                    <a:lnTo>
                      <a:pt x="1512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39" name="AutoShape 53"/>
              <p:cNvSpPr>
                <a:spLocks/>
              </p:cNvSpPr>
              <p:nvPr/>
            </p:nvSpPr>
            <p:spPr bwMode="auto">
              <a:xfrm>
                <a:off x="361447" y="1335636"/>
                <a:ext cx="26384" cy="37102"/>
              </a:xfrm>
              <a:custGeom>
                <a:avLst/>
                <a:gdLst>
                  <a:gd name="T0" fmla="*/ 13192 w 21600"/>
                  <a:gd name="T1" fmla="*/ 18551 h 21600"/>
                  <a:gd name="T2" fmla="*/ 13192 w 21600"/>
                  <a:gd name="T3" fmla="*/ 18551 h 21600"/>
                  <a:gd name="T4" fmla="*/ 13192 w 21600"/>
                  <a:gd name="T5" fmla="*/ 18551 h 21600"/>
                  <a:gd name="T6" fmla="*/ 13192 w 21600"/>
                  <a:gd name="T7" fmla="*/ 1855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9600" y="3085"/>
                    </a:moveTo>
                    <a:lnTo>
                      <a:pt x="4800" y="3085"/>
                    </a:lnTo>
                    <a:lnTo>
                      <a:pt x="0" y="6171"/>
                    </a:lnTo>
                    <a:lnTo>
                      <a:pt x="2400" y="7714"/>
                    </a:lnTo>
                    <a:lnTo>
                      <a:pt x="2400" y="12342"/>
                    </a:lnTo>
                    <a:lnTo>
                      <a:pt x="4800" y="15428"/>
                    </a:lnTo>
                    <a:lnTo>
                      <a:pt x="14399" y="21599"/>
                    </a:lnTo>
                    <a:lnTo>
                      <a:pt x="16799" y="18514"/>
                    </a:lnTo>
                    <a:lnTo>
                      <a:pt x="16799" y="16971"/>
                    </a:lnTo>
                    <a:lnTo>
                      <a:pt x="19199" y="13885"/>
                    </a:lnTo>
                    <a:lnTo>
                      <a:pt x="21599" y="13885"/>
                    </a:lnTo>
                    <a:lnTo>
                      <a:pt x="21599" y="10800"/>
                    </a:lnTo>
                    <a:lnTo>
                      <a:pt x="19199" y="7714"/>
                    </a:lnTo>
                    <a:lnTo>
                      <a:pt x="19199" y="4628"/>
                    </a:lnTo>
                    <a:lnTo>
                      <a:pt x="11999" y="0"/>
                    </a:lnTo>
                    <a:lnTo>
                      <a:pt x="9600" y="3085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40" name="AutoShape 54"/>
              <p:cNvSpPr>
                <a:spLocks/>
              </p:cNvSpPr>
              <p:nvPr/>
            </p:nvSpPr>
            <p:spPr bwMode="auto">
              <a:xfrm>
                <a:off x="375957" y="1192532"/>
                <a:ext cx="147746" cy="79503"/>
              </a:xfrm>
              <a:custGeom>
                <a:avLst/>
                <a:gdLst>
                  <a:gd name="T0" fmla="*/ 73873 w 21600"/>
                  <a:gd name="T1" fmla="*/ 39752 h 21600"/>
                  <a:gd name="T2" fmla="*/ 73873 w 21600"/>
                  <a:gd name="T3" fmla="*/ 39752 h 21600"/>
                  <a:gd name="T4" fmla="*/ 73873 w 21600"/>
                  <a:gd name="T5" fmla="*/ 39752 h 21600"/>
                  <a:gd name="T6" fmla="*/ 73873 w 21600"/>
                  <a:gd name="T7" fmla="*/ 397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7623" y="21600"/>
                    </a:moveTo>
                    <a:lnTo>
                      <a:pt x="7200" y="20879"/>
                    </a:lnTo>
                    <a:lnTo>
                      <a:pt x="7200" y="20160"/>
                    </a:lnTo>
                    <a:lnTo>
                      <a:pt x="3388" y="20160"/>
                    </a:lnTo>
                    <a:lnTo>
                      <a:pt x="2964" y="20879"/>
                    </a:lnTo>
                    <a:lnTo>
                      <a:pt x="2541" y="20879"/>
                    </a:lnTo>
                    <a:lnTo>
                      <a:pt x="2541" y="21600"/>
                    </a:lnTo>
                    <a:lnTo>
                      <a:pt x="2117" y="21600"/>
                    </a:lnTo>
                    <a:lnTo>
                      <a:pt x="2117" y="20160"/>
                    </a:lnTo>
                    <a:lnTo>
                      <a:pt x="1270" y="20160"/>
                    </a:lnTo>
                    <a:lnTo>
                      <a:pt x="1694" y="18720"/>
                    </a:lnTo>
                    <a:lnTo>
                      <a:pt x="0" y="13680"/>
                    </a:lnTo>
                    <a:lnTo>
                      <a:pt x="1694" y="13680"/>
                    </a:lnTo>
                    <a:lnTo>
                      <a:pt x="4235" y="10800"/>
                    </a:lnTo>
                    <a:lnTo>
                      <a:pt x="5929" y="12239"/>
                    </a:lnTo>
                    <a:lnTo>
                      <a:pt x="6352" y="10800"/>
                    </a:lnTo>
                    <a:lnTo>
                      <a:pt x="5929" y="9360"/>
                    </a:lnTo>
                    <a:lnTo>
                      <a:pt x="5929" y="5759"/>
                    </a:lnTo>
                    <a:lnTo>
                      <a:pt x="8047" y="4319"/>
                    </a:lnTo>
                    <a:lnTo>
                      <a:pt x="10588" y="1439"/>
                    </a:lnTo>
                    <a:lnTo>
                      <a:pt x="11011" y="719"/>
                    </a:lnTo>
                    <a:lnTo>
                      <a:pt x="11011" y="0"/>
                    </a:lnTo>
                    <a:lnTo>
                      <a:pt x="11858" y="0"/>
                    </a:lnTo>
                    <a:lnTo>
                      <a:pt x="12282" y="1439"/>
                    </a:lnTo>
                    <a:lnTo>
                      <a:pt x="14823" y="1439"/>
                    </a:lnTo>
                    <a:lnTo>
                      <a:pt x="15247" y="0"/>
                    </a:lnTo>
                    <a:lnTo>
                      <a:pt x="16941" y="0"/>
                    </a:lnTo>
                    <a:lnTo>
                      <a:pt x="16941" y="1439"/>
                    </a:lnTo>
                    <a:lnTo>
                      <a:pt x="17364" y="2159"/>
                    </a:lnTo>
                    <a:lnTo>
                      <a:pt x="18211" y="2879"/>
                    </a:lnTo>
                    <a:lnTo>
                      <a:pt x="20329" y="2879"/>
                    </a:lnTo>
                    <a:lnTo>
                      <a:pt x="21599" y="5759"/>
                    </a:lnTo>
                    <a:lnTo>
                      <a:pt x="21599" y="6479"/>
                    </a:lnTo>
                    <a:lnTo>
                      <a:pt x="21176" y="6479"/>
                    </a:lnTo>
                    <a:lnTo>
                      <a:pt x="20752" y="7199"/>
                    </a:lnTo>
                    <a:lnTo>
                      <a:pt x="20329" y="8640"/>
                    </a:lnTo>
                    <a:lnTo>
                      <a:pt x="20329" y="12239"/>
                    </a:lnTo>
                    <a:lnTo>
                      <a:pt x="19058" y="14399"/>
                    </a:lnTo>
                    <a:lnTo>
                      <a:pt x="19482" y="15839"/>
                    </a:lnTo>
                    <a:lnTo>
                      <a:pt x="14399" y="16560"/>
                    </a:lnTo>
                    <a:lnTo>
                      <a:pt x="9317" y="20160"/>
                    </a:lnTo>
                    <a:lnTo>
                      <a:pt x="7623" y="2160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41" name="AutoShape 55"/>
              <p:cNvSpPr>
                <a:spLocks/>
              </p:cNvSpPr>
              <p:nvPr/>
            </p:nvSpPr>
            <p:spPr bwMode="auto">
              <a:xfrm>
                <a:off x="311319" y="1242883"/>
                <a:ext cx="79150" cy="55653"/>
              </a:xfrm>
              <a:custGeom>
                <a:avLst/>
                <a:gdLst>
                  <a:gd name="T0" fmla="*/ 39575 w 21600"/>
                  <a:gd name="T1" fmla="*/ 27827 h 21600"/>
                  <a:gd name="T2" fmla="*/ 39575 w 21600"/>
                  <a:gd name="T3" fmla="*/ 27827 h 21600"/>
                  <a:gd name="T4" fmla="*/ 39575 w 21600"/>
                  <a:gd name="T5" fmla="*/ 27827 h 21600"/>
                  <a:gd name="T6" fmla="*/ 39575 w 21600"/>
                  <a:gd name="T7" fmla="*/ 2782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2000" y="3085"/>
                    </a:moveTo>
                    <a:lnTo>
                      <a:pt x="7999" y="4114"/>
                    </a:lnTo>
                    <a:lnTo>
                      <a:pt x="3199" y="8228"/>
                    </a:lnTo>
                    <a:lnTo>
                      <a:pt x="0" y="15428"/>
                    </a:lnTo>
                    <a:lnTo>
                      <a:pt x="799" y="15428"/>
                    </a:lnTo>
                    <a:lnTo>
                      <a:pt x="799" y="14400"/>
                    </a:lnTo>
                    <a:lnTo>
                      <a:pt x="2399" y="14400"/>
                    </a:lnTo>
                    <a:lnTo>
                      <a:pt x="3199" y="15428"/>
                    </a:lnTo>
                    <a:lnTo>
                      <a:pt x="3199" y="17485"/>
                    </a:lnTo>
                    <a:lnTo>
                      <a:pt x="2399" y="20571"/>
                    </a:lnTo>
                    <a:lnTo>
                      <a:pt x="6399" y="20571"/>
                    </a:lnTo>
                    <a:lnTo>
                      <a:pt x="7999" y="21600"/>
                    </a:lnTo>
                    <a:lnTo>
                      <a:pt x="8799" y="21600"/>
                    </a:lnTo>
                    <a:lnTo>
                      <a:pt x="13600" y="17485"/>
                    </a:lnTo>
                    <a:lnTo>
                      <a:pt x="12000" y="15428"/>
                    </a:lnTo>
                    <a:lnTo>
                      <a:pt x="14400" y="14400"/>
                    </a:lnTo>
                    <a:lnTo>
                      <a:pt x="14400" y="16457"/>
                    </a:lnTo>
                    <a:lnTo>
                      <a:pt x="15200" y="17485"/>
                    </a:lnTo>
                    <a:lnTo>
                      <a:pt x="16000" y="16457"/>
                    </a:lnTo>
                    <a:lnTo>
                      <a:pt x="17600" y="16457"/>
                    </a:lnTo>
                    <a:lnTo>
                      <a:pt x="20000" y="13371"/>
                    </a:lnTo>
                    <a:lnTo>
                      <a:pt x="20000" y="14400"/>
                    </a:lnTo>
                    <a:lnTo>
                      <a:pt x="20800" y="15428"/>
                    </a:lnTo>
                    <a:lnTo>
                      <a:pt x="21600" y="15428"/>
                    </a:lnTo>
                    <a:lnTo>
                      <a:pt x="21600" y="12342"/>
                    </a:lnTo>
                    <a:lnTo>
                      <a:pt x="20800" y="12342"/>
                    </a:lnTo>
                    <a:lnTo>
                      <a:pt x="21600" y="11314"/>
                    </a:lnTo>
                    <a:lnTo>
                      <a:pt x="21600" y="9257"/>
                    </a:lnTo>
                    <a:lnTo>
                      <a:pt x="20000" y="9257"/>
                    </a:lnTo>
                    <a:lnTo>
                      <a:pt x="20800" y="7199"/>
                    </a:lnTo>
                    <a:lnTo>
                      <a:pt x="17600" y="0"/>
                    </a:lnTo>
                    <a:lnTo>
                      <a:pt x="15200" y="2057"/>
                    </a:lnTo>
                    <a:lnTo>
                      <a:pt x="12000" y="3085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42" name="AutoShape 56"/>
              <p:cNvSpPr>
                <a:spLocks/>
              </p:cNvSpPr>
              <p:nvPr/>
            </p:nvSpPr>
            <p:spPr bwMode="auto">
              <a:xfrm>
                <a:off x="118723" y="1134230"/>
                <a:ext cx="230852" cy="241158"/>
              </a:xfrm>
              <a:custGeom>
                <a:avLst/>
                <a:gdLst>
                  <a:gd name="T0" fmla="*/ 115426 w 21600"/>
                  <a:gd name="T1" fmla="*/ 120579 h 21600"/>
                  <a:gd name="T2" fmla="*/ 115426 w 21600"/>
                  <a:gd name="T3" fmla="*/ 120579 h 21600"/>
                  <a:gd name="T4" fmla="*/ 115426 w 21600"/>
                  <a:gd name="T5" fmla="*/ 120579 h 21600"/>
                  <a:gd name="T6" fmla="*/ 115426 w 21600"/>
                  <a:gd name="T7" fmla="*/ 12057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139" y="13767"/>
                    </a:moveTo>
                    <a:lnTo>
                      <a:pt x="18865" y="14004"/>
                    </a:lnTo>
                    <a:lnTo>
                      <a:pt x="18865" y="15428"/>
                    </a:lnTo>
                    <a:lnTo>
                      <a:pt x="19139" y="15428"/>
                    </a:lnTo>
                    <a:lnTo>
                      <a:pt x="19139" y="15903"/>
                    </a:lnTo>
                    <a:lnTo>
                      <a:pt x="20506" y="17090"/>
                    </a:lnTo>
                    <a:lnTo>
                      <a:pt x="20506" y="17802"/>
                    </a:lnTo>
                    <a:lnTo>
                      <a:pt x="19139" y="18514"/>
                    </a:lnTo>
                    <a:lnTo>
                      <a:pt x="16678" y="18514"/>
                    </a:lnTo>
                    <a:lnTo>
                      <a:pt x="15584" y="18276"/>
                    </a:lnTo>
                    <a:lnTo>
                      <a:pt x="15037" y="18276"/>
                    </a:lnTo>
                    <a:lnTo>
                      <a:pt x="13944" y="18751"/>
                    </a:lnTo>
                    <a:lnTo>
                      <a:pt x="13670" y="19701"/>
                    </a:lnTo>
                    <a:lnTo>
                      <a:pt x="13670" y="20175"/>
                    </a:lnTo>
                    <a:lnTo>
                      <a:pt x="13944" y="20650"/>
                    </a:lnTo>
                    <a:lnTo>
                      <a:pt x="13124" y="21599"/>
                    </a:lnTo>
                    <a:lnTo>
                      <a:pt x="9843" y="20650"/>
                    </a:lnTo>
                    <a:lnTo>
                      <a:pt x="8749" y="19463"/>
                    </a:lnTo>
                    <a:lnTo>
                      <a:pt x="8749" y="19701"/>
                    </a:lnTo>
                    <a:lnTo>
                      <a:pt x="7929" y="18989"/>
                    </a:lnTo>
                    <a:lnTo>
                      <a:pt x="7382" y="18751"/>
                    </a:lnTo>
                    <a:lnTo>
                      <a:pt x="7108" y="18751"/>
                    </a:lnTo>
                    <a:lnTo>
                      <a:pt x="6835" y="18514"/>
                    </a:lnTo>
                    <a:lnTo>
                      <a:pt x="6288" y="18276"/>
                    </a:lnTo>
                    <a:lnTo>
                      <a:pt x="5741" y="17802"/>
                    </a:lnTo>
                    <a:lnTo>
                      <a:pt x="5468" y="17802"/>
                    </a:lnTo>
                    <a:lnTo>
                      <a:pt x="5468" y="17327"/>
                    </a:lnTo>
                    <a:lnTo>
                      <a:pt x="5194" y="17090"/>
                    </a:lnTo>
                    <a:lnTo>
                      <a:pt x="4921" y="17090"/>
                    </a:lnTo>
                    <a:lnTo>
                      <a:pt x="5468" y="16615"/>
                    </a:lnTo>
                    <a:lnTo>
                      <a:pt x="5468" y="10918"/>
                    </a:lnTo>
                    <a:lnTo>
                      <a:pt x="5194" y="10681"/>
                    </a:lnTo>
                    <a:lnTo>
                      <a:pt x="5194" y="10206"/>
                    </a:lnTo>
                    <a:lnTo>
                      <a:pt x="4921" y="9731"/>
                    </a:lnTo>
                    <a:lnTo>
                      <a:pt x="4374" y="9257"/>
                    </a:lnTo>
                    <a:lnTo>
                      <a:pt x="3007" y="8545"/>
                    </a:lnTo>
                    <a:lnTo>
                      <a:pt x="3007" y="8070"/>
                    </a:lnTo>
                    <a:lnTo>
                      <a:pt x="273" y="7120"/>
                    </a:lnTo>
                    <a:lnTo>
                      <a:pt x="273" y="6883"/>
                    </a:lnTo>
                    <a:lnTo>
                      <a:pt x="0" y="6646"/>
                    </a:lnTo>
                    <a:lnTo>
                      <a:pt x="0" y="6408"/>
                    </a:lnTo>
                    <a:lnTo>
                      <a:pt x="273" y="5934"/>
                    </a:lnTo>
                    <a:lnTo>
                      <a:pt x="546" y="5696"/>
                    </a:lnTo>
                    <a:lnTo>
                      <a:pt x="1913" y="5934"/>
                    </a:lnTo>
                    <a:lnTo>
                      <a:pt x="1913" y="4509"/>
                    </a:lnTo>
                    <a:lnTo>
                      <a:pt x="3007" y="4272"/>
                    </a:lnTo>
                    <a:lnTo>
                      <a:pt x="4101" y="4272"/>
                    </a:lnTo>
                    <a:lnTo>
                      <a:pt x="4921" y="4035"/>
                    </a:lnTo>
                    <a:lnTo>
                      <a:pt x="6015" y="3797"/>
                    </a:lnTo>
                    <a:lnTo>
                      <a:pt x="6288" y="3560"/>
                    </a:lnTo>
                    <a:lnTo>
                      <a:pt x="6835" y="3323"/>
                    </a:lnTo>
                    <a:lnTo>
                      <a:pt x="7382" y="3323"/>
                    </a:lnTo>
                    <a:lnTo>
                      <a:pt x="7929" y="3085"/>
                    </a:lnTo>
                    <a:lnTo>
                      <a:pt x="8749" y="3323"/>
                    </a:lnTo>
                    <a:lnTo>
                      <a:pt x="9569" y="1898"/>
                    </a:lnTo>
                    <a:lnTo>
                      <a:pt x="10663" y="1661"/>
                    </a:lnTo>
                    <a:lnTo>
                      <a:pt x="10663" y="1424"/>
                    </a:lnTo>
                    <a:lnTo>
                      <a:pt x="10936" y="1424"/>
                    </a:lnTo>
                    <a:lnTo>
                      <a:pt x="11483" y="949"/>
                    </a:lnTo>
                    <a:lnTo>
                      <a:pt x="12577" y="474"/>
                    </a:lnTo>
                    <a:lnTo>
                      <a:pt x="12850" y="0"/>
                    </a:lnTo>
                    <a:lnTo>
                      <a:pt x="13397" y="474"/>
                    </a:lnTo>
                    <a:lnTo>
                      <a:pt x="13670" y="949"/>
                    </a:lnTo>
                    <a:lnTo>
                      <a:pt x="14217" y="1186"/>
                    </a:lnTo>
                    <a:lnTo>
                      <a:pt x="14491" y="1661"/>
                    </a:lnTo>
                    <a:lnTo>
                      <a:pt x="14764" y="1898"/>
                    </a:lnTo>
                    <a:lnTo>
                      <a:pt x="15037" y="1898"/>
                    </a:lnTo>
                    <a:lnTo>
                      <a:pt x="15037" y="2136"/>
                    </a:lnTo>
                    <a:lnTo>
                      <a:pt x="14764" y="2373"/>
                    </a:lnTo>
                    <a:lnTo>
                      <a:pt x="14764" y="2848"/>
                    </a:lnTo>
                    <a:lnTo>
                      <a:pt x="15037" y="3085"/>
                    </a:lnTo>
                    <a:lnTo>
                      <a:pt x="15037" y="3560"/>
                    </a:lnTo>
                    <a:lnTo>
                      <a:pt x="15584" y="3797"/>
                    </a:lnTo>
                    <a:lnTo>
                      <a:pt x="16131" y="3797"/>
                    </a:lnTo>
                    <a:lnTo>
                      <a:pt x="16405" y="4035"/>
                    </a:lnTo>
                    <a:lnTo>
                      <a:pt x="16678" y="4509"/>
                    </a:lnTo>
                    <a:lnTo>
                      <a:pt x="16678" y="4747"/>
                    </a:lnTo>
                    <a:lnTo>
                      <a:pt x="16951" y="5221"/>
                    </a:lnTo>
                    <a:lnTo>
                      <a:pt x="17225" y="5459"/>
                    </a:lnTo>
                    <a:lnTo>
                      <a:pt x="17498" y="5934"/>
                    </a:lnTo>
                    <a:lnTo>
                      <a:pt x="18045" y="6171"/>
                    </a:lnTo>
                    <a:lnTo>
                      <a:pt x="18318" y="6171"/>
                    </a:lnTo>
                    <a:lnTo>
                      <a:pt x="18592" y="6408"/>
                    </a:lnTo>
                    <a:lnTo>
                      <a:pt x="18865" y="6408"/>
                    </a:lnTo>
                    <a:lnTo>
                      <a:pt x="19959" y="6883"/>
                    </a:lnTo>
                    <a:lnTo>
                      <a:pt x="20779" y="7120"/>
                    </a:lnTo>
                    <a:lnTo>
                      <a:pt x="21326" y="7358"/>
                    </a:lnTo>
                    <a:lnTo>
                      <a:pt x="21600" y="7358"/>
                    </a:lnTo>
                    <a:lnTo>
                      <a:pt x="21600" y="7595"/>
                    </a:lnTo>
                    <a:lnTo>
                      <a:pt x="21326" y="8070"/>
                    </a:lnTo>
                    <a:lnTo>
                      <a:pt x="21326" y="8545"/>
                    </a:lnTo>
                    <a:lnTo>
                      <a:pt x="21053" y="9257"/>
                    </a:lnTo>
                    <a:lnTo>
                      <a:pt x="20779" y="10681"/>
                    </a:lnTo>
                    <a:lnTo>
                      <a:pt x="19139" y="11868"/>
                    </a:lnTo>
                    <a:lnTo>
                      <a:pt x="18045" y="13292"/>
                    </a:lnTo>
                    <a:lnTo>
                      <a:pt x="18318" y="13292"/>
                    </a:lnTo>
                    <a:lnTo>
                      <a:pt x="18592" y="13054"/>
                    </a:lnTo>
                    <a:lnTo>
                      <a:pt x="18865" y="13054"/>
                    </a:lnTo>
                    <a:lnTo>
                      <a:pt x="19139" y="13292"/>
                    </a:lnTo>
                    <a:lnTo>
                      <a:pt x="19139" y="13767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43" name="AutoShape 57"/>
              <p:cNvSpPr>
                <a:spLocks/>
              </p:cNvSpPr>
              <p:nvPr/>
            </p:nvSpPr>
            <p:spPr bwMode="auto">
              <a:xfrm>
                <a:off x="26382" y="1354186"/>
                <a:ext cx="58044" cy="119254"/>
              </a:xfrm>
              <a:custGeom>
                <a:avLst/>
                <a:gdLst>
                  <a:gd name="T0" fmla="*/ 29022 w 21600"/>
                  <a:gd name="T1" fmla="*/ 59627 h 21600"/>
                  <a:gd name="T2" fmla="*/ 29022 w 21600"/>
                  <a:gd name="T3" fmla="*/ 59627 h 21600"/>
                  <a:gd name="T4" fmla="*/ 29022 w 21600"/>
                  <a:gd name="T5" fmla="*/ 59627 h 21600"/>
                  <a:gd name="T6" fmla="*/ 29022 w 21600"/>
                  <a:gd name="T7" fmla="*/ 5962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3239" y="0"/>
                    </a:moveTo>
                    <a:lnTo>
                      <a:pt x="3239" y="7679"/>
                    </a:lnTo>
                    <a:lnTo>
                      <a:pt x="2159" y="9600"/>
                    </a:lnTo>
                    <a:lnTo>
                      <a:pt x="2159" y="11039"/>
                    </a:lnTo>
                    <a:lnTo>
                      <a:pt x="1079" y="12480"/>
                    </a:lnTo>
                    <a:lnTo>
                      <a:pt x="0" y="12959"/>
                    </a:lnTo>
                    <a:lnTo>
                      <a:pt x="0" y="15359"/>
                    </a:lnTo>
                    <a:lnTo>
                      <a:pt x="2159" y="16319"/>
                    </a:lnTo>
                    <a:lnTo>
                      <a:pt x="2159" y="20159"/>
                    </a:lnTo>
                    <a:lnTo>
                      <a:pt x="5399" y="21120"/>
                    </a:lnTo>
                    <a:lnTo>
                      <a:pt x="6479" y="21120"/>
                    </a:lnTo>
                    <a:lnTo>
                      <a:pt x="7560" y="20639"/>
                    </a:lnTo>
                    <a:lnTo>
                      <a:pt x="8640" y="20639"/>
                    </a:lnTo>
                    <a:lnTo>
                      <a:pt x="8640" y="21120"/>
                    </a:lnTo>
                    <a:lnTo>
                      <a:pt x="9720" y="21599"/>
                    </a:lnTo>
                    <a:lnTo>
                      <a:pt x="9720" y="20639"/>
                    </a:lnTo>
                    <a:lnTo>
                      <a:pt x="12959" y="17760"/>
                    </a:lnTo>
                    <a:lnTo>
                      <a:pt x="15120" y="17760"/>
                    </a:lnTo>
                    <a:lnTo>
                      <a:pt x="17280" y="16799"/>
                    </a:lnTo>
                    <a:lnTo>
                      <a:pt x="14040" y="15359"/>
                    </a:lnTo>
                    <a:lnTo>
                      <a:pt x="16200" y="14399"/>
                    </a:lnTo>
                    <a:lnTo>
                      <a:pt x="17280" y="12480"/>
                    </a:lnTo>
                    <a:lnTo>
                      <a:pt x="17280" y="10079"/>
                    </a:lnTo>
                    <a:lnTo>
                      <a:pt x="15120" y="7679"/>
                    </a:lnTo>
                    <a:lnTo>
                      <a:pt x="17280" y="5280"/>
                    </a:lnTo>
                    <a:lnTo>
                      <a:pt x="18360" y="3360"/>
                    </a:lnTo>
                    <a:lnTo>
                      <a:pt x="21600" y="1920"/>
                    </a:lnTo>
                    <a:lnTo>
                      <a:pt x="21600" y="960"/>
                    </a:lnTo>
                    <a:lnTo>
                      <a:pt x="18360" y="480"/>
                    </a:lnTo>
                    <a:lnTo>
                      <a:pt x="16200" y="0"/>
                    </a:lnTo>
                    <a:lnTo>
                      <a:pt x="15120" y="0"/>
                    </a:lnTo>
                    <a:lnTo>
                      <a:pt x="6479" y="480"/>
                    </a:lnTo>
                    <a:lnTo>
                      <a:pt x="3239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44" name="AutoShape 58"/>
              <p:cNvSpPr>
                <a:spLocks/>
              </p:cNvSpPr>
              <p:nvPr/>
            </p:nvSpPr>
            <p:spPr bwMode="auto">
              <a:xfrm>
                <a:off x="303404" y="1017627"/>
                <a:ext cx="150384" cy="235858"/>
              </a:xfrm>
              <a:custGeom>
                <a:avLst/>
                <a:gdLst>
                  <a:gd name="T0" fmla="*/ 75192 w 21600"/>
                  <a:gd name="T1" fmla="*/ 117929 h 21600"/>
                  <a:gd name="T2" fmla="*/ 75192 w 21600"/>
                  <a:gd name="T3" fmla="*/ 117929 h 21600"/>
                  <a:gd name="T4" fmla="*/ 75192 w 21600"/>
                  <a:gd name="T5" fmla="*/ 117929 h 21600"/>
                  <a:gd name="T6" fmla="*/ 75192 w 21600"/>
                  <a:gd name="T7" fmla="*/ 11792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6646" y="18202"/>
                    </a:moveTo>
                    <a:lnTo>
                      <a:pt x="6230" y="18202"/>
                    </a:lnTo>
                    <a:lnTo>
                      <a:pt x="5815" y="17959"/>
                    </a:lnTo>
                    <a:lnTo>
                      <a:pt x="4984" y="17959"/>
                    </a:lnTo>
                    <a:lnTo>
                      <a:pt x="3323" y="17474"/>
                    </a:lnTo>
                    <a:lnTo>
                      <a:pt x="2492" y="17474"/>
                    </a:lnTo>
                    <a:lnTo>
                      <a:pt x="2492" y="17231"/>
                    </a:lnTo>
                    <a:lnTo>
                      <a:pt x="1246" y="14076"/>
                    </a:lnTo>
                    <a:lnTo>
                      <a:pt x="1661" y="13833"/>
                    </a:lnTo>
                    <a:lnTo>
                      <a:pt x="1246" y="13591"/>
                    </a:lnTo>
                    <a:lnTo>
                      <a:pt x="830" y="13105"/>
                    </a:lnTo>
                    <a:lnTo>
                      <a:pt x="415" y="12862"/>
                    </a:lnTo>
                    <a:lnTo>
                      <a:pt x="0" y="12377"/>
                    </a:lnTo>
                    <a:lnTo>
                      <a:pt x="0" y="11892"/>
                    </a:lnTo>
                    <a:lnTo>
                      <a:pt x="2076" y="10678"/>
                    </a:lnTo>
                    <a:lnTo>
                      <a:pt x="1661" y="10678"/>
                    </a:lnTo>
                    <a:lnTo>
                      <a:pt x="1661" y="10435"/>
                    </a:lnTo>
                    <a:lnTo>
                      <a:pt x="1246" y="10435"/>
                    </a:lnTo>
                    <a:lnTo>
                      <a:pt x="1246" y="10193"/>
                    </a:lnTo>
                    <a:lnTo>
                      <a:pt x="2492" y="9222"/>
                    </a:lnTo>
                    <a:lnTo>
                      <a:pt x="3738" y="9222"/>
                    </a:lnTo>
                    <a:lnTo>
                      <a:pt x="3738" y="7523"/>
                    </a:lnTo>
                    <a:lnTo>
                      <a:pt x="3323" y="7523"/>
                    </a:lnTo>
                    <a:lnTo>
                      <a:pt x="3323" y="7038"/>
                    </a:lnTo>
                    <a:lnTo>
                      <a:pt x="3738" y="7038"/>
                    </a:lnTo>
                    <a:lnTo>
                      <a:pt x="3738" y="6795"/>
                    </a:lnTo>
                    <a:lnTo>
                      <a:pt x="4153" y="6795"/>
                    </a:lnTo>
                    <a:lnTo>
                      <a:pt x="4153" y="6552"/>
                    </a:lnTo>
                    <a:lnTo>
                      <a:pt x="4569" y="6310"/>
                    </a:lnTo>
                    <a:lnTo>
                      <a:pt x="4569" y="5824"/>
                    </a:lnTo>
                    <a:lnTo>
                      <a:pt x="4153" y="5339"/>
                    </a:lnTo>
                    <a:lnTo>
                      <a:pt x="3738" y="4611"/>
                    </a:lnTo>
                    <a:lnTo>
                      <a:pt x="4984" y="4125"/>
                    </a:lnTo>
                    <a:lnTo>
                      <a:pt x="6230" y="3883"/>
                    </a:lnTo>
                    <a:lnTo>
                      <a:pt x="7476" y="3397"/>
                    </a:lnTo>
                    <a:lnTo>
                      <a:pt x="8307" y="3883"/>
                    </a:lnTo>
                    <a:lnTo>
                      <a:pt x="9138" y="3155"/>
                    </a:lnTo>
                    <a:lnTo>
                      <a:pt x="9138" y="485"/>
                    </a:lnTo>
                    <a:lnTo>
                      <a:pt x="13292" y="0"/>
                    </a:lnTo>
                    <a:lnTo>
                      <a:pt x="12876" y="728"/>
                    </a:lnTo>
                    <a:lnTo>
                      <a:pt x="13707" y="1456"/>
                    </a:lnTo>
                    <a:lnTo>
                      <a:pt x="15369" y="1698"/>
                    </a:lnTo>
                    <a:lnTo>
                      <a:pt x="15784" y="2426"/>
                    </a:lnTo>
                    <a:lnTo>
                      <a:pt x="14953" y="2912"/>
                    </a:lnTo>
                    <a:lnTo>
                      <a:pt x="14953" y="4853"/>
                    </a:lnTo>
                    <a:lnTo>
                      <a:pt x="16200" y="4853"/>
                    </a:lnTo>
                    <a:lnTo>
                      <a:pt x="17030" y="5096"/>
                    </a:lnTo>
                    <a:lnTo>
                      <a:pt x="17446" y="5096"/>
                    </a:lnTo>
                    <a:lnTo>
                      <a:pt x="15369" y="5096"/>
                    </a:lnTo>
                    <a:lnTo>
                      <a:pt x="15369" y="5339"/>
                    </a:lnTo>
                    <a:lnTo>
                      <a:pt x="16200" y="6067"/>
                    </a:lnTo>
                    <a:lnTo>
                      <a:pt x="16200" y="6552"/>
                    </a:lnTo>
                    <a:lnTo>
                      <a:pt x="15369" y="7038"/>
                    </a:lnTo>
                    <a:lnTo>
                      <a:pt x="14953" y="7038"/>
                    </a:lnTo>
                    <a:lnTo>
                      <a:pt x="14953" y="8008"/>
                    </a:lnTo>
                    <a:lnTo>
                      <a:pt x="15784" y="8251"/>
                    </a:lnTo>
                    <a:lnTo>
                      <a:pt x="15369" y="8251"/>
                    </a:lnTo>
                    <a:lnTo>
                      <a:pt x="13707" y="9222"/>
                    </a:lnTo>
                    <a:lnTo>
                      <a:pt x="13707" y="10435"/>
                    </a:lnTo>
                    <a:lnTo>
                      <a:pt x="13292" y="10678"/>
                    </a:lnTo>
                    <a:lnTo>
                      <a:pt x="13292" y="10921"/>
                    </a:lnTo>
                    <a:lnTo>
                      <a:pt x="12876" y="11164"/>
                    </a:lnTo>
                    <a:lnTo>
                      <a:pt x="13707" y="11649"/>
                    </a:lnTo>
                    <a:lnTo>
                      <a:pt x="15369" y="11406"/>
                    </a:lnTo>
                    <a:lnTo>
                      <a:pt x="16615" y="11406"/>
                    </a:lnTo>
                    <a:lnTo>
                      <a:pt x="18276" y="11892"/>
                    </a:lnTo>
                    <a:lnTo>
                      <a:pt x="18276" y="13105"/>
                    </a:lnTo>
                    <a:lnTo>
                      <a:pt x="19938" y="13348"/>
                    </a:lnTo>
                    <a:lnTo>
                      <a:pt x="20769" y="14076"/>
                    </a:lnTo>
                    <a:lnTo>
                      <a:pt x="21600" y="16017"/>
                    </a:lnTo>
                    <a:lnTo>
                      <a:pt x="21184" y="16017"/>
                    </a:lnTo>
                    <a:lnTo>
                      <a:pt x="21184" y="16260"/>
                    </a:lnTo>
                    <a:lnTo>
                      <a:pt x="20769" y="16746"/>
                    </a:lnTo>
                    <a:lnTo>
                      <a:pt x="19938" y="16746"/>
                    </a:lnTo>
                    <a:lnTo>
                      <a:pt x="18276" y="17474"/>
                    </a:lnTo>
                    <a:lnTo>
                      <a:pt x="16200" y="17959"/>
                    </a:lnTo>
                    <a:lnTo>
                      <a:pt x="16200" y="19173"/>
                    </a:lnTo>
                    <a:lnTo>
                      <a:pt x="16615" y="19173"/>
                    </a:lnTo>
                    <a:lnTo>
                      <a:pt x="16615" y="19901"/>
                    </a:lnTo>
                    <a:lnTo>
                      <a:pt x="15784" y="19901"/>
                    </a:lnTo>
                    <a:lnTo>
                      <a:pt x="14538" y="19658"/>
                    </a:lnTo>
                    <a:lnTo>
                      <a:pt x="12046" y="20629"/>
                    </a:lnTo>
                    <a:lnTo>
                      <a:pt x="9969" y="20871"/>
                    </a:lnTo>
                    <a:lnTo>
                      <a:pt x="7476" y="21357"/>
                    </a:lnTo>
                    <a:lnTo>
                      <a:pt x="5399" y="21600"/>
                    </a:lnTo>
                    <a:lnTo>
                      <a:pt x="5399" y="21114"/>
                    </a:lnTo>
                    <a:lnTo>
                      <a:pt x="6230" y="19658"/>
                    </a:lnTo>
                    <a:lnTo>
                      <a:pt x="6230" y="18930"/>
                    </a:lnTo>
                    <a:lnTo>
                      <a:pt x="6646" y="18202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45" name="AutoShape 59"/>
              <p:cNvSpPr>
                <a:spLocks/>
              </p:cNvSpPr>
              <p:nvPr/>
            </p:nvSpPr>
            <p:spPr bwMode="auto">
              <a:xfrm>
                <a:off x="267787" y="1065328"/>
                <a:ext cx="67278" cy="82154"/>
              </a:xfrm>
              <a:custGeom>
                <a:avLst/>
                <a:gdLst>
                  <a:gd name="T0" fmla="*/ 33639 w 21600"/>
                  <a:gd name="T1" fmla="*/ 41077 h 21600"/>
                  <a:gd name="T2" fmla="*/ 33639 w 21600"/>
                  <a:gd name="T3" fmla="*/ 41077 h 21600"/>
                  <a:gd name="T4" fmla="*/ 33639 w 21600"/>
                  <a:gd name="T5" fmla="*/ 41077 h 21600"/>
                  <a:gd name="T6" fmla="*/ 33639 w 21600"/>
                  <a:gd name="T7" fmla="*/ 4107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1269" y="21599"/>
                    </a:moveTo>
                    <a:lnTo>
                      <a:pt x="10330" y="20903"/>
                    </a:lnTo>
                    <a:lnTo>
                      <a:pt x="9391" y="20903"/>
                    </a:lnTo>
                    <a:lnTo>
                      <a:pt x="7513" y="20206"/>
                    </a:lnTo>
                    <a:lnTo>
                      <a:pt x="6573" y="19509"/>
                    </a:lnTo>
                    <a:lnTo>
                      <a:pt x="6573" y="18812"/>
                    </a:lnTo>
                    <a:lnTo>
                      <a:pt x="0" y="16025"/>
                    </a:lnTo>
                    <a:lnTo>
                      <a:pt x="2817" y="13935"/>
                    </a:lnTo>
                    <a:lnTo>
                      <a:pt x="2817" y="13238"/>
                    </a:lnTo>
                    <a:lnTo>
                      <a:pt x="3756" y="12541"/>
                    </a:lnTo>
                    <a:lnTo>
                      <a:pt x="3756" y="11845"/>
                    </a:lnTo>
                    <a:lnTo>
                      <a:pt x="4695" y="10451"/>
                    </a:lnTo>
                    <a:lnTo>
                      <a:pt x="5634" y="9754"/>
                    </a:lnTo>
                    <a:lnTo>
                      <a:pt x="5634" y="7664"/>
                    </a:lnTo>
                    <a:lnTo>
                      <a:pt x="6573" y="6967"/>
                    </a:lnTo>
                    <a:lnTo>
                      <a:pt x="7513" y="5574"/>
                    </a:lnTo>
                    <a:lnTo>
                      <a:pt x="9391" y="3483"/>
                    </a:lnTo>
                    <a:lnTo>
                      <a:pt x="10330" y="2090"/>
                    </a:lnTo>
                    <a:lnTo>
                      <a:pt x="13147" y="696"/>
                    </a:lnTo>
                    <a:lnTo>
                      <a:pt x="15026" y="0"/>
                    </a:lnTo>
                    <a:lnTo>
                      <a:pt x="18782" y="0"/>
                    </a:lnTo>
                    <a:lnTo>
                      <a:pt x="19721" y="696"/>
                    </a:lnTo>
                    <a:lnTo>
                      <a:pt x="20660" y="2090"/>
                    </a:lnTo>
                    <a:lnTo>
                      <a:pt x="20660" y="2787"/>
                    </a:lnTo>
                    <a:lnTo>
                      <a:pt x="21600" y="4180"/>
                    </a:lnTo>
                    <a:lnTo>
                      <a:pt x="20660" y="6270"/>
                    </a:lnTo>
                    <a:lnTo>
                      <a:pt x="19721" y="7664"/>
                    </a:lnTo>
                    <a:lnTo>
                      <a:pt x="18782" y="7664"/>
                    </a:lnTo>
                    <a:lnTo>
                      <a:pt x="18782" y="8361"/>
                    </a:lnTo>
                    <a:lnTo>
                      <a:pt x="19721" y="9058"/>
                    </a:lnTo>
                    <a:lnTo>
                      <a:pt x="19721" y="13935"/>
                    </a:lnTo>
                    <a:lnTo>
                      <a:pt x="16904" y="13935"/>
                    </a:lnTo>
                    <a:lnTo>
                      <a:pt x="15026" y="16025"/>
                    </a:lnTo>
                    <a:lnTo>
                      <a:pt x="14086" y="16722"/>
                    </a:lnTo>
                    <a:lnTo>
                      <a:pt x="14086" y="17419"/>
                    </a:lnTo>
                    <a:lnTo>
                      <a:pt x="15965" y="18116"/>
                    </a:lnTo>
                    <a:lnTo>
                      <a:pt x="11269" y="2159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46" name="AutoShape 60"/>
              <p:cNvSpPr>
                <a:spLocks/>
              </p:cNvSpPr>
              <p:nvPr/>
            </p:nvSpPr>
            <p:spPr bwMode="auto">
              <a:xfrm>
                <a:off x="255915" y="1126280"/>
                <a:ext cx="58043" cy="60953"/>
              </a:xfrm>
              <a:custGeom>
                <a:avLst/>
                <a:gdLst>
                  <a:gd name="T0" fmla="*/ 29022 w 21600"/>
                  <a:gd name="T1" fmla="*/ 30477 h 21600"/>
                  <a:gd name="T2" fmla="*/ 29022 w 21600"/>
                  <a:gd name="T3" fmla="*/ 30477 h 21600"/>
                  <a:gd name="T4" fmla="*/ 29022 w 21600"/>
                  <a:gd name="T5" fmla="*/ 30477 h 21600"/>
                  <a:gd name="T6" fmla="*/ 29022 w 21600"/>
                  <a:gd name="T7" fmla="*/ 3047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4319" y="0"/>
                    </a:moveTo>
                    <a:lnTo>
                      <a:pt x="11880" y="3756"/>
                    </a:lnTo>
                    <a:lnTo>
                      <a:pt x="11880" y="4695"/>
                    </a:lnTo>
                    <a:lnTo>
                      <a:pt x="12959" y="5634"/>
                    </a:lnTo>
                    <a:lnTo>
                      <a:pt x="15120" y="6573"/>
                    </a:lnTo>
                    <a:lnTo>
                      <a:pt x="16200" y="6573"/>
                    </a:lnTo>
                    <a:lnTo>
                      <a:pt x="17280" y="7513"/>
                    </a:lnTo>
                    <a:lnTo>
                      <a:pt x="17280" y="10330"/>
                    </a:lnTo>
                    <a:lnTo>
                      <a:pt x="18360" y="11269"/>
                    </a:lnTo>
                    <a:lnTo>
                      <a:pt x="19440" y="13147"/>
                    </a:lnTo>
                    <a:lnTo>
                      <a:pt x="21600" y="15026"/>
                    </a:lnTo>
                    <a:lnTo>
                      <a:pt x="19440" y="16904"/>
                    </a:lnTo>
                    <a:lnTo>
                      <a:pt x="17280" y="17843"/>
                    </a:lnTo>
                    <a:lnTo>
                      <a:pt x="16200" y="18782"/>
                    </a:lnTo>
                    <a:lnTo>
                      <a:pt x="16200" y="19721"/>
                    </a:lnTo>
                    <a:lnTo>
                      <a:pt x="15120" y="20660"/>
                    </a:lnTo>
                    <a:lnTo>
                      <a:pt x="15120" y="21599"/>
                    </a:lnTo>
                    <a:lnTo>
                      <a:pt x="12959" y="17843"/>
                    </a:lnTo>
                    <a:lnTo>
                      <a:pt x="10800" y="17843"/>
                    </a:lnTo>
                    <a:lnTo>
                      <a:pt x="10800" y="16904"/>
                    </a:lnTo>
                    <a:lnTo>
                      <a:pt x="9720" y="16904"/>
                    </a:lnTo>
                    <a:lnTo>
                      <a:pt x="7560" y="13147"/>
                    </a:lnTo>
                    <a:lnTo>
                      <a:pt x="7560" y="12208"/>
                    </a:lnTo>
                    <a:lnTo>
                      <a:pt x="8640" y="11269"/>
                    </a:lnTo>
                    <a:lnTo>
                      <a:pt x="8640" y="10330"/>
                    </a:lnTo>
                    <a:lnTo>
                      <a:pt x="0" y="2817"/>
                    </a:lnTo>
                    <a:lnTo>
                      <a:pt x="1079" y="2817"/>
                    </a:lnTo>
                    <a:lnTo>
                      <a:pt x="4319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47" name="AutoShape 61"/>
              <p:cNvSpPr>
                <a:spLocks/>
              </p:cNvSpPr>
              <p:nvPr/>
            </p:nvSpPr>
            <p:spPr bwMode="auto">
              <a:xfrm>
                <a:off x="296808" y="1171331"/>
                <a:ext cx="23746" cy="34452"/>
              </a:xfrm>
              <a:custGeom>
                <a:avLst/>
                <a:gdLst>
                  <a:gd name="T0" fmla="*/ 11873 w 21600"/>
                  <a:gd name="T1" fmla="*/ 17226 h 21600"/>
                  <a:gd name="T2" fmla="*/ 11873 w 21600"/>
                  <a:gd name="T3" fmla="*/ 17226 h 21600"/>
                  <a:gd name="T4" fmla="*/ 11873 w 21600"/>
                  <a:gd name="T5" fmla="*/ 17226 h 21600"/>
                  <a:gd name="T6" fmla="*/ 11873 w 21600"/>
                  <a:gd name="T7" fmla="*/ 1722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500" y="0"/>
                    </a:moveTo>
                    <a:lnTo>
                      <a:pt x="10800" y="0"/>
                    </a:lnTo>
                    <a:lnTo>
                      <a:pt x="2699" y="4984"/>
                    </a:lnTo>
                    <a:lnTo>
                      <a:pt x="0" y="9969"/>
                    </a:lnTo>
                    <a:lnTo>
                      <a:pt x="2699" y="11630"/>
                    </a:lnTo>
                    <a:lnTo>
                      <a:pt x="2699" y="13292"/>
                    </a:lnTo>
                    <a:lnTo>
                      <a:pt x="13500" y="19938"/>
                    </a:lnTo>
                    <a:lnTo>
                      <a:pt x="21600" y="21600"/>
                    </a:lnTo>
                    <a:lnTo>
                      <a:pt x="1350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48" name="AutoShape 62"/>
              <p:cNvSpPr>
                <a:spLocks/>
              </p:cNvSpPr>
              <p:nvPr/>
            </p:nvSpPr>
            <p:spPr bwMode="auto">
              <a:xfrm>
                <a:off x="-1" y="1009677"/>
                <a:ext cx="101576" cy="111304"/>
              </a:xfrm>
              <a:custGeom>
                <a:avLst/>
                <a:gdLst>
                  <a:gd name="T0" fmla="*/ 50788 w 21600"/>
                  <a:gd name="T1" fmla="*/ 55652 h 21600"/>
                  <a:gd name="T2" fmla="*/ 50788 w 21600"/>
                  <a:gd name="T3" fmla="*/ 55652 h 21600"/>
                  <a:gd name="T4" fmla="*/ 50788 w 21600"/>
                  <a:gd name="T5" fmla="*/ 55652 h 21600"/>
                  <a:gd name="T6" fmla="*/ 50788 w 21600"/>
                  <a:gd name="T7" fmla="*/ 556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131" y="7714"/>
                    </a:moveTo>
                    <a:lnTo>
                      <a:pt x="17897" y="7714"/>
                    </a:lnTo>
                    <a:lnTo>
                      <a:pt x="16662" y="6685"/>
                    </a:lnTo>
                    <a:lnTo>
                      <a:pt x="16662" y="5142"/>
                    </a:lnTo>
                    <a:lnTo>
                      <a:pt x="16045" y="4628"/>
                    </a:lnTo>
                    <a:lnTo>
                      <a:pt x="14811" y="5657"/>
                    </a:lnTo>
                    <a:lnTo>
                      <a:pt x="14194" y="5657"/>
                    </a:lnTo>
                    <a:lnTo>
                      <a:pt x="12959" y="4628"/>
                    </a:lnTo>
                    <a:lnTo>
                      <a:pt x="12342" y="4628"/>
                    </a:lnTo>
                    <a:lnTo>
                      <a:pt x="11725" y="3599"/>
                    </a:lnTo>
                    <a:lnTo>
                      <a:pt x="11725" y="3085"/>
                    </a:lnTo>
                    <a:lnTo>
                      <a:pt x="12342" y="2057"/>
                    </a:lnTo>
                    <a:lnTo>
                      <a:pt x="15428" y="514"/>
                    </a:lnTo>
                    <a:lnTo>
                      <a:pt x="11725" y="0"/>
                    </a:lnTo>
                    <a:lnTo>
                      <a:pt x="9257" y="1542"/>
                    </a:lnTo>
                    <a:lnTo>
                      <a:pt x="9257" y="3599"/>
                    </a:lnTo>
                    <a:lnTo>
                      <a:pt x="9874" y="3599"/>
                    </a:lnTo>
                    <a:lnTo>
                      <a:pt x="9874" y="4114"/>
                    </a:lnTo>
                    <a:lnTo>
                      <a:pt x="9257" y="4628"/>
                    </a:lnTo>
                    <a:lnTo>
                      <a:pt x="8640" y="5657"/>
                    </a:lnTo>
                    <a:lnTo>
                      <a:pt x="6171" y="6685"/>
                    </a:lnTo>
                    <a:lnTo>
                      <a:pt x="2468" y="5657"/>
                    </a:lnTo>
                    <a:lnTo>
                      <a:pt x="617" y="6171"/>
                    </a:lnTo>
                    <a:lnTo>
                      <a:pt x="0" y="6685"/>
                    </a:lnTo>
                    <a:lnTo>
                      <a:pt x="0" y="8228"/>
                    </a:lnTo>
                    <a:lnTo>
                      <a:pt x="617" y="9257"/>
                    </a:lnTo>
                    <a:lnTo>
                      <a:pt x="1851" y="9257"/>
                    </a:lnTo>
                    <a:lnTo>
                      <a:pt x="3085" y="9771"/>
                    </a:lnTo>
                    <a:lnTo>
                      <a:pt x="4319" y="11828"/>
                    </a:lnTo>
                    <a:lnTo>
                      <a:pt x="4937" y="13885"/>
                    </a:lnTo>
                    <a:lnTo>
                      <a:pt x="4937" y="18514"/>
                    </a:lnTo>
                    <a:lnTo>
                      <a:pt x="4319" y="19028"/>
                    </a:lnTo>
                    <a:lnTo>
                      <a:pt x="4319" y="20571"/>
                    </a:lnTo>
                    <a:lnTo>
                      <a:pt x="4937" y="21085"/>
                    </a:lnTo>
                    <a:lnTo>
                      <a:pt x="6171" y="21600"/>
                    </a:lnTo>
                    <a:lnTo>
                      <a:pt x="8022" y="21600"/>
                    </a:lnTo>
                    <a:lnTo>
                      <a:pt x="9257" y="21085"/>
                    </a:lnTo>
                    <a:lnTo>
                      <a:pt x="12959" y="20057"/>
                    </a:lnTo>
                    <a:lnTo>
                      <a:pt x="16662" y="18514"/>
                    </a:lnTo>
                    <a:lnTo>
                      <a:pt x="19131" y="16971"/>
                    </a:lnTo>
                    <a:lnTo>
                      <a:pt x="20365" y="15942"/>
                    </a:lnTo>
                    <a:lnTo>
                      <a:pt x="20982" y="14400"/>
                    </a:lnTo>
                    <a:lnTo>
                      <a:pt x="21600" y="13371"/>
                    </a:lnTo>
                    <a:lnTo>
                      <a:pt x="21600" y="12857"/>
                    </a:lnTo>
                    <a:lnTo>
                      <a:pt x="20982" y="12342"/>
                    </a:lnTo>
                    <a:lnTo>
                      <a:pt x="20982" y="11828"/>
                    </a:lnTo>
                    <a:lnTo>
                      <a:pt x="19748" y="9771"/>
                    </a:lnTo>
                    <a:lnTo>
                      <a:pt x="19748" y="8742"/>
                    </a:lnTo>
                    <a:lnTo>
                      <a:pt x="19131" y="8228"/>
                    </a:lnTo>
                    <a:lnTo>
                      <a:pt x="19131" y="7714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49" name="AutoShape 63"/>
              <p:cNvSpPr>
                <a:spLocks/>
              </p:cNvSpPr>
              <p:nvPr/>
            </p:nvSpPr>
            <p:spPr bwMode="auto">
              <a:xfrm>
                <a:off x="87063" y="901024"/>
                <a:ext cx="156980" cy="265008"/>
              </a:xfrm>
              <a:custGeom>
                <a:avLst/>
                <a:gdLst>
                  <a:gd name="T0" fmla="*/ 78490 w 21600"/>
                  <a:gd name="T1" fmla="*/ 132504 h 21600"/>
                  <a:gd name="T2" fmla="*/ 78490 w 21600"/>
                  <a:gd name="T3" fmla="*/ 132504 h 21600"/>
                  <a:gd name="T4" fmla="*/ 78490 w 21600"/>
                  <a:gd name="T5" fmla="*/ 132504 h 21600"/>
                  <a:gd name="T6" fmla="*/ 78490 w 21600"/>
                  <a:gd name="T7" fmla="*/ 13250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8000" y="216"/>
                    </a:moveTo>
                    <a:lnTo>
                      <a:pt x="7200" y="216"/>
                    </a:lnTo>
                    <a:lnTo>
                      <a:pt x="6400" y="0"/>
                    </a:lnTo>
                    <a:lnTo>
                      <a:pt x="5599" y="0"/>
                    </a:lnTo>
                    <a:lnTo>
                      <a:pt x="4800" y="216"/>
                    </a:lnTo>
                    <a:lnTo>
                      <a:pt x="2799" y="1728"/>
                    </a:lnTo>
                    <a:lnTo>
                      <a:pt x="3200" y="1944"/>
                    </a:lnTo>
                    <a:lnTo>
                      <a:pt x="3200" y="2808"/>
                    </a:lnTo>
                    <a:lnTo>
                      <a:pt x="2799" y="3456"/>
                    </a:lnTo>
                    <a:lnTo>
                      <a:pt x="1599" y="4104"/>
                    </a:lnTo>
                    <a:lnTo>
                      <a:pt x="1199" y="4752"/>
                    </a:lnTo>
                    <a:lnTo>
                      <a:pt x="799" y="5184"/>
                    </a:lnTo>
                    <a:lnTo>
                      <a:pt x="799" y="5616"/>
                    </a:lnTo>
                    <a:lnTo>
                      <a:pt x="1199" y="6048"/>
                    </a:lnTo>
                    <a:lnTo>
                      <a:pt x="2799" y="5832"/>
                    </a:lnTo>
                    <a:lnTo>
                      <a:pt x="2799" y="6048"/>
                    </a:lnTo>
                    <a:lnTo>
                      <a:pt x="2399" y="6264"/>
                    </a:lnTo>
                    <a:lnTo>
                      <a:pt x="2399" y="7128"/>
                    </a:lnTo>
                    <a:lnTo>
                      <a:pt x="2799" y="7559"/>
                    </a:lnTo>
                    <a:lnTo>
                      <a:pt x="3200" y="7776"/>
                    </a:lnTo>
                    <a:lnTo>
                      <a:pt x="4800" y="8208"/>
                    </a:lnTo>
                    <a:lnTo>
                      <a:pt x="4800" y="8856"/>
                    </a:lnTo>
                    <a:lnTo>
                      <a:pt x="4400" y="9072"/>
                    </a:lnTo>
                    <a:lnTo>
                      <a:pt x="4400" y="9287"/>
                    </a:lnTo>
                    <a:lnTo>
                      <a:pt x="3600" y="10151"/>
                    </a:lnTo>
                    <a:lnTo>
                      <a:pt x="3600" y="10368"/>
                    </a:lnTo>
                    <a:lnTo>
                      <a:pt x="4400" y="10800"/>
                    </a:lnTo>
                    <a:lnTo>
                      <a:pt x="6400" y="9936"/>
                    </a:lnTo>
                    <a:lnTo>
                      <a:pt x="8800" y="10151"/>
                    </a:lnTo>
                    <a:lnTo>
                      <a:pt x="7200" y="11015"/>
                    </a:lnTo>
                    <a:lnTo>
                      <a:pt x="6800" y="12312"/>
                    </a:lnTo>
                    <a:lnTo>
                      <a:pt x="8000" y="12312"/>
                    </a:lnTo>
                    <a:lnTo>
                      <a:pt x="8000" y="13824"/>
                    </a:lnTo>
                    <a:lnTo>
                      <a:pt x="4400" y="13824"/>
                    </a:lnTo>
                    <a:lnTo>
                      <a:pt x="4400" y="14903"/>
                    </a:lnTo>
                    <a:lnTo>
                      <a:pt x="5599" y="15119"/>
                    </a:lnTo>
                    <a:lnTo>
                      <a:pt x="4000" y="16416"/>
                    </a:lnTo>
                    <a:lnTo>
                      <a:pt x="4000" y="16632"/>
                    </a:lnTo>
                    <a:lnTo>
                      <a:pt x="3600" y="16632"/>
                    </a:lnTo>
                    <a:lnTo>
                      <a:pt x="3600" y="17280"/>
                    </a:lnTo>
                    <a:lnTo>
                      <a:pt x="4000" y="17280"/>
                    </a:lnTo>
                    <a:lnTo>
                      <a:pt x="7600" y="17712"/>
                    </a:lnTo>
                    <a:lnTo>
                      <a:pt x="9600" y="17280"/>
                    </a:lnTo>
                    <a:lnTo>
                      <a:pt x="10400" y="17064"/>
                    </a:lnTo>
                    <a:lnTo>
                      <a:pt x="10400" y="17495"/>
                    </a:lnTo>
                    <a:lnTo>
                      <a:pt x="8800" y="17927"/>
                    </a:lnTo>
                    <a:lnTo>
                      <a:pt x="4000" y="19008"/>
                    </a:lnTo>
                    <a:lnTo>
                      <a:pt x="0" y="21168"/>
                    </a:lnTo>
                    <a:lnTo>
                      <a:pt x="1999" y="21599"/>
                    </a:lnTo>
                    <a:lnTo>
                      <a:pt x="5599" y="20520"/>
                    </a:lnTo>
                    <a:lnTo>
                      <a:pt x="7200" y="20303"/>
                    </a:lnTo>
                    <a:lnTo>
                      <a:pt x="11600" y="20303"/>
                    </a:lnTo>
                    <a:lnTo>
                      <a:pt x="16800" y="19655"/>
                    </a:lnTo>
                    <a:lnTo>
                      <a:pt x="21600" y="18792"/>
                    </a:lnTo>
                    <a:lnTo>
                      <a:pt x="19200" y="17712"/>
                    </a:lnTo>
                    <a:lnTo>
                      <a:pt x="19600" y="17712"/>
                    </a:lnTo>
                    <a:lnTo>
                      <a:pt x="20000" y="17495"/>
                    </a:lnTo>
                    <a:lnTo>
                      <a:pt x="20400" y="17064"/>
                    </a:lnTo>
                    <a:lnTo>
                      <a:pt x="20400" y="15984"/>
                    </a:lnTo>
                    <a:lnTo>
                      <a:pt x="20000" y="15767"/>
                    </a:lnTo>
                    <a:lnTo>
                      <a:pt x="19600" y="15336"/>
                    </a:lnTo>
                    <a:lnTo>
                      <a:pt x="18000" y="14903"/>
                    </a:lnTo>
                    <a:lnTo>
                      <a:pt x="17600" y="14688"/>
                    </a:lnTo>
                    <a:lnTo>
                      <a:pt x="17200" y="14255"/>
                    </a:lnTo>
                    <a:lnTo>
                      <a:pt x="16800" y="12960"/>
                    </a:lnTo>
                    <a:lnTo>
                      <a:pt x="15600" y="11663"/>
                    </a:lnTo>
                    <a:lnTo>
                      <a:pt x="13200" y="10800"/>
                    </a:lnTo>
                    <a:lnTo>
                      <a:pt x="13200" y="10151"/>
                    </a:lnTo>
                    <a:lnTo>
                      <a:pt x="12800" y="9072"/>
                    </a:lnTo>
                    <a:lnTo>
                      <a:pt x="12000" y="7776"/>
                    </a:lnTo>
                    <a:lnTo>
                      <a:pt x="11199" y="7344"/>
                    </a:lnTo>
                    <a:lnTo>
                      <a:pt x="9600" y="6696"/>
                    </a:lnTo>
                    <a:lnTo>
                      <a:pt x="11199" y="4752"/>
                    </a:lnTo>
                    <a:lnTo>
                      <a:pt x="11199" y="4536"/>
                    </a:lnTo>
                    <a:lnTo>
                      <a:pt x="10800" y="4104"/>
                    </a:lnTo>
                    <a:lnTo>
                      <a:pt x="10400" y="3888"/>
                    </a:lnTo>
                    <a:lnTo>
                      <a:pt x="10400" y="3672"/>
                    </a:lnTo>
                    <a:lnTo>
                      <a:pt x="9600" y="3672"/>
                    </a:lnTo>
                    <a:lnTo>
                      <a:pt x="9200" y="3456"/>
                    </a:lnTo>
                    <a:lnTo>
                      <a:pt x="8800" y="3456"/>
                    </a:lnTo>
                    <a:lnTo>
                      <a:pt x="8800" y="3240"/>
                    </a:lnTo>
                    <a:lnTo>
                      <a:pt x="7200" y="3024"/>
                    </a:lnTo>
                    <a:lnTo>
                      <a:pt x="6800" y="3024"/>
                    </a:lnTo>
                    <a:lnTo>
                      <a:pt x="6800" y="2160"/>
                    </a:lnTo>
                    <a:lnTo>
                      <a:pt x="7200" y="1728"/>
                    </a:lnTo>
                    <a:lnTo>
                      <a:pt x="8000" y="1296"/>
                    </a:lnTo>
                    <a:lnTo>
                      <a:pt x="8000" y="864"/>
                    </a:lnTo>
                    <a:lnTo>
                      <a:pt x="8400" y="648"/>
                    </a:lnTo>
                    <a:lnTo>
                      <a:pt x="8000" y="432"/>
                    </a:lnTo>
                    <a:lnTo>
                      <a:pt x="8000" y="216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50" name="AutoShape 64"/>
              <p:cNvSpPr>
                <a:spLocks/>
              </p:cNvSpPr>
              <p:nvPr/>
            </p:nvSpPr>
            <p:spPr bwMode="auto">
              <a:xfrm>
                <a:off x="55404" y="1009677"/>
                <a:ext cx="52767" cy="42402"/>
              </a:xfrm>
              <a:custGeom>
                <a:avLst/>
                <a:gdLst>
                  <a:gd name="T0" fmla="*/ 26384 w 21600"/>
                  <a:gd name="T1" fmla="*/ 21201 h 21600"/>
                  <a:gd name="T2" fmla="*/ 26384 w 21600"/>
                  <a:gd name="T3" fmla="*/ 21201 h 21600"/>
                  <a:gd name="T4" fmla="*/ 26384 w 21600"/>
                  <a:gd name="T5" fmla="*/ 21201 h 21600"/>
                  <a:gd name="T6" fmla="*/ 26384 w 21600"/>
                  <a:gd name="T7" fmla="*/ 2120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9600" y="0"/>
                    </a:moveTo>
                    <a:lnTo>
                      <a:pt x="16799" y="0"/>
                    </a:lnTo>
                    <a:lnTo>
                      <a:pt x="17999" y="1349"/>
                    </a:lnTo>
                    <a:lnTo>
                      <a:pt x="19199" y="4050"/>
                    </a:lnTo>
                    <a:lnTo>
                      <a:pt x="20399" y="5399"/>
                    </a:lnTo>
                    <a:lnTo>
                      <a:pt x="21599" y="8100"/>
                    </a:lnTo>
                    <a:lnTo>
                      <a:pt x="21599" y="14849"/>
                    </a:lnTo>
                    <a:lnTo>
                      <a:pt x="19199" y="18900"/>
                    </a:lnTo>
                    <a:lnTo>
                      <a:pt x="16799" y="21600"/>
                    </a:lnTo>
                    <a:lnTo>
                      <a:pt x="15599" y="20250"/>
                    </a:lnTo>
                    <a:lnTo>
                      <a:pt x="11999" y="20250"/>
                    </a:lnTo>
                    <a:lnTo>
                      <a:pt x="9600" y="17550"/>
                    </a:lnTo>
                    <a:lnTo>
                      <a:pt x="9600" y="13499"/>
                    </a:lnTo>
                    <a:lnTo>
                      <a:pt x="8400" y="12149"/>
                    </a:lnTo>
                    <a:lnTo>
                      <a:pt x="6000" y="14849"/>
                    </a:lnTo>
                    <a:lnTo>
                      <a:pt x="4800" y="14849"/>
                    </a:lnTo>
                    <a:lnTo>
                      <a:pt x="2400" y="12149"/>
                    </a:lnTo>
                    <a:lnTo>
                      <a:pt x="1200" y="12149"/>
                    </a:lnTo>
                    <a:lnTo>
                      <a:pt x="0" y="9450"/>
                    </a:lnTo>
                    <a:lnTo>
                      <a:pt x="0" y="8100"/>
                    </a:lnTo>
                    <a:lnTo>
                      <a:pt x="1200" y="5399"/>
                    </a:lnTo>
                    <a:lnTo>
                      <a:pt x="9600" y="0"/>
                    </a:lnTo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51" name="AutoShape 65"/>
              <p:cNvSpPr>
                <a:spLocks/>
              </p:cNvSpPr>
              <p:nvPr/>
            </p:nvSpPr>
            <p:spPr bwMode="auto">
              <a:xfrm>
                <a:off x="352213" y="940775"/>
                <a:ext cx="52767" cy="82153"/>
              </a:xfrm>
              <a:custGeom>
                <a:avLst/>
                <a:gdLst>
                  <a:gd name="T0" fmla="*/ 26384 w 21600"/>
                  <a:gd name="T1" fmla="*/ 41077 h 21600"/>
                  <a:gd name="T2" fmla="*/ 26384 w 21600"/>
                  <a:gd name="T3" fmla="*/ 41077 h 21600"/>
                  <a:gd name="T4" fmla="*/ 26384 w 21600"/>
                  <a:gd name="T5" fmla="*/ 41077 h 21600"/>
                  <a:gd name="T6" fmla="*/ 26384 w 21600"/>
                  <a:gd name="T7" fmla="*/ 4107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999" y="20206"/>
                    </a:moveTo>
                    <a:lnTo>
                      <a:pt x="17999" y="14632"/>
                    </a:lnTo>
                    <a:lnTo>
                      <a:pt x="16799" y="13238"/>
                    </a:lnTo>
                    <a:lnTo>
                      <a:pt x="17999" y="12541"/>
                    </a:lnTo>
                    <a:lnTo>
                      <a:pt x="17999" y="11148"/>
                    </a:lnTo>
                    <a:lnTo>
                      <a:pt x="19199" y="10451"/>
                    </a:lnTo>
                    <a:lnTo>
                      <a:pt x="21599" y="9754"/>
                    </a:lnTo>
                    <a:lnTo>
                      <a:pt x="21599" y="8361"/>
                    </a:lnTo>
                    <a:lnTo>
                      <a:pt x="20399" y="7664"/>
                    </a:lnTo>
                    <a:lnTo>
                      <a:pt x="20399" y="6270"/>
                    </a:lnTo>
                    <a:lnTo>
                      <a:pt x="19199" y="5574"/>
                    </a:lnTo>
                    <a:lnTo>
                      <a:pt x="17999" y="4180"/>
                    </a:lnTo>
                    <a:lnTo>
                      <a:pt x="17999" y="1393"/>
                    </a:lnTo>
                    <a:lnTo>
                      <a:pt x="16799" y="0"/>
                    </a:lnTo>
                    <a:lnTo>
                      <a:pt x="14399" y="0"/>
                    </a:lnTo>
                    <a:lnTo>
                      <a:pt x="1200" y="6967"/>
                    </a:lnTo>
                    <a:lnTo>
                      <a:pt x="1200" y="7664"/>
                    </a:lnTo>
                    <a:lnTo>
                      <a:pt x="0" y="9058"/>
                    </a:lnTo>
                    <a:lnTo>
                      <a:pt x="0" y="12541"/>
                    </a:lnTo>
                    <a:lnTo>
                      <a:pt x="1200" y="13935"/>
                    </a:lnTo>
                    <a:lnTo>
                      <a:pt x="1200" y="16025"/>
                    </a:lnTo>
                    <a:lnTo>
                      <a:pt x="6000" y="18812"/>
                    </a:lnTo>
                    <a:lnTo>
                      <a:pt x="6000" y="21599"/>
                    </a:lnTo>
                    <a:lnTo>
                      <a:pt x="17999" y="20206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52" name="AutoShape 66"/>
              <p:cNvSpPr>
                <a:spLocks/>
              </p:cNvSpPr>
              <p:nvPr/>
            </p:nvSpPr>
            <p:spPr bwMode="auto">
              <a:xfrm>
                <a:off x="440596" y="492913"/>
                <a:ext cx="245363" cy="516765"/>
              </a:xfrm>
              <a:custGeom>
                <a:avLst/>
                <a:gdLst>
                  <a:gd name="T0" fmla="*/ 122682 w 21600"/>
                  <a:gd name="T1" fmla="*/ 258383 h 21600"/>
                  <a:gd name="T2" fmla="*/ 122682 w 21600"/>
                  <a:gd name="T3" fmla="*/ 258383 h 21600"/>
                  <a:gd name="T4" fmla="*/ 122682 w 21600"/>
                  <a:gd name="T5" fmla="*/ 258383 h 21600"/>
                  <a:gd name="T6" fmla="*/ 122682 w 21600"/>
                  <a:gd name="T7" fmla="*/ 25838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5507"/>
                    </a:moveTo>
                    <a:lnTo>
                      <a:pt x="0" y="19384"/>
                    </a:lnTo>
                    <a:lnTo>
                      <a:pt x="1542" y="20381"/>
                    </a:lnTo>
                    <a:lnTo>
                      <a:pt x="2057" y="21489"/>
                    </a:lnTo>
                    <a:lnTo>
                      <a:pt x="3085" y="21599"/>
                    </a:lnTo>
                    <a:lnTo>
                      <a:pt x="4628" y="21378"/>
                    </a:lnTo>
                    <a:lnTo>
                      <a:pt x="4885" y="21156"/>
                    </a:lnTo>
                    <a:lnTo>
                      <a:pt x="5914" y="20713"/>
                    </a:lnTo>
                    <a:lnTo>
                      <a:pt x="6428" y="20603"/>
                    </a:lnTo>
                    <a:lnTo>
                      <a:pt x="6942" y="20603"/>
                    </a:lnTo>
                    <a:lnTo>
                      <a:pt x="6942" y="20492"/>
                    </a:lnTo>
                    <a:lnTo>
                      <a:pt x="7714" y="19938"/>
                    </a:lnTo>
                    <a:lnTo>
                      <a:pt x="8228" y="19163"/>
                    </a:lnTo>
                    <a:lnTo>
                      <a:pt x="8485" y="18498"/>
                    </a:lnTo>
                    <a:lnTo>
                      <a:pt x="8485" y="17723"/>
                    </a:lnTo>
                    <a:lnTo>
                      <a:pt x="10800" y="16615"/>
                    </a:lnTo>
                    <a:lnTo>
                      <a:pt x="11314" y="16393"/>
                    </a:lnTo>
                    <a:lnTo>
                      <a:pt x="11828" y="16061"/>
                    </a:lnTo>
                    <a:lnTo>
                      <a:pt x="11828" y="15840"/>
                    </a:lnTo>
                    <a:lnTo>
                      <a:pt x="12085" y="15618"/>
                    </a:lnTo>
                    <a:lnTo>
                      <a:pt x="12085" y="15396"/>
                    </a:lnTo>
                    <a:lnTo>
                      <a:pt x="11828" y="15396"/>
                    </a:lnTo>
                    <a:lnTo>
                      <a:pt x="11828" y="15064"/>
                    </a:lnTo>
                    <a:lnTo>
                      <a:pt x="11571" y="14843"/>
                    </a:lnTo>
                    <a:lnTo>
                      <a:pt x="10542" y="14621"/>
                    </a:lnTo>
                    <a:lnTo>
                      <a:pt x="10285" y="14621"/>
                    </a:lnTo>
                    <a:lnTo>
                      <a:pt x="10028" y="14510"/>
                    </a:lnTo>
                    <a:lnTo>
                      <a:pt x="9771" y="14510"/>
                    </a:lnTo>
                    <a:lnTo>
                      <a:pt x="10028" y="12627"/>
                    </a:lnTo>
                    <a:lnTo>
                      <a:pt x="10028" y="12738"/>
                    </a:lnTo>
                    <a:lnTo>
                      <a:pt x="10285" y="12516"/>
                    </a:lnTo>
                    <a:lnTo>
                      <a:pt x="10285" y="12073"/>
                    </a:lnTo>
                    <a:lnTo>
                      <a:pt x="10542" y="11741"/>
                    </a:lnTo>
                    <a:lnTo>
                      <a:pt x="11571" y="10855"/>
                    </a:lnTo>
                    <a:lnTo>
                      <a:pt x="12085" y="10744"/>
                    </a:lnTo>
                    <a:lnTo>
                      <a:pt x="12599" y="10523"/>
                    </a:lnTo>
                    <a:lnTo>
                      <a:pt x="13371" y="10412"/>
                    </a:lnTo>
                    <a:lnTo>
                      <a:pt x="13628" y="10190"/>
                    </a:lnTo>
                    <a:lnTo>
                      <a:pt x="14142" y="10190"/>
                    </a:lnTo>
                    <a:lnTo>
                      <a:pt x="14142" y="10079"/>
                    </a:lnTo>
                    <a:lnTo>
                      <a:pt x="14914" y="9747"/>
                    </a:lnTo>
                    <a:lnTo>
                      <a:pt x="15428" y="9415"/>
                    </a:lnTo>
                    <a:lnTo>
                      <a:pt x="15685" y="9083"/>
                    </a:lnTo>
                    <a:lnTo>
                      <a:pt x="15685" y="7753"/>
                    </a:lnTo>
                    <a:lnTo>
                      <a:pt x="17228" y="7199"/>
                    </a:lnTo>
                    <a:lnTo>
                      <a:pt x="18514" y="6646"/>
                    </a:lnTo>
                    <a:lnTo>
                      <a:pt x="20057" y="6535"/>
                    </a:lnTo>
                    <a:lnTo>
                      <a:pt x="21342" y="6646"/>
                    </a:lnTo>
                    <a:lnTo>
                      <a:pt x="21599" y="6535"/>
                    </a:lnTo>
                    <a:lnTo>
                      <a:pt x="21599" y="6424"/>
                    </a:lnTo>
                    <a:lnTo>
                      <a:pt x="21342" y="6313"/>
                    </a:lnTo>
                    <a:lnTo>
                      <a:pt x="20828" y="5870"/>
                    </a:lnTo>
                    <a:lnTo>
                      <a:pt x="19799" y="4763"/>
                    </a:lnTo>
                    <a:lnTo>
                      <a:pt x="19542" y="4430"/>
                    </a:lnTo>
                    <a:lnTo>
                      <a:pt x="19542" y="3987"/>
                    </a:lnTo>
                    <a:lnTo>
                      <a:pt x="20057" y="3766"/>
                    </a:lnTo>
                    <a:lnTo>
                      <a:pt x="20314" y="3544"/>
                    </a:lnTo>
                    <a:lnTo>
                      <a:pt x="20314" y="3323"/>
                    </a:lnTo>
                    <a:lnTo>
                      <a:pt x="20057" y="3101"/>
                    </a:lnTo>
                    <a:lnTo>
                      <a:pt x="19542" y="2769"/>
                    </a:lnTo>
                    <a:lnTo>
                      <a:pt x="18257" y="2326"/>
                    </a:lnTo>
                    <a:lnTo>
                      <a:pt x="18000" y="2104"/>
                    </a:lnTo>
                    <a:lnTo>
                      <a:pt x="17485" y="1772"/>
                    </a:lnTo>
                    <a:lnTo>
                      <a:pt x="16971" y="1550"/>
                    </a:lnTo>
                    <a:lnTo>
                      <a:pt x="16714" y="1329"/>
                    </a:lnTo>
                    <a:lnTo>
                      <a:pt x="16199" y="1218"/>
                    </a:lnTo>
                    <a:lnTo>
                      <a:pt x="15942" y="1107"/>
                    </a:lnTo>
                    <a:lnTo>
                      <a:pt x="15685" y="1107"/>
                    </a:lnTo>
                    <a:lnTo>
                      <a:pt x="15171" y="0"/>
                    </a:lnTo>
                    <a:lnTo>
                      <a:pt x="14657" y="221"/>
                    </a:lnTo>
                    <a:lnTo>
                      <a:pt x="14142" y="332"/>
                    </a:lnTo>
                    <a:lnTo>
                      <a:pt x="11314" y="1550"/>
                    </a:lnTo>
                    <a:lnTo>
                      <a:pt x="10028" y="2658"/>
                    </a:lnTo>
                    <a:lnTo>
                      <a:pt x="10028" y="2880"/>
                    </a:lnTo>
                    <a:lnTo>
                      <a:pt x="9771" y="3101"/>
                    </a:lnTo>
                    <a:lnTo>
                      <a:pt x="9257" y="3323"/>
                    </a:lnTo>
                    <a:lnTo>
                      <a:pt x="9257" y="4541"/>
                    </a:lnTo>
                    <a:lnTo>
                      <a:pt x="9000" y="4541"/>
                    </a:lnTo>
                    <a:lnTo>
                      <a:pt x="9000" y="4652"/>
                    </a:lnTo>
                    <a:lnTo>
                      <a:pt x="8485" y="4873"/>
                    </a:lnTo>
                    <a:lnTo>
                      <a:pt x="8228" y="5095"/>
                    </a:lnTo>
                    <a:lnTo>
                      <a:pt x="7199" y="5538"/>
                    </a:lnTo>
                    <a:lnTo>
                      <a:pt x="6942" y="5760"/>
                    </a:lnTo>
                    <a:lnTo>
                      <a:pt x="6428" y="5870"/>
                    </a:lnTo>
                    <a:lnTo>
                      <a:pt x="6171" y="5870"/>
                    </a:lnTo>
                    <a:lnTo>
                      <a:pt x="5914" y="6756"/>
                    </a:lnTo>
                    <a:lnTo>
                      <a:pt x="4628" y="7753"/>
                    </a:lnTo>
                    <a:lnTo>
                      <a:pt x="4371" y="9083"/>
                    </a:lnTo>
                    <a:lnTo>
                      <a:pt x="1542" y="9858"/>
                    </a:lnTo>
                    <a:lnTo>
                      <a:pt x="2057" y="10190"/>
                    </a:lnTo>
                    <a:lnTo>
                      <a:pt x="2057" y="12959"/>
                    </a:lnTo>
                    <a:lnTo>
                      <a:pt x="1800" y="14399"/>
                    </a:lnTo>
                    <a:lnTo>
                      <a:pt x="1800" y="14732"/>
                    </a:lnTo>
                    <a:lnTo>
                      <a:pt x="1542" y="14953"/>
                    </a:lnTo>
                    <a:lnTo>
                      <a:pt x="1542" y="15175"/>
                    </a:lnTo>
                    <a:lnTo>
                      <a:pt x="1028" y="15396"/>
                    </a:lnTo>
                    <a:lnTo>
                      <a:pt x="514" y="15507"/>
                    </a:lnTo>
                    <a:lnTo>
                      <a:pt x="0" y="15507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53" name="AutoShape 67"/>
              <p:cNvSpPr>
                <a:spLocks/>
              </p:cNvSpPr>
              <p:nvPr/>
            </p:nvSpPr>
            <p:spPr bwMode="auto">
              <a:xfrm>
                <a:off x="612085" y="447862"/>
                <a:ext cx="180725" cy="410762"/>
              </a:xfrm>
              <a:custGeom>
                <a:avLst/>
                <a:gdLst>
                  <a:gd name="T0" fmla="*/ 90363 w 21600"/>
                  <a:gd name="T1" fmla="*/ 205381 h 21600"/>
                  <a:gd name="T2" fmla="*/ 90363 w 21600"/>
                  <a:gd name="T3" fmla="*/ 205381 h 21600"/>
                  <a:gd name="T4" fmla="*/ 90363 w 21600"/>
                  <a:gd name="T5" fmla="*/ 205381 h 21600"/>
                  <a:gd name="T6" fmla="*/ 90363 w 21600"/>
                  <a:gd name="T7" fmla="*/ 20538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767" y="3205"/>
                    </a:moveTo>
                    <a:lnTo>
                      <a:pt x="17767" y="4320"/>
                    </a:lnTo>
                    <a:lnTo>
                      <a:pt x="21251" y="5713"/>
                    </a:lnTo>
                    <a:lnTo>
                      <a:pt x="21251" y="7803"/>
                    </a:lnTo>
                    <a:lnTo>
                      <a:pt x="19161" y="8779"/>
                    </a:lnTo>
                    <a:lnTo>
                      <a:pt x="19509" y="8918"/>
                    </a:lnTo>
                    <a:lnTo>
                      <a:pt x="19509" y="9058"/>
                    </a:lnTo>
                    <a:lnTo>
                      <a:pt x="19858" y="9336"/>
                    </a:lnTo>
                    <a:lnTo>
                      <a:pt x="20206" y="9754"/>
                    </a:lnTo>
                    <a:lnTo>
                      <a:pt x="20554" y="10033"/>
                    </a:lnTo>
                    <a:lnTo>
                      <a:pt x="20554" y="10590"/>
                    </a:lnTo>
                    <a:lnTo>
                      <a:pt x="20206" y="11427"/>
                    </a:lnTo>
                    <a:lnTo>
                      <a:pt x="19858" y="12681"/>
                    </a:lnTo>
                    <a:lnTo>
                      <a:pt x="19858" y="14771"/>
                    </a:lnTo>
                    <a:lnTo>
                      <a:pt x="20554" y="15189"/>
                    </a:lnTo>
                    <a:lnTo>
                      <a:pt x="21251" y="15468"/>
                    </a:lnTo>
                    <a:lnTo>
                      <a:pt x="21599" y="16304"/>
                    </a:lnTo>
                    <a:lnTo>
                      <a:pt x="21599" y="18116"/>
                    </a:lnTo>
                    <a:lnTo>
                      <a:pt x="21251" y="18116"/>
                    </a:lnTo>
                    <a:lnTo>
                      <a:pt x="15677" y="20345"/>
                    </a:lnTo>
                    <a:lnTo>
                      <a:pt x="15677" y="20485"/>
                    </a:lnTo>
                    <a:lnTo>
                      <a:pt x="16025" y="20485"/>
                    </a:lnTo>
                    <a:lnTo>
                      <a:pt x="15329" y="20485"/>
                    </a:lnTo>
                    <a:lnTo>
                      <a:pt x="14632" y="20345"/>
                    </a:lnTo>
                    <a:lnTo>
                      <a:pt x="13935" y="20345"/>
                    </a:lnTo>
                    <a:lnTo>
                      <a:pt x="11845" y="20763"/>
                    </a:lnTo>
                    <a:lnTo>
                      <a:pt x="9406" y="21042"/>
                    </a:lnTo>
                    <a:lnTo>
                      <a:pt x="9058" y="21042"/>
                    </a:lnTo>
                    <a:lnTo>
                      <a:pt x="8361" y="21181"/>
                    </a:lnTo>
                    <a:lnTo>
                      <a:pt x="7664" y="21181"/>
                    </a:lnTo>
                    <a:lnTo>
                      <a:pt x="6619" y="21321"/>
                    </a:lnTo>
                    <a:lnTo>
                      <a:pt x="5922" y="21600"/>
                    </a:lnTo>
                    <a:lnTo>
                      <a:pt x="4180" y="21321"/>
                    </a:lnTo>
                    <a:lnTo>
                      <a:pt x="3832" y="21181"/>
                    </a:lnTo>
                    <a:lnTo>
                      <a:pt x="3483" y="21181"/>
                    </a:lnTo>
                    <a:lnTo>
                      <a:pt x="2787" y="20903"/>
                    </a:lnTo>
                    <a:lnTo>
                      <a:pt x="2090" y="20763"/>
                    </a:lnTo>
                    <a:lnTo>
                      <a:pt x="1045" y="20345"/>
                    </a:lnTo>
                    <a:lnTo>
                      <a:pt x="696" y="20067"/>
                    </a:lnTo>
                    <a:lnTo>
                      <a:pt x="696" y="15886"/>
                    </a:lnTo>
                    <a:lnTo>
                      <a:pt x="1045" y="15607"/>
                    </a:lnTo>
                    <a:lnTo>
                      <a:pt x="1393" y="15189"/>
                    </a:lnTo>
                    <a:lnTo>
                      <a:pt x="2090" y="14771"/>
                    </a:lnTo>
                    <a:lnTo>
                      <a:pt x="3483" y="14353"/>
                    </a:lnTo>
                    <a:lnTo>
                      <a:pt x="7316" y="12960"/>
                    </a:lnTo>
                    <a:lnTo>
                      <a:pt x="8012" y="12820"/>
                    </a:lnTo>
                    <a:lnTo>
                      <a:pt x="8709" y="12402"/>
                    </a:lnTo>
                    <a:lnTo>
                      <a:pt x="9754" y="11845"/>
                    </a:lnTo>
                    <a:lnTo>
                      <a:pt x="9754" y="11009"/>
                    </a:lnTo>
                    <a:lnTo>
                      <a:pt x="8361" y="10312"/>
                    </a:lnTo>
                    <a:lnTo>
                      <a:pt x="8709" y="10172"/>
                    </a:lnTo>
                    <a:lnTo>
                      <a:pt x="8709" y="10033"/>
                    </a:lnTo>
                    <a:lnTo>
                      <a:pt x="8361" y="9894"/>
                    </a:lnTo>
                    <a:lnTo>
                      <a:pt x="7316" y="9197"/>
                    </a:lnTo>
                    <a:lnTo>
                      <a:pt x="6619" y="8500"/>
                    </a:lnTo>
                    <a:lnTo>
                      <a:pt x="5922" y="7664"/>
                    </a:lnTo>
                    <a:lnTo>
                      <a:pt x="5922" y="6967"/>
                    </a:lnTo>
                    <a:lnTo>
                      <a:pt x="6967" y="6549"/>
                    </a:lnTo>
                    <a:lnTo>
                      <a:pt x="6967" y="6270"/>
                    </a:lnTo>
                    <a:lnTo>
                      <a:pt x="6270" y="5713"/>
                    </a:lnTo>
                    <a:lnTo>
                      <a:pt x="5574" y="5295"/>
                    </a:lnTo>
                    <a:lnTo>
                      <a:pt x="4180" y="4877"/>
                    </a:lnTo>
                    <a:lnTo>
                      <a:pt x="3832" y="4738"/>
                    </a:lnTo>
                    <a:lnTo>
                      <a:pt x="3832" y="4598"/>
                    </a:lnTo>
                    <a:lnTo>
                      <a:pt x="3135" y="4320"/>
                    </a:lnTo>
                    <a:lnTo>
                      <a:pt x="2787" y="3901"/>
                    </a:lnTo>
                    <a:lnTo>
                      <a:pt x="696" y="3344"/>
                    </a:lnTo>
                    <a:lnTo>
                      <a:pt x="0" y="1950"/>
                    </a:lnTo>
                    <a:lnTo>
                      <a:pt x="348" y="1811"/>
                    </a:lnTo>
                    <a:lnTo>
                      <a:pt x="1741" y="1393"/>
                    </a:lnTo>
                    <a:lnTo>
                      <a:pt x="3135" y="1114"/>
                    </a:lnTo>
                    <a:lnTo>
                      <a:pt x="4877" y="1114"/>
                    </a:lnTo>
                    <a:lnTo>
                      <a:pt x="6619" y="1532"/>
                    </a:lnTo>
                    <a:lnTo>
                      <a:pt x="6967" y="1672"/>
                    </a:lnTo>
                    <a:lnTo>
                      <a:pt x="8361" y="1672"/>
                    </a:lnTo>
                    <a:lnTo>
                      <a:pt x="10103" y="1532"/>
                    </a:lnTo>
                    <a:lnTo>
                      <a:pt x="11496" y="1393"/>
                    </a:lnTo>
                    <a:lnTo>
                      <a:pt x="12541" y="975"/>
                    </a:lnTo>
                    <a:lnTo>
                      <a:pt x="12541" y="836"/>
                    </a:lnTo>
                    <a:lnTo>
                      <a:pt x="12890" y="557"/>
                    </a:lnTo>
                    <a:lnTo>
                      <a:pt x="13238" y="418"/>
                    </a:lnTo>
                    <a:lnTo>
                      <a:pt x="13587" y="139"/>
                    </a:lnTo>
                    <a:lnTo>
                      <a:pt x="14283" y="139"/>
                    </a:lnTo>
                    <a:lnTo>
                      <a:pt x="14980" y="0"/>
                    </a:lnTo>
                    <a:lnTo>
                      <a:pt x="16025" y="139"/>
                    </a:lnTo>
                    <a:lnTo>
                      <a:pt x="21251" y="1254"/>
                    </a:lnTo>
                    <a:lnTo>
                      <a:pt x="20903" y="1393"/>
                    </a:lnTo>
                    <a:lnTo>
                      <a:pt x="20903" y="1532"/>
                    </a:lnTo>
                    <a:lnTo>
                      <a:pt x="20206" y="1811"/>
                    </a:lnTo>
                    <a:lnTo>
                      <a:pt x="19161" y="1950"/>
                    </a:lnTo>
                    <a:lnTo>
                      <a:pt x="17767" y="3205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54" name="AutoShape 68"/>
              <p:cNvSpPr>
                <a:spLocks/>
              </p:cNvSpPr>
              <p:nvPr/>
            </p:nvSpPr>
            <p:spPr bwMode="auto">
              <a:xfrm>
                <a:off x="393106" y="1036178"/>
                <a:ext cx="79151" cy="111304"/>
              </a:xfrm>
              <a:custGeom>
                <a:avLst/>
                <a:gdLst>
                  <a:gd name="T0" fmla="*/ 39576 w 21600"/>
                  <a:gd name="T1" fmla="*/ 55652 h 21600"/>
                  <a:gd name="T2" fmla="*/ 39576 w 21600"/>
                  <a:gd name="T3" fmla="*/ 55652 h 21600"/>
                  <a:gd name="T4" fmla="*/ 39576 w 21600"/>
                  <a:gd name="T5" fmla="*/ 55652 h 21600"/>
                  <a:gd name="T6" fmla="*/ 39576 w 21600"/>
                  <a:gd name="T7" fmla="*/ 556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399" y="21600"/>
                    </a:moveTo>
                    <a:lnTo>
                      <a:pt x="7199" y="20571"/>
                    </a:lnTo>
                    <a:lnTo>
                      <a:pt x="4799" y="20571"/>
                    </a:lnTo>
                    <a:lnTo>
                      <a:pt x="1599" y="21085"/>
                    </a:lnTo>
                    <a:lnTo>
                      <a:pt x="0" y="20057"/>
                    </a:lnTo>
                    <a:lnTo>
                      <a:pt x="799" y="19542"/>
                    </a:lnTo>
                    <a:lnTo>
                      <a:pt x="799" y="19028"/>
                    </a:lnTo>
                    <a:lnTo>
                      <a:pt x="1599" y="18514"/>
                    </a:lnTo>
                    <a:lnTo>
                      <a:pt x="1599" y="15942"/>
                    </a:lnTo>
                    <a:lnTo>
                      <a:pt x="4799" y="13885"/>
                    </a:lnTo>
                    <a:lnTo>
                      <a:pt x="5599" y="13885"/>
                    </a:lnTo>
                    <a:lnTo>
                      <a:pt x="3999" y="13371"/>
                    </a:lnTo>
                    <a:lnTo>
                      <a:pt x="3999" y="11314"/>
                    </a:lnTo>
                    <a:lnTo>
                      <a:pt x="4799" y="11314"/>
                    </a:lnTo>
                    <a:lnTo>
                      <a:pt x="6399" y="10285"/>
                    </a:lnTo>
                    <a:lnTo>
                      <a:pt x="6399" y="9257"/>
                    </a:lnTo>
                    <a:lnTo>
                      <a:pt x="4799" y="7714"/>
                    </a:lnTo>
                    <a:lnTo>
                      <a:pt x="4799" y="7199"/>
                    </a:lnTo>
                    <a:lnTo>
                      <a:pt x="7999" y="7199"/>
                    </a:lnTo>
                    <a:lnTo>
                      <a:pt x="6399" y="6685"/>
                    </a:lnTo>
                    <a:lnTo>
                      <a:pt x="3999" y="6685"/>
                    </a:lnTo>
                    <a:lnTo>
                      <a:pt x="3999" y="3599"/>
                    </a:lnTo>
                    <a:lnTo>
                      <a:pt x="4799" y="4114"/>
                    </a:lnTo>
                    <a:lnTo>
                      <a:pt x="5599" y="3599"/>
                    </a:lnTo>
                    <a:lnTo>
                      <a:pt x="6399" y="3599"/>
                    </a:lnTo>
                    <a:lnTo>
                      <a:pt x="7999" y="2571"/>
                    </a:lnTo>
                    <a:lnTo>
                      <a:pt x="12800" y="0"/>
                    </a:lnTo>
                    <a:lnTo>
                      <a:pt x="15200" y="514"/>
                    </a:lnTo>
                    <a:lnTo>
                      <a:pt x="18400" y="3085"/>
                    </a:lnTo>
                    <a:lnTo>
                      <a:pt x="18400" y="8742"/>
                    </a:lnTo>
                    <a:lnTo>
                      <a:pt x="16800" y="8742"/>
                    </a:lnTo>
                    <a:lnTo>
                      <a:pt x="16800" y="9257"/>
                    </a:lnTo>
                    <a:lnTo>
                      <a:pt x="17600" y="9257"/>
                    </a:lnTo>
                    <a:lnTo>
                      <a:pt x="18400" y="10285"/>
                    </a:lnTo>
                    <a:lnTo>
                      <a:pt x="19200" y="10800"/>
                    </a:lnTo>
                    <a:lnTo>
                      <a:pt x="20000" y="10800"/>
                    </a:lnTo>
                    <a:lnTo>
                      <a:pt x="20000" y="11314"/>
                    </a:lnTo>
                    <a:lnTo>
                      <a:pt x="21600" y="12342"/>
                    </a:lnTo>
                    <a:lnTo>
                      <a:pt x="21600" y="12857"/>
                    </a:lnTo>
                    <a:lnTo>
                      <a:pt x="19200" y="14400"/>
                    </a:lnTo>
                    <a:lnTo>
                      <a:pt x="19200" y="14914"/>
                    </a:lnTo>
                    <a:lnTo>
                      <a:pt x="20000" y="15428"/>
                    </a:lnTo>
                    <a:lnTo>
                      <a:pt x="20000" y="16457"/>
                    </a:lnTo>
                    <a:lnTo>
                      <a:pt x="19200" y="16971"/>
                    </a:lnTo>
                    <a:lnTo>
                      <a:pt x="19200" y="17485"/>
                    </a:lnTo>
                    <a:lnTo>
                      <a:pt x="20000" y="18000"/>
                    </a:lnTo>
                    <a:lnTo>
                      <a:pt x="19200" y="18000"/>
                    </a:lnTo>
                    <a:lnTo>
                      <a:pt x="19200" y="18514"/>
                    </a:lnTo>
                    <a:lnTo>
                      <a:pt x="20000" y="19028"/>
                    </a:lnTo>
                    <a:lnTo>
                      <a:pt x="20000" y="20057"/>
                    </a:lnTo>
                    <a:lnTo>
                      <a:pt x="19200" y="20571"/>
                    </a:lnTo>
                    <a:lnTo>
                      <a:pt x="18400" y="19542"/>
                    </a:lnTo>
                    <a:lnTo>
                      <a:pt x="17600" y="19542"/>
                    </a:lnTo>
                    <a:lnTo>
                      <a:pt x="18400" y="20571"/>
                    </a:lnTo>
                    <a:lnTo>
                      <a:pt x="16800" y="20571"/>
                    </a:lnTo>
                    <a:lnTo>
                      <a:pt x="16000" y="21085"/>
                    </a:lnTo>
                    <a:lnTo>
                      <a:pt x="12800" y="21085"/>
                    </a:lnTo>
                    <a:lnTo>
                      <a:pt x="12800" y="21600"/>
                    </a:lnTo>
                    <a:lnTo>
                      <a:pt x="10399" y="2160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55" name="AutoShape 69"/>
              <p:cNvSpPr>
                <a:spLocks/>
              </p:cNvSpPr>
              <p:nvPr/>
            </p:nvSpPr>
            <p:spPr bwMode="auto">
              <a:xfrm>
                <a:off x="687277" y="1356836"/>
                <a:ext cx="325831" cy="145755"/>
              </a:xfrm>
              <a:custGeom>
                <a:avLst/>
                <a:gdLst>
                  <a:gd name="T0" fmla="*/ 162916 w 21600"/>
                  <a:gd name="T1" fmla="*/ 72878 h 21600"/>
                  <a:gd name="T2" fmla="*/ 162916 w 21600"/>
                  <a:gd name="T3" fmla="*/ 72878 h 21600"/>
                  <a:gd name="T4" fmla="*/ 162916 w 21600"/>
                  <a:gd name="T5" fmla="*/ 72878 h 21600"/>
                  <a:gd name="T6" fmla="*/ 162916 w 21600"/>
                  <a:gd name="T7" fmla="*/ 7287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28" y="5890"/>
                    </a:moveTo>
                    <a:lnTo>
                      <a:pt x="18514" y="6283"/>
                    </a:lnTo>
                    <a:lnTo>
                      <a:pt x="18707" y="6676"/>
                    </a:lnTo>
                    <a:lnTo>
                      <a:pt x="19478" y="7461"/>
                    </a:lnTo>
                    <a:lnTo>
                      <a:pt x="20250" y="9032"/>
                    </a:lnTo>
                    <a:lnTo>
                      <a:pt x="20828" y="11389"/>
                    </a:lnTo>
                    <a:lnTo>
                      <a:pt x="21214" y="13745"/>
                    </a:lnTo>
                    <a:lnTo>
                      <a:pt x="21600" y="15316"/>
                    </a:lnTo>
                    <a:lnTo>
                      <a:pt x="21600" y="15709"/>
                    </a:lnTo>
                    <a:lnTo>
                      <a:pt x="21407" y="16101"/>
                    </a:lnTo>
                    <a:lnTo>
                      <a:pt x="21214" y="16101"/>
                    </a:lnTo>
                    <a:lnTo>
                      <a:pt x="21021" y="15316"/>
                    </a:lnTo>
                    <a:lnTo>
                      <a:pt x="20057" y="15709"/>
                    </a:lnTo>
                    <a:lnTo>
                      <a:pt x="19285" y="15709"/>
                    </a:lnTo>
                    <a:lnTo>
                      <a:pt x="18707" y="16101"/>
                    </a:lnTo>
                    <a:lnTo>
                      <a:pt x="18321" y="16494"/>
                    </a:lnTo>
                    <a:lnTo>
                      <a:pt x="17742" y="16887"/>
                    </a:lnTo>
                    <a:lnTo>
                      <a:pt x="17550" y="17279"/>
                    </a:lnTo>
                    <a:lnTo>
                      <a:pt x="17357" y="17279"/>
                    </a:lnTo>
                    <a:lnTo>
                      <a:pt x="17164" y="17672"/>
                    </a:lnTo>
                    <a:lnTo>
                      <a:pt x="16778" y="18065"/>
                    </a:lnTo>
                    <a:lnTo>
                      <a:pt x="16200" y="18065"/>
                    </a:lnTo>
                    <a:lnTo>
                      <a:pt x="15621" y="19243"/>
                    </a:lnTo>
                    <a:lnTo>
                      <a:pt x="15235" y="19636"/>
                    </a:lnTo>
                    <a:lnTo>
                      <a:pt x="14657" y="20029"/>
                    </a:lnTo>
                    <a:lnTo>
                      <a:pt x="13114" y="20029"/>
                    </a:lnTo>
                    <a:lnTo>
                      <a:pt x="12342" y="19243"/>
                    </a:lnTo>
                    <a:lnTo>
                      <a:pt x="12150" y="19243"/>
                    </a:lnTo>
                    <a:lnTo>
                      <a:pt x="11957" y="19636"/>
                    </a:lnTo>
                    <a:lnTo>
                      <a:pt x="11957" y="20029"/>
                    </a:lnTo>
                    <a:lnTo>
                      <a:pt x="11571" y="21207"/>
                    </a:lnTo>
                    <a:lnTo>
                      <a:pt x="11378" y="21599"/>
                    </a:lnTo>
                    <a:lnTo>
                      <a:pt x="10992" y="21599"/>
                    </a:lnTo>
                    <a:lnTo>
                      <a:pt x="10800" y="21207"/>
                    </a:lnTo>
                    <a:lnTo>
                      <a:pt x="11185" y="20421"/>
                    </a:lnTo>
                    <a:lnTo>
                      <a:pt x="11185" y="19636"/>
                    </a:lnTo>
                    <a:lnTo>
                      <a:pt x="10414" y="20029"/>
                    </a:lnTo>
                    <a:lnTo>
                      <a:pt x="9835" y="20814"/>
                    </a:lnTo>
                    <a:lnTo>
                      <a:pt x="9449" y="20421"/>
                    </a:lnTo>
                    <a:lnTo>
                      <a:pt x="9064" y="20421"/>
                    </a:lnTo>
                    <a:lnTo>
                      <a:pt x="8871" y="20814"/>
                    </a:lnTo>
                    <a:lnTo>
                      <a:pt x="8485" y="21207"/>
                    </a:lnTo>
                    <a:lnTo>
                      <a:pt x="7907" y="21207"/>
                    </a:lnTo>
                    <a:lnTo>
                      <a:pt x="7714" y="20814"/>
                    </a:lnTo>
                    <a:lnTo>
                      <a:pt x="7328" y="20421"/>
                    </a:lnTo>
                    <a:lnTo>
                      <a:pt x="6750" y="20421"/>
                    </a:lnTo>
                    <a:lnTo>
                      <a:pt x="6171" y="20029"/>
                    </a:lnTo>
                    <a:lnTo>
                      <a:pt x="5785" y="20029"/>
                    </a:lnTo>
                    <a:lnTo>
                      <a:pt x="5592" y="20421"/>
                    </a:lnTo>
                    <a:lnTo>
                      <a:pt x="5592" y="20814"/>
                    </a:lnTo>
                    <a:lnTo>
                      <a:pt x="5207" y="21207"/>
                    </a:lnTo>
                    <a:lnTo>
                      <a:pt x="5014" y="21599"/>
                    </a:lnTo>
                    <a:lnTo>
                      <a:pt x="4435" y="21599"/>
                    </a:lnTo>
                    <a:lnTo>
                      <a:pt x="3664" y="20814"/>
                    </a:lnTo>
                    <a:lnTo>
                      <a:pt x="3085" y="20814"/>
                    </a:lnTo>
                    <a:lnTo>
                      <a:pt x="2892" y="20421"/>
                    </a:lnTo>
                    <a:lnTo>
                      <a:pt x="2121" y="19636"/>
                    </a:lnTo>
                    <a:lnTo>
                      <a:pt x="1735" y="18850"/>
                    </a:lnTo>
                    <a:lnTo>
                      <a:pt x="1349" y="18458"/>
                    </a:lnTo>
                    <a:lnTo>
                      <a:pt x="1157" y="17672"/>
                    </a:lnTo>
                    <a:lnTo>
                      <a:pt x="1157" y="16887"/>
                    </a:lnTo>
                    <a:lnTo>
                      <a:pt x="964" y="16101"/>
                    </a:lnTo>
                    <a:lnTo>
                      <a:pt x="964" y="15316"/>
                    </a:lnTo>
                    <a:lnTo>
                      <a:pt x="192" y="13745"/>
                    </a:lnTo>
                    <a:lnTo>
                      <a:pt x="192" y="12959"/>
                    </a:lnTo>
                    <a:lnTo>
                      <a:pt x="0" y="12174"/>
                    </a:lnTo>
                    <a:lnTo>
                      <a:pt x="0" y="10603"/>
                    </a:lnTo>
                    <a:lnTo>
                      <a:pt x="192" y="10603"/>
                    </a:lnTo>
                    <a:lnTo>
                      <a:pt x="192" y="10210"/>
                    </a:lnTo>
                    <a:lnTo>
                      <a:pt x="578" y="9425"/>
                    </a:lnTo>
                    <a:lnTo>
                      <a:pt x="771" y="8639"/>
                    </a:lnTo>
                    <a:lnTo>
                      <a:pt x="1735" y="8639"/>
                    </a:lnTo>
                    <a:lnTo>
                      <a:pt x="1928" y="9032"/>
                    </a:lnTo>
                    <a:lnTo>
                      <a:pt x="2507" y="9032"/>
                    </a:lnTo>
                    <a:lnTo>
                      <a:pt x="2892" y="8639"/>
                    </a:lnTo>
                    <a:lnTo>
                      <a:pt x="3085" y="8247"/>
                    </a:lnTo>
                    <a:lnTo>
                      <a:pt x="3471" y="7854"/>
                    </a:lnTo>
                    <a:lnTo>
                      <a:pt x="4821" y="7854"/>
                    </a:lnTo>
                    <a:lnTo>
                      <a:pt x="4435" y="7461"/>
                    </a:lnTo>
                    <a:lnTo>
                      <a:pt x="4050" y="7461"/>
                    </a:lnTo>
                    <a:lnTo>
                      <a:pt x="3664" y="6676"/>
                    </a:lnTo>
                    <a:lnTo>
                      <a:pt x="3664" y="5498"/>
                    </a:lnTo>
                    <a:lnTo>
                      <a:pt x="4050" y="3927"/>
                    </a:lnTo>
                    <a:lnTo>
                      <a:pt x="4628" y="3141"/>
                    </a:lnTo>
                    <a:lnTo>
                      <a:pt x="6364" y="3141"/>
                    </a:lnTo>
                    <a:lnTo>
                      <a:pt x="6942" y="2749"/>
                    </a:lnTo>
                    <a:lnTo>
                      <a:pt x="7328" y="1963"/>
                    </a:lnTo>
                    <a:lnTo>
                      <a:pt x="7907" y="1570"/>
                    </a:lnTo>
                    <a:lnTo>
                      <a:pt x="8292" y="785"/>
                    </a:lnTo>
                    <a:lnTo>
                      <a:pt x="8485" y="785"/>
                    </a:lnTo>
                    <a:lnTo>
                      <a:pt x="8485" y="392"/>
                    </a:lnTo>
                    <a:lnTo>
                      <a:pt x="8678" y="0"/>
                    </a:lnTo>
                    <a:lnTo>
                      <a:pt x="9449" y="0"/>
                    </a:lnTo>
                    <a:lnTo>
                      <a:pt x="10028" y="392"/>
                    </a:lnTo>
                    <a:lnTo>
                      <a:pt x="10800" y="785"/>
                    </a:lnTo>
                    <a:lnTo>
                      <a:pt x="10992" y="1178"/>
                    </a:lnTo>
                    <a:lnTo>
                      <a:pt x="11378" y="1570"/>
                    </a:lnTo>
                    <a:lnTo>
                      <a:pt x="11764" y="2356"/>
                    </a:lnTo>
                    <a:lnTo>
                      <a:pt x="12342" y="3141"/>
                    </a:lnTo>
                    <a:lnTo>
                      <a:pt x="12342" y="2749"/>
                    </a:lnTo>
                    <a:lnTo>
                      <a:pt x="13114" y="2749"/>
                    </a:lnTo>
                    <a:lnTo>
                      <a:pt x="13307" y="2356"/>
                    </a:lnTo>
                    <a:lnTo>
                      <a:pt x="14657" y="2356"/>
                    </a:lnTo>
                    <a:lnTo>
                      <a:pt x="15042" y="2749"/>
                    </a:lnTo>
                    <a:lnTo>
                      <a:pt x="15235" y="3141"/>
                    </a:lnTo>
                    <a:lnTo>
                      <a:pt x="15621" y="3534"/>
                    </a:lnTo>
                    <a:lnTo>
                      <a:pt x="16007" y="4319"/>
                    </a:lnTo>
                    <a:lnTo>
                      <a:pt x="16392" y="4712"/>
                    </a:lnTo>
                    <a:lnTo>
                      <a:pt x="17357" y="5105"/>
                    </a:lnTo>
                    <a:lnTo>
                      <a:pt x="17550" y="5498"/>
                    </a:lnTo>
                    <a:lnTo>
                      <a:pt x="17935" y="5498"/>
                    </a:lnTo>
                    <a:lnTo>
                      <a:pt x="18128" y="589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56" name="AutoShape 70"/>
              <p:cNvSpPr>
                <a:spLocks/>
              </p:cNvSpPr>
              <p:nvPr/>
            </p:nvSpPr>
            <p:spPr bwMode="auto">
              <a:xfrm>
                <a:off x="581745" y="1264084"/>
                <a:ext cx="160937" cy="119254"/>
              </a:xfrm>
              <a:custGeom>
                <a:avLst/>
                <a:gdLst>
                  <a:gd name="T0" fmla="*/ 80469 w 21600"/>
                  <a:gd name="T1" fmla="*/ 59627 h 21600"/>
                  <a:gd name="T2" fmla="*/ 80469 w 21600"/>
                  <a:gd name="T3" fmla="*/ 59627 h 21600"/>
                  <a:gd name="T4" fmla="*/ 80469 w 21600"/>
                  <a:gd name="T5" fmla="*/ 59627 h 21600"/>
                  <a:gd name="T6" fmla="*/ 80469 w 21600"/>
                  <a:gd name="T7" fmla="*/ 5962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7069" y="21599"/>
                    </a:moveTo>
                    <a:lnTo>
                      <a:pt x="4712" y="15839"/>
                    </a:lnTo>
                    <a:lnTo>
                      <a:pt x="6283" y="13919"/>
                    </a:lnTo>
                    <a:lnTo>
                      <a:pt x="6283" y="12959"/>
                    </a:lnTo>
                    <a:lnTo>
                      <a:pt x="5890" y="11999"/>
                    </a:lnTo>
                    <a:lnTo>
                      <a:pt x="5498" y="11520"/>
                    </a:lnTo>
                    <a:lnTo>
                      <a:pt x="4320" y="8639"/>
                    </a:lnTo>
                    <a:lnTo>
                      <a:pt x="4320" y="7200"/>
                    </a:lnTo>
                    <a:lnTo>
                      <a:pt x="3534" y="5760"/>
                    </a:lnTo>
                    <a:lnTo>
                      <a:pt x="3534" y="4800"/>
                    </a:lnTo>
                    <a:lnTo>
                      <a:pt x="2749" y="5280"/>
                    </a:lnTo>
                    <a:lnTo>
                      <a:pt x="785" y="3360"/>
                    </a:lnTo>
                    <a:lnTo>
                      <a:pt x="785" y="1440"/>
                    </a:lnTo>
                    <a:lnTo>
                      <a:pt x="392" y="480"/>
                    </a:lnTo>
                    <a:lnTo>
                      <a:pt x="0" y="0"/>
                    </a:lnTo>
                    <a:lnTo>
                      <a:pt x="1963" y="0"/>
                    </a:lnTo>
                    <a:lnTo>
                      <a:pt x="3534" y="480"/>
                    </a:lnTo>
                    <a:lnTo>
                      <a:pt x="3534" y="960"/>
                    </a:lnTo>
                    <a:lnTo>
                      <a:pt x="4712" y="2400"/>
                    </a:lnTo>
                    <a:lnTo>
                      <a:pt x="5498" y="2880"/>
                    </a:lnTo>
                    <a:lnTo>
                      <a:pt x="6283" y="3840"/>
                    </a:lnTo>
                    <a:lnTo>
                      <a:pt x="7461" y="4319"/>
                    </a:lnTo>
                    <a:lnTo>
                      <a:pt x="8640" y="4319"/>
                    </a:lnTo>
                    <a:lnTo>
                      <a:pt x="9425" y="3840"/>
                    </a:lnTo>
                    <a:lnTo>
                      <a:pt x="11389" y="2880"/>
                    </a:lnTo>
                    <a:lnTo>
                      <a:pt x="13745" y="2880"/>
                    </a:lnTo>
                    <a:lnTo>
                      <a:pt x="16494" y="4319"/>
                    </a:lnTo>
                    <a:lnTo>
                      <a:pt x="19243" y="5280"/>
                    </a:lnTo>
                    <a:lnTo>
                      <a:pt x="19636" y="5760"/>
                    </a:lnTo>
                    <a:lnTo>
                      <a:pt x="20029" y="5760"/>
                    </a:lnTo>
                    <a:lnTo>
                      <a:pt x="20421" y="6240"/>
                    </a:lnTo>
                    <a:lnTo>
                      <a:pt x="21207" y="6720"/>
                    </a:lnTo>
                    <a:lnTo>
                      <a:pt x="21600" y="7200"/>
                    </a:lnTo>
                    <a:lnTo>
                      <a:pt x="21600" y="8159"/>
                    </a:lnTo>
                    <a:lnTo>
                      <a:pt x="21207" y="8639"/>
                    </a:lnTo>
                    <a:lnTo>
                      <a:pt x="21207" y="10079"/>
                    </a:lnTo>
                    <a:lnTo>
                      <a:pt x="20814" y="11039"/>
                    </a:lnTo>
                    <a:lnTo>
                      <a:pt x="20421" y="11520"/>
                    </a:lnTo>
                    <a:lnTo>
                      <a:pt x="20421" y="12480"/>
                    </a:lnTo>
                    <a:lnTo>
                      <a:pt x="19636" y="13440"/>
                    </a:lnTo>
                    <a:lnTo>
                      <a:pt x="19243" y="13440"/>
                    </a:lnTo>
                    <a:lnTo>
                      <a:pt x="19243" y="13919"/>
                    </a:lnTo>
                    <a:lnTo>
                      <a:pt x="18458" y="15839"/>
                    </a:lnTo>
                    <a:lnTo>
                      <a:pt x="18850" y="16319"/>
                    </a:lnTo>
                    <a:lnTo>
                      <a:pt x="18065" y="16319"/>
                    </a:lnTo>
                    <a:lnTo>
                      <a:pt x="17672" y="16799"/>
                    </a:lnTo>
                    <a:lnTo>
                      <a:pt x="16887" y="16799"/>
                    </a:lnTo>
                    <a:lnTo>
                      <a:pt x="16101" y="17279"/>
                    </a:lnTo>
                    <a:lnTo>
                      <a:pt x="15316" y="18239"/>
                    </a:lnTo>
                    <a:lnTo>
                      <a:pt x="14530" y="19680"/>
                    </a:lnTo>
                    <a:lnTo>
                      <a:pt x="14138" y="21120"/>
                    </a:lnTo>
                    <a:lnTo>
                      <a:pt x="10996" y="21120"/>
                    </a:lnTo>
                    <a:lnTo>
                      <a:pt x="10603" y="20639"/>
                    </a:lnTo>
                    <a:lnTo>
                      <a:pt x="7069" y="2159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57" name="AutoShape 71"/>
              <p:cNvSpPr>
                <a:spLocks/>
              </p:cNvSpPr>
              <p:nvPr/>
            </p:nvSpPr>
            <p:spPr bwMode="auto">
              <a:xfrm>
                <a:off x="564596" y="1378037"/>
                <a:ext cx="122682" cy="111304"/>
              </a:xfrm>
              <a:custGeom>
                <a:avLst/>
                <a:gdLst>
                  <a:gd name="T0" fmla="*/ 61341 w 21600"/>
                  <a:gd name="T1" fmla="*/ 55652 h 21600"/>
                  <a:gd name="T2" fmla="*/ 61341 w 21600"/>
                  <a:gd name="T3" fmla="*/ 55652 h 21600"/>
                  <a:gd name="T4" fmla="*/ 61341 w 21600"/>
                  <a:gd name="T5" fmla="*/ 55652 h 21600"/>
                  <a:gd name="T6" fmla="*/ 61341 w 21600"/>
                  <a:gd name="T7" fmla="*/ 556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514"/>
                    </a:moveTo>
                    <a:lnTo>
                      <a:pt x="18514" y="1028"/>
                    </a:lnTo>
                    <a:lnTo>
                      <a:pt x="18000" y="1028"/>
                    </a:lnTo>
                    <a:lnTo>
                      <a:pt x="16971" y="0"/>
                    </a:lnTo>
                    <a:lnTo>
                      <a:pt x="12342" y="1028"/>
                    </a:lnTo>
                    <a:lnTo>
                      <a:pt x="5142" y="2057"/>
                    </a:lnTo>
                    <a:lnTo>
                      <a:pt x="5142" y="2571"/>
                    </a:lnTo>
                    <a:lnTo>
                      <a:pt x="4628" y="3085"/>
                    </a:lnTo>
                    <a:lnTo>
                      <a:pt x="4628" y="4114"/>
                    </a:lnTo>
                    <a:lnTo>
                      <a:pt x="4114" y="4628"/>
                    </a:lnTo>
                    <a:lnTo>
                      <a:pt x="2057" y="5657"/>
                    </a:lnTo>
                    <a:lnTo>
                      <a:pt x="1542" y="6685"/>
                    </a:lnTo>
                    <a:lnTo>
                      <a:pt x="514" y="7714"/>
                    </a:lnTo>
                    <a:lnTo>
                      <a:pt x="0" y="9257"/>
                    </a:lnTo>
                    <a:lnTo>
                      <a:pt x="0" y="10285"/>
                    </a:lnTo>
                    <a:lnTo>
                      <a:pt x="1028" y="12342"/>
                    </a:lnTo>
                    <a:lnTo>
                      <a:pt x="2571" y="14400"/>
                    </a:lnTo>
                    <a:lnTo>
                      <a:pt x="6685" y="19542"/>
                    </a:lnTo>
                    <a:lnTo>
                      <a:pt x="7714" y="21600"/>
                    </a:lnTo>
                    <a:lnTo>
                      <a:pt x="10800" y="21600"/>
                    </a:lnTo>
                    <a:lnTo>
                      <a:pt x="11314" y="16971"/>
                    </a:lnTo>
                    <a:lnTo>
                      <a:pt x="11828" y="16971"/>
                    </a:lnTo>
                    <a:lnTo>
                      <a:pt x="12857" y="15942"/>
                    </a:lnTo>
                    <a:lnTo>
                      <a:pt x="13885" y="14400"/>
                    </a:lnTo>
                    <a:lnTo>
                      <a:pt x="15428" y="12342"/>
                    </a:lnTo>
                    <a:lnTo>
                      <a:pt x="14914" y="12342"/>
                    </a:lnTo>
                    <a:lnTo>
                      <a:pt x="14914" y="9771"/>
                    </a:lnTo>
                    <a:lnTo>
                      <a:pt x="15428" y="8228"/>
                    </a:lnTo>
                    <a:lnTo>
                      <a:pt x="16457" y="6685"/>
                    </a:lnTo>
                    <a:lnTo>
                      <a:pt x="16457" y="5657"/>
                    </a:lnTo>
                    <a:lnTo>
                      <a:pt x="17485" y="5142"/>
                    </a:lnTo>
                    <a:lnTo>
                      <a:pt x="18000" y="4628"/>
                    </a:lnTo>
                    <a:lnTo>
                      <a:pt x="19028" y="4114"/>
                    </a:lnTo>
                    <a:lnTo>
                      <a:pt x="20057" y="4114"/>
                    </a:lnTo>
                    <a:lnTo>
                      <a:pt x="21599" y="4628"/>
                    </a:lnTo>
                    <a:lnTo>
                      <a:pt x="21599" y="514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58" name="AutoShape 72"/>
              <p:cNvSpPr>
                <a:spLocks/>
              </p:cNvSpPr>
              <p:nvPr/>
            </p:nvSpPr>
            <p:spPr bwMode="auto">
              <a:xfrm>
                <a:off x="552724" y="1340936"/>
                <a:ext cx="40894" cy="79503"/>
              </a:xfrm>
              <a:custGeom>
                <a:avLst/>
                <a:gdLst>
                  <a:gd name="T0" fmla="*/ 20447 w 21600"/>
                  <a:gd name="T1" fmla="*/ 39752 h 21600"/>
                  <a:gd name="T2" fmla="*/ 20447 w 21600"/>
                  <a:gd name="T3" fmla="*/ 39752 h 21600"/>
                  <a:gd name="T4" fmla="*/ 20447 w 21600"/>
                  <a:gd name="T5" fmla="*/ 39752 h 21600"/>
                  <a:gd name="T6" fmla="*/ 20447 w 21600"/>
                  <a:gd name="T7" fmla="*/ 397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7199"/>
                    </a:moveTo>
                    <a:lnTo>
                      <a:pt x="6171" y="10080"/>
                    </a:lnTo>
                    <a:lnTo>
                      <a:pt x="7714" y="10080"/>
                    </a:lnTo>
                    <a:lnTo>
                      <a:pt x="7714" y="11519"/>
                    </a:lnTo>
                    <a:lnTo>
                      <a:pt x="9257" y="12959"/>
                    </a:lnTo>
                    <a:lnTo>
                      <a:pt x="9257" y="14399"/>
                    </a:lnTo>
                    <a:lnTo>
                      <a:pt x="7714" y="14399"/>
                    </a:lnTo>
                    <a:lnTo>
                      <a:pt x="7714" y="15839"/>
                    </a:lnTo>
                    <a:lnTo>
                      <a:pt x="6171" y="17280"/>
                    </a:lnTo>
                    <a:lnTo>
                      <a:pt x="6171" y="21600"/>
                    </a:lnTo>
                    <a:lnTo>
                      <a:pt x="13885" y="17999"/>
                    </a:lnTo>
                    <a:lnTo>
                      <a:pt x="20057" y="15839"/>
                    </a:lnTo>
                    <a:lnTo>
                      <a:pt x="20057" y="14399"/>
                    </a:lnTo>
                    <a:lnTo>
                      <a:pt x="21599" y="13680"/>
                    </a:lnTo>
                    <a:lnTo>
                      <a:pt x="21599" y="12959"/>
                    </a:lnTo>
                    <a:lnTo>
                      <a:pt x="20057" y="12239"/>
                    </a:lnTo>
                    <a:lnTo>
                      <a:pt x="20057" y="6479"/>
                    </a:lnTo>
                    <a:lnTo>
                      <a:pt x="18514" y="5039"/>
                    </a:lnTo>
                    <a:lnTo>
                      <a:pt x="16971" y="2879"/>
                    </a:lnTo>
                    <a:lnTo>
                      <a:pt x="15428" y="1439"/>
                    </a:lnTo>
                    <a:lnTo>
                      <a:pt x="12342" y="0"/>
                    </a:lnTo>
                    <a:lnTo>
                      <a:pt x="6171" y="0"/>
                    </a:lnTo>
                    <a:lnTo>
                      <a:pt x="4628" y="719"/>
                    </a:lnTo>
                    <a:lnTo>
                      <a:pt x="0" y="719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59" name="AutoShape 73"/>
              <p:cNvSpPr>
                <a:spLocks/>
              </p:cNvSpPr>
              <p:nvPr/>
            </p:nvSpPr>
            <p:spPr bwMode="auto">
              <a:xfrm>
                <a:off x="427404" y="1237583"/>
                <a:ext cx="207108" cy="151055"/>
              </a:xfrm>
              <a:custGeom>
                <a:avLst/>
                <a:gdLst>
                  <a:gd name="T0" fmla="*/ 103554 w 21600"/>
                  <a:gd name="T1" fmla="*/ 75528 h 21600"/>
                  <a:gd name="T2" fmla="*/ 103554 w 21600"/>
                  <a:gd name="T3" fmla="*/ 75528 h 21600"/>
                  <a:gd name="T4" fmla="*/ 103554 w 21600"/>
                  <a:gd name="T5" fmla="*/ 75528 h 21600"/>
                  <a:gd name="T6" fmla="*/ 103554 w 21600"/>
                  <a:gd name="T7" fmla="*/ 7552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3954" y="9852"/>
                    </a:moveTo>
                    <a:lnTo>
                      <a:pt x="3042" y="7957"/>
                    </a:lnTo>
                    <a:lnTo>
                      <a:pt x="3042" y="7578"/>
                    </a:lnTo>
                    <a:lnTo>
                      <a:pt x="2738" y="7200"/>
                    </a:lnTo>
                    <a:lnTo>
                      <a:pt x="3042" y="6821"/>
                    </a:lnTo>
                    <a:lnTo>
                      <a:pt x="2738" y="6442"/>
                    </a:lnTo>
                    <a:lnTo>
                      <a:pt x="2129" y="6442"/>
                    </a:lnTo>
                    <a:lnTo>
                      <a:pt x="304" y="5305"/>
                    </a:lnTo>
                    <a:lnTo>
                      <a:pt x="0" y="4926"/>
                    </a:lnTo>
                    <a:lnTo>
                      <a:pt x="304" y="4547"/>
                    </a:lnTo>
                    <a:lnTo>
                      <a:pt x="1521" y="3789"/>
                    </a:lnTo>
                    <a:lnTo>
                      <a:pt x="3042" y="3031"/>
                    </a:lnTo>
                    <a:lnTo>
                      <a:pt x="4259" y="2652"/>
                    </a:lnTo>
                    <a:lnTo>
                      <a:pt x="4867" y="2273"/>
                    </a:lnTo>
                    <a:lnTo>
                      <a:pt x="8518" y="1894"/>
                    </a:lnTo>
                    <a:lnTo>
                      <a:pt x="8214" y="1136"/>
                    </a:lnTo>
                    <a:lnTo>
                      <a:pt x="8822" y="378"/>
                    </a:lnTo>
                    <a:lnTo>
                      <a:pt x="8822" y="0"/>
                    </a:lnTo>
                    <a:lnTo>
                      <a:pt x="9126" y="0"/>
                    </a:lnTo>
                    <a:lnTo>
                      <a:pt x="9430" y="1894"/>
                    </a:lnTo>
                    <a:lnTo>
                      <a:pt x="10343" y="4547"/>
                    </a:lnTo>
                    <a:lnTo>
                      <a:pt x="13081" y="4547"/>
                    </a:lnTo>
                    <a:lnTo>
                      <a:pt x="13385" y="4168"/>
                    </a:lnTo>
                    <a:lnTo>
                      <a:pt x="13994" y="4168"/>
                    </a:lnTo>
                    <a:lnTo>
                      <a:pt x="14602" y="3789"/>
                    </a:lnTo>
                    <a:lnTo>
                      <a:pt x="15515" y="3410"/>
                    </a:lnTo>
                    <a:lnTo>
                      <a:pt x="16123" y="3410"/>
                    </a:lnTo>
                    <a:lnTo>
                      <a:pt x="16428" y="3789"/>
                    </a:lnTo>
                    <a:lnTo>
                      <a:pt x="16732" y="4547"/>
                    </a:lnTo>
                    <a:lnTo>
                      <a:pt x="16732" y="6442"/>
                    </a:lnTo>
                    <a:lnTo>
                      <a:pt x="18253" y="7957"/>
                    </a:lnTo>
                    <a:lnTo>
                      <a:pt x="18861" y="7578"/>
                    </a:lnTo>
                    <a:lnTo>
                      <a:pt x="18861" y="8336"/>
                    </a:lnTo>
                    <a:lnTo>
                      <a:pt x="19470" y="9473"/>
                    </a:lnTo>
                    <a:lnTo>
                      <a:pt x="19470" y="10610"/>
                    </a:lnTo>
                    <a:lnTo>
                      <a:pt x="20383" y="12884"/>
                    </a:lnTo>
                    <a:lnTo>
                      <a:pt x="20687" y="13263"/>
                    </a:lnTo>
                    <a:lnTo>
                      <a:pt x="20991" y="14021"/>
                    </a:lnTo>
                    <a:lnTo>
                      <a:pt x="20991" y="14778"/>
                    </a:lnTo>
                    <a:lnTo>
                      <a:pt x="19774" y="16294"/>
                    </a:lnTo>
                    <a:lnTo>
                      <a:pt x="21599" y="20842"/>
                    </a:lnTo>
                    <a:lnTo>
                      <a:pt x="17340" y="21600"/>
                    </a:lnTo>
                    <a:lnTo>
                      <a:pt x="17036" y="20842"/>
                    </a:lnTo>
                    <a:lnTo>
                      <a:pt x="17036" y="18568"/>
                    </a:lnTo>
                    <a:lnTo>
                      <a:pt x="16732" y="17431"/>
                    </a:lnTo>
                    <a:lnTo>
                      <a:pt x="16732" y="16673"/>
                    </a:lnTo>
                    <a:lnTo>
                      <a:pt x="16428" y="16294"/>
                    </a:lnTo>
                    <a:lnTo>
                      <a:pt x="16123" y="15536"/>
                    </a:lnTo>
                    <a:lnTo>
                      <a:pt x="15515" y="14778"/>
                    </a:lnTo>
                    <a:lnTo>
                      <a:pt x="14602" y="14778"/>
                    </a:lnTo>
                    <a:lnTo>
                      <a:pt x="14298" y="15157"/>
                    </a:lnTo>
                    <a:lnTo>
                      <a:pt x="13994" y="15157"/>
                    </a:lnTo>
                    <a:lnTo>
                      <a:pt x="13081" y="18568"/>
                    </a:lnTo>
                    <a:lnTo>
                      <a:pt x="9735" y="14400"/>
                    </a:lnTo>
                    <a:lnTo>
                      <a:pt x="8822" y="14400"/>
                    </a:lnTo>
                    <a:lnTo>
                      <a:pt x="8822" y="14021"/>
                    </a:lnTo>
                    <a:lnTo>
                      <a:pt x="8214" y="13642"/>
                    </a:lnTo>
                    <a:lnTo>
                      <a:pt x="7301" y="12505"/>
                    </a:lnTo>
                    <a:lnTo>
                      <a:pt x="6997" y="11368"/>
                    </a:lnTo>
                    <a:lnTo>
                      <a:pt x="6692" y="10610"/>
                    </a:lnTo>
                    <a:lnTo>
                      <a:pt x="5780" y="11368"/>
                    </a:lnTo>
                    <a:lnTo>
                      <a:pt x="3954" y="9852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60" name="AutoShape 74"/>
              <p:cNvSpPr>
                <a:spLocks/>
              </p:cNvSpPr>
              <p:nvPr/>
            </p:nvSpPr>
            <p:spPr bwMode="auto">
              <a:xfrm>
                <a:off x="515787" y="1192532"/>
                <a:ext cx="110810" cy="76853"/>
              </a:xfrm>
              <a:custGeom>
                <a:avLst/>
                <a:gdLst>
                  <a:gd name="T0" fmla="*/ 55405 w 21600"/>
                  <a:gd name="T1" fmla="*/ 38427 h 21600"/>
                  <a:gd name="T2" fmla="*/ 55405 w 21600"/>
                  <a:gd name="T3" fmla="*/ 38427 h 21600"/>
                  <a:gd name="T4" fmla="*/ 55405 w 21600"/>
                  <a:gd name="T5" fmla="*/ 38427 h 21600"/>
                  <a:gd name="T6" fmla="*/ 55405 w 21600"/>
                  <a:gd name="T7" fmla="*/ 3842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1936" y="6703"/>
                    </a:moveTo>
                    <a:lnTo>
                      <a:pt x="10231" y="6703"/>
                    </a:lnTo>
                    <a:lnTo>
                      <a:pt x="9663" y="7448"/>
                    </a:lnTo>
                    <a:lnTo>
                      <a:pt x="8526" y="8193"/>
                    </a:lnTo>
                    <a:lnTo>
                      <a:pt x="7389" y="8193"/>
                    </a:lnTo>
                    <a:lnTo>
                      <a:pt x="5684" y="8937"/>
                    </a:lnTo>
                    <a:lnTo>
                      <a:pt x="3410" y="8193"/>
                    </a:lnTo>
                    <a:lnTo>
                      <a:pt x="1705" y="5958"/>
                    </a:lnTo>
                    <a:lnTo>
                      <a:pt x="1705" y="6703"/>
                    </a:lnTo>
                    <a:lnTo>
                      <a:pt x="1136" y="6703"/>
                    </a:lnTo>
                    <a:lnTo>
                      <a:pt x="568" y="7448"/>
                    </a:lnTo>
                    <a:lnTo>
                      <a:pt x="0" y="8937"/>
                    </a:lnTo>
                    <a:lnTo>
                      <a:pt x="0" y="14151"/>
                    </a:lnTo>
                    <a:lnTo>
                      <a:pt x="568" y="15641"/>
                    </a:lnTo>
                    <a:lnTo>
                      <a:pt x="1136" y="17875"/>
                    </a:lnTo>
                    <a:lnTo>
                      <a:pt x="1136" y="19365"/>
                    </a:lnTo>
                    <a:lnTo>
                      <a:pt x="1705" y="20855"/>
                    </a:lnTo>
                    <a:lnTo>
                      <a:pt x="2273" y="21600"/>
                    </a:lnTo>
                    <a:lnTo>
                      <a:pt x="7957" y="21600"/>
                    </a:lnTo>
                    <a:lnTo>
                      <a:pt x="10231" y="20110"/>
                    </a:lnTo>
                    <a:lnTo>
                      <a:pt x="10800" y="20110"/>
                    </a:lnTo>
                    <a:lnTo>
                      <a:pt x="13073" y="19365"/>
                    </a:lnTo>
                    <a:lnTo>
                      <a:pt x="13642" y="20110"/>
                    </a:lnTo>
                    <a:lnTo>
                      <a:pt x="15915" y="20110"/>
                    </a:lnTo>
                    <a:lnTo>
                      <a:pt x="15915" y="19365"/>
                    </a:lnTo>
                    <a:lnTo>
                      <a:pt x="17052" y="19365"/>
                    </a:lnTo>
                    <a:lnTo>
                      <a:pt x="17621" y="17875"/>
                    </a:lnTo>
                    <a:lnTo>
                      <a:pt x="18757" y="17131"/>
                    </a:lnTo>
                    <a:lnTo>
                      <a:pt x="19326" y="15641"/>
                    </a:lnTo>
                    <a:lnTo>
                      <a:pt x="20463" y="11172"/>
                    </a:lnTo>
                    <a:lnTo>
                      <a:pt x="20463" y="7448"/>
                    </a:lnTo>
                    <a:lnTo>
                      <a:pt x="21031" y="5958"/>
                    </a:lnTo>
                    <a:lnTo>
                      <a:pt x="21031" y="4468"/>
                    </a:lnTo>
                    <a:lnTo>
                      <a:pt x="21600" y="3724"/>
                    </a:lnTo>
                    <a:lnTo>
                      <a:pt x="19894" y="0"/>
                    </a:lnTo>
                    <a:lnTo>
                      <a:pt x="19326" y="744"/>
                    </a:lnTo>
                    <a:lnTo>
                      <a:pt x="15915" y="744"/>
                    </a:lnTo>
                    <a:lnTo>
                      <a:pt x="15347" y="1489"/>
                    </a:lnTo>
                    <a:lnTo>
                      <a:pt x="14778" y="1489"/>
                    </a:lnTo>
                    <a:lnTo>
                      <a:pt x="13073" y="2979"/>
                    </a:lnTo>
                    <a:lnTo>
                      <a:pt x="13073" y="5213"/>
                    </a:lnTo>
                    <a:lnTo>
                      <a:pt x="12505" y="5958"/>
                    </a:lnTo>
                    <a:lnTo>
                      <a:pt x="12505" y="6703"/>
                    </a:lnTo>
                    <a:lnTo>
                      <a:pt x="11936" y="6703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61" name="AutoShape 75"/>
              <p:cNvSpPr>
                <a:spLocks/>
              </p:cNvSpPr>
              <p:nvPr/>
            </p:nvSpPr>
            <p:spPr bwMode="auto">
              <a:xfrm>
                <a:off x="431362" y="1136880"/>
                <a:ext cx="200512" cy="87454"/>
              </a:xfrm>
              <a:custGeom>
                <a:avLst/>
                <a:gdLst>
                  <a:gd name="T0" fmla="*/ 100256 w 21600"/>
                  <a:gd name="T1" fmla="*/ 43727 h 21600"/>
                  <a:gd name="T2" fmla="*/ 100256 w 21600"/>
                  <a:gd name="T3" fmla="*/ 43727 h 21600"/>
                  <a:gd name="T4" fmla="*/ 100256 w 21600"/>
                  <a:gd name="T5" fmla="*/ 43727 h 21600"/>
                  <a:gd name="T6" fmla="*/ 100256 w 21600"/>
                  <a:gd name="T7" fmla="*/ 4372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7854"/>
                    </a:moveTo>
                    <a:lnTo>
                      <a:pt x="20973" y="7200"/>
                    </a:lnTo>
                    <a:lnTo>
                      <a:pt x="20034" y="5236"/>
                    </a:lnTo>
                    <a:lnTo>
                      <a:pt x="19721" y="5236"/>
                    </a:lnTo>
                    <a:lnTo>
                      <a:pt x="19095" y="3927"/>
                    </a:lnTo>
                    <a:lnTo>
                      <a:pt x="18469" y="3927"/>
                    </a:lnTo>
                    <a:lnTo>
                      <a:pt x="17843" y="4581"/>
                    </a:lnTo>
                    <a:lnTo>
                      <a:pt x="17217" y="4581"/>
                    </a:lnTo>
                    <a:lnTo>
                      <a:pt x="16591" y="5890"/>
                    </a:lnTo>
                    <a:lnTo>
                      <a:pt x="16278" y="5890"/>
                    </a:lnTo>
                    <a:lnTo>
                      <a:pt x="16278" y="7854"/>
                    </a:lnTo>
                    <a:lnTo>
                      <a:pt x="15965" y="7854"/>
                    </a:lnTo>
                    <a:lnTo>
                      <a:pt x="15652" y="7200"/>
                    </a:lnTo>
                    <a:lnTo>
                      <a:pt x="15026" y="7200"/>
                    </a:lnTo>
                    <a:lnTo>
                      <a:pt x="14713" y="7854"/>
                    </a:lnTo>
                    <a:lnTo>
                      <a:pt x="14086" y="7854"/>
                    </a:lnTo>
                    <a:lnTo>
                      <a:pt x="13147" y="8509"/>
                    </a:lnTo>
                    <a:lnTo>
                      <a:pt x="13147" y="7200"/>
                    </a:lnTo>
                    <a:lnTo>
                      <a:pt x="12521" y="7200"/>
                    </a:lnTo>
                    <a:lnTo>
                      <a:pt x="11895" y="6545"/>
                    </a:lnTo>
                    <a:lnTo>
                      <a:pt x="10643" y="4581"/>
                    </a:lnTo>
                    <a:lnTo>
                      <a:pt x="9391" y="4581"/>
                    </a:lnTo>
                    <a:lnTo>
                      <a:pt x="9078" y="2618"/>
                    </a:lnTo>
                    <a:lnTo>
                      <a:pt x="7200" y="2618"/>
                    </a:lnTo>
                    <a:lnTo>
                      <a:pt x="6573" y="1309"/>
                    </a:lnTo>
                    <a:lnTo>
                      <a:pt x="5634" y="1309"/>
                    </a:lnTo>
                    <a:lnTo>
                      <a:pt x="5321" y="0"/>
                    </a:lnTo>
                    <a:lnTo>
                      <a:pt x="4695" y="0"/>
                    </a:lnTo>
                    <a:lnTo>
                      <a:pt x="4695" y="654"/>
                    </a:lnTo>
                    <a:lnTo>
                      <a:pt x="4382" y="654"/>
                    </a:lnTo>
                    <a:lnTo>
                      <a:pt x="4382" y="1963"/>
                    </a:lnTo>
                    <a:lnTo>
                      <a:pt x="3756" y="1963"/>
                    </a:lnTo>
                    <a:lnTo>
                      <a:pt x="3756" y="1309"/>
                    </a:lnTo>
                    <a:lnTo>
                      <a:pt x="3443" y="1309"/>
                    </a:lnTo>
                    <a:lnTo>
                      <a:pt x="3443" y="654"/>
                    </a:lnTo>
                    <a:lnTo>
                      <a:pt x="3130" y="0"/>
                    </a:lnTo>
                    <a:lnTo>
                      <a:pt x="2817" y="0"/>
                    </a:lnTo>
                    <a:lnTo>
                      <a:pt x="3130" y="1309"/>
                    </a:lnTo>
                    <a:lnTo>
                      <a:pt x="2504" y="1309"/>
                    </a:lnTo>
                    <a:lnTo>
                      <a:pt x="2191" y="1963"/>
                    </a:lnTo>
                    <a:lnTo>
                      <a:pt x="939" y="1963"/>
                    </a:lnTo>
                    <a:lnTo>
                      <a:pt x="939" y="2618"/>
                    </a:lnTo>
                    <a:lnTo>
                      <a:pt x="0" y="2618"/>
                    </a:lnTo>
                    <a:lnTo>
                      <a:pt x="0" y="5890"/>
                    </a:lnTo>
                    <a:lnTo>
                      <a:pt x="1252" y="6545"/>
                    </a:lnTo>
                    <a:lnTo>
                      <a:pt x="1878" y="8509"/>
                    </a:lnTo>
                    <a:lnTo>
                      <a:pt x="2504" y="13745"/>
                    </a:lnTo>
                    <a:lnTo>
                      <a:pt x="2817" y="13745"/>
                    </a:lnTo>
                    <a:lnTo>
                      <a:pt x="2817" y="15054"/>
                    </a:lnTo>
                    <a:lnTo>
                      <a:pt x="3756" y="15054"/>
                    </a:lnTo>
                    <a:lnTo>
                      <a:pt x="4069" y="15709"/>
                    </a:lnTo>
                    <a:lnTo>
                      <a:pt x="4695" y="15054"/>
                    </a:lnTo>
                    <a:lnTo>
                      <a:pt x="5008" y="15054"/>
                    </a:lnTo>
                    <a:lnTo>
                      <a:pt x="5321" y="13745"/>
                    </a:lnTo>
                    <a:lnTo>
                      <a:pt x="6573" y="13745"/>
                    </a:lnTo>
                    <a:lnTo>
                      <a:pt x="6573" y="15709"/>
                    </a:lnTo>
                    <a:lnTo>
                      <a:pt x="6886" y="15709"/>
                    </a:lnTo>
                    <a:lnTo>
                      <a:pt x="7200" y="16363"/>
                    </a:lnTo>
                    <a:lnTo>
                      <a:pt x="9078" y="16363"/>
                    </a:lnTo>
                    <a:lnTo>
                      <a:pt x="9391" y="17018"/>
                    </a:lnTo>
                    <a:lnTo>
                      <a:pt x="9391" y="17672"/>
                    </a:lnTo>
                    <a:lnTo>
                      <a:pt x="9704" y="18981"/>
                    </a:lnTo>
                    <a:lnTo>
                      <a:pt x="10330" y="19636"/>
                    </a:lnTo>
                    <a:lnTo>
                      <a:pt x="10643" y="20945"/>
                    </a:lnTo>
                    <a:lnTo>
                      <a:pt x="11269" y="20945"/>
                    </a:lnTo>
                    <a:lnTo>
                      <a:pt x="11582" y="21600"/>
                    </a:lnTo>
                    <a:lnTo>
                      <a:pt x="12834" y="21600"/>
                    </a:lnTo>
                    <a:lnTo>
                      <a:pt x="14713" y="19636"/>
                    </a:lnTo>
                    <a:lnTo>
                      <a:pt x="15965" y="19636"/>
                    </a:lnTo>
                    <a:lnTo>
                      <a:pt x="15965" y="18981"/>
                    </a:lnTo>
                    <a:lnTo>
                      <a:pt x="16278" y="18327"/>
                    </a:lnTo>
                    <a:lnTo>
                      <a:pt x="16278" y="16363"/>
                    </a:lnTo>
                    <a:lnTo>
                      <a:pt x="16591" y="16363"/>
                    </a:lnTo>
                    <a:lnTo>
                      <a:pt x="17530" y="14400"/>
                    </a:lnTo>
                    <a:lnTo>
                      <a:pt x="17843" y="14400"/>
                    </a:lnTo>
                    <a:lnTo>
                      <a:pt x="18469" y="15054"/>
                    </a:lnTo>
                    <a:lnTo>
                      <a:pt x="19095" y="14400"/>
                    </a:lnTo>
                    <a:lnTo>
                      <a:pt x="19721" y="14400"/>
                    </a:lnTo>
                    <a:lnTo>
                      <a:pt x="20660" y="12436"/>
                    </a:lnTo>
                    <a:lnTo>
                      <a:pt x="21599" y="12436"/>
                    </a:lnTo>
                    <a:lnTo>
                      <a:pt x="21286" y="11781"/>
                    </a:lnTo>
                    <a:lnTo>
                      <a:pt x="21286" y="9818"/>
                    </a:lnTo>
                    <a:lnTo>
                      <a:pt x="21599" y="8509"/>
                    </a:lnTo>
                    <a:lnTo>
                      <a:pt x="21599" y="7854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62" name="AutoShape 76"/>
              <p:cNvSpPr>
                <a:spLocks/>
              </p:cNvSpPr>
              <p:nvPr/>
            </p:nvSpPr>
            <p:spPr bwMode="auto">
              <a:xfrm>
                <a:off x="453787" y="1009677"/>
                <a:ext cx="221619" cy="161655"/>
              </a:xfrm>
              <a:custGeom>
                <a:avLst/>
                <a:gdLst>
                  <a:gd name="T0" fmla="*/ 110810 w 21600"/>
                  <a:gd name="T1" fmla="*/ 80828 h 21600"/>
                  <a:gd name="T2" fmla="*/ 110810 w 21600"/>
                  <a:gd name="T3" fmla="*/ 80828 h 21600"/>
                  <a:gd name="T4" fmla="*/ 110810 w 21600"/>
                  <a:gd name="T5" fmla="*/ 80828 h 21600"/>
                  <a:gd name="T6" fmla="*/ 110810 w 21600"/>
                  <a:gd name="T7" fmla="*/ 8082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2789" y="708"/>
                    </a:moveTo>
                    <a:lnTo>
                      <a:pt x="11936" y="0"/>
                    </a:lnTo>
                    <a:lnTo>
                      <a:pt x="11936" y="354"/>
                    </a:lnTo>
                    <a:lnTo>
                      <a:pt x="11652" y="708"/>
                    </a:lnTo>
                    <a:lnTo>
                      <a:pt x="11652" y="1416"/>
                    </a:lnTo>
                    <a:lnTo>
                      <a:pt x="11084" y="2124"/>
                    </a:lnTo>
                    <a:lnTo>
                      <a:pt x="8526" y="3186"/>
                    </a:lnTo>
                    <a:lnTo>
                      <a:pt x="7389" y="3186"/>
                    </a:lnTo>
                    <a:lnTo>
                      <a:pt x="7389" y="2832"/>
                    </a:lnTo>
                    <a:lnTo>
                      <a:pt x="5968" y="2832"/>
                    </a:lnTo>
                    <a:lnTo>
                      <a:pt x="5115" y="3895"/>
                    </a:lnTo>
                    <a:lnTo>
                      <a:pt x="4547" y="4249"/>
                    </a:lnTo>
                    <a:lnTo>
                      <a:pt x="4263" y="4603"/>
                    </a:lnTo>
                    <a:lnTo>
                      <a:pt x="4263" y="4957"/>
                    </a:lnTo>
                    <a:lnTo>
                      <a:pt x="568" y="5665"/>
                    </a:lnTo>
                    <a:lnTo>
                      <a:pt x="568" y="9560"/>
                    </a:lnTo>
                    <a:lnTo>
                      <a:pt x="0" y="9560"/>
                    </a:lnTo>
                    <a:lnTo>
                      <a:pt x="0" y="9914"/>
                    </a:lnTo>
                    <a:lnTo>
                      <a:pt x="284" y="9914"/>
                    </a:lnTo>
                    <a:lnTo>
                      <a:pt x="568" y="10622"/>
                    </a:lnTo>
                    <a:lnTo>
                      <a:pt x="852" y="10977"/>
                    </a:lnTo>
                    <a:lnTo>
                      <a:pt x="1136" y="10977"/>
                    </a:lnTo>
                    <a:lnTo>
                      <a:pt x="1136" y="11331"/>
                    </a:lnTo>
                    <a:lnTo>
                      <a:pt x="1705" y="12039"/>
                    </a:lnTo>
                    <a:lnTo>
                      <a:pt x="1705" y="12393"/>
                    </a:lnTo>
                    <a:lnTo>
                      <a:pt x="852" y="13455"/>
                    </a:lnTo>
                    <a:lnTo>
                      <a:pt x="852" y="13809"/>
                    </a:lnTo>
                    <a:lnTo>
                      <a:pt x="1136" y="14163"/>
                    </a:lnTo>
                    <a:lnTo>
                      <a:pt x="1136" y="14872"/>
                    </a:lnTo>
                    <a:lnTo>
                      <a:pt x="852" y="15226"/>
                    </a:lnTo>
                    <a:lnTo>
                      <a:pt x="852" y="15580"/>
                    </a:lnTo>
                    <a:lnTo>
                      <a:pt x="1136" y="15934"/>
                    </a:lnTo>
                    <a:lnTo>
                      <a:pt x="852" y="15934"/>
                    </a:lnTo>
                    <a:lnTo>
                      <a:pt x="852" y="16288"/>
                    </a:lnTo>
                    <a:lnTo>
                      <a:pt x="1136" y="16642"/>
                    </a:lnTo>
                    <a:lnTo>
                      <a:pt x="1136" y="17350"/>
                    </a:lnTo>
                    <a:lnTo>
                      <a:pt x="852" y="17704"/>
                    </a:lnTo>
                    <a:lnTo>
                      <a:pt x="1136" y="17704"/>
                    </a:lnTo>
                    <a:lnTo>
                      <a:pt x="1136" y="18059"/>
                    </a:lnTo>
                    <a:lnTo>
                      <a:pt x="1705" y="18059"/>
                    </a:lnTo>
                    <a:lnTo>
                      <a:pt x="1705" y="17350"/>
                    </a:lnTo>
                    <a:lnTo>
                      <a:pt x="1989" y="17350"/>
                    </a:lnTo>
                    <a:lnTo>
                      <a:pt x="1989" y="16996"/>
                    </a:lnTo>
                    <a:lnTo>
                      <a:pt x="2557" y="16996"/>
                    </a:lnTo>
                    <a:lnTo>
                      <a:pt x="2842" y="17704"/>
                    </a:lnTo>
                    <a:lnTo>
                      <a:pt x="3694" y="17704"/>
                    </a:lnTo>
                    <a:lnTo>
                      <a:pt x="4263" y="18413"/>
                    </a:lnTo>
                    <a:lnTo>
                      <a:pt x="5968" y="18413"/>
                    </a:lnTo>
                    <a:lnTo>
                      <a:pt x="6252" y="19475"/>
                    </a:lnTo>
                    <a:lnTo>
                      <a:pt x="7389" y="19475"/>
                    </a:lnTo>
                    <a:lnTo>
                      <a:pt x="8526" y="20537"/>
                    </a:lnTo>
                    <a:lnTo>
                      <a:pt x="9094" y="20891"/>
                    </a:lnTo>
                    <a:lnTo>
                      <a:pt x="9663" y="20891"/>
                    </a:lnTo>
                    <a:lnTo>
                      <a:pt x="9663" y="21599"/>
                    </a:lnTo>
                    <a:lnTo>
                      <a:pt x="10515" y="21245"/>
                    </a:lnTo>
                    <a:lnTo>
                      <a:pt x="11084" y="21245"/>
                    </a:lnTo>
                    <a:lnTo>
                      <a:pt x="11368" y="20891"/>
                    </a:lnTo>
                    <a:lnTo>
                      <a:pt x="11936" y="20891"/>
                    </a:lnTo>
                    <a:lnTo>
                      <a:pt x="12221" y="21245"/>
                    </a:lnTo>
                    <a:lnTo>
                      <a:pt x="12505" y="21245"/>
                    </a:lnTo>
                    <a:lnTo>
                      <a:pt x="12505" y="20183"/>
                    </a:lnTo>
                    <a:lnTo>
                      <a:pt x="12789" y="20183"/>
                    </a:lnTo>
                    <a:lnTo>
                      <a:pt x="13357" y="19475"/>
                    </a:lnTo>
                    <a:lnTo>
                      <a:pt x="13926" y="19475"/>
                    </a:lnTo>
                    <a:lnTo>
                      <a:pt x="14494" y="19121"/>
                    </a:lnTo>
                    <a:lnTo>
                      <a:pt x="15063" y="19121"/>
                    </a:lnTo>
                    <a:lnTo>
                      <a:pt x="15631" y="19829"/>
                    </a:lnTo>
                    <a:lnTo>
                      <a:pt x="15915" y="19829"/>
                    </a:lnTo>
                    <a:lnTo>
                      <a:pt x="16768" y="20891"/>
                    </a:lnTo>
                    <a:lnTo>
                      <a:pt x="17336" y="21245"/>
                    </a:lnTo>
                    <a:lnTo>
                      <a:pt x="18189" y="21245"/>
                    </a:lnTo>
                    <a:lnTo>
                      <a:pt x="18189" y="20891"/>
                    </a:lnTo>
                    <a:lnTo>
                      <a:pt x="21315" y="18413"/>
                    </a:lnTo>
                    <a:lnTo>
                      <a:pt x="21600" y="18059"/>
                    </a:lnTo>
                    <a:lnTo>
                      <a:pt x="21600" y="17704"/>
                    </a:lnTo>
                    <a:lnTo>
                      <a:pt x="21315" y="17350"/>
                    </a:lnTo>
                    <a:lnTo>
                      <a:pt x="20747" y="15226"/>
                    </a:lnTo>
                    <a:lnTo>
                      <a:pt x="20747" y="14872"/>
                    </a:lnTo>
                    <a:lnTo>
                      <a:pt x="20463" y="14518"/>
                    </a:lnTo>
                    <a:lnTo>
                      <a:pt x="20178" y="13809"/>
                    </a:lnTo>
                    <a:lnTo>
                      <a:pt x="19894" y="12747"/>
                    </a:lnTo>
                    <a:lnTo>
                      <a:pt x="18757" y="11331"/>
                    </a:lnTo>
                    <a:lnTo>
                      <a:pt x="18473" y="10622"/>
                    </a:lnTo>
                    <a:lnTo>
                      <a:pt x="17905" y="10268"/>
                    </a:lnTo>
                    <a:lnTo>
                      <a:pt x="18189" y="10268"/>
                    </a:lnTo>
                    <a:lnTo>
                      <a:pt x="18757" y="9560"/>
                    </a:lnTo>
                    <a:lnTo>
                      <a:pt x="19326" y="8144"/>
                    </a:lnTo>
                    <a:lnTo>
                      <a:pt x="19042" y="7081"/>
                    </a:lnTo>
                    <a:lnTo>
                      <a:pt x="18189" y="4957"/>
                    </a:lnTo>
                    <a:lnTo>
                      <a:pt x="17905" y="3895"/>
                    </a:lnTo>
                    <a:lnTo>
                      <a:pt x="17621" y="3186"/>
                    </a:lnTo>
                    <a:lnTo>
                      <a:pt x="17052" y="2478"/>
                    </a:lnTo>
                    <a:lnTo>
                      <a:pt x="16484" y="2124"/>
                    </a:lnTo>
                    <a:lnTo>
                      <a:pt x="15915" y="1416"/>
                    </a:lnTo>
                    <a:lnTo>
                      <a:pt x="15915" y="1062"/>
                    </a:lnTo>
                    <a:lnTo>
                      <a:pt x="15631" y="1062"/>
                    </a:lnTo>
                    <a:lnTo>
                      <a:pt x="15347" y="1416"/>
                    </a:lnTo>
                    <a:lnTo>
                      <a:pt x="13357" y="1416"/>
                    </a:lnTo>
                    <a:lnTo>
                      <a:pt x="12789" y="708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63" name="AutoShape 77"/>
              <p:cNvSpPr>
                <a:spLocks/>
              </p:cNvSpPr>
              <p:nvPr/>
            </p:nvSpPr>
            <p:spPr bwMode="auto">
              <a:xfrm>
                <a:off x="596256" y="1192532"/>
                <a:ext cx="149065" cy="111304"/>
              </a:xfrm>
              <a:custGeom>
                <a:avLst/>
                <a:gdLst>
                  <a:gd name="T0" fmla="*/ 74533 w 21600"/>
                  <a:gd name="T1" fmla="*/ 55652 h 21600"/>
                  <a:gd name="T2" fmla="*/ 74533 w 21600"/>
                  <a:gd name="T3" fmla="*/ 55652 h 21600"/>
                  <a:gd name="T4" fmla="*/ 74533 w 21600"/>
                  <a:gd name="T5" fmla="*/ 55652 h 21600"/>
                  <a:gd name="T6" fmla="*/ 74533 w 21600"/>
                  <a:gd name="T7" fmla="*/ 556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4235" y="1542"/>
                    </a:moveTo>
                    <a:lnTo>
                      <a:pt x="4658" y="1028"/>
                    </a:lnTo>
                    <a:lnTo>
                      <a:pt x="5505" y="514"/>
                    </a:lnTo>
                    <a:lnTo>
                      <a:pt x="8894" y="514"/>
                    </a:lnTo>
                    <a:lnTo>
                      <a:pt x="10164" y="1028"/>
                    </a:lnTo>
                    <a:lnTo>
                      <a:pt x="10588" y="1028"/>
                    </a:lnTo>
                    <a:lnTo>
                      <a:pt x="11011" y="1542"/>
                    </a:lnTo>
                    <a:lnTo>
                      <a:pt x="13976" y="1542"/>
                    </a:lnTo>
                    <a:lnTo>
                      <a:pt x="14400" y="1028"/>
                    </a:lnTo>
                    <a:lnTo>
                      <a:pt x="14823" y="1028"/>
                    </a:lnTo>
                    <a:lnTo>
                      <a:pt x="15247" y="0"/>
                    </a:lnTo>
                    <a:lnTo>
                      <a:pt x="17788" y="1542"/>
                    </a:lnTo>
                    <a:lnTo>
                      <a:pt x="19482" y="3599"/>
                    </a:lnTo>
                    <a:lnTo>
                      <a:pt x="19482" y="4114"/>
                    </a:lnTo>
                    <a:lnTo>
                      <a:pt x="20329" y="6171"/>
                    </a:lnTo>
                    <a:lnTo>
                      <a:pt x="20329" y="7714"/>
                    </a:lnTo>
                    <a:lnTo>
                      <a:pt x="20752" y="8742"/>
                    </a:lnTo>
                    <a:lnTo>
                      <a:pt x="20752" y="10285"/>
                    </a:lnTo>
                    <a:lnTo>
                      <a:pt x="20329" y="12342"/>
                    </a:lnTo>
                    <a:lnTo>
                      <a:pt x="20329" y="14914"/>
                    </a:lnTo>
                    <a:lnTo>
                      <a:pt x="21599" y="16457"/>
                    </a:lnTo>
                    <a:lnTo>
                      <a:pt x="21176" y="16971"/>
                    </a:lnTo>
                    <a:lnTo>
                      <a:pt x="21176" y="21600"/>
                    </a:lnTo>
                    <a:lnTo>
                      <a:pt x="20752" y="21085"/>
                    </a:lnTo>
                    <a:lnTo>
                      <a:pt x="19905" y="20571"/>
                    </a:lnTo>
                    <a:lnTo>
                      <a:pt x="19482" y="20057"/>
                    </a:lnTo>
                    <a:lnTo>
                      <a:pt x="18635" y="19542"/>
                    </a:lnTo>
                    <a:lnTo>
                      <a:pt x="17788" y="19542"/>
                    </a:lnTo>
                    <a:lnTo>
                      <a:pt x="15670" y="18514"/>
                    </a:lnTo>
                    <a:lnTo>
                      <a:pt x="15670" y="18000"/>
                    </a:lnTo>
                    <a:lnTo>
                      <a:pt x="15247" y="18000"/>
                    </a:lnTo>
                    <a:lnTo>
                      <a:pt x="13552" y="16971"/>
                    </a:lnTo>
                    <a:lnTo>
                      <a:pt x="10164" y="16971"/>
                    </a:lnTo>
                    <a:lnTo>
                      <a:pt x="8894" y="17485"/>
                    </a:lnTo>
                    <a:lnTo>
                      <a:pt x="7200" y="18514"/>
                    </a:lnTo>
                    <a:lnTo>
                      <a:pt x="5505" y="18514"/>
                    </a:lnTo>
                    <a:lnTo>
                      <a:pt x="4658" y="17485"/>
                    </a:lnTo>
                    <a:lnTo>
                      <a:pt x="3388" y="16457"/>
                    </a:lnTo>
                    <a:lnTo>
                      <a:pt x="1694" y="14914"/>
                    </a:lnTo>
                    <a:lnTo>
                      <a:pt x="0" y="13885"/>
                    </a:lnTo>
                    <a:lnTo>
                      <a:pt x="423" y="13885"/>
                    </a:lnTo>
                    <a:lnTo>
                      <a:pt x="1694" y="12342"/>
                    </a:lnTo>
                    <a:lnTo>
                      <a:pt x="2117" y="11314"/>
                    </a:lnTo>
                    <a:lnTo>
                      <a:pt x="2964" y="10285"/>
                    </a:lnTo>
                    <a:lnTo>
                      <a:pt x="3388" y="9257"/>
                    </a:lnTo>
                    <a:lnTo>
                      <a:pt x="3388" y="6685"/>
                    </a:lnTo>
                    <a:lnTo>
                      <a:pt x="3811" y="5142"/>
                    </a:lnTo>
                    <a:lnTo>
                      <a:pt x="3811" y="3085"/>
                    </a:lnTo>
                    <a:lnTo>
                      <a:pt x="4235" y="2571"/>
                    </a:lnTo>
                    <a:lnTo>
                      <a:pt x="4235" y="1542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64" name="AutoShape 78"/>
              <p:cNvSpPr>
                <a:spLocks/>
              </p:cNvSpPr>
              <p:nvPr/>
            </p:nvSpPr>
            <p:spPr bwMode="auto">
              <a:xfrm>
                <a:off x="684639" y="1354186"/>
                <a:ext cx="60682" cy="58303"/>
              </a:xfrm>
              <a:custGeom>
                <a:avLst/>
                <a:gdLst>
                  <a:gd name="T0" fmla="*/ 30341 w 21600"/>
                  <a:gd name="T1" fmla="*/ 29152 h 21600"/>
                  <a:gd name="T2" fmla="*/ 30341 w 21600"/>
                  <a:gd name="T3" fmla="*/ 29152 h 21600"/>
                  <a:gd name="T4" fmla="*/ 30341 w 21600"/>
                  <a:gd name="T5" fmla="*/ 29152 h 21600"/>
                  <a:gd name="T6" fmla="*/ 30341 w 21600"/>
                  <a:gd name="T7" fmla="*/ 291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371" y="0"/>
                    </a:moveTo>
                    <a:lnTo>
                      <a:pt x="13371" y="1963"/>
                    </a:lnTo>
                    <a:lnTo>
                      <a:pt x="18514" y="6872"/>
                    </a:lnTo>
                    <a:lnTo>
                      <a:pt x="21599" y="10800"/>
                    </a:lnTo>
                    <a:lnTo>
                      <a:pt x="20571" y="10800"/>
                    </a:lnTo>
                    <a:lnTo>
                      <a:pt x="20571" y="11781"/>
                    </a:lnTo>
                    <a:lnTo>
                      <a:pt x="19542" y="13745"/>
                    </a:lnTo>
                    <a:lnTo>
                      <a:pt x="18514" y="14727"/>
                    </a:lnTo>
                    <a:lnTo>
                      <a:pt x="15428" y="14727"/>
                    </a:lnTo>
                    <a:lnTo>
                      <a:pt x="14399" y="15709"/>
                    </a:lnTo>
                    <a:lnTo>
                      <a:pt x="11314" y="15709"/>
                    </a:lnTo>
                    <a:lnTo>
                      <a:pt x="6171" y="20618"/>
                    </a:lnTo>
                    <a:lnTo>
                      <a:pt x="5142" y="20618"/>
                    </a:lnTo>
                    <a:lnTo>
                      <a:pt x="4114" y="21599"/>
                    </a:lnTo>
                    <a:lnTo>
                      <a:pt x="0" y="21599"/>
                    </a:lnTo>
                    <a:lnTo>
                      <a:pt x="1028" y="17672"/>
                    </a:lnTo>
                    <a:lnTo>
                      <a:pt x="1028" y="9818"/>
                    </a:lnTo>
                    <a:lnTo>
                      <a:pt x="2057" y="7854"/>
                    </a:lnTo>
                    <a:lnTo>
                      <a:pt x="2057" y="5890"/>
                    </a:lnTo>
                    <a:lnTo>
                      <a:pt x="6171" y="1963"/>
                    </a:lnTo>
                    <a:lnTo>
                      <a:pt x="7199" y="1963"/>
                    </a:lnTo>
                    <a:lnTo>
                      <a:pt x="8228" y="981"/>
                    </a:lnTo>
                    <a:lnTo>
                      <a:pt x="10285" y="0"/>
                    </a:lnTo>
                    <a:lnTo>
                      <a:pt x="13371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65" name="AutoShape 79"/>
              <p:cNvSpPr>
                <a:spLocks/>
              </p:cNvSpPr>
              <p:nvPr/>
            </p:nvSpPr>
            <p:spPr bwMode="auto">
              <a:xfrm>
                <a:off x="584383" y="748"/>
                <a:ext cx="3109240" cy="1454142"/>
              </a:xfrm>
              <a:custGeom>
                <a:avLst/>
                <a:gdLst>
                  <a:gd name="T0" fmla="*/ 1554620 w 21600"/>
                  <a:gd name="T1" fmla="*/ 727778 h 21589"/>
                  <a:gd name="T2" fmla="*/ 1554620 w 21600"/>
                  <a:gd name="T3" fmla="*/ 727778 h 21589"/>
                  <a:gd name="T4" fmla="*/ 1554620 w 21600"/>
                  <a:gd name="T5" fmla="*/ 727778 h 21589"/>
                  <a:gd name="T6" fmla="*/ 1554620 w 21600"/>
                  <a:gd name="T7" fmla="*/ 727778 h 2158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589">
                    <a:moveTo>
                      <a:pt x="8737" y="17643"/>
                    </a:moveTo>
                    <a:lnTo>
                      <a:pt x="8854" y="17643"/>
                    </a:lnTo>
                    <a:lnTo>
                      <a:pt x="8947" y="17461"/>
                    </a:lnTo>
                    <a:lnTo>
                      <a:pt x="9180" y="17597"/>
                    </a:lnTo>
                    <a:lnTo>
                      <a:pt x="9320" y="17507"/>
                    </a:lnTo>
                    <a:lnTo>
                      <a:pt x="9576" y="17960"/>
                    </a:lnTo>
                    <a:lnTo>
                      <a:pt x="9693" y="18232"/>
                    </a:lnTo>
                    <a:lnTo>
                      <a:pt x="9833" y="17824"/>
                    </a:lnTo>
                    <a:lnTo>
                      <a:pt x="9833" y="17597"/>
                    </a:lnTo>
                    <a:lnTo>
                      <a:pt x="9949" y="17688"/>
                    </a:lnTo>
                    <a:lnTo>
                      <a:pt x="10182" y="17234"/>
                    </a:lnTo>
                    <a:lnTo>
                      <a:pt x="10368" y="17416"/>
                    </a:lnTo>
                    <a:lnTo>
                      <a:pt x="10578" y="17325"/>
                    </a:lnTo>
                    <a:lnTo>
                      <a:pt x="10765" y="17325"/>
                    </a:lnTo>
                    <a:lnTo>
                      <a:pt x="11114" y="17779"/>
                    </a:lnTo>
                    <a:lnTo>
                      <a:pt x="11417" y="17824"/>
                    </a:lnTo>
                    <a:lnTo>
                      <a:pt x="11720" y="17643"/>
                    </a:lnTo>
                    <a:lnTo>
                      <a:pt x="11860" y="17280"/>
                    </a:lnTo>
                    <a:lnTo>
                      <a:pt x="11976" y="17280"/>
                    </a:lnTo>
                    <a:lnTo>
                      <a:pt x="12442" y="17733"/>
                    </a:lnTo>
                    <a:lnTo>
                      <a:pt x="12629" y="17461"/>
                    </a:lnTo>
                    <a:lnTo>
                      <a:pt x="12652" y="17053"/>
                    </a:lnTo>
                    <a:lnTo>
                      <a:pt x="12768" y="16327"/>
                    </a:lnTo>
                    <a:lnTo>
                      <a:pt x="13025" y="16237"/>
                    </a:lnTo>
                    <a:lnTo>
                      <a:pt x="13234" y="16282"/>
                    </a:lnTo>
                    <a:cubicBezTo>
                      <a:pt x="13379" y="16657"/>
                      <a:pt x="13297" y="16645"/>
                      <a:pt x="13398" y="16645"/>
                    </a:cubicBezTo>
                    <a:lnTo>
                      <a:pt x="13444" y="17053"/>
                    </a:lnTo>
                    <a:lnTo>
                      <a:pt x="13677" y="17733"/>
                    </a:lnTo>
                    <a:lnTo>
                      <a:pt x="13747" y="18096"/>
                    </a:lnTo>
                    <a:lnTo>
                      <a:pt x="13957" y="18051"/>
                    </a:lnTo>
                    <a:lnTo>
                      <a:pt x="14050" y="18278"/>
                    </a:lnTo>
                    <a:lnTo>
                      <a:pt x="14190" y="18504"/>
                    </a:lnTo>
                    <a:lnTo>
                      <a:pt x="14330" y="18414"/>
                    </a:lnTo>
                    <a:lnTo>
                      <a:pt x="14446" y="18005"/>
                    </a:lnTo>
                    <a:lnTo>
                      <a:pt x="14656" y="17779"/>
                    </a:lnTo>
                    <a:lnTo>
                      <a:pt x="14633" y="18187"/>
                    </a:lnTo>
                    <a:lnTo>
                      <a:pt x="14376" y="19049"/>
                    </a:lnTo>
                    <a:lnTo>
                      <a:pt x="14143" y="19593"/>
                    </a:lnTo>
                    <a:lnTo>
                      <a:pt x="14120" y="19956"/>
                    </a:lnTo>
                    <a:lnTo>
                      <a:pt x="14166" y="20183"/>
                    </a:lnTo>
                    <a:lnTo>
                      <a:pt x="14376" y="20409"/>
                    </a:lnTo>
                    <a:lnTo>
                      <a:pt x="14772" y="19457"/>
                    </a:lnTo>
                    <a:lnTo>
                      <a:pt x="15075" y="18323"/>
                    </a:lnTo>
                    <a:lnTo>
                      <a:pt x="15192" y="17733"/>
                    </a:lnTo>
                    <a:cubicBezTo>
                      <a:pt x="15216" y="17446"/>
                      <a:pt x="15168" y="17461"/>
                      <a:pt x="15238" y="17461"/>
                    </a:cubicBezTo>
                    <a:lnTo>
                      <a:pt x="15355" y="17053"/>
                    </a:lnTo>
                    <a:lnTo>
                      <a:pt x="15355" y="16327"/>
                    </a:lnTo>
                    <a:cubicBezTo>
                      <a:pt x="15331" y="15813"/>
                      <a:pt x="15417" y="15828"/>
                      <a:pt x="15308" y="15828"/>
                    </a:cubicBezTo>
                    <a:lnTo>
                      <a:pt x="15192" y="15828"/>
                    </a:lnTo>
                    <a:lnTo>
                      <a:pt x="14959" y="15919"/>
                    </a:lnTo>
                    <a:lnTo>
                      <a:pt x="14702" y="15738"/>
                    </a:lnTo>
                    <a:lnTo>
                      <a:pt x="14679" y="15511"/>
                    </a:lnTo>
                    <a:lnTo>
                      <a:pt x="14935" y="15194"/>
                    </a:lnTo>
                    <a:lnTo>
                      <a:pt x="14959" y="14921"/>
                    </a:lnTo>
                    <a:lnTo>
                      <a:pt x="15611" y="13470"/>
                    </a:lnTo>
                    <a:lnTo>
                      <a:pt x="16380" y="13742"/>
                    </a:lnTo>
                    <a:lnTo>
                      <a:pt x="16357" y="13515"/>
                    </a:lnTo>
                    <a:cubicBezTo>
                      <a:pt x="16504" y="13373"/>
                      <a:pt x="16444" y="13379"/>
                      <a:pt x="16520" y="13379"/>
                    </a:cubicBezTo>
                    <a:lnTo>
                      <a:pt x="16683" y="13379"/>
                    </a:lnTo>
                    <a:lnTo>
                      <a:pt x="16753" y="13788"/>
                    </a:lnTo>
                    <a:lnTo>
                      <a:pt x="17196" y="13561"/>
                    </a:lnTo>
                    <a:lnTo>
                      <a:pt x="17172" y="13243"/>
                    </a:lnTo>
                    <a:lnTo>
                      <a:pt x="17615" y="12563"/>
                    </a:lnTo>
                    <a:lnTo>
                      <a:pt x="17895" y="12291"/>
                    </a:lnTo>
                    <a:lnTo>
                      <a:pt x="17895" y="12472"/>
                    </a:lnTo>
                    <a:lnTo>
                      <a:pt x="17778" y="12835"/>
                    </a:lnTo>
                    <a:lnTo>
                      <a:pt x="17895" y="12880"/>
                    </a:lnTo>
                    <a:lnTo>
                      <a:pt x="18174" y="12291"/>
                    </a:lnTo>
                    <a:lnTo>
                      <a:pt x="18221" y="12880"/>
                    </a:lnTo>
                    <a:lnTo>
                      <a:pt x="17895" y="13243"/>
                    </a:lnTo>
                    <a:lnTo>
                      <a:pt x="17778" y="13561"/>
                    </a:lnTo>
                    <a:lnTo>
                      <a:pt x="17638" y="13969"/>
                    </a:lnTo>
                    <a:lnTo>
                      <a:pt x="17382" y="14422"/>
                    </a:lnTo>
                    <a:lnTo>
                      <a:pt x="17149" y="15420"/>
                    </a:lnTo>
                    <a:lnTo>
                      <a:pt x="17335" y="16826"/>
                    </a:lnTo>
                    <a:lnTo>
                      <a:pt x="17452" y="17144"/>
                    </a:lnTo>
                    <a:lnTo>
                      <a:pt x="17778" y="16237"/>
                    </a:lnTo>
                    <a:lnTo>
                      <a:pt x="17965" y="15692"/>
                    </a:lnTo>
                    <a:lnTo>
                      <a:pt x="18104" y="15692"/>
                    </a:lnTo>
                    <a:lnTo>
                      <a:pt x="18081" y="15057"/>
                    </a:lnTo>
                    <a:lnTo>
                      <a:pt x="18221" y="14422"/>
                    </a:lnTo>
                    <a:lnTo>
                      <a:pt x="18104" y="14014"/>
                    </a:lnTo>
                    <a:lnTo>
                      <a:pt x="18151" y="13742"/>
                    </a:lnTo>
                    <a:lnTo>
                      <a:pt x="18407" y="13742"/>
                    </a:lnTo>
                    <a:lnTo>
                      <a:pt x="18454" y="13515"/>
                    </a:lnTo>
                    <a:lnTo>
                      <a:pt x="18454" y="13334"/>
                    </a:lnTo>
                    <a:lnTo>
                      <a:pt x="18594" y="13243"/>
                    </a:lnTo>
                    <a:lnTo>
                      <a:pt x="18920" y="12880"/>
                    </a:lnTo>
                    <a:lnTo>
                      <a:pt x="19060" y="12835"/>
                    </a:lnTo>
                    <a:lnTo>
                      <a:pt x="19339" y="13016"/>
                    </a:lnTo>
                    <a:lnTo>
                      <a:pt x="19479" y="12472"/>
                    </a:lnTo>
                    <a:cubicBezTo>
                      <a:pt x="19696" y="12238"/>
                      <a:pt x="19609" y="12245"/>
                      <a:pt x="19712" y="12245"/>
                    </a:cubicBezTo>
                    <a:lnTo>
                      <a:pt x="19782" y="11973"/>
                    </a:lnTo>
                    <a:lnTo>
                      <a:pt x="20085" y="12064"/>
                    </a:lnTo>
                    <a:lnTo>
                      <a:pt x="20341" y="11747"/>
                    </a:lnTo>
                    <a:cubicBezTo>
                      <a:pt x="20151" y="11190"/>
                      <a:pt x="20267" y="11202"/>
                      <a:pt x="20132" y="11202"/>
                    </a:cubicBezTo>
                    <a:lnTo>
                      <a:pt x="19968" y="10885"/>
                    </a:lnTo>
                    <a:lnTo>
                      <a:pt x="19968" y="10658"/>
                    </a:lnTo>
                    <a:lnTo>
                      <a:pt x="20132" y="10658"/>
                    </a:lnTo>
                    <a:lnTo>
                      <a:pt x="20434" y="10159"/>
                    </a:lnTo>
                    <a:lnTo>
                      <a:pt x="20411" y="9796"/>
                    </a:lnTo>
                    <a:lnTo>
                      <a:pt x="20528" y="9706"/>
                    </a:lnTo>
                    <a:lnTo>
                      <a:pt x="20574" y="10023"/>
                    </a:lnTo>
                    <a:lnTo>
                      <a:pt x="20877" y="10341"/>
                    </a:lnTo>
                    <a:lnTo>
                      <a:pt x="21133" y="10885"/>
                    </a:lnTo>
                    <a:lnTo>
                      <a:pt x="21250" y="10885"/>
                    </a:lnTo>
                    <a:lnTo>
                      <a:pt x="21320" y="10159"/>
                    </a:lnTo>
                    <a:lnTo>
                      <a:pt x="21460" y="10159"/>
                    </a:lnTo>
                    <a:lnTo>
                      <a:pt x="21600" y="9842"/>
                    </a:lnTo>
                    <a:lnTo>
                      <a:pt x="21180" y="9297"/>
                    </a:lnTo>
                    <a:lnTo>
                      <a:pt x="20970" y="9479"/>
                    </a:lnTo>
                    <a:lnTo>
                      <a:pt x="20854" y="8889"/>
                    </a:lnTo>
                    <a:lnTo>
                      <a:pt x="20551" y="8345"/>
                    </a:lnTo>
                    <a:lnTo>
                      <a:pt x="20225" y="8027"/>
                    </a:lnTo>
                    <a:lnTo>
                      <a:pt x="19992" y="7574"/>
                    </a:lnTo>
                    <a:lnTo>
                      <a:pt x="19712" y="7347"/>
                    </a:lnTo>
                    <a:lnTo>
                      <a:pt x="19363" y="7256"/>
                    </a:lnTo>
                    <a:lnTo>
                      <a:pt x="19223" y="7166"/>
                    </a:lnTo>
                    <a:lnTo>
                      <a:pt x="19269" y="7710"/>
                    </a:lnTo>
                    <a:lnTo>
                      <a:pt x="19246" y="8118"/>
                    </a:lnTo>
                    <a:lnTo>
                      <a:pt x="19083" y="8209"/>
                    </a:lnTo>
                    <a:lnTo>
                      <a:pt x="19013" y="7846"/>
                    </a:lnTo>
                    <a:lnTo>
                      <a:pt x="18897" y="7574"/>
                    </a:lnTo>
                    <a:lnTo>
                      <a:pt x="19036" y="7347"/>
                    </a:lnTo>
                    <a:lnTo>
                      <a:pt x="18990" y="7211"/>
                    </a:lnTo>
                    <a:lnTo>
                      <a:pt x="18710" y="7393"/>
                    </a:lnTo>
                    <a:lnTo>
                      <a:pt x="18594" y="7483"/>
                    </a:lnTo>
                    <a:lnTo>
                      <a:pt x="18128" y="7483"/>
                    </a:lnTo>
                    <a:lnTo>
                      <a:pt x="17941" y="7755"/>
                    </a:lnTo>
                    <a:lnTo>
                      <a:pt x="17871" y="7529"/>
                    </a:lnTo>
                    <a:lnTo>
                      <a:pt x="17871" y="6939"/>
                    </a:lnTo>
                    <a:lnTo>
                      <a:pt x="17685" y="6531"/>
                    </a:lnTo>
                    <a:lnTo>
                      <a:pt x="17382" y="6395"/>
                    </a:lnTo>
                    <a:lnTo>
                      <a:pt x="16916" y="6531"/>
                    </a:lnTo>
                    <a:lnTo>
                      <a:pt x="16730" y="6259"/>
                    </a:lnTo>
                    <a:lnTo>
                      <a:pt x="16683" y="6395"/>
                    </a:lnTo>
                    <a:lnTo>
                      <a:pt x="16660" y="6077"/>
                    </a:lnTo>
                    <a:lnTo>
                      <a:pt x="16497" y="5352"/>
                    </a:lnTo>
                    <a:lnTo>
                      <a:pt x="16333" y="5397"/>
                    </a:lnTo>
                    <a:lnTo>
                      <a:pt x="16170" y="5714"/>
                    </a:lnTo>
                    <a:lnTo>
                      <a:pt x="16124" y="5352"/>
                    </a:lnTo>
                    <a:lnTo>
                      <a:pt x="15984" y="5261"/>
                    </a:lnTo>
                    <a:lnTo>
                      <a:pt x="15541" y="5079"/>
                    </a:lnTo>
                    <a:lnTo>
                      <a:pt x="15425" y="5170"/>
                    </a:lnTo>
                    <a:lnTo>
                      <a:pt x="15308" y="5352"/>
                    </a:lnTo>
                    <a:lnTo>
                      <a:pt x="15238" y="5578"/>
                    </a:lnTo>
                    <a:lnTo>
                      <a:pt x="15238" y="6077"/>
                    </a:lnTo>
                    <a:lnTo>
                      <a:pt x="15029" y="6259"/>
                    </a:lnTo>
                    <a:lnTo>
                      <a:pt x="14842" y="5987"/>
                    </a:lnTo>
                    <a:lnTo>
                      <a:pt x="14679" y="6077"/>
                    </a:lnTo>
                    <a:lnTo>
                      <a:pt x="14446" y="6077"/>
                    </a:lnTo>
                    <a:lnTo>
                      <a:pt x="14423" y="5760"/>
                    </a:lnTo>
                    <a:lnTo>
                      <a:pt x="14260" y="6123"/>
                    </a:lnTo>
                    <a:lnTo>
                      <a:pt x="14166" y="6531"/>
                    </a:lnTo>
                    <a:lnTo>
                      <a:pt x="14050" y="5987"/>
                    </a:lnTo>
                    <a:lnTo>
                      <a:pt x="14050" y="5079"/>
                    </a:lnTo>
                    <a:lnTo>
                      <a:pt x="14003" y="4626"/>
                    </a:lnTo>
                    <a:lnTo>
                      <a:pt x="13817" y="4626"/>
                    </a:lnTo>
                    <a:lnTo>
                      <a:pt x="13631" y="4535"/>
                    </a:lnTo>
                    <a:lnTo>
                      <a:pt x="13281" y="4535"/>
                    </a:lnTo>
                    <a:lnTo>
                      <a:pt x="13071" y="4853"/>
                    </a:lnTo>
                    <a:lnTo>
                      <a:pt x="12559" y="4490"/>
                    </a:lnTo>
                    <a:lnTo>
                      <a:pt x="12442" y="4218"/>
                    </a:lnTo>
                    <a:lnTo>
                      <a:pt x="11953" y="4036"/>
                    </a:lnTo>
                    <a:lnTo>
                      <a:pt x="11836" y="3764"/>
                    </a:lnTo>
                    <a:lnTo>
                      <a:pt x="11836" y="3447"/>
                    </a:lnTo>
                    <a:lnTo>
                      <a:pt x="11720" y="3220"/>
                    </a:lnTo>
                    <a:lnTo>
                      <a:pt x="11557" y="3537"/>
                    </a:lnTo>
                    <a:lnTo>
                      <a:pt x="11440" y="3946"/>
                    </a:lnTo>
                    <a:lnTo>
                      <a:pt x="11184" y="4354"/>
                    </a:lnTo>
                    <a:lnTo>
                      <a:pt x="11184" y="4490"/>
                    </a:lnTo>
                    <a:lnTo>
                      <a:pt x="11067" y="3991"/>
                    </a:lnTo>
                    <a:lnTo>
                      <a:pt x="10998" y="3810"/>
                    </a:lnTo>
                    <a:lnTo>
                      <a:pt x="11254" y="3719"/>
                    </a:lnTo>
                    <a:lnTo>
                      <a:pt x="11580" y="2993"/>
                    </a:lnTo>
                    <a:lnTo>
                      <a:pt x="11860" y="2449"/>
                    </a:lnTo>
                    <a:lnTo>
                      <a:pt x="11860" y="1814"/>
                    </a:lnTo>
                    <a:lnTo>
                      <a:pt x="11790" y="1224"/>
                    </a:lnTo>
                    <a:lnTo>
                      <a:pt x="11487" y="1043"/>
                    </a:lnTo>
                    <a:lnTo>
                      <a:pt x="11091" y="1451"/>
                    </a:lnTo>
                    <a:lnTo>
                      <a:pt x="10951" y="1360"/>
                    </a:lnTo>
                    <a:lnTo>
                      <a:pt x="10904" y="952"/>
                    </a:lnTo>
                    <a:lnTo>
                      <a:pt x="10904" y="499"/>
                    </a:lnTo>
                    <a:lnTo>
                      <a:pt x="11114" y="181"/>
                    </a:lnTo>
                    <a:cubicBezTo>
                      <a:pt x="10867" y="-11"/>
                      <a:pt x="10965" y="0"/>
                      <a:pt x="10834" y="0"/>
                    </a:cubicBezTo>
                    <a:lnTo>
                      <a:pt x="10485" y="272"/>
                    </a:lnTo>
                    <a:lnTo>
                      <a:pt x="10299" y="952"/>
                    </a:lnTo>
                    <a:lnTo>
                      <a:pt x="10275" y="1224"/>
                    </a:lnTo>
                    <a:lnTo>
                      <a:pt x="10042" y="1315"/>
                    </a:lnTo>
                    <a:lnTo>
                      <a:pt x="10066" y="1496"/>
                    </a:lnTo>
                    <a:lnTo>
                      <a:pt x="10345" y="1905"/>
                    </a:lnTo>
                    <a:lnTo>
                      <a:pt x="10368" y="2267"/>
                    </a:lnTo>
                    <a:lnTo>
                      <a:pt x="10299" y="2585"/>
                    </a:lnTo>
                    <a:lnTo>
                      <a:pt x="10089" y="2177"/>
                    </a:lnTo>
                    <a:lnTo>
                      <a:pt x="9926" y="1814"/>
                    </a:lnTo>
                    <a:lnTo>
                      <a:pt x="9623" y="1769"/>
                    </a:lnTo>
                    <a:lnTo>
                      <a:pt x="9390" y="1632"/>
                    </a:lnTo>
                    <a:lnTo>
                      <a:pt x="9017" y="2041"/>
                    </a:lnTo>
                    <a:lnTo>
                      <a:pt x="8714" y="2222"/>
                    </a:lnTo>
                    <a:lnTo>
                      <a:pt x="8598" y="2902"/>
                    </a:lnTo>
                    <a:lnTo>
                      <a:pt x="8434" y="3356"/>
                    </a:lnTo>
                    <a:cubicBezTo>
                      <a:pt x="8241" y="3591"/>
                      <a:pt x="8248" y="3440"/>
                      <a:pt x="8248" y="3628"/>
                    </a:cubicBezTo>
                    <a:lnTo>
                      <a:pt x="8271" y="3764"/>
                    </a:lnTo>
                    <a:lnTo>
                      <a:pt x="8015" y="4127"/>
                    </a:lnTo>
                    <a:lnTo>
                      <a:pt x="7875" y="4444"/>
                    </a:lnTo>
                    <a:lnTo>
                      <a:pt x="7759" y="4943"/>
                    </a:lnTo>
                    <a:lnTo>
                      <a:pt x="7829" y="5442"/>
                    </a:lnTo>
                    <a:lnTo>
                      <a:pt x="8085" y="5714"/>
                    </a:lnTo>
                    <a:lnTo>
                      <a:pt x="8155" y="5987"/>
                    </a:lnTo>
                    <a:lnTo>
                      <a:pt x="8132" y="6848"/>
                    </a:lnTo>
                    <a:lnTo>
                      <a:pt x="8248" y="7574"/>
                    </a:lnTo>
                    <a:lnTo>
                      <a:pt x="7922" y="7030"/>
                    </a:lnTo>
                    <a:lnTo>
                      <a:pt x="7922" y="6667"/>
                    </a:lnTo>
                    <a:lnTo>
                      <a:pt x="7852" y="6621"/>
                    </a:lnTo>
                    <a:cubicBezTo>
                      <a:pt x="8019" y="6019"/>
                      <a:pt x="8130" y="6032"/>
                      <a:pt x="7992" y="6032"/>
                    </a:cubicBezTo>
                    <a:lnTo>
                      <a:pt x="7945" y="5850"/>
                    </a:lnTo>
                    <a:lnTo>
                      <a:pt x="7666" y="5760"/>
                    </a:lnTo>
                    <a:lnTo>
                      <a:pt x="7316" y="5352"/>
                    </a:lnTo>
                    <a:lnTo>
                      <a:pt x="7223" y="5488"/>
                    </a:lnTo>
                    <a:lnTo>
                      <a:pt x="7199" y="4989"/>
                    </a:lnTo>
                    <a:lnTo>
                      <a:pt x="7130" y="4762"/>
                    </a:lnTo>
                    <a:lnTo>
                      <a:pt x="6943" y="4807"/>
                    </a:lnTo>
                    <a:lnTo>
                      <a:pt x="6943" y="4989"/>
                    </a:lnTo>
                    <a:lnTo>
                      <a:pt x="7013" y="5442"/>
                    </a:lnTo>
                    <a:lnTo>
                      <a:pt x="6943" y="5624"/>
                    </a:lnTo>
                    <a:lnTo>
                      <a:pt x="6757" y="5941"/>
                    </a:lnTo>
                    <a:lnTo>
                      <a:pt x="6803" y="6304"/>
                    </a:lnTo>
                    <a:lnTo>
                      <a:pt x="6920" y="6485"/>
                    </a:lnTo>
                    <a:lnTo>
                      <a:pt x="6873" y="6848"/>
                    </a:lnTo>
                    <a:lnTo>
                      <a:pt x="6827" y="7166"/>
                    </a:lnTo>
                    <a:lnTo>
                      <a:pt x="6780" y="7710"/>
                    </a:lnTo>
                    <a:lnTo>
                      <a:pt x="6920" y="7846"/>
                    </a:lnTo>
                    <a:lnTo>
                      <a:pt x="7083" y="7665"/>
                    </a:lnTo>
                    <a:lnTo>
                      <a:pt x="7176" y="7619"/>
                    </a:lnTo>
                    <a:lnTo>
                      <a:pt x="7339" y="7801"/>
                    </a:lnTo>
                    <a:lnTo>
                      <a:pt x="7456" y="8481"/>
                    </a:lnTo>
                    <a:lnTo>
                      <a:pt x="7456" y="8844"/>
                    </a:lnTo>
                    <a:lnTo>
                      <a:pt x="7642" y="8844"/>
                    </a:lnTo>
                    <a:lnTo>
                      <a:pt x="7875" y="8980"/>
                    </a:lnTo>
                    <a:lnTo>
                      <a:pt x="7666" y="9297"/>
                    </a:lnTo>
                    <a:lnTo>
                      <a:pt x="7572" y="9343"/>
                    </a:lnTo>
                    <a:lnTo>
                      <a:pt x="7642" y="9796"/>
                    </a:lnTo>
                    <a:lnTo>
                      <a:pt x="7642" y="10341"/>
                    </a:lnTo>
                    <a:lnTo>
                      <a:pt x="7526" y="10341"/>
                    </a:lnTo>
                    <a:lnTo>
                      <a:pt x="7433" y="9842"/>
                    </a:lnTo>
                    <a:lnTo>
                      <a:pt x="7409" y="9297"/>
                    </a:lnTo>
                    <a:lnTo>
                      <a:pt x="7269" y="9297"/>
                    </a:lnTo>
                    <a:lnTo>
                      <a:pt x="7223" y="9706"/>
                    </a:lnTo>
                    <a:lnTo>
                      <a:pt x="7060" y="9706"/>
                    </a:lnTo>
                    <a:lnTo>
                      <a:pt x="7176" y="9207"/>
                    </a:lnTo>
                    <a:lnTo>
                      <a:pt x="7176" y="8526"/>
                    </a:lnTo>
                    <a:lnTo>
                      <a:pt x="7130" y="7891"/>
                    </a:lnTo>
                    <a:lnTo>
                      <a:pt x="7013" y="8027"/>
                    </a:lnTo>
                    <a:lnTo>
                      <a:pt x="6873" y="8164"/>
                    </a:lnTo>
                    <a:lnTo>
                      <a:pt x="6873" y="9071"/>
                    </a:lnTo>
                    <a:lnTo>
                      <a:pt x="6827" y="9570"/>
                    </a:lnTo>
                    <a:lnTo>
                      <a:pt x="6547" y="9706"/>
                    </a:lnTo>
                    <a:lnTo>
                      <a:pt x="6314" y="9751"/>
                    </a:lnTo>
                    <a:lnTo>
                      <a:pt x="6034" y="9479"/>
                    </a:lnTo>
                    <a:lnTo>
                      <a:pt x="6128" y="9388"/>
                    </a:lnTo>
                    <a:lnTo>
                      <a:pt x="6361" y="9207"/>
                    </a:lnTo>
                    <a:lnTo>
                      <a:pt x="6570" y="9207"/>
                    </a:lnTo>
                    <a:lnTo>
                      <a:pt x="6547" y="8889"/>
                    </a:lnTo>
                    <a:lnTo>
                      <a:pt x="6687" y="8436"/>
                    </a:lnTo>
                    <a:lnTo>
                      <a:pt x="6617" y="8164"/>
                    </a:lnTo>
                    <a:lnTo>
                      <a:pt x="6617" y="7256"/>
                    </a:lnTo>
                    <a:lnTo>
                      <a:pt x="6640" y="6667"/>
                    </a:lnTo>
                    <a:lnTo>
                      <a:pt x="6547" y="6259"/>
                    </a:lnTo>
                    <a:lnTo>
                      <a:pt x="6547" y="5669"/>
                    </a:lnTo>
                    <a:lnTo>
                      <a:pt x="6710" y="5170"/>
                    </a:lnTo>
                    <a:lnTo>
                      <a:pt x="6733" y="4989"/>
                    </a:lnTo>
                    <a:lnTo>
                      <a:pt x="6640" y="4898"/>
                    </a:lnTo>
                    <a:lnTo>
                      <a:pt x="6407" y="5034"/>
                    </a:lnTo>
                    <a:cubicBezTo>
                      <a:pt x="6333" y="4841"/>
                      <a:pt x="6376" y="4853"/>
                      <a:pt x="6314" y="4853"/>
                    </a:cubicBezTo>
                    <a:lnTo>
                      <a:pt x="6151" y="5216"/>
                    </a:lnTo>
                    <a:lnTo>
                      <a:pt x="6151" y="5624"/>
                    </a:lnTo>
                    <a:lnTo>
                      <a:pt x="5918" y="6077"/>
                    </a:lnTo>
                    <a:lnTo>
                      <a:pt x="5895" y="6667"/>
                    </a:lnTo>
                    <a:lnTo>
                      <a:pt x="5941" y="7347"/>
                    </a:lnTo>
                    <a:lnTo>
                      <a:pt x="6034" y="7846"/>
                    </a:lnTo>
                    <a:lnTo>
                      <a:pt x="5965" y="7982"/>
                    </a:lnTo>
                    <a:lnTo>
                      <a:pt x="5685" y="7665"/>
                    </a:lnTo>
                    <a:lnTo>
                      <a:pt x="5475" y="7393"/>
                    </a:lnTo>
                    <a:lnTo>
                      <a:pt x="5172" y="7347"/>
                    </a:lnTo>
                    <a:lnTo>
                      <a:pt x="5242" y="7755"/>
                    </a:lnTo>
                    <a:lnTo>
                      <a:pt x="5242" y="8027"/>
                    </a:lnTo>
                    <a:lnTo>
                      <a:pt x="5033" y="8345"/>
                    </a:lnTo>
                    <a:lnTo>
                      <a:pt x="5056" y="7801"/>
                    </a:lnTo>
                    <a:lnTo>
                      <a:pt x="4916" y="7755"/>
                    </a:lnTo>
                    <a:lnTo>
                      <a:pt x="4846" y="8164"/>
                    </a:lnTo>
                    <a:lnTo>
                      <a:pt x="4590" y="8164"/>
                    </a:lnTo>
                    <a:lnTo>
                      <a:pt x="4380" y="8345"/>
                    </a:lnTo>
                    <a:lnTo>
                      <a:pt x="4427" y="7846"/>
                    </a:lnTo>
                    <a:cubicBezTo>
                      <a:pt x="4303" y="7798"/>
                      <a:pt x="4350" y="7801"/>
                      <a:pt x="4287" y="7801"/>
                    </a:cubicBezTo>
                    <a:lnTo>
                      <a:pt x="4077" y="8209"/>
                    </a:lnTo>
                    <a:lnTo>
                      <a:pt x="3867" y="8345"/>
                    </a:lnTo>
                    <a:lnTo>
                      <a:pt x="3634" y="8662"/>
                    </a:lnTo>
                    <a:lnTo>
                      <a:pt x="3541" y="9071"/>
                    </a:lnTo>
                    <a:lnTo>
                      <a:pt x="3518" y="9297"/>
                    </a:lnTo>
                    <a:lnTo>
                      <a:pt x="3355" y="9161"/>
                    </a:lnTo>
                    <a:lnTo>
                      <a:pt x="3262" y="9025"/>
                    </a:lnTo>
                    <a:lnTo>
                      <a:pt x="3308" y="8753"/>
                    </a:lnTo>
                    <a:lnTo>
                      <a:pt x="3425" y="8481"/>
                    </a:lnTo>
                    <a:lnTo>
                      <a:pt x="3308" y="7937"/>
                    </a:lnTo>
                    <a:lnTo>
                      <a:pt x="3052" y="7982"/>
                    </a:lnTo>
                    <a:lnTo>
                      <a:pt x="2935" y="8027"/>
                    </a:lnTo>
                    <a:lnTo>
                      <a:pt x="3029" y="8209"/>
                    </a:lnTo>
                    <a:lnTo>
                      <a:pt x="3029" y="8481"/>
                    </a:lnTo>
                    <a:lnTo>
                      <a:pt x="3052" y="8889"/>
                    </a:lnTo>
                    <a:lnTo>
                      <a:pt x="3122" y="9207"/>
                    </a:lnTo>
                    <a:lnTo>
                      <a:pt x="3122" y="9524"/>
                    </a:lnTo>
                    <a:lnTo>
                      <a:pt x="3029" y="9706"/>
                    </a:lnTo>
                    <a:lnTo>
                      <a:pt x="2889" y="9433"/>
                    </a:lnTo>
                    <a:lnTo>
                      <a:pt x="2633" y="9932"/>
                    </a:lnTo>
                    <a:lnTo>
                      <a:pt x="2493" y="10114"/>
                    </a:lnTo>
                    <a:lnTo>
                      <a:pt x="2493" y="10295"/>
                    </a:lnTo>
                    <a:lnTo>
                      <a:pt x="2656" y="10567"/>
                    </a:lnTo>
                    <a:lnTo>
                      <a:pt x="2446" y="10658"/>
                    </a:lnTo>
                    <a:lnTo>
                      <a:pt x="2236" y="10431"/>
                    </a:lnTo>
                    <a:lnTo>
                      <a:pt x="2166" y="10023"/>
                    </a:lnTo>
                    <a:lnTo>
                      <a:pt x="2050" y="10114"/>
                    </a:lnTo>
                    <a:lnTo>
                      <a:pt x="2143" y="10567"/>
                    </a:lnTo>
                    <a:lnTo>
                      <a:pt x="2260" y="11157"/>
                    </a:lnTo>
                    <a:lnTo>
                      <a:pt x="2120" y="11112"/>
                    </a:lnTo>
                    <a:lnTo>
                      <a:pt x="1980" y="10703"/>
                    </a:lnTo>
                    <a:lnTo>
                      <a:pt x="1840" y="10658"/>
                    </a:lnTo>
                    <a:lnTo>
                      <a:pt x="1840" y="9842"/>
                    </a:lnTo>
                    <a:lnTo>
                      <a:pt x="1584" y="9524"/>
                    </a:lnTo>
                    <a:lnTo>
                      <a:pt x="1561" y="9116"/>
                    </a:lnTo>
                    <a:lnTo>
                      <a:pt x="1770" y="9297"/>
                    </a:lnTo>
                    <a:lnTo>
                      <a:pt x="2003" y="9570"/>
                    </a:lnTo>
                    <a:lnTo>
                      <a:pt x="2283" y="9887"/>
                    </a:lnTo>
                    <a:lnTo>
                      <a:pt x="2423" y="9751"/>
                    </a:lnTo>
                    <a:lnTo>
                      <a:pt x="2633" y="9433"/>
                    </a:lnTo>
                    <a:lnTo>
                      <a:pt x="2702" y="8889"/>
                    </a:lnTo>
                    <a:cubicBezTo>
                      <a:pt x="2629" y="8558"/>
                      <a:pt x="2692" y="8572"/>
                      <a:pt x="2609" y="8572"/>
                    </a:cubicBezTo>
                    <a:lnTo>
                      <a:pt x="2376" y="8345"/>
                    </a:lnTo>
                    <a:lnTo>
                      <a:pt x="2236" y="7846"/>
                    </a:lnTo>
                    <a:lnTo>
                      <a:pt x="1980" y="7619"/>
                    </a:lnTo>
                    <a:lnTo>
                      <a:pt x="1700" y="7529"/>
                    </a:lnTo>
                    <a:lnTo>
                      <a:pt x="1561" y="7256"/>
                    </a:lnTo>
                    <a:lnTo>
                      <a:pt x="1421" y="7120"/>
                    </a:lnTo>
                    <a:lnTo>
                      <a:pt x="1234" y="7574"/>
                    </a:lnTo>
                    <a:lnTo>
                      <a:pt x="1141" y="8073"/>
                    </a:lnTo>
                    <a:lnTo>
                      <a:pt x="1165" y="8345"/>
                    </a:lnTo>
                    <a:lnTo>
                      <a:pt x="1304" y="8572"/>
                    </a:lnTo>
                    <a:lnTo>
                      <a:pt x="1351" y="9161"/>
                    </a:lnTo>
                    <a:lnTo>
                      <a:pt x="1234" y="9479"/>
                    </a:lnTo>
                    <a:lnTo>
                      <a:pt x="1188" y="9615"/>
                    </a:lnTo>
                    <a:lnTo>
                      <a:pt x="1258" y="9932"/>
                    </a:lnTo>
                    <a:lnTo>
                      <a:pt x="1234" y="10976"/>
                    </a:lnTo>
                    <a:cubicBezTo>
                      <a:pt x="1307" y="11307"/>
                      <a:pt x="1364" y="11293"/>
                      <a:pt x="1281" y="11293"/>
                    </a:cubicBezTo>
                    <a:lnTo>
                      <a:pt x="1421" y="12019"/>
                    </a:lnTo>
                    <a:lnTo>
                      <a:pt x="1304" y="12200"/>
                    </a:lnTo>
                    <a:lnTo>
                      <a:pt x="1048" y="12654"/>
                    </a:lnTo>
                    <a:lnTo>
                      <a:pt x="1001" y="12744"/>
                    </a:lnTo>
                    <a:lnTo>
                      <a:pt x="1118" y="12971"/>
                    </a:lnTo>
                    <a:lnTo>
                      <a:pt x="1188" y="13107"/>
                    </a:lnTo>
                    <a:lnTo>
                      <a:pt x="1001" y="13243"/>
                    </a:lnTo>
                    <a:lnTo>
                      <a:pt x="838" y="13334"/>
                    </a:lnTo>
                    <a:lnTo>
                      <a:pt x="652" y="13289"/>
                    </a:lnTo>
                    <a:lnTo>
                      <a:pt x="442" y="13425"/>
                    </a:lnTo>
                    <a:lnTo>
                      <a:pt x="442" y="13878"/>
                    </a:lnTo>
                    <a:lnTo>
                      <a:pt x="512" y="14014"/>
                    </a:lnTo>
                    <a:lnTo>
                      <a:pt x="559" y="14468"/>
                    </a:lnTo>
                    <a:lnTo>
                      <a:pt x="372" y="14559"/>
                    </a:lnTo>
                    <a:lnTo>
                      <a:pt x="279" y="14241"/>
                    </a:lnTo>
                    <a:lnTo>
                      <a:pt x="93" y="14196"/>
                    </a:lnTo>
                    <a:lnTo>
                      <a:pt x="0" y="14785"/>
                    </a:lnTo>
                    <a:lnTo>
                      <a:pt x="23" y="15330"/>
                    </a:lnTo>
                    <a:lnTo>
                      <a:pt x="233" y="15375"/>
                    </a:lnTo>
                    <a:lnTo>
                      <a:pt x="349" y="15511"/>
                    </a:lnTo>
                    <a:lnTo>
                      <a:pt x="466" y="16101"/>
                    </a:lnTo>
                    <a:lnTo>
                      <a:pt x="419" y="16373"/>
                    </a:lnTo>
                    <a:lnTo>
                      <a:pt x="559" y="16736"/>
                    </a:lnTo>
                    <a:lnTo>
                      <a:pt x="652" y="17144"/>
                    </a:lnTo>
                    <a:lnTo>
                      <a:pt x="349" y="17643"/>
                    </a:lnTo>
                    <a:lnTo>
                      <a:pt x="302" y="17824"/>
                    </a:lnTo>
                    <a:lnTo>
                      <a:pt x="186" y="18005"/>
                    </a:lnTo>
                    <a:lnTo>
                      <a:pt x="302" y="18096"/>
                    </a:lnTo>
                    <a:lnTo>
                      <a:pt x="419" y="18005"/>
                    </a:lnTo>
                    <a:lnTo>
                      <a:pt x="745" y="17960"/>
                    </a:lnTo>
                    <a:lnTo>
                      <a:pt x="862" y="17869"/>
                    </a:lnTo>
                    <a:lnTo>
                      <a:pt x="1095" y="18323"/>
                    </a:lnTo>
                    <a:lnTo>
                      <a:pt x="1095" y="19139"/>
                    </a:lnTo>
                    <a:lnTo>
                      <a:pt x="1374" y="19003"/>
                    </a:lnTo>
                    <a:lnTo>
                      <a:pt x="1514" y="19003"/>
                    </a:lnTo>
                    <a:lnTo>
                      <a:pt x="1840" y="19230"/>
                    </a:lnTo>
                    <a:lnTo>
                      <a:pt x="2073" y="18777"/>
                    </a:lnTo>
                    <a:lnTo>
                      <a:pt x="2190" y="18867"/>
                    </a:lnTo>
                    <a:lnTo>
                      <a:pt x="2027" y="19230"/>
                    </a:lnTo>
                    <a:lnTo>
                      <a:pt x="2050" y="19411"/>
                    </a:lnTo>
                    <a:lnTo>
                      <a:pt x="2260" y="19774"/>
                    </a:lnTo>
                    <a:lnTo>
                      <a:pt x="2586" y="20319"/>
                    </a:lnTo>
                    <a:lnTo>
                      <a:pt x="2586" y="20636"/>
                    </a:lnTo>
                    <a:cubicBezTo>
                      <a:pt x="2464" y="20874"/>
                      <a:pt x="2414" y="20863"/>
                      <a:pt x="2493" y="20863"/>
                    </a:cubicBezTo>
                    <a:lnTo>
                      <a:pt x="2772" y="21135"/>
                    </a:lnTo>
                    <a:lnTo>
                      <a:pt x="2866" y="21452"/>
                    </a:lnTo>
                    <a:lnTo>
                      <a:pt x="3005" y="21452"/>
                    </a:lnTo>
                    <a:lnTo>
                      <a:pt x="3192" y="21588"/>
                    </a:lnTo>
                    <a:lnTo>
                      <a:pt x="3378" y="21316"/>
                    </a:lnTo>
                    <a:lnTo>
                      <a:pt x="3541" y="21498"/>
                    </a:lnTo>
                    <a:lnTo>
                      <a:pt x="3518" y="21044"/>
                    </a:lnTo>
                    <a:lnTo>
                      <a:pt x="3611" y="20817"/>
                    </a:lnTo>
                    <a:lnTo>
                      <a:pt x="3495" y="20500"/>
                    </a:lnTo>
                    <a:lnTo>
                      <a:pt x="3541" y="20228"/>
                    </a:lnTo>
                    <a:lnTo>
                      <a:pt x="3332" y="20001"/>
                    </a:lnTo>
                    <a:lnTo>
                      <a:pt x="3332" y="19366"/>
                    </a:lnTo>
                    <a:lnTo>
                      <a:pt x="3401" y="19049"/>
                    </a:lnTo>
                    <a:lnTo>
                      <a:pt x="3611" y="18822"/>
                    </a:lnTo>
                    <a:lnTo>
                      <a:pt x="3867" y="18731"/>
                    </a:lnTo>
                    <a:cubicBezTo>
                      <a:pt x="3953" y="18777"/>
                      <a:pt x="3627" y="18376"/>
                      <a:pt x="3627" y="18376"/>
                    </a:cubicBezTo>
                    <a:lnTo>
                      <a:pt x="3677" y="18063"/>
                    </a:lnTo>
                    <a:lnTo>
                      <a:pt x="3449" y="17756"/>
                    </a:lnTo>
                    <a:lnTo>
                      <a:pt x="3680" y="17756"/>
                    </a:lnTo>
                    <a:lnTo>
                      <a:pt x="3853" y="17107"/>
                    </a:lnTo>
                    <a:lnTo>
                      <a:pt x="3958" y="17517"/>
                    </a:lnTo>
                    <a:lnTo>
                      <a:pt x="4520" y="17346"/>
                    </a:lnTo>
                    <a:lnTo>
                      <a:pt x="5046" y="17244"/>
                    </a:lnTo>
                    <a:lnTo>
                      <a:pt x="5607" y="16697"/>
                    </a:lnTo>
                    <a:lnTo>
                      <a:pt x="5871" y="16219"/>
                    </a:lnTo>
                    <a:lnTo>
                      <a:pt x="6502" y="16527"/>
                    </a:lnTo>
                    <a:lnTo>
                      <a:pt x="6941" y="16663"/>
                    </a:lnTo>
                    <a:cubicBezTo>
                      <a:pt x="7091" y="15674"/>
                      <a:pt x="7170" y="16665"/>
                      <a:pt x="7285" y="16666"/>
                    </a:cubicBezTo>
                    <a:lnTo>
                      <a:pt x="7747" y="17300"/>
                    </a:lnTo>
                    <a:lnTo>
                      <a:pt x="8737" y="17643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66" name="AutoShape 80"/>
              <p:cNvSpPr>
                <a:spLocks/>
              </p:cNvSpPr>
              <p:nvPr/>
            </p:nvSpPr>
            <p:spPr bwMode="auto">
              <a:xfrm>
                <a:off x="494681" y="1030877"/>
                <a:ext cx="45896" cy="25177"/>
              </a:xfrm>
              <a:custGeom>
                <a:avLst/>
                <a:gdLst>
                  <a:gd name="T0" fmla="*/ 22947 w 21471"/>
                  <a:gd name="T1" fmla="*/ 12589 h 21600"/>
                  <a:gd name="T2" fmla="*/ 22947 w 21471"/>
                  <a:gd name="T3" fmla="*/ 12589 h 21600"/>
                  <a:gd name="T4" fmla="*/ 22947 w 21471"/>
                  <a:gd name="T5" fmla="*/ 12589 h 21600"/>
                  <a:gd name="T6" fmla="*/ 22947 w 21471"/>
                  <a:gd name="T7" fmla="*/ 1258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471" h="21600">
                    <a:moveTo>
                      <a:pt x="0" y="14987"/>
                    </a:moveTo>
                    <a:lnTo>
                      <a:pt x="0" y="11020"/>
                    </a:lnTo>
                    <a:cubicBezTo>
                      <a:pt x="2961" y="7412"/>
                      <a:pt x="2894" y="9613"/>
                      <a:pt x="2894" y="7053"/>
                    </a:cubicBezTo>
                    <a:lnTo>
                      <a:pt x="4582" y="7053"/>
                    </a:lnTo>
                    <a:lnTo>
                      <a:pt x="7959" y="0"/>
                    </a:lnTo>
                    <a:lnTo>
                      <a:pt x="14712" y="0"/>
                    </a:lnTo>
                    <a:lnTo>
                      <a:pt x="14954" y="2644"/>
                    </a:lnTo>
                    <a:lnTo>
                      <a:pt x="20501" y="2644"/>
                    </a:lnTo>
                    <a:cubicBezTo>
                      <a:pt x="21599" y="5656"/>
                      <a:pt x="21466" y="4230"/>
                      <a:pt x="21466" y="6612"/>
                    </a:cubicBezTo>
                    <a:lnTo>
                      <a:pt x="19295" y="10579"/>
                    </a:lnTo>
                    <a:lnTo>
                      <a:pt x="19295" y="14546"/>
                    </a:lnTo>
                    <a:cubicBezTo>
                      <a:pt x="18732" y="14693"/>
                      <a:pt x="18151" y="14689"/>
                      <a:pt x="17607" y="14987"/>
                    </a:cubicBezTo>
                    <a:cubicBezTo>
                      <a:pt x="15850" y="15950"/>
                      <a:pt x="17441" y="15869"/>
                      <a:pt x="16642" y="15869"/>
                    </a:cubicBezTo>
                    <a:cubicBezTo>
                      <a:pt x="16084" y="17230"/>
                      <a:pt x="15844" y="17425"/>
                      <a:pt x="15677" y="18955"/>
                    </a:cubicBezTo>
                    <a:cubicBezTo>
                      <a:pt x="15646" y="19243"/>
                      <a:pt x="15677" y="19542"/>
                      <a:pt x="15677" y="19836"/>
                    </a:cubicBezTo>
                    <a:cubicBezTo>
                      <a:pt x="15275" y="20277"/>
                      <a:pt x="14890" y="20776"/>
                      <a:pt x="14471" y="21159"/>
                    </a:cubicBezTo>
                    <a:cubicBezTo>
                      <a:pt x="14244" y="21367"/>
                      <a:pt x="13748" y="21600"/>
                      <a:pt x="13748" y="21600"/>
                    </a:cubicBezTo>
                    <a:cubicBezTo>
                      <a:pt x="9814" y="20162"/>
                      <a:pt x="11360" y="20277"/>
                      <a:pt x="9165" y="20277"/>
                    </a:cubicBezTo>
                    <a:lnTo>
                      <a:pt x="0" y="14987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67" name="AutoShape 81"/>
              <p:cNvSpPr>
                <a:spLocks/>
              </p:cNvSpPr>
              <p:nvPr/>
            </p:nvSpPr>
            <p:spPr bwMode="auto">
              <a:xfrm>
                <a:off x="523702" y="1012327"/>
                <a:ext cx="60682" cy="64928"/>
              </a:xfrm>
              <a:custGeom>
                <a:avLst/>
                <a:gdLst>
                  <a:gd name="T0" fmla="*/ 30341 w 21600"/>
                  <a:gd name="T1" fmla="*/ 32464 h 21600"/>
                  <a:gd name="T2" fmla="*/ 30341 w 21600"/>
                  <a:gd name="T3" fmla="*/ 32464 h 21600"/>
                  <a:gd name="T4" fmla="*/ 30341 w 21600"/>
                  <a:gd name="T5" fmla="*/ 32464 h 21600"/>
                  <a:gd name="T6" fmla="*/ 30341 w 21600"/>
                  <a:gd name="T7" fmla="*/ 3246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5096"/>
                    </a:moveTo>
                    <a:cubicBezTo>
                      <a:pt x="3540" y="17699"/>
                      <a:pt x="3475" y="16273"/>
                      <a:pt x="3475" y="17883"/>
                    </a:cubicBezTo>
                    <a:lnTo>
                      <a:pt x="3475" y="20206"/>
                    </a:lnTo>
                    <a:lnTo>
                      <a:pt x="5462" y="21135"/>
                    </a:lnTo>
                    <a:lnTo>
                      <a:pt x="8441" y="21599"/>
                    </a:lnTo>
                    <a:lnTo>
                      <a:pt x="7944" y="17419"/>
                    </a:lnTo>
                    <a:cubicBezTo>
                      <a:pt x="13889" y="19353"/>
                      <a:pt x="13655" y="21162"/>
                      <a:pt x="13655" y="18580"/>
                    </a:cubicBezTo>
                    <a:lnTo>
                      <a:pt x="13655" y="13935"/>
                    </a:lnTo>
                    <a:lnTo>
                      <a:pt x="21599" y="9754"/>
                    </a:lnTo>
                    <a:lnTo>
                      <a:pt x="21103" y="1858"/>
                    </a:lnTo>
                    <a:lnTo>
                      <a:pt x="17875" y="0"/>
                    </a:lnTo>
                    <a:cubicBezTo>
                      <a:pt x="16029" y="1974"/>
                      <a:pt x="16137" y="1035"/>
                      <a:pt x="16137" y="2322"/>
                    </a:cubicBezTo>
                    <a:lnTo>
                      <a:pt x="16634" y="3948"/>
                    </a:lnTo>
                    <a:lnTo>
                      <a:pt x="4965" y="7432"/>
                    </a:lnTo>
                    <a:lnTo>
                      <a:pt x="5958" y="8825"/>
                    </a:lnTo>
                    <a:lnTo>
                      <a:pt x="3972" y="11148"/>
                    </a:lnTo>
                    <a:cubicBezTo>
                      <a:pt x="3641" y="11883"/>
                      <a:pt x="2399" y="11883"/>
                      <a:pt x="1737" y="12541"/>
                    </a:cubicBezTo>
                    <a:cubicBezTo>
                      <a:pt x="1075" y="13200"/>
                      <a:pt x="82" y="14322"/>
                      <a:pt x="0" y="15096"/>
                    </a:cubicBez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68" name="AutoShape 82"/>
              <p:cNvSpPr>
                <a:spLocks/>
              </p:cNvSpPr>
              <p:nvPr/>
            </p:nvSpPr>
            <p:spPr bwMode="auto">
              <a:xfrm>
                <a:off x="511830" y="980526"/>
                <a:ext cx="75193" cy="54328"/>
              </a:xfrm>
              <a:custGeom>
                <a:avLst/>
                <a:gdLst>
                  <a:gd name="T0" fmla="*/ 37597 w 21600"/>
                  <a:gd name="T1" fmla="*/ 27164 h 21600"/>
                  <a:gd name="T2" fmla="*/ 37597 w 21600"/>
                  <a:gd name="T3" fmla="*/ 27164 h 21600"/>
                  <a:gd name="T4" fmla="*/ 37597 w 21600"/>
                  <a:gd name="T5" fmla="*/ 27164 h 21600"/>
                  <a:gd name="T6" fmla="*/ 37597 w 21600"/>
                  <a:gd name="T7" fmla="*/ 2716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0232"/>
                    </a:moveTo>
                    <a:cubicBezTo>
                      <a:pt x="4029" y="19954"/>
                      <a:pt x="5286" y="19959"/>
                      <a:pt x="3765" y="19959"/>
                    </a:cubicBezTo>
                    <a:lnTo>
                      <a:pt x="4359" y="21599"/>
                    </a:lnTo>
                    <a:lnTo>
                      <a:pt x="7133" y="21599"/>
                    </a:lnTo>
                    <a:lnTo>
                      <a:pt x="16844" y="16678"/>
                    </a:lnTo>
                    <a:lnTo>
                      <a:pt x="16249" y="14491"/>
                    </a:lnTo>
                    <a:lnTo>
                      <a:pt x="17834" y="12030"/>
                    </a:lnTo>
                    <a:lnTo>
                      <a:pt x="20411" y="13944"/>
                    </a:lnTo>
                    <a:lnTo>
                      <a:pt x="20411" y="8749"/>
                    </a:lnTo>
                    <a:lnTo>
                      <a:pt x="21600" y="1640"/>
                    </a:lnTo>
                    <a:lnTo>
                      <a:pt x="16844" y="0"/>
                    </a:lnTo>
                    <a:lnTo>
                      <a:pt x="9908" y="5468"/>
                    </a:lnTo>
                    <a:lnTo>
                      <a:pt x="11691" y="11483"/>
                    </a:lnTo>
                    <a:lnTo>
                      <a:pt x="10700" y="12030"/>
                    </a:lnTo>
                    <a:lnTo>
                      <a:pt x="8124" y="11756"/>
                    </a:lnTo>
                    <a:lnTo>
                      <a:pt x="6539" y="7108"/>
                    </a:lnTo>
                    <a:lnTo>
                      <a:pt x="3963" y="11210"/>
                    </a:lnTo>
                    <a:lnTo>
                      <a:pt x="3765" y="14491"/>
                    </a:lnTo>
                    <a:lnTo>
                      <a:pt x="0" y="20232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69" name="AutoShape 83"/>
              <p:cNvSpPr>
                <a:spLocks/>
              </p:cNvSpPr>
              <p:nvPr/>
            </p:nvSpPr>
            <p:spPr bwMode="auto">
              <a:xfrm>
                <a:off x="558064" y="955350"/>
                <a:ext cx="36874" cy="31802"/>
              </a:xfrm>
              <a:custGeom>
                <a:avLst/>
                <a:gdLst>
                  <a:gd name="T0" fmla="*/ 18436 w 21563"/>
                  <a:gd name="T1" fmla="*/ 15901 h 21600"/>
                  <a:gd name="T2" fmla="*/ 18436 w 21563"/>
                  <a:gd name="T3" fmla="*/ 15901 h 21600"/>
                  <a:gd name="T4" fmla="*/ 18436 w 21563"/>
                  <a:gd name="T5" fmla="*/ 15901 h 21600"/>
                  <a:gd name="T6" fmla="*/ 18436 w 21563"/>
                  <a:gd name="T7" fmla="*/ 1590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563" h="21600">
                    <a:moveTo>
                      <a:pt x="11799" y="18654"/>
                    </a:moveTo>
                    <a:cubicBezTo>
                      <a:pt x="7193" y="17138"/>
                      <a:pt x="5777" y="17181"/>
                      <a:pt x="7730" y="17181"/>
                    </a:cubicBezTo>
                    <a:lnTo>
                      <a:pt x="1221" y="21599"/>
                    </a:lnTo>
                    <a:cubicBezTo>
                      <a:pt x="787" y="15835"/>
                      <a:pt x="1484" y="17816"/>
                      <a:pt x="408" y="15218"/>
                    </a:cubicBezTo>
                    <a:cubicBezTo>
                      <a:pt x="-37" y="11457"/>
                      <a:pt x="1" y="12938"/>
                      <a:pt x="1" y="10800"/>
                    </a:cubicBezTo>
                    <a:cubicBezTo>
                      <a:pt x="543" y="9818"/>
                      <a:pt x="984" y="8742"/>
                      <a:pt x="1628" y="7854"/>
                    </a:cubicBezTo>
                    <a:cubicBezTo>
                      <a:pt x="1950" y="7410"/>
                      <a:pt x="2848" y="6872"/>
                      <a:pt x="2848" y="6872"/>
                    </a:cubicBezTo>
                    <a:lnTo>
                      <a:pt x="3662" y="3436"/>
                    </a:lnTo>
                    <a:lnTo>
                      <a:pt x="8137" y="0"/>
                    </a:lnTo>
                    <a:lnTo>
                      <a:pt x="21563" y="5890"/>
                    </a:lnTo>
                    <a:cubicBezTo>
                      <a:pt x="19449" y="11501"/>
                      <a:pt x="20687" y="12688"/>
                      <a:pt x="19121" y="10800"/>
                    </a:cubicBezTo>
                    <a:lnTo>
                      <a:pt x="12612" y="7854"/>
                    </a:lnTo>
                    <a:lnTo>
                      <a:pt x="11799" y="18654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70" name="AutoShape 84"/>
              <p:cNvSpPr>
                <a:spLocks/>
              </p:cNvSpPr>
              <p:nvPr/>
            </p:nvSpPr>
            <p:spPr bwMode="auto">
              <a:xfrm>
                <a:off x="304723" y="1348886"/>
                <a:ext cx="29023" cy="39752"/>
              </a:xfrm>
              <a:custGeom>
                <a:avLst/>
                <a:gdLst>
                  <a:gd name="T0" fmla="*/ 14512 w 21600"/>
                  <a:gd name="T1" fmla="*/ 19876 h 21600"/>
                  <a:gd name="T2" fmla="*/ 14512 w 21600"/>
                  <a:gd name="T3" fmla="*/ 19876 h 21600"/>
                  <a:gd name="T4" fmla="*/ 14512 w 21600"/>
                  <a:gd name="T5" fmla="*/ 19876 h 21600"/>
                  <a:gd name="T6" fmla="*/ 14512 w 21600"/>
                  <a:gd name="T7" fmla="*/ 1987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1544"/>
                    </a:moveTo>
                    <a:lnTo>
                      <a:pt x="9257" y="6330"/>
                    </a:lnTo>
                    <a:lnTo>
                      <a:pt x="10799" y="372"/>
                    </a:lnTo>
                    <a:lnTo>
                      <a:pt x="14914" y="0"/>
                    </a:lnTo>
                    <a:lnTo>
                      <a:pt x="21600" y="7075"/>
                    </a:lnTo>
                    <a:lnTo>
                      <a:pt x="19028" y="9682"/>
                    </a:lnTo>
                    <a:lnTo>
                      <a:pt x="13885" y="21600"/>
                    </a:lnTo>
                    <a:lnTo>
                      <a:pt x="0" y="11544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71" name="AutoShape 85"/>
              <p:cNvSpPr>
                <a:spLocks/>
              </p:cNvSpPr>
              <p:nvPr/>
            </p:nvSpPr>
            <p:spPr bwMode="auto">
              <a:xfrm>
                <a:off x="580426" y="1282634"/>
                <a:ext cx="159618" cy="119255"/>
              </a:xfrm>
              <a:custGeom>
                <a:avLst/>
                <a:gdLst>
                  <a:gd name="T0" fmla="*/ 79809 w 21600"/>
                  <a:gd name="T1" fmla="*/ 59628 h 21600"/>
                  <a:gd name="T2" fmla="*/ 79809 w 21600"/>
                  <a:gd name="T3" fmla="*/ 59628 h 21600"/>
                  <a:gd name="T4" fmla="*/ 79809 w 21600"/>
                  <a:gd name="T5" fmla="*/ 59628 h 21600"/>
                  <a:gd name="T6" fmla="*/ 79809 w 21600"/>
                  <a:gd name="T7" fmla="*/ 5962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7069" y="21599"/>
                    </a:moveTo>
                    <a:lnTo>
                      <a:pt x="4712" y="15839"/>
                    </a:lnTo>
                    <a:lnTo>
                      <a:pt x="6283" y="13919"/>
                    </a:lnTo>
                    <a:lnTo>
                      <a:pt x="6283" y="12959"/>
                    </a:lnTo>
                    <a:lnTo>
                      <a:pt x="5890" y="11999"/>
                    </a:lnTo>
                    <a:lnTo>
                      <a:pt x="5498" y="11520"/>
                    </a:lnTo>
                    <a:lnTo>
                      <a:pt x="4319" y="8639"/>
                    </a:lnTo>
                    <a:lnTo>
                      <a:pt x="4319" y="7200"/>
                    </a:lnTo>
                    <a:lnTo>
                      <a:pt x="3534" y="5760"/>
                    </a:lnTo>
                    <a:lnTo>
                      <a:pt x="3534" y="4800"/>
                    </a:lnTo>
                    <a:lnTo>
                      <a:pt x="2749" y="5280"/>
                    </a:lnTo>
                    <a:lnTo>
                      <a:pt x="785" y="3360"/>
                    </a:lnTo>
                    <a:lnTo>
                      <a:pt x="785" y="1440"/>
                    </a:lnTo>
                    <a:lnTo>
                      <a:pt x="392" y="480"/>
                    </a:lnTo>
                    <a:lnTo>
                      <a:pt x="0" y="0"/>
                    </a:lnTo>
                    <a:lnTo>
                      <a:pt x="1963" y="0"/>
                    </a:lnTo>
                    <a:lnTo>
                      <a:pt x="3534" y="480"/>
                    </a:lnTo>
                    <a:lnTo>
                      <a:pt x="3534" y="960"/>
                    </a:lnTo>
                    <a:lnTo>
                      <a:pt x="4712" y="2400"/>
                    </a:lnTo>
                    <a:lnTo>
                      <a:pt x="5498" y="2880"/>
                    </a:lnTo>
                    <a:lnTo>
                      <a:pt x="6283" y="3840"/>
                    </a:lnTo>
                    <a:lnTo>
                      <a:pt x="7461" y="4319"/>
                    </a:lnTo>
                    <a:lnTo>
                      <a:pt x="8640" y="4319"/>
                    </a:lnTo>
                    <a:lnTo>
                      <a:pt x="9425" y="3840"/>
                    </a:lnTo>
                    <a:lnTo>
                      <a:pt x="11389" y="2880"/>
                    </a:lnTo>
                    <a:lnTo>
                      <a:pt x="13745" y="2880"/>
                    </a:lnTo>
                    <a:lnTo>
                      <a:pt x="16494" y="4319"/>
                    </a:lnTo>
                    <a:lnTo>
                      <a:pt x="19243" y="5280"/>
                    </a:lnTo>
                    <a:lnTo>
                      <a:pt x="19636" y="5760"/>
                    </a:lnTo>
                    <a:lnTo>
                      <a:pt x="20029" y="5760"/>
                    </a:lnTo>
                    <a:lnTo>
                      <a:pt x="20421" y="6240"/>
                    </a:lnTo>
                    <a:lnTo>
                      <a:pt x="21207" y="6720"/>
                    </a:lnTo>
                    <a:lnTo>
                      <a:pt x="21600" y="7200"/>
                    </a:lnTo>
                    <a:lnTo>
                      <a:pt x="21600" y="8159"/>
                    </a:lnTo>
                    <a:lnTo>
                      <a:pt x="21207" y="8639"/>
                    </a:lnTo>
                    <a:lnTo>
                      <a:pt x="21207" y="10079"/>
                    </a:lnTo>
                    <a:lnTo>
                      <a:pt x="20814" y="11039"/>
                    </a:lnTo>
                    <a:lnTo>
                      <a:pt x="20421" y="11520"/>
                    </a:lnTo>
                    <a:lnTo>
                      <a:pt x="20421" y="12480"/>
                    </a:lnTo>
                    <a:lnTo>
                      <a:pt x="19636" y="13440"/>
                    </a:lnTo>
                    <a:lnTo>
                      <a:pt x="19243" y="13440"/>
                    </a:lnTo>
                    <a:lnTo>
                      <a:pt x="19243" y="13919"/>
                    </a:lnTo>
                    <a:lnTo>
                      <a:pt x="18458" y="15839"/>
                    </a:lnTo>
                    <a:lnTo>
                      <a:pt x="18850" y="16319"/>
                    </a:lnTo>
                    <a:lnTo>
                      <a:pt x="18065" y="16319"/>
                    </a:lnTo>
                    <a:lnTo>
                      <a:pt x="17672" y="16799"/>
                    </a:lnTo>
                    <a:lnTo>
                      <a:pt x="16887" y="16799"/>
                    </a:lnTo>
                    <a:lnTo>
                      <a:pt x="16101" y="17279"/>
                    </a:lnTo>
                    <a:lnTo>
                      <a:pt x="15316" y="18239"/>
                    </a:lnTo>
                    <a:lnTo>
                      <a:pt x="14530" y="19680"/>
                    </a:lnTo>
                    <a:lnTo>
                      <a:pt x="14138" y="21120"/>
                    </a:lnTo>
                    <a:lnTo>
                      <a:pt x="10996" y="21120"/>
                    </a:lnTo>
                    <a:lnTo>
                      <a:pt x="10603" y="20639"/>
                    </a:lnTo>
                    <a:lnTo>
                      <a:pt x="7069" y="2159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72" name="AutoShape 86"/>
              <p:cNvSpPr>
                <a:spLocks/>
              </p:cNvSpPr>
              <p:nvPr/>
            </p:nvSpPr>
            <p:spPr bwMode="auto">
              <a:xfrm>
                <a:off x="513149" y="1211082"/>
                <a:ext cx="110810" cy="76853"/>
              </a:xfrm>
              <a:custGeom>
                <a:avLst/>
                <a:gdLst>
                  <a:gd name="T0" fmla="*/ 55405 w 21600"/>
                  <a:gd name="T1" fmla="*/ 38427 h 21600"/>
                  <a:gd name="T2" fmla="*/ 55405 w 21600"/>
                  <a:gd name="T3" fmla="*/ 38427 h 21600"/>
                  <a:gd name="T4" fmla="*/ 55405 w 21600"/>
                  <a:gd name="T5" fmla="*/ 38427 h 21600"/>
                  <a:gd name="T6" fmla="*/ 55405 w 21600"/>
                  <a:gd name="T7" fmla="*/ 3842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1936" y="6703"/>
                    </a:moveTo>
                    <a:lnTo>
                      <a:pt x="10231" y="6703"/>
                    </a:lnTo>
                    <a:lnTo>
                      <a:pt x="9663" y="7448"/>
                    </a:lnTo>
                    <a:lnTo>
                      <a:pt x="8526" y="8193"/>
                    </a:lnTo>
                    <a:lnTo>
                      <a:pt x="7389" y="8193"/>
                    </a:lnTo>
                    <a:lnTo>
                      <a:pt x="5684" y="8937"/>
                    </a:lnTo>
                    <a:lnTo>
                      <a:pt x="3410" y="8193"/>
                    </a:lnTo>
                    <a:lnTo>
                      <a:pt x="1705" y="5958"/>
                    </a:lnTo>
                    <a:lnTo>
                      <a:pt x="1705" y="6703"/>
                    </a:lnTo>
                    <a:lnTo>
                      <a:pt x="1136" y="6703"/>
                    </a:lnTo>
                    <a:lnTo>
                      <a:pt x="568" y="7448"/>
                    </a:lnTo>
                    <a:lnTo>
                      <a:pt x="0" y="8937"/>
                    </a:lnTo>
                    <a:lnTo>
                      <a:pt x="0" y="14151"/>
                    </a:lnTo>
                    <a:lnTo>
                      <a:pt x="568" y="15641"/>
                    </a:lnTo>
                    <a:lnTo>
                      <a:pt x="1136" y="17875"/>
                    </a:lnTo>
                    <a:lnTo>
                      <a:pt x="1136" y="19365"/>
                    </a:lnTo>
                    <a:lnTo>
                      <a:pt x="1705" y="20855"/>
                    </a:lnTo>
                    <a:lnTo>
                      <a:pt x="2273" y="21600"/>
                    </a:lnTo>
                    <a:lnTo>
                      <a:pt x="7957" y="21600"/>
                    </a:lnTo>
                    <a:lnTo>
                      <a:pt x="10231" y="20110"/>
                    </a:lnTo>
                    <a:lnTo>
                      <a:pt x="10800" y="20110"/>
                    </a:lnTo>
                    <a:lnTo>
                      <a:pt x="13073" y="19365"/>
                    </a:lnTo>
                    <a:lnTo>
                      <a:pt x="13642" y="20110"/>
                    </a:lnTo>
                    <a:lnTo>
                      <a:pt x="15915" y="20110"/>
                    </a:lnTo>
                    <a:lnTo>
                      <a:pt x="15915" y="19365"/>
                    </a:lnTo>
                    <a:lnTo>
                      <a:pt x="17052" y="19365"/>
                    </a:lnTo>
                    <a:lnTo>
                      <a:pt x="17621" y="17875"/>
                    </a:lnTo>
                    <a:lnTo>
                      <a:pt x="18757" y="17131"/>
                    </a:lnTo>
                    <a:lnTo>
                      <a:pt x="19326" y="15641"/>
                    </a:lnTo>
                    <a:lnTo>
                      <a:pt x="20463" y="11172"/>
                    </a:lnTo>
                    <a:lnTo>
                      <a:pt x="20463" y="7448"/>
                    </a:lnTo>
                    <a:lnTo>
                      <a:pt x="21031" y="5958"/>
                    </a:lnTo>
                    <a:lnTo>
                      <a:pt x="21031" y="4468"/>
                    </a:lnTo>
                    <a:lnTo>
                      <a:pt x="21600" y="3724"/>
                    </a:lnTo>
                    <a:lnTo>
                      <a:pt x="19894" y="0"/>
                    </a:lnTo>
                    <a:lnTo>
                      <a:pt x="19326" y="744"/>
                    </a:lnTo>
                    <a:lnTo>
                      <a:pt x="15915" y="744"/>
                    </a:lnTo>
                    <a:lnTo>
                      <a:pt x="15347" y="1489"/>
                    </a:lnTo>
                    <a:lnTo>
                      <a:pt x="14778" y="1489"/>
                    </a:lnTo>
                    <a:lnTo>
                      <a:pt x="13073" y="2979"/>
                    </a:lnTo>
                    <a:lnTo>
                      <a:pt x="13073" y="5213"/>
                    </a:lnTo>
                    <a:lnTo>
                      <a:pt x="12505" y="5958"/>
                    </a:lnTo>
                    <a:lnTo>
                      <a:pt x="12505" y="6703"/>
                    </a:lnTo>
                    <a:lnTo>
                      <a:pt x="11936" y="6703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73" name="AutoShape 87"/>
              <p:cNvSpPr>
                <a:spLocks/>
              </p:cNvSpPr>
              <p:nvPr/>
            </p:nvSpPr>
            <p:spPr bwMode="auto">
              <a:xfrm>
                <a:off x="594937" y="1211082"/>
                <a:ext cx="147745" cy="111304"/>
              </a:xfrm>
              <a:custGeom>
                <a:avLst/>
                <a:gdLst>
                  <a:gd name="T0" fmla="*/ 73873 w 21600"/>
                  <a:gd name="T1" fmla="*/ 55652 h 21600"/>
                  <a:gd name="T2" fmla="*/ 73873 w 21600"/>
                  <a:gd name="T3" fmla="*/ 55652 h 21600"/>
                  <a:gd name="T4" fmla="*/ 73873 w 21600"/>
                  <a:gd name="T5" fmla="*/ 55652 h 21600"/>
                  <a:gd name="T6" fmla="*/ 73873 w 21600"/>
                  <a:gd name="T7" fmla="*/ 556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4235" y="1542"/>
                    </a:moveTo>
                    <a:lnTo>
                      <a:pt x="4658" y="1028"/>
                    </a:lnTo>
                    <a:cubicBezTo>
                      <a:pt x="4870" y="771"/>
                      <a:pt x="5294" y="771"/>
                      <a:pt x="5505" y="514"/>
                    </a:cubicBezTo>
                    <a:lnTo>
                      <a:pt x="8894" y="514"/>
                    </a:lnTo>
                    <a:cubicBezTo>
                      <a:pt x="9317" y="771"/>
                      <a:pt x="9741" y="771"/>
                      <a:pt x="10164" y="1028"/>
                    </a:cubicBezTo>
                    <a:lnTo>
                      <a:pt x="10588" y="1028"/>
                    </a:lnTo>
                    <a:lnTo>
                      <a:pt x="11011" y="1542"/>
                    </a:lnTo>
                    <a:lnTo>
                      <a:pt x="13976" y="1542"/>
                    </a:lnTo>
                    <a:lnTo>
                      <a:pt x="14399" y="1028"/>
                    </a:lnTo>
                    <a:lnTo>
                      <a:pt x="14823" y="1028"/>
                    </a:lnTo>
                    <a:cubicBezTo>
                      <a:pt x="15035" y="771"/>
                      <a:pt x="15035" y="257"/>
                      <a:pt x="15247" y="0"/>
                    </a:cubicBezTo>
                    <a:cubicBezTo>
                      <a:pt x="15458" y="257"/>
                      <a:pt x="15882" y="514"/>
                      <a:pt x="16094" y="514"/>
                    </a:cubicBezTo>
                    <a:lnTo>
                      <a:pt x="17152" y="514"/>
                    </a:lnTo>
                    <a:cubicBezTo>
                      <a:pt x="17576" y="514"/>
                      <a:pt x="18211" y="1028"/>
                      <a:pt x="18423" y="1285"/>
                    </a:cubicBezTo>
                    <a:cubicBezTo>
                      <a:pt x="18423" y="1799"/>
                      <a:pt x="19058" y="2314"/>
                      <a:pt x="19270" y="2571"/>
                    </a:cubicBezTo>
                    <a:cubicBezTo>
                      <a:pt x="19270" y="2828"/>
                      <a:pt x="19482" y="3342"/>
                      <a:pt x="19482" y="3599"/>
                    </a:cubicBezTo>
                    <a:lnTo>
                      <a:pt x="19482" y="4114"/>
                    </a:lnTo>
                    <a:cubicBezTo>
                      <a:pt x="19694" y="4371"/>
                      <a:pt x="19694" y="4885"/>
                      <a:pt x="19905" y="5142"/>
                    </a:cubicBezTo>
                    <a:cubicBezTo>
                      <a:pt x="20117" y="5399"/>
                      <a:pt x="20117" y="5914"/>
                      <a:pt x="20329" y="6171"/>
                    </a:cubicBezTo>
                    <a:lnTo>
                      <a:pt x="20329" y="7714"/>
                    </a:lnTo>
                    <a:cubicBezTo>
                      <a:pt x="20541" y="7971"/>
                      <a:pt x="20541" y="8485"/>
                      <a:pt x="20752" y="8742"/>
                    </a:cubicBezTo>
                    <a:lnTo>
                      <a:pt x="20752" y="10285"/>
                    </a:lnTo>
                    <a:cubicBezTo>
                      <a:pt x="20541" y="11057"/>
                      <a:pt x="20541" y="11571"/>
                      <a:pt x="20329" y="12342"/>
                    </a:cubicBezTo>
                    <a:lnTo>
                      <a:pt x="20329" y="14914"/>
                    </a:lnTo>
                    <a:lnTo>
                      <a:pt x="21599" y="16457"/>
                    </a:lnTo>
                    <a:lnTo>
                      <a:pt x="21176" y="16971"/>
                    </a:lnTo>
                    <a:lnTo>
                      <a:pt x="21176" y="21600"/>
                    </a:lnTo>
                    <a:lnTo>
                      <a:pt x="20752" y="21085"/>
                    </a:lnTo>
                    <a:cubicBezTo>
                      <a:pt x="20541" y="20828"/>
                      <a:pt x="20117" y="20828"/>
                      <a:pt x="19905" y="20571"/>
                    </a:cubicBezTo>
                    <a:lnTo>
                      <a:pt x="19482" y="20057"/>
                    </a:lnTo>
                    <a:cubicBezTo>
                      <a:pt x="19270" y="19799"/>
                      <a:pt x="18847" y="19799"/>
                      <a:pt x="18635" y="19542"/>
                    </a:cubicBezTo>
                    <a:lnTo>
                      <a:pt x="17788" y="19542"/>
                    </a:lnTo>
                    <a:cubicBezTo>
                      <a:pt x="17152" y="19285"/>
                      <a:pt x="16305" y="18771"/>
                      <a:pt x="15670" y="18514"/>
                    </a:cubicBezTo>
                    <a:lnTo>
                      <a:pt x="15670" y="18000"/>
                    </a:lnTo>
                    <a:lnTo>
                      <a:pt x="15247" y="18000"/>
                    </a:lnTo>
                    <a:cubicBezTo>
                      <a:pt x="15035" y="17742"/>
                      <a:pt x="14611" y="17742"/>
                      <a:pt x="14399" y="17485"/>
                    </a:cubicBezTo>
                    <a:cubicBezTo>
                      <a:pt x="14188" y="17228"/>
                      <a:pt x="13764" y="17228"/>
                      <a:pt x="13552" y="16971"/>
                    </a:cubicBezTo>
                    <a:lnTo>
                      <a:pt x="10164" y="16971"/>
                    </a:lnTo>
                    <a:cubicBezTo>
                      <a:pt x="9741" y="17228"/>
                      <a:pt x="9317" y="17228"/>
                      <a:pt x="8894" y="17485"/>
                    </a:cubicBezTo>
                    <a:cubicBezTo>
                      <a:pt x="8258" y="17742"/>
                      <a:pt x="7835" y="18257"/>
                      <a:pt x="7200" y="18514"/>
                    </a:cubicBezTo>
                    <a:lnTo>
                      <a:pt x="5505" y="18514"/>
                    </a:lnTo>
                    <a:lnTo>
                      <a:pt x="4658" y="17485"/>
                    </a:lnTo>
                    <a:cubicBezTo>
                      <a:pt x="4235" y="17228"/>
                      <a:pt x="3811" y="16714"/>
                      <a:pt x="3388" y="16457"/>
                    </a:cubicBezTo>
                    <a:cubicBezTo>
                      <a:pt x="2752" y="15942"/>
                      <a:pt x="2329" y="15428"/>
                      <a:pt x="1694" y="14914"/>
                    </a:cubicBezTo>
                    <a:cubicBezTo>
                      <a:pt x="1482" y="14657"/>
                      <a:pt x="1058" y="14657"/>
                      <a:pt x="847" y="14400"/>
                    </a:cubicBezTo>
                    <a:cubicBezTo>
                      <a:pt x="635" y="14142"/>
                      <a:pt x="211" y="14142"/>
                      <a:pt x="0" y="13885"/>
                    </a:cubicBezTo>
                    <a:lnTo>
                      <a:pt x="423" y="13885"/>
                    </a:lnTo>
                    <a:lnTo>
                      <a:pt x="1694" y="12342"/>
                    </a:lnTo>
                    <a:cubicBezTo>
                      <a:pt x="1905" y="12085"/>
                      <a:pt x="1905" y="11571"/>
                      <a:pt x="2117" y="11314"/>
                    </a:cubicBezTo>
                    <a:lnTo>
                      <a:pt x="2964" y="10285"/>
                    </a:lnTo>
                    <a:cubicBezTo>
                      <a:pt x="3176" y="10028"/>
                      <a:pt x="3176" y="9514"/>
                      <a:pt x="3388" y="9257"/>
                    </a:cubicBezTo>
                    <a:lnTo>
                      <a:pt x="3388" y="6685"/>
                    </a:lnTo>
                    <a:cubicBezTo>
                      <a:pt x="3600" y="6171"/>
                      <a:pt x="3600" y="5657"/>
                      <a:pt x="3811" y="5142"/>
                    </a:cubicBezTo>
                    <a:lnTo>
                      <a:pt x="3811" y="3085"/>
                    </a:lnTo>
                    <a:lnTo>
                      <a:pt x="4235" y="2571"/>
                    </a:lnTo>
                    <a:lnTo>
                      <a:pt x="4235" y="1542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74" name="AutoShape 88"/>
              <p:cNvSpPr>
                <a:spLocks/>
              </p:cNvSpPr>
              <p:nvPr/>
            </p:nvSpPr>
            <p:spPr bwMode="auto">
              <a:xfrm>
                <a:off x="682001" y="1372737"/>
                <a:ext cx="60681" cy="56977"/>
              </a:xfrm>
              <a:custGeom>
                <a:avLst/>
                <a:gdLst>
                  <a:gd name="T0" fmla="*/ 30341 w 21600"/>
                  <a:gd name="T1" fmla="*/ 28489 h 21600"/>
                  <a:gd name="T2" fmla="*/ 30341 w 21600"/>
                  <a:gd name="T3" fmla="*/ 28489 h 21600"/>
                  <a:gd name="T4" fmla="*/ 30341 w 21600"/>
                  <a:gd name="T5" fmla="*/ 28489 h 21600"/>
                  <a:gd name="T6" fmla="*/ 30341 w 21600"/>
                  <a:gd name="T7" fmla="*/ 2848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371" y="0"/>
                    </a:moveTo>
                    <a:lnTo>
                      <a:pt x="13371" y="1963"/>
                    </a:lnTo>
                    <a:lnTo>
                      <a:pt x="18514" y="6872"/>
                    </a:lnTo>
                    <a:lnTo>
                      <a:pt x="21599" y="10800"/>
                    </a:lnTo>
                    <a:lnTo>
                      <a:pt x="20571" y="10800"/>
                    </a:lnTo>
                    <a:lnTo>
                      <a:pt x="20571" y="11781"/>
                    </a:lnTo>
                    <a:lnTo>
                      <a:pt x="19542" y="13745"/>
                    </a:lnTo>
                    <a:lnTo>
                      <a:pt x="18514" y="14727"/>
                    </a:lnTo>
                    <a:lnTo>
                      <a:pt x="15428" y="14727"/>
                    </a:lnTo>
                    <a:lnTo>
                      <a:pt x="14399" y="15709"/>
                    </a:lnTo>
                    <a:lnTo>
                      <a:pt x="11314" y="15709"/>
                    </a:lnTo>
                    <a:lnTo>
                      <a:pt x="6171" y="20618"/>
                    </a:lnTo>
                    <a:lnTo>
                      <a:pt x="5142" y="20618"/>
                    </a:lnTo>
                    <a:lnTo>
                      <a:pt x="4114" y="21599"/>
                    </a:lnTo>
                    <a:lnTo>
                      <a:pt x="0" y="21599"/>
                    </a:lnTo>
                    <a:lnTo>
                      <a:pt x="1028" y="17672"/>
                    </a:lnTo>
                    <a:lnTo>
                      <a:pt x="1028" y="9818"/>
                    </a:lnTo>
                    <a:lnTo>
                      <a:pt x="2057" y="7854"/>
                    </a:lnTo>
                    <a:lnTo>
                      <a:pt x="2057" y="5890"/>
                    </a:lnTo>
                    <a:lnTo>
                      <a:pt x="6171" y="1963"/>
                    </a:lnTo>
                    <a:lnTo>
                      <a:pt x="7199" y="1963"/>
                    </a:lnTo>
                    <a:lnTo>
                      <a:pt x="8228" y="981"/>
                    </a:lnTo>
                    <a:lnTo>
                      <a:pt x="10285" y="0"/>
                    </a:lnTo>
                    <a:lnTo>
                      <a:pt x="13371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75" name="AutoShape 89"/>
              <p:cNvSpPr>
                <a:spLocks/>
              </p:cNvSpPr>
              <p:nvPr/>
            </p:nvSpPr>
            <p:spPr bwMode="auto">
              <a:xfrm>
                <a:off x="614724" y="1154106"/>
                <a:ext cx="266435" cy="165630"/>
              </a:xfrm>
              <a:custGeom>
                <a:avLst/>
                <a:gdLst>
                  <a:gd name="T0" fmla="*/ 133211 w 21597"/>
                  <a:gd name="T1" fmla="*/ 82815 h 21600"/>
                  <a:gd name="T2" fmla="*/ 133211 w 21597"/>
                  <a:gd name="T3" fmla="*/ 82815 h 21600"/>
                  <a:gd name="T4" fmla="*/ 133211 w 21597"/>
                  <a:gd name="T5" fmla="*/ 82815 h 21600"/>
                  <a:gd name="T6" fmla="*/ 133211 w 21597"/>
                  <a:gd name="T7" fmla="*/ 8281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597" h="21600">
                    <a:moveTo>
                      <a:pt x="674" y="8877"/>
                    </a:moveTo>
                    <a:lnTo>
                      <a:pt x="0" y="7047"/>
                    </a:lnTo>
                    <a:lnTo>
                      <a:pt x="449" y="6498"/>
                    </a:lnTo>
                    <a:lnTo>
                      <a:pt x="1237" y="6589"/>
                    </a:lnTo>
                    <a:lnTo>
                      <a:pt x="843" y="6132"/>
                    </a:lnTo>
                    <a:lnTo>
                      <a:pt x="843" y="5033"/>
                    </a:lnTo>
                    <a:lnTo>
                      <a:pt x="1124" y="4027"/>
                    </a:lnTo>
                    <a:lnTo>
                      <a:pt x="787" y="3844"/>
                    </a:lnTo>
                    <a:lnTo>
                      <a:pt x="4724" y="1647"/>
                    </a:lnTo>
                    <a:lnTo>
                      <a:pt x="5905" y="0"/>
                    </a:lnTo>
                    <a:lnTo>
                      <a:pt x="7817" y="0"/>
                    </a:lnTo>
                    <a:lnTo>
                      <a:pt x="8492" y="1189"/>
                    </a:lnTo>
                    <a:lnTo>
                      <a:pt x="9448" y="823"/>
                    </a:lnTo>
                    <a:lnTo>
                      <a:pt x="10123" y="1830"/>
                    </a:lnTo>
                    <a:lnTo>
                      <a:pt x="10179" y="3477"/>
                    </a:lnTo>
                    <a:lnTo>
                      <a:pt x="10573" y="3752"/>
                    </a:lnTo>
                    <a:lnTo>
                      <a:pt x="12260" y="2928"/>
                    </a:lnTo>
                    <a:lnTo>
                      <a:pt x="13779" y="4210"/>
                    </a:lnTo>
                    <a:cubicBezTo>
                      <a:pt x="14585" y="4397"/>
                      <a:pt x="14831" y="4393"/>
                      <a:pt x="14510" y="4393"/>
                    </a:cubicBezTo>
                    <a:lnTo>
                      <a:pt x="15073" y="4942"/>
                    </a:lnTo>
                    <a:lnTo>
                      <a:pt x="18110" y="5400"/>
                    </a:lnTo>
                    <a:lnTo>
                      <a:pt x="20191" y="4027"/>
                    </a:lnTo>
                    <a:lnTo>
                      <a:pt x="21428" y="5125"/>
                    </a:lnTo>
                    <a:cubicBezTo>
                      <a:pt x="21600" y="6986"/>
                      <a:pt x="21597" y="6338"/>
                      <a:pt x="21597" y="7047"/>
                    </a:cubicBezTo>
                    <a:cubicBezTo>
                      <a:pt x="20220" y="7140"/>
                      <a:pt x="20565" y="6620"/>
                      <a:pt x="20191" y="7230"/>
                    </a:cubicBezTo>
                    <a:lnTo>
                      <a:pt x="19684" y="8054"/>
                    </a:lnTo>
                    <a:lnTo>
                      <a:pt x="19684" y="8786"/>
                    </a:lnTo>
                    <a:cubicBezTo>
                      <a:pt x="20262" y="9444"/>
                      <a:pt x="20476" y="9427"/>
                      <a:pt x="20191" y="9427"/>
                    </a:cubicBezTo>
                    <a:lnTo>
                      <a:pt x="20359" y="12447"/>
                    </a:lnTo>
                    <a:cubicBezTo>
                      <a:pt x="19843" y="13662"/>
                      <a:pt x="19557" y="13637"/>
                      <a:pt x="19909" y="13637"/>
                    </a:cubicBezTo>
                    <a:lnTo>
                      <a:pt x="19178" y="13637"/>
                    </a:lnTo>
                    <a:lnTo>
                      <a:pt x="17941" y="16200"/>
                    </a:lnTo>
                    <a:cubicBezTo>
                      <a:pt x="17248" y="16481"/>
                      <a:pt x="17266" y="16851"/>
                      <a:pt x="17266" y="16383"/>
                    </a:cubicBezTo>
                    <a:lnTo>
                      <a:pt x="16760" y="18305"/>
                    </a:lnTo>
                    <a:lnTo>
                      <a:pt x="17491" y="19494"/>
                    </a:lnTo>
                    <a:lnTo>
                      <a:pt x="20191" y="20867"/>
                    </a:lnTo>
                    <a:lnTo>
                      <a:pt x="20191" y="21233"/>
                    </a:lnTo>
                    <a:lnTo>
                      <a:pt x="17997" y="21599"/>
                    </a:lnTo>
                    <a:lnTo>
                      <a:pt x="16591" y="21050"/>
                    </a:lnTo>
                    <a:cubicBezTo>
                      <a:pt x="15954" y="20410"/>
                      <a:pt x="15323" y="19751"/>
                      <a:pt x="14679" y="19128"/>
                    </a:cubicBezTo>
                    <a:cubicBezTo>
                      <a:pt x="14628" y="19079"/>
                      <a:pt x="15269" y="19113"/>
                      <a:pt x="14510" y="19037"/>
                    </a:cubicBezTo>
                    <a:lnTo>
                      <a:pt x="10067" y="20135"/>
                    </a:lnTo>
                    <a:lnTo>
                      <a:pt x="10123" y="18579"/>
                    </a:lnTo>
                    <a:lnTo>
                      <a:pt x="10517" y="18213"/>
                    </a:lnTo>
                    <a:lnTo>
                      <a:pt x="9617" y="17206"/>
                    </a:lnTo>
                    <a:lnTo>
                      <a:pt x="9617" y="15467"/>
                    </a:lnTo>
                    <a:cubicBezTo>
                      <a:pt x="9904" y="14065"/>
                      <a:pt x="9898" y="14577"/>
                      <a:pt x="9898" y="14003"/>
                    </a:cubicBezTo>
                    <a:lnTo>
                      <a:pt x="9898" y="12813"/>
                    </a:lnTo>
                    <a:lnTo>
                      <a:pt x="9617" y="12355"/>
                    </a:lnTo>
                    <a:cubicBezTo>
                      <a:pt x="9675" y="11410"/>
                      <a:pt x="9673" y="11747"/>
                      <a:pt x="9673" y="11349"/>
                    </a:cubicBezTo>
                    <a:lnTo>
                      <a:pt x="9223" y="9976"/>
                    </a:lnTo>
                    <a:lnTo>
                      <a:pt x="9223" y="9427"/>
                    </a:lnTo>
                    <a:lnTo>
                      <a:pt x="8436" y="8054"/>
                    </a:lnTo>
                    <a:lnTo>
                      <a:pt x="6861" y="7139"/>
                    </a:lnTo>
                    <a:lnTo>
                      <a:pt x="6524" y="7871"/>
                    </a:lnTo>
                    <a:lnTo>
                      <a:pt x="6186" y="7779"/>
                    </a:lnTo>
                    <a:lnTo>
                      <a:pt x="6130" y="8328"/>
                    </a:lnTo>
                    <a:lnTo>
                      <a:pt x="4443" y="8237"/>
                    </a:lnTo>
                    <a:lnTo>
                      <a:pt x="4218" y="7779"/>
                    </a:lnTo>
                    <a:lnTo>
                      <a:pt x="3430" y="7505"/>
                    </a:lnTo>
                    <a:lnTo>
                      <a:pt x="674" y="8877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76" name="AutoShape 90"/>
              <p:cNvSpPr>
                <a:spLocks/>
              </p:cNvSpPr>
              <p:nvPr/>
            </p:nvSpPr>
            <p:spPr bwMode="auto">
              <a:xfrm>
                <a:off x="693974" y="1211082"/>
                <a:ext cx="44741" cy="64928"/>
              </a:xfrm>
              <a:custGeom>
                <a:avLst/>
                <a:gdLst>
                  <a:gd name="T0" fmla="*/ 22369 w 20931"/>
                  <a:gd name="T1" fmla="*/ 32464 h 21600"/>
                  <a:gd name="T2" fmla="*/ 22369 w 20931"/>
                  <a:gd name="T3" fmla="*/ 32464 h 21600"/>
                  <a:gd name="T4" fmla="*/ 22369 w 20931"/>
                  <a:gd name="T5" fmla="*/ 32464 h 21600"/>
                  <a:gd name="T6" fmla="*/ 22369 w 20931"/>
                  <a:gd name="T7" fmla="*/ 3246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931" h="21600">
                    <a:moveTo>
                      <a:pt x="1315" y="8129"/>
                    </a:moveTo>
                    <a:cubicBezTo>
                      <a:pt x="-32" y="5035"/>
                      <a:pt x="0" y="6162"/>
                      <a:pt x="0" y="4877"/>
                    </a:cubicBezTo>
                    <a:cubicBezTo>
                      <a:pt x="1021" y="1751"/>
                      <a:pt x="-47" y="2588"/>
                      <a:pt x="1315" y="1625"/>
                    </a:cubicBezTo>
                    <a:lnTo>
                      <a:pt x="2631" y="0"/>
                    </a:lnTo>
                    <a:lnTo>
                      <a:pt x="11510" y="2090"/>
                    </a:lnTo>
                    <a:lnTo>
                      <a:pt x="16443" y="5806"/>
                    </a:lnTo>
                    <a:lnTo>
                      <a:pt x="16443" y="7664"/>
                    </a:lnTo>
                    <a:lnTo>
                      <a:pt x="19402" y="10916"/>
                    </a:lnTo>
                    <a:lnTo>
                      <a:pt x="18416" y="13470"/>
                    </a:lnTo>
                    <a:cubicBezTo>
                      <a:pt x="20818" y="14198"/>
                      <a:pt x="21552" y="14167"/>
                      <a:pt x="20389" y="14167"/>
                    </a:cubicBezTo>
                    <a:lnTo>
                      <a:pt x="20060" y="18812"/>
                    </a:lnTo>
                    <a:lnTo>
                      <a:pt x="13483" y="21599"/>
                    </a:lnTo>
                    <a:lnTo>
                      <a:pt x="8221" y="21135"/>
                    </a:lnTo>
                    <a:cubicBezTo>
                      <a:pt x="8335" y="18890"/>
                      <a:pt x="8550" y="16646"/>
                      <a:pt x="8550" y="14399"/>
                    </a:cubicBezTo>
                    <a:cubicBezTo>
                      <a:pt x="6493" y="13189"/>
                      <a:pt x="7433" y="13238"/>
                      <a:pt x="6248" y="13238"/>
                    </a:cubicBezTo>
                    <a:lnTo>
                      <a:pt x="1315" y="812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77" name="AutoShape 91"/>
              <p:cNvSpPr>
                <a:spLocks/>
              </p:cNvSpPr>
              <p:nvPr/>
            </p:nvSpPr>
            <p:spPr bwMode="auto">
              <a:xfrm>
                <a:off x="498639" y="1315760"/>
                <a:ext cx="53388" cy="51321"/>
              </a:xfrm>
              <a:custGeom>
                <a:avLst/>
                <a:gdLst>
                  <a:gd name="T0" fmla="*/ 26694 w 19426"/>
                  <a:gd name="T1" fmla="*/ 25659 h 21451"/>
                  <a:gd name="T2" fmla="*/ 26694 w 19426"/>
                  <a:gd name="T3" fmla="*/ 25659 h 21451"/>
                  <a:gd name="T4" fmla="*/ 26694 w 19426"/>
                  <a:gd name="T5" fmla="*/ 25659 h 21451"/>
                  <a:gd name="T6" fmla="*/ 26694 w 19426"/>
                  <a:gd name="T7" fmla="*/ 25659 h 2145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426" h="21451">
                    <a:moveTo>
                      <a:pt x="16164" y="0"/>
                    </a:moveTo>
                    <a:cubicBezTo>
                      <a:pt x="17945" y="12716"/>
                      <a:pt x="21599" y="12620"/>
                      <a:pt x="17679" y="12620"/>
                    </a:cubicBezTo>
                    <a:lnTo>
                      <a:pt x="16416" y="17316"/>
                    </a:lnTo>
                    <a:cubicBezTo>
                      <a:pt x="14901" y="18685"/>
                      <a:pt x="13537" y="20318"/>
                      <a:pt x="11870" y="21424"/>
                    </a:cubicBezTo>
                    <a:cubicBezTo>
                      <a:pt x="11607" y="21599"/>
                      <a:pt x="11112" y="20837"/>
                      <a:pt x="11112" y="20837"/>
                    </a:cubicBezTo>
                    <a:lnTo>
                      <a:pt x="7829" y="17609"/>
                    </a:lnTo>
                    <a:lnTo>
                      <a:pt x="4546" y="17316"/>
                    </a:lnTo>
                    <a:lnTo>
                      <a:pt x="4546" y="15848"/>
                    </a:lnTo>
                    <a:lnTo>
                      <a:pt x="5303" y="16435"/>
                    </a:lnTo>
                    <a:lnTo>
                      <a:pt x="0" y="3521"/>
                    </a:lnTo>
                    <a:cubicBezTo>
                      <a:pt x="1328" y="2286"/>
                      <a:pt x="723" y="2347"/>
                      <a:pt x="1515" y="2347"/>
                    </a:cubicBezTo>
                    <a:cubicBezTo>
                      <a:pt x="4863" y="5639"/>
                      <a:pt x="4798" y="3910"/>
                      <a:pt x="4798" y="5869"/>
                    </a:cubicBezTo>
                    <a:lnTo>
                      <a:pt x="16164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78" name="AutoShape 92"/>
              <p:cNvSpPr>
                <a:spLocks/>
              </p:cNvSpPr>
              <p:nvPr/>
            </p:nvSpPr>
            <p:spPr bwMode="auto">
              <a:xfrm>
                <a:off x="995958" y="1428603"/>
                <a:ext cx="58044" cy="51463"/>
              </a:xfrm>
              <a:custGeom>
                <a:avLst/>
                <a:gdLst>
                  <a:gd name="T0" fmla="*/ 29022 w 21600"/>
                  <a:gd name="T1" fmla="*/ 25947 h 21510"/>
                  <a:gd name="T2" fmla="*/ 29022 w 21600"/>
                  <a:gd name="T3" fmla="*/ 25947 h 21510"/>
                  <a:gd name="T4" fmla="*/ 29022 w 21600"/>
                  <a:gd name="T5" fmla="*/ 25947 h 21510"/>
                  <a:gd name="T6" fmla="*/ 29022 w 21600"/>
                  <a:gd name="T7" fmla="*/ 25947 h 2151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510">
                    <a:moveTo>
                      <a:pt x="0" y="5522"/>
                    </a:moveTo>
                    <a:lnTo>
                      <a:pt x="3085" y="11627"/>
                    </a:lnTo>
                    <a:lnTo>
                      <a:pt x="4628" y="17731"/>
                    </a:lnTo>
                    <a:cubicBezTo>
                      <a:pt x="10401" y="15654"/>
                      <a:pt x="8886" y="14114"/>
                      <a:pt x="10542" y="15987"/>
                    </a:cubicBezTo>
                    <a:lnTo>
                      <a:pt x="21600" y="21509"/>
                    </a:lnTo>
                    <a:cubicBezTo>
                      <a:pt x="16674" y="10959"/>
                      <a:pt x="20203" y="11045"/>
                      <a:pt x="16457" y="11045"/>
                    </a:cubicBezTo>
                    <a:lnTo>
                      <a:pt x="9514" y="2906"/>
                    </a:lnTo>
                    <a:cubicBezTo>
                      <a:pt x="8453" y="-90"/>
                      <a:pt x="9408" y="-1"/>
                      <a:pt x="8228" y="-1"/>
                    </a:cubicBezTo>
                    <a:lnTo>
                      <a:pt x="0" y="5522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79" name="AutoShape 93"/>
              <p:cNvSpPr>
                <a:spLocks/>
              </p:cNvSpPr>
              <p:nvPr/>
            </p:nvSpPr>
            <p:spPr bwMode="auto">
              <a:xfrm>
                <a:off x="1018384" y="1379362"/>
                <a:ext cx="98112" cy="99379"/>
              </a:xfrm>
              <a:custGeom>
                <a:avLst/>
                <a:gdLst>
                  <a:gd name="T0" fmla="*/ 49056 w 21138"/>
                  <a:gd name="T1" fmla="*/ 49689 h 21600"/>
                  <a:gd name="T2" fmla="*/ 49056 w 21138"/>
                  <a:gd name="T3" fmla="*/ 49689 h 21600"/>
                  <a:gd name="T4" fmla="*/ 49056 w 21138"/>
                  <a:gd name="T5" fmla="*/ 49689 h 21600"/>
                  <a:gd name="T6" fmla="*/ 49056 w 21138"/>
                  <a:gd name="T7" fmla="*/ 4968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138" h="21600">
                    <a:moveTo>
                      <a:pt x="0" y="11026"/>
                    </a:moveTo>
                    <a:lnTo>
                      <a:pt x="4590" y="16615"/>
                    </a:lnTo>
                    <a:lnTo>
                      <a:pt x="6071" y="16615"/>
                    </a:lnTo>
                    <a:lnTo>
                      <a:pt x="6219" y="18276"/>
                    </a:lnTo>
                    <a:lnTo>
                      <a:pt x="7700" y="21600"/>
                    </a:lnTo>
                    <a:lnTo>
                      <a:pt x="11403" y="17974"/>
                    </a:lnTo>
                    <a:lnTo>
                      <a:pt x="14957" y="20391"/>
                    </a:lnTo>
                    <a:lnTo>
                      <a:pt x="15697" y="11479"/>
                    </a:lnTo>
                    <a:lnTo>
                      <a:pt x="20288" y="12083"/>
                    </a:lnTo>
                    <a:cubicBezTo>
                      <a:pt x="20894" y="9920"/>
                      <a:pt x="21599" y="9969"/>
                      <a:pt x="20733" y="9969"/>
                    </a:cubicBezTo>
                    <a:lnTo>
                      <a:pt x="15549" y="6646"/>
                    </a:lnTo>
                    <a:lnTo>
                      <a:pt x="16882" y="906"/>
                    </a:lnTo>
                    <a:lnTo>
                      <a:pt x="13180" y="0"/>
                    </a:lnTo>
                    <a:cubicBezTo>
                      <a:pt x="13130" y="1258"/>
                      <a:pt x="13081" y="2517"/>
                      <a:pt x="13032" y="3776"/>
                    </a:cubicBezTo>
                    <a:lnTo>
                      <a:pt x="11699" y="4682"/>
                    </a:lnTo>
                    <a:lnTo>
                      <a:pt x="11551" y="6646"/>
                    </a:lnTo>
                    <a:lnTo>
                      <a:pt x="8293" y="4380"/>
                    </a:lnTo>
                    <a:lnTo>
                      <a:pt x="5183" y="4380"/>
                    </a:lnTo>
                    <a:lnTo>
                      <a:pt x="5923" y="8458"/>
                    </a:lnTo>
                    <a:lnTo>
                      <a:pt x="0" y="11026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80" name="AutoShape 94"/>
              <p:cNvSpPr>
                <a:spLocks/>
              </p:cNvSpPr>
              <p:nvPr/>
            </p:nvSpPr>
            <p:spPr bwMode="auto">
              <a:xfrm>
                <a:off x="953746" y="1370087"/>
                <a:ext cx="93660" cy="71553"/>
              </a:xfrm>
              <a:custGeom>
                <a:avLst/>
                <a:gdLst>
                  <a:gd name="T0" fmla="*/ 46830 w 21600"/>
                  <a:gd name="T1" fmla="*/ 35777 h 21600"/>
                  <a:gd name="T2" fmla="*/ 46830 w 21600"/>
                  <a:gd name="T3" fmla="*/ 35777 h 21600"/>
                  <a:gd name="T4" fmla="*/ 46830 w 21600"/>
                  <a:gd name="T5" fmla="*/ 35777 h 21600"/>
                  <a:gd name="T6" fmla="*/ 46830 w 21600"/>
                  <a:gd name="T7" fmla="*/ 3577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9920" y="21599"/>
                    </a:moveTo>
                    <a:lnTo>
                      <a:pt x="7520" y="18454"/>
                    </a:lnTo>
                    <a:cubicBezTo>
                      <a:pt x="4111" y="16539"/>
                      <a:pt x="5378" y="16566"/>
                      <a:pt x="4000" y="16566"/>
                    </a:cubicBezTo>
                    <a:cubicBezTo>
                      <a:pt x="3946" y="16287"/>
                      <a:pt x="3961" y="15967"/>
                      <a:pt x="3839" y="15728"/>
                    </a:cubicBezTo>
                    <a:cubicBezTo>
                      <a:pt x="3733" y="15518"/>
                      <a:pt x="3360" y="15308"/>
                      <a:pt x="3360" y="15308"/>
                    </a:cubicBezTo>
                    <a:cubicBezTo>
                      <a:pt x="2028" y="15745"/>
                      <a:pt x="2080" y="16304"/>
                      <a:pt x="2080" y="15518"/>
                    </a:cubicBezTo>
                    <a:lnTo>
                      <a:pt x="1760" y="14260"/>
                    </a:lnTo>
                    <a:lnTo>
                      <a:pt x="0" y="14260"/>
                    </a:lnTo>
                    <a:lnTo>
                      <a:pt x="2400" y="11533"/>
                    </a:lnTo>
                    <a:lnTo>
                      <a:pt x="2080" y="5871"/>
                    </a:lnTo>
                    <a:lnTo>
                      <a:pt x="6240" y="5662"/>
                    </a:lnTo>
                    <a:lnTo>
                      <a:pt x="8319" y="7968"/>
                    </a:lnTo>
                    <a:cubicBezTo>
                      <a:pt x="8997" y="7080"/>
                      <a:pt x="8658" y="7130"/>
                      <a:pt x="9120" y="7130"/>
                    </a:cubicBezTo>
                    <a:lnTo>
                      <a:pt x="9120" y="5871"/>
                    </a:lnTo>
                    <a:lnTo>
                      <a:pt x="10879" y="5452"/>
                    </a:lnTo>
                    <a:lnTo>
                      <a:pt x="12000" y="3145"/>
                    </a:lnTo>
                    <a:lnTo>
                      <a:pt x="12000" y="0"/>
                    </a:lnTo>
                    <a:lnTo>
                      <a:pt x="16800" y="0"/>
                    </a:lnTo>
                    <a:lnTo>
                      <a:pt x="15359" y="5662"/>
                    </a:lnTo>
                    <a:lnTo>
                      <a:pt x="20479" y="9017"/>
                    </a:lnTo>
                    <a:lnTo>
                      <a:pt x="21599" y="14469"/>
                    </a:lnTo>
                    <a:lnTo>
                      <a:pt x="14719" y="18244"/>
                    </a:lnTo>
                    <a:lnTo>
                      <a:pt x="9920" y="2159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81" name="AutoShape 95"/>
              <p:cNvSpPr>
                <a:spLocks/>
              </p:cNvSpPr>
              <p:nvPr/>
            </p:nvSpPr>
            <p:spPr bwMode="auto">
              <a:xfrm>
                <a:off x="453787" y="1276009"/>
                <a:ext cx="97619" cy="76762"/>
              </a:xfrm>
              <a:custGeom>
                <a:avLst/>
                <a:gdLst>
                  <a:gd name="T0" fmla="*/ 48809 w 21600"/>
                  <a:gd name="T1" fmla="*/ 38379 h 20513"/>
                  <a:gd name="T2" fmla="*/ 48809 w 21600"/>
                  <a:gd name="T3" fmla="*/ 38379 h 20513"/>
                  <a:gd name="T4" fmla="*/ 48809 w 21600"/>
                  <a:gd name="T5" fmla="*/ 38379 h 20513"/>
                  <a:gd name="T6" fmla="*/ 48809 w 21600"/>
                  <a:gd name="T7" fmla="*/ 38379 h 205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0513">
                    <a:moveTo>
                      <a:pt x="19455" y="11704"/>
                    </a:moveTo>
                    <a:lnTo>
                      <a:pt x="21599" y="3511"/>
                    </a:lnTo>
                    <a:lnTo>
                      <a:pt x="15472" y="3511"/>
                    </a:lnTo>
                    <a:lnTo>
                      <a:pt x="14400" y="1560"/>
                    </a:lnTo>
                    <a:lnTo>
                      <a:pt x="14706" y="0"/>
                    </a:lnTo>
                    <a:lnTo>
                      <a:pt x="10723" y="2731"/>
                    </a:lnTo>
                    <a:lnTo>
                      <a:pt x="10723" y="5462"/>
                    </a:lnTo>
                    <a:lnTo>
                      <a:pt x="9497" y="8193"/>
                    </a:lnTo>
                    <a:lnTo>
                      <a:pt x="1378" y="7022"/>
                    </a:lnTo>
                    <a:lnTo>
                      <a:pt x="0" y="7998"/>
                    </a:lnTo>
                    <a:lnTo>
                      <a:pt x="459" y="9753"/>
                    </a:lnTo>
                    <a:cubicBezTo>
                      <a:pt x="1409" y="11366"/>
                      <a:pt x="1889" y="11314"/>
                      <a:pt x="1225" y="11314"/>
                    </a:cubicBezTo>
                    <a:cubicBezTo>
                      <a:pt x="6166" y="16819"/>
                      <a:pt x="6127" y="14011"/>
                      <a:pt x="6127" y="16971"/>
                    </a:cubicBezTo>
                    <a:lnTo>
                      <a:pt x="6893" y="15605"/>
                    </a:lnTo>
                    <a:cubicBezTo>
                      <a:pt x="9237" y="16999"/>
                      <a:pt x="9191" y="15895"/>
                      <a:pt x="9191" y="17166"/>
                    </a:cubicBezTo>
                    <a:cubicBezTo>
                      <a:pt x="11027" y="16741"/>
                      <a:pt x="13190" y="21599"/>
                      <a:pt x="13190" y="20287"/>
                    </a:cubicBezTo>
                    <a:cubicBezTo>
                      <a:pt x="12253" y="17105"/>
                      <a:pt x="9957" y="14181"/>
                      <a:pt x="9957" y="12874"/>
                    </a:cubicBezTo>
                    <a:lnTo>
                      <a:pt x="10876" y="12094"/>
                    </a:lnTo>
                    <a:cubicBezTo>
                      <a:pt x="12615" y="14107"/>
                      <a:pt x="12024" y="13361"/>
                      <a:pt x="12714" y="14240"/>
                    </a:cubicBezTo>
                    <a:lnTo>
                      <a:pt x="19455" y="11704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82" name="AutoShape 96"/>
              <p:cNvSpPr>
                <a:spLocks/>
              </p:cNvSpPr>
              <p:nvPr/>
            </p:nvSpPr>
            <p:spPr bwMode="auto">
              <a:xfrm>
                <a:off x="540851" y="1279984"/>
                <a:ext cx="87065" cy="104851"/>
              </a:xfrm>
              <a:custGeom>
                <a:avLst/>
                <a:gdLst>
                  <a:gd name="T0" fmla="*/ 43532 w 21600"/>
                  <a:gd name="T1" fmla="*/ 52423 h 21365"/>
                  <a:gd name="T2" fmla="*/ 43532 w 21600"/>
                  <a:gd name="T3" fmla="*/ 52423 h 21365"/>
                  <a:gd name="T4" fmla="*/ 43532 w 21600"/>
                  <a:gd name="T5" fmla="*/ 52423 h 21365"/>
                  <a:gd name="T6" fmla="*/ 43532 w 21600"/>
                  <a:gd name="T7" fmla="*/ 52423 h 2136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365">
                    <a:moveTo>
                      <a:pt x="0" y="8374"/>
                    </a:moveTo>
                    <a:lnTo>
                      <a:pt x="2592" y="1845"/>
                    </a:lnTo>
                    <a:lnTo>
                      <a:pt x="6048" y="567"/>
                    </a:lnTo>
                    <a:lnTo>
                      <a:pt x="10195" y="0"/>
                    </a:lnTo>
                    <a:lnTo>
                      <a:pt x="11404" y="2271"/>
                    </a:lnTo>
                    <a:lnTo>
                      <a:pt x="11231" y="4400"/>
                    </a:lnTo>
                    <a:cubicBezTo>
                      <a:pt x="14386" y="6559"/>
                      <a:pt x="12992" y="6529"/>
                      <a:pt x="14515" y="6529"/>
                    </a:cubicBezTo>
                    <a:cubicBezTo>
                      <a:pt x="16175" y="5923"/>
                      <a:pt x="15503" y="5961"/>
                      <a:pt x="16416" y="5961"/>
                    </a:cubicBezTo>
                    <a:lnTo>
                      <a:pt x="16416" y="7097"/>
                    </a:lnTo>
                    <a:lnTo>
                      <a:pt x="17798" y="8800"/>
                    </a:lnTo>
                    <a:lnTo>
                      <a:pt x="17798" y="10361"/>
                    </a:lnTo>
                    <a:lnTo>
                      <a:pt x="20217" y="13910"/>
                    </a:lnTo>
                    <a:lnTo>
                      <a:pt x="21599" y="14904"/>
                    </a:lnTo>
                    <a:lnTo>
                      <a:pt x="21599" y="16465"/>
                    </a:lnTo>
                    <a:cubicBezTo>
                      <a:pt x="18617" y="18482"/>
                      <a:pt x="19930" y="18452"/>
                      <a:pt x="18489" y="18452"/>
                    </a:cubicBezTo>
                    <a:lnTo>
                      <a:pt x="19007" y="19588"/>
                    </a:lnTo>
                    <a:cubicBezTo>
                      <a:pt x="17919" y="20035"/>
                      <a:pt x="17971" y="19696"/>
                      <a:pt x="17971" y="20155"/>
                    </a:cubicBezTo>
                    <a:lnTo>
                      <a:pt x="17971" y="20723"/>
                    </a:lnTo>
                    <a:cubicBezTo>
                      <a:pt x="14386" y="20576"/>
                      <a:pt x="15546" y="21005"/>
                      <a:pt x="14169" y="20439"/>
                    </a:cubicBezTo>
                    <a:lnTo>
                      <a:pt x="13305" y="20439"/>
                    </a:lnTo>
                    <a:cubicBezTo>
                      <a:pt x="12034" y="21335"/>
                      <a:pt x="12471" y="21599"/>
                      <a:pt x="11923" y="21149"/>
                    </a:cubicBezTo>
                    <a:lnTo>
                      <a:pt x="8812" y="16181"/>
                    </a:lnTo>
                    <a:lnTo>
                      <a:pt x="5183" y="16181"/>
                    </a:lnTo>
                    <a:lnTo>
                      <a:pt x="3283" y="13484"/>
                    </a:lnTo>
                    <a:lnTo>
                      <a:pt x="0" y="8374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83" name="AutoShape 97"/>
              <p:cNvSpPr>
                <a:spLocks/>
              </p:cNvSpPr>
              <p:nvPr/>
            </p:nvSpPr>
            <p:spPr bwMode="auto">
              <a:xfrm>
                <a:off x="427404" y="1257459"/>
                <a:ext cx="93661" cy="50352"/>
              </a:xfrm>
              <a:custGeom>
                <a:avLst/>
                <a:gdLst>
                  <a:gd name="T0" fmla="*/ 46831 w 21600"/>
                  <a:gd name="T1" fmla="*/ 25176 h 21600"/>
                  <a:gd name="T2" fmla="*/ 46831 w 21600"/>
                  <a:gd name="T3" fmla="*/ 25176 h 21600"/>
                  <a:gd name="T4" fmla="*/ 46831 w 21600"/>
                  <a:gd name="T5" fmla="*/ 25176 h 21600"/>
                  <a:gd name="T6" fmla="*/ 46831 w 21600"/>
                  <a:gd name="T7" fmla="*/ 2517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4602"/>
                    </a:moveTo>
                    <a:lnTo>
                      <a:pt x="4159" y="18253"/>
                    </a:lnTo>
                    <a:cubicBezTo>
                      <a:pt x="6154" y="18885"/>
                      <a:pt x="5621" y="17989"/>
                      <a:pt x="6240" y="19166"/>
                    </a:cubicBezTo>
                    <a:lnTo>
                      <a:pt x="6559" y="20383"/>
                    </a:lnTo>
                    <a:lnTo>
                      <a:pt x="7679" y="19166"/>
                    </a:lnTo>
                    <a:lnTo>
                      <a:pt x="15999" y="21600"/>
                    </a:lnTo>
                    <a:lnTo>
                      <a:pt x="17439" y="17036"/>
                    </a:lnTo>
                    <a:lnTo>
                      <a:pt x="17439" y="12169"/>
                    </a:lnTo>
                    <a:lnTo>
                      <a:pt x="21599" y="9430"/>
                    </a:lnTo>
                    <a:lnTo>
                      <a:pt x="21599" y="7605"/>
                    </a:lnTo>
                    <a:lnTo>
                      <a:pt x="19519" y="0"/>
                    </a:lnTo>
                    <a:lnTo>
                      <a:pt x="17919" y="2738"/>
                    </a:lnTo>
                    <a:lnTo>
                      <a:pt x="18559" y="5171"/>
                    </a:lnTo>
                    <a:lnTo>
                      <a:pt x="10399" y="6388"/>
                    </a:lnTo>
                    <a:lnTo>
                      <a:pt x="0" y="14602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184" name="AutoShape 98"/>
              <p:cNvSpPr>
                <a:spLocks/>
              </p:cNvSpPr>
              <p:nvPr/>
            </p:nvSpPr>
            <p:spPr bwMode="auto">
              <a:xfrm>
                <a:off x="517107" y="1173981"/>
                <a:ext cx="113448" cy="70228"/>
              </a:xfrm>
              <a:custGeom>
                <a:avLst/>
                <a:gdLst>
                  <a:gd name="T0" fmla="*/ 56724 w 21600"/>
                  <a:gd name="T1" fmla="*/ 35114 h 21600"/>
                  <a:gd name="T2" fmla="*/ 56724 w 21600"/>
                  <a:gd name="T3" fmla="*/ 35114 h 21600"/>
                  <a:gd name="T4" fmla="*/ 56724 w 21600"/>
                  <a:gd name="T5" fmla="*/ 35114 h 21600"/>
                  <a:gd name="T6" fmla="*/ 56724 w 21600"/>
                  <a:gd name="T7" fmla="*/ 3511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5611"/>
                    </a:moveTo>
                    <a:lnTo>
                      <a:pt x="4058" y="2780"/>
                    </a:lnTo>
                    <a:lnTo>
                      <a:pt x="5236" y="3849"/>
                    </a:lnTo>
                    <a:lnTo>
                      <a:pt x="6545" y="3635"/>
                    </a:lnTo>
                    <a:lnTo>
                      <a:pt x="6545" y="6415"/>
                    </a:lnTo>
                    <a:cubicBezTo>
                      <a:pt x="10513" y="3823"/>
                      <a:pt x="9062" y="3849"/>
                      <a:pt x="10603" y="3849"/>
                    </a:cubicBezTo>
                    <a:cubicBezTo>
                      <a:pt x="12214" y="4946"/>
                      <a:pt x="12174" y="5845"/>
                      <a:pt x="12174" y="4704"/>
                    </a:cubicBezTo>
                    <a:cubicBezTo>
                      <a:pt x="12087" y="3706"/>
                      <a:pt x="11912" y="2719"/>
                      <a:pt x="11912" y="1710"/>
                    </a:cubicBezTo>
                    <a:cubicBezTo>
                      <a:pt x="11912" y="1453"/>
                      <a:pt x="12174" y="2352"/>
                      <a:pt x="12174" y="2352"/>
                    </a:cubicBezTo>
                    <a:lnTo>
                      <a:pt x="12698" y="2352"/>
                    </a:lnTo>
                    <a:cubicBezTo>
                      <a:pt x="13507" y="368"/>
                      <a:pt x="13011" y="427"/>
                      <a:pt x="13614" y="427"/>
                    </a:cubicBezTo>
                    <a:lnTo>
                      <a:pt x="14661" y="1283"/>
                    </a:lnTo>
                    <a:lnTo>
                      <a:pt x="15578" y="0"/>
                    </a:lnTo>
                    <a:lnTo>
                      <a:pt x="17018" y="0"/>
                    </a:lnTo>
                    <a:lnTo>
                      <a:pt x="17672" y="1497"/>
                    </a:lnTo>
                    <a:lnTo>
                      <a:pt x="18589" y="1710"/>
                    </a:lnTo>
                    <a:lnTo>
                      <a:pt x="21207" y="4063"/>
                    </a:lnTo>
                    <a:lnTo>
                      <a:pt x="20552" y="6415"/>
                    </a:lnTo>
                    <a:lnTo>
                      <a:pt x="20552" y="9196"/>
                    </a:lnTo>
                    <a:lnTo>
                      <a:pt x="21599" y="10479"/>
                    </a:lnTo>
                    <a:lnTo>
                      <a:pt x="19636" y="10051"/>
                    </a:lnTo>
                    <a:lnTo>
                      <a:pt x="18196" y="12190"/>
                    </a:lnTo>
                    <a:lnTo>
                      <a:pt x="16887" y="12403"/>
                    </a:lnTo>
                    <a:lnTo>
                      <a:pt x="15709" y="13687"/>
                    </a:lnTo>
                    <a:lnTo>
                      <a:pt x="14400" y="12403"/>
                    </a:lnTo>
                    <a:lnTo>
                      <a:pt x="12698" y="14970"/>
                    </a:lnTo>
                    <a:lnTo>
                      <a:pt x="11912" y="14970"/>
                    </a:lnTo>
                    <a:lnTo>
                      <a:pt x="11912" y="17536"/>
                    </a:lnTo>
                    <a:cubicBezTo>
                      <a:pt x="11775" y="19104"/>
                      <a:pt x="12090" y="19033"/>
                      <a:pt x="11650" y="19033"/>
                    </a:cubicBezTo>
                    <a:lnTo>
                      <a:pt x="9425" y="19033"/>
                    </a:lnTo>
                    <a:lnTo>
                      <a:pt x="6283" y="21599"/>
                    </a:lnTo>
                    <a:lnTo>
                      <a:pt x="3665" y="21599"/>
                    </a:lnTo>
                    <a:lnTo>
                      <a:pt x="3141" y="20102"/>
                    </a:lnTo>
                    <a:cubicBezTo>
                      <a:pt x="1984" y="21048"/>
                      <a:pt x="2370" y="21409"/>
                      <a:pt x="1832" y="20530"/>
                    </a:cubicBezTo>
                    <a:lnTo>
                      <a:pt x="0" y="15611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</p:grpSp>
        <p:grpSp>
          <p:nvGrpSpPr>
            <p:cNvPr id="9" name="Group 99"/>
            <p:cNvGrpSpPr>
              <a:grpSpLocks/>
            </p:cNvGrpSpPr>
            <p:nvPr/>
          </p:nvGrpSpPr>
          <p:grpSpPr bwMode="auto">
            <a:xfrm>
              <a:off x="1353449" y="2008759"/>
              <a:ext cx="1117317" cy="1629796"/>
              <a:chOff x="-1" y="0"/>
              <a:chExt cx="1117318" cy="1629796"/>
            </a:xfrm>
            <a:grpFill/>
          </p:grpSpPr>
          <p:sp>
            <p:nvSpPr>
              <p:cNvPr id="110" name="AutoShape 100"/>
              <p:cNvSpPr>
                <a:spLocks/>
              </p:cNvSpPr>
              <p:nvPr/>
            </p:nvSpPr>
            <p:spPr bwMode="auto">
              <a:xfrm>
                <a:off x="401020" y="500864"/>
                <a:ext cx="257234" cy="270308"/>
              </a:xfrm>
              <a:custGeom>
                <a:avLst/>
                <a:gdLst>
                  <a:gd name="T0" fmla="*/ 128617 w 21600"/>
                  <a:gd name="T1" fmla="*/ 135154 h 21600"/>
                  <a:gd name="T2" fmla="*/ 128617 w 21600"/>
                  <a:gd name="T3" fmla="*/ 135154 h 21600"/>
                  <a:gd name="T4" fmla="*/ 128617 w 21600"/>
                  <a:gd name="T5" fmla="*/ 135154 h 21600"/>
                  <a:gd name="T6" fmla="*/ 128617 w 21600"/>
                  <a:gd name="T7" fmla="*/ 13515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0164"/>
                    </a:moveTo>
                    <a:lnTo>
                      <a:pt x="245" y="9952"/>
                    </a:lnTo>
                    <a:lnTo>
                      <a:pt x="490" y="9952"/>
                    </a:lnTo>
                    <a:lnTo>
                      <a:pt x="981" y="9529"/>
                    </a:lnTo>
                    <a:lnTo>
                      <a:pt x="1472" y="9317"/>
                    </a:lnTo>
                    <a:lnTo>
                      <a:pt x="2209" y="9105"/>
                    </a:lnTo>
                    <a:lnTo>
                      <a:pt x="2700" y="8894"/>
                    </a:lnTo>
                    <a:lnTo>
                      <a:pt x="2945" y="8894"/>
                    </a:lnTo>
                    <a:lnTo>
                      <a:pt x="3436" y="8470"/>
                    </a:lnTo>
                    <a:lnTo>
                      <a:pt x="3436" y="7835"/>
                    </a:lnTo>
                    <a:lnTo>
                      <a:pt x="3190" y="7411"/>
                    </a:lnTo>
                    <a:lnTo>
                      <a:pt x="3190" y="7199"/>
                    </a:lnTo>
                    <a:lnTo>
                      <a:pt x="2945" y="7199"/>
                    </a:lnTo>
                    <a:lnTo>
                      <a:pt x="2945" y="5505"/>
                    </a:lnTo>
                    <a:lnTo>
                      <a:pt x="3190" y="5082"/>
                    </a:lnTo>
                    <a:lnTo>
                      <a:pt x="3190" y="4870"/>
                    </a:lnTo>
                    <a:lnTo>
                      <a:pt x="3436" y="4658"/>
                    </a:lnTo>
                    <a:lnTo>
                      <a:pt x="3436" y="4235"/>
                    </a:lnTo>
                    <a:lnTo>
                      <a:pt x="3190" y="4023"/>
                    </a:lnTo>
                    <a:lnTo>
                      <a:pt x="3190" y="3811"/>
                    </a:lnTo>
                    <a:lnTo>
                      <a:pt x="1963" y="2117"/>
                    </a:lnTo>
                    <a:lnTo>
                      <a:pt x="4172" y="1905"/>
                    </a:lnTo>
                    <a:lnTo>
                      <a:pt x="4663" y="1905"/>
                    </a:lnTo>
                    <a:lnTo>
                      <a:pt x="5154" y="1694"/>
                    </a:lnTo>
                    <a:lnTo>
                      <a:pt x="5400" y="1270"/>
                    </a:lnTo>
                    <a:lnTo>
                      <a:pt x="5890" y="847"/>
                    </a:lnTo>
                    <a:lnTo>
                      <a:pt x="6381" y="635"/>
                    </a:lnTo>
                    <a:lnTo>
                      <a:pt x="6627" y="423"/>
                    </a:lnTo>
                    <a:lnTo>
                      <a:pt x="7118" y="423"/>
                    </a:lnTo>
                    <a:lnTo>
                      <a:pt x="7363" y="635"/>
                    </a:lnTo>
                    <a:lnTo>
                      <a:pt x="7854" y="635"/>
                    </a:lnTo>
                    <a:lnTo>
                      <a:pt x="8099" y="423"/>
                    </a:lnTo>
                    <a:lnTo>
                      <a:pt x="8099" y="211"/>
                    </a:lnTo>
                    <a:lnTo>
                      <a:pt x="8345" y="0"/>
                    </a:lnTo>
                    <a:lnTo>
                      <a:pt x="8836" y="0"/>
                    </a:lnTo>
                    <a:lnTo>
                      <a:pt x="9081" y="211"/>
                    </a:lnTo>
                    <a:lnTo>
                      <a:pt x="9081" y="635"/>
                    </a:lnTo>
                    <a:lnTo>
                      <a:pt x="8836" y="1058"/>
                    </a:lnTo>
                    <a:lnTo>
                      <a:pt x="8836" y="2117"/>
                    </a:lnTo>
                    <a:lnTo>
                      <a:pt x="9327" y="3388"/>
                    </a:lnTo>
                    <a:lnTo>
                      <a:pt x="10554" y="4447"/>
                    </a:lnTo>
                    <a:lnTo>
                      <a:pt x="12027" y="4870"/>
                    </a:lnTo>
                    <a:lnTo>
                      <a:pt x="13254" y="4658"/>
                    </a:lnTo>
                    <a:lnTo>
                      <a:pt x="13254" y="4870"/>
                    </a:lnTo>
                    <a:lnTo>
                      <a:pt x="13499" y="5082"/>
                    </a:lnTo>
                    <a:lnTo>
                      <a:pt x="13990" y="5929"/>
                    </a:lnTo>
                    <a:lnTo>
                      <a:pt x="14481" y="6352"/>
                    </a:lnTo>
                    <a:lnTo>
                      <a:pt x="15218" y="6564"/>
                    </a:lnTo>
                    <a:lnTo>
                      <a:pt x="15709" y="6988"/>
                    </a:lnTo>
                    <a:lnTo>
                      <a:pt x="16199" y="7199"/>
                    </a:lnTo>
                    <a:lnTo>
                      <a:pt x="16690" y="7623"/>
                    </a:lnTo>
                    <a:lnTo>
                      <a:pt x="17181" y="8258"/>
                    </a:lnTo>
                    <a:lnTo>
                      <a:pt x="17427" y="8682"/>
                    </a:lnTo>
                    <a:lnTo>
                      <a:pt x="17672" y="9317"/>
                    </a:lnTo>
                    <a:lnTo>
                      <a:pt x="20372" y="9529"/>
                    </a:lnTo>
                    <a:lnTo>
                      <a:pt x="20372" y="10800"/>
                    </a:lnTo>
                    <a:lnTo>
                      <a:pt x="20863" y="11223"/>
                    </a:lnTo>
                    <a:lnTo>
                      <a:pt x="21109" y="11223"/>
                    </a:lnTo>
                    <a:lnTo>
                      <a:pt x="21354" y="11435"/>
                    </a:lnTo>
                    <a:lnTo>
                      <a:pt x="21599" y="11858"/>
                    </a:lnTo>
                    <a:lnTo>
                      <a:pt x="21599" y="15247"/>
                    </a:lnTo>
                    <a:lnTo>
                      <a:pt x="21354" y="16517"/>
                    </a:lnTo>
                    <a:lnTo>
                      <a:pt x="21109" y="17152"/>
                    </a:lnTo>
                    <a:lnTo>
                      <a:pt x="19881" y="16094"/>
                    </a:lnTo>
                    <a:lnTo>
                      <a:pt x="18409" y="15670"/>
                    </a:lnTo>
                    <a:lnTo>
                      <a:pt x="16690" y="15670"/>
                    </a:lnTo>
                    <a:lnTo>
                      <a:pt x="16199" y="15882"/>
                    </a:lnTo>
                    <a:lnTo>
                      <a:pt x="15463" y="16729"/>
                    </a:lnTo>
                    <a:lnTo>
                      <a:pt x="14236" y="17788"/>
                    </a:lnTo>
                    <a:lnTo>
                      <a:pt x="13254" y="20329"/>
                    </a:lnTo>
                    <a:lnTo>
                      <a:pt x="13254" y="20117"/>
                    </a:lnTo>
                    <a:lnTo>
                      <a:pt x="13009" y="20117"/>
                    </a:lnTo>
                    <a:lnTo>
                      <a:pt x="12518" y="19694"/>
                    </a:lnTo>
                    <a:lnTo>
                      <a:pt x="12027" y="19694"/>
                    </a:lnTo>
                    <a:lnTo>
                      <a:pt x="11536" y="19905"/>
                    </a:lnTo>
                    <a:lnTo>
                      <a:pt x="10800" y="20329"/>
                    </a:lnTo>
                    <a:lnTo>
                      <a:pt x="10309" y="21176"/>
                    </a:lnTo>
                    <a:lnTo>
                      <a:pt x="10063" y="20752"/>
                    </a:lnTo>
                    <a:lnTo>
                      <a:pt x="10063" y="20541"/>
                    </a:lnTo>
                    <a:lnTo>
                      <a:pt x="9818" y="20329"/>
                    </a:lnTo>
                    <a:lnTo>
                      <a:pt x="9572" y="19905"/>
                    </a:lnTo>
                    <a:lnTo>
                      <a:pt x="9327" y="19905"/>
                    </a:lnTo>
                    <a:lnTo>
                      <a:pt x="7118" y="19482"/>
                    </a:lnTo>
                    <a:lnTo>
                      <a:pt x="7118" y="19694"/>
                    </a:lnTo>
                    <a:lnTo>
                      <a:pt x="6872" y="19905"/>
                    </a:lnTo>
                    <a:lnTo>
                      <a:pt x="6627" y="20329"/>
                    </a:lnTo>
                    <a:lnTo>
                      <a:pt x="6381" y="20541"/>
                    </a:lnTo>
                    <a:lnTo>
                      <a:pt x="6136" y="20964"/>
                    </a:lnTo>
                    <a:lnTo>
                      <a:pt x="5890" y="20964"/>
                    </a:lnTo>
                    <a:lnTo>
                      <a:pt x="5645" y="21176"/>
                    </a:lnTo>
                    <a:lnTo>
                      <a:pt x="5645" y="21388"/>
                    </a:lnTo>
                    <a:lnTo>
                      <a:pt x="5400" y="21388"/>
                    </a:lnTo>
                    <a:lnTo>
                      <a:pt x="5154" y="21600"/>
                    </a:lnTo>
                    <a:lnTo>
                      <a:pt x="4909" y="21600"/>
                    </a:lnTo>
                    <a:lnTo>
                      <a:pt x="4663" y="21388"/>
                    </a:lnTo>
                    <a:lnTo>
                      <a:pt x="4172" y="19058"/>
                    </a:lnTo>
                    <a:lnTo>
                      <a:pt x="3681" y="16941"/>
                    </a:lnTo>
                    <a:lnTo>
                      <a:pt x="3681" y="15882"/>
                    </a:lnTo>
                    <a:lnTo>
                      <a:pt x="3436" y="15247"/>
                    </a:lnTo>
                    <a:lnTo>
                      <a:pt x="3190" y="14823"/>
                    </a:lnTo>
                    <a:lnTo>
                      <a:pt x="2945" y="14611"/>
                    </a:lnTo>
                    <a:lnTo>
                      <a:pt x="1472" y="12917"/>
                    </a:lnTo>
                    <a:lnTo>
                      <a:pt x="1472" y="12705"/>
                    </a:lnTo>
                    <a:lnTo>
                      <a:pt x="736" y="12070"/>
                    </a:lnTo>
                    <a:lnTo>
                      <a:pt x="0" y="10164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11" name="AutoShape 101"/>
              <p:cNvSpPr>
                <a:spLocks/>
              </p:cNvSpPr>
              <p:nvPr/>
            </p:nvSpPr>
            <p:spPr bwMode="auto">
              <a:xfrm>
                <a:off x="183361" y="315358"/>
                <a:ext cx="258553" cy="323310"/>
              </a:xfrm>
              <a:custGeom>
                <a:avLst/>
                <a:gdLst>
                  <a:gd name="T0" fmla="*/ 129277 w 21600"/>
                  <a:gd name="T1" fmla="*/ 161655 h 21600"/>
                  <a:gd name="T2" fmla="*/ 129277 w 21600"/>
                  <a:gd name="T3" fmla="*/ 161655 h 21600"/>
                  <a:gd name="T4" fmla="*/ 129277 w 21600"/>
                  <a:gd name="T5" fmla="*/ 161655 h 21600"/>
                  <a:gd name="T6" fmla="*/ 129277 w 21600"/>
                  <a:gd name="T7" fmla="*/ 16165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9950" y="20006"/>
                    </a:moveTo>
                    <a:lnTo>
                      <a:pt x="9222" y="19652"/>
                    </a:lnTo>
                    <a:lnTo>
                      <a:pt x="8737" y="19121"/>
                    </a:lnTo>
                    <a:lnTo>
                      <a:pt x="8251" y="18059"/>
                    </a:lnTo>
                    <a:lnTo>
                      <a:pt x="8251" y="17704"/>
                    </a:lnTo>
                    <a:lnTo>
                      <a:pt x="8008" y="17350"/>
                    </a:lnTo>
                    <a:lnTo>
                      <a:pt x="7766" y="16819"/>
                    </a:lnTo>
                    <a:lnTo>
                      <a:pt x="7038" y="15580"/>
                    </a:lnTo>
                    <a:lnTo>
                      <a:pt x="6310" y="14518"/>
                    </a:lnTo>
                    <a:lnTo>
                      <a:pt x="5824" y="13455"/>
                    </a:lnTo>
                    <a:lnTo>
                      <a:pt x="4853" y="12039"/>
                    </a:lnTo>
                    <a:lnTo>
                      <a:pt x="3640" y="10800"/>
                    </a:lnTo>
                    <a:lnTo>
                      <a:pt x="2184" y="9560"/>
                    </a:lnTo>
                    <a:lnTo>
                      <a:pt x="1213" y="8675"/>
                    </a:lnTo>
                    <a:lnTo>
                      <a:pt x="728" y="8321"/>
                    </a:lnTo>
                    <a:lnTo>
                      <a:pt x="485" y="7967"/>
                    </a:lnTo>
                    <a:lnTo>
                      <a:pt x="485" y="7436"/>
                    </a:lnTo>
                    <a:lnTo>
                      <a:pt x="728" y="7436"/>
                    </a:lnTo>
                    <a:lnTo>
                      <a:pt x="728" y="7081"/>
                    </a:lnTo>
                    <a:lnTo>
                      <a:pt x="485" y="6904"/>
                    </a:lnTo>
                    <a:lnTo>
                      <a:pt x="485" y="6727"/>
                    </a:lnTo>
                    <a:lnTo>
                      <a:pt x="242" y="6550"/>
                    </a:lnTo>
                    <a:lnTo>
                      <a:pt x="0" y="6550"/>
                    </a:lnTo>
                    <a:lnTo>
                      <a:pt x="242" y="6019"/>
                    </a:lnTo>
                    <a:lnTo>
                      <a:pt x="970" y="5488"/>
                    </a:lnTo>
                    <a:lnTo>
                      <a:pt x="1213" y="5488"/>
                    </a:lnTo>
                    <a:lnTo>
                      <a:pt x="1698" y="5665"/>
                    </a:lnTo>
                    <a:lnTo>
                      <a:pt x="1941" y="5842"/>
                    </a:lnTo>
                    <a:lnTo>
                      <a:pt x="3155" y="5842"/>
                    </a:lnTo>
                    <a:lnTo>
                      <a:pt x="3397" y="6019"/>
                    </a:lnTo>
                    <a:lnTo>
                      <a:pt x="4125" y="6019"/>
                    </a:lnTo>
                    <a:lnTo>
                      <a:pt x="4368" y="5842"/>
                    </a:lnTo>
                    <a:lnTo>
                      <a:pt x="4368" y="5665"/>
                    </a:lnTo>
                    <a:lnTo>
                      <a:pt x="4853" y="5311"/>
                    </a:lnTo>
                    <a:lnTo>
                      <a:pt x="4853" y="4957"/>
                    </a:lnTo>
                    <a:lnTo>
                      <a:pt x="5096" y="4780"/>
                    </a:lnTo>
                    <a:lnTo>
                      <a:pt x="5339" y="4426"/>
                    </a:lnTo>
                    <a:lnTo>
                      <a:pt x="5582" y="4249"/>
                    </a:lnTo>
                    <a:lnTo>
                      <a:pt x="5824" y="4249"/>
                    </a:lnTo>
                    <a:lnTo>
                      <a:pt x="7280" y="3895"/>
                    </a:lnTo>
                    <a:lnTo>
                      <a:pt x="8494" y="3186"/>
                    </a:lnTo>
                    <a:lnTo>
                      <a:pt x="9465" y="2478"/>
                    </a:lnTo>
                    <a:lnTo>
                      <a:pt x="9950" y="1593"/>
                    </a:lnTo>
                    <a:lnTo>
                      <a:pt x="10193" y="1239"/>
                    </a:lnTo>
                    <a:lnTo>
                      <a:pt x="10193" y="885"/>
                    </a:lnTo>
                    <a:lnTo>
                      <a:pt x="9950" y="708"/>
                    </a:lnTo>
                    <a:lnTo>
                      <a:pt x="9950" y="0"/>
                    </a:lnTo>
                    <a:lnTo>
                      <a:pt x="10678" y="354"/>
                    </a:lnTo>
                    <a:lnTo>
                      <a:pt x="11406" y="531"/>
                    </a:lnTo>
                    <a:lnTo>
                      <a:pt x="11649" y="531"/>
                    </a:lnTo>
                    <a:lnTo>
                      <a:pt x="12620" y="885"/>
                    </a:lnTo>
                    <a:lnTo>
                      <a:pt x="14076" y="1239"/>
                    </a:lnTo>
                    <a:lnTo>
                      <a:pt x="14804" y="1593"/>
                    </a:lnTo>
                    <a:lnTo>
                      <a:pt x="15047" y="1947"/>
                    </a:lnTo>
                    <a:lnTo>
                      <a:pt x="15047" y="2301"/>
                    </a:lnTo>
                    <a:lnTo>
                      <a:pt x="15289" y="2478"/>
                    </a:lnTo>
                    <a:lnTo>
                      <a:pt x="15289" y="2832"/>
                    </a:lnTo>
                    <a:lnTo>
                      <a:pt x="16260" y="3186"/>
                    </a:lnTo>
                    <a:lnTo>
                      <a:pt x="18202" y="3186"/>
                    </a:lnTo>
                    <a:lnTo>
                      <a:pt x="18687" y="3363"/>
                    </a:lnTo>
                    <a:lnTo>
                      <a:pt x="19173" y="3363"/>
                    </a:lnTo>
                    <a:lnTo>
                      <a:pt x="19658" y="3718"/>
                    </a:lnTo>
                    <a:lnTo>
                      <a:pt x="19658" y="3895"/>
                    </a:lnTo>
                    <a:lnTo>
                      <a:pt x="18930" y="5311"/>
                    </a:lnTo>
                    <a:lnTo>
                      <a:pt x="19658" y="5311"/>
                    </a:lnTo>
                    <a:lnTo>
                      <a:pt x="19658" y="5842"/>
                    </a:lnTo>
                    <a:lnTo>
                      <a:pt x="18930" y="5842"/>
                    </a:lnTo>
                    <a:lnTo>
                      <a:pt x="18687" y="5665"/>
                    </a:lnTo>
                    <a:lnTo>
                      <a:pt x="17959" y="5665"/>
                    </a:lnTo>
                    <a:lnTo>
                      <a:pt x="17716" y="5842"/>
                    </a:lnTo>
                    <a:lnTo>
                      <a:pt x="17231" y="5842"/>
                    </a:lnTo>
                    <a:lnTo>
                      <a:pt x="16746" y="6019"/>
                    </a:lnTo>
                    <a:lnTo>
                      <a:pt x="16260" y="6019"/>
                    </a:lnTo>
                    <a:lnTo>
                      <a:pt x="15532" y="6373"/>
                    </a:lnTo>
                    <a:lnTo>
                      <a:pt x="15047" y="6727"/>
                    </a:lnTo>
                    <a:lnTo>
                      <a:pt x="14804" y="7081"/>
                    </a:lnTo>
                    <a:lnTo>
                      <a:pt x="14804" y="7613"/>
                    </a:lnTo>
                    <a:lnTo>
                      <a:pt x="14561" y="7967"/>
                    </a:lnTo>
                    <a:lnTo>
                      <a:pt x="14319" y="8144"/>
                    </a:lnTo>
                    <a:lnTo>
                      <a:pt x="14319" y="8321"/>
                    </a:lnTo>
                    <a:lnTo>
                      <a:pt x="13833" y="8675"/>
                    </a:lnTo>
                    <a:lnTo>
                      <a:pt x="13591" y="9029"/>
                    </a:lnTo>
                    <a:lnTo>
                      <a:pt x="13348" y="9560"/>
                    </a:lnTo>
                    <a:lnTo>
                      <a:pt x="13348" y="10268"/>
                    </a:lnTo>
                    <a:lnTo>
                      <a:pt x="13833" y="10800"/>
                    </a:lnTo>
                    <a:lnTo>
                      <a:pt x="13833" y="11154"/>
                    </a:lnTo>
                    <a:lnTo>
                      <a:pt x="14076" y="11331"/>
                    </a:lnTo>
                    <a:lnTo>
                      <a:pt x="14076" y="11862"/>
                    </a:lnTo>
                    <a:lnTo>
                      <a:pt x="14319" y="11862"/>
                    </a:lnTo>
                    <a:lnTo>
                      <a:pt x="14561" y="11685"/>
                    </a:lnTo>
                    <a:lnTo>
                      <a:pt x="14804" y="11685"/>
                    </a:lnTo>
                    <a:lnTo>
                      <a:pt x="15289" y="11862"/>
                    </a:lnTo>
                    <a:lnTo>
                      <a:pt x="15289" y="12039"/>
                    </a:lnTo>
                    <a:lnTo>
                      <a:pt x="15532" y="12216"/>
                    </a:lnTo>
                    <a:lnTo>
                      <a:pt x="16017" y="12216"/>
                    </a:lnTo>
                    <a:lnTo>
                      <a:pt x="16746" y="12393"/>
                    </a:lnTo>
                    <a:lnTo>
                      <a:pt x="17231" y="12393"/>
                    </a:lnTo>
                    <a:lnTo>
                      <a:pt x="17474" y="12216"/>
                    </a:lnTo>
                    <a:lnTo>
                      <a:pt x="17959" y="12039"/>
                    </a:lnTo>
                    <a:lnTo>
                      <a:pt x="18687" y="11508"/>
                    </a:lnTo>
                    <a:lnTo>
                      <a:pt x="18444" y="13809"/>
                    </a:lnTo>
                    <a:lnTo>
                      <a:pt x="18687" y="13986"/>
                    </a:lnTo>
                    <a:lnTo>
                      <a:pt x="18930" y="13986"/>
                    </a:lnTo>
                    <a:lnTo>
                      <a:pt x="19415" y="14163"/>
                    </a:lnTo>
                    <a:lnTo>
                      <a:pt x="20143" y="14163"/>
                    </a:lnTo>
                    <a:lnTo>
                      <a:pt x="21357" y="15580"/>
                    </a:lnTo>
                    <a:lnTo>
                      <a:pt x="21357" y="15757"/>
                    </a:lnTo>
                    <a:lnTo>
                      <a:pt x="21600" y="15934"/>
                    </a:lnTo>
                    <a:lnTo>
                      <a:pt x="21600" y="16288"/>
                    </a:lnTo>
                    <a:lnTo>
                      <a:pt x="21357" y="16465"/>
                    </a:lnTo>
                    <a:lnTo>
                      <a:pt x="21357" y="16642"/>
                    </a:lnTo>
                    <a:lnTo>
                      <a:pt x="21114" y="16996"/>
                    </a:lnTo>
                    <a:lnTo>
                      <a:pt x="21114" y="18413"/>
                    </a:lnTo>
                    <a:lnTo>
                      <a:pt x="21357" y="18413"/>
                    </a:lnTo>
                    <a:lnTo>
                      <a:pt x="21357" y="18590"/>
                    </a:lnTo>
                    <a:lnTo>
                      <a:pt x="21600" y="18944"/>
                    </a:lnTo>
                    <a:lnTo>
                      <a:pt x="21600" y="19475"/>
                    </a:lnTo>
                    <a:lnTo>
                      <a:pt x="21114" y="19829"/>
                    </a:lnTo>
                    <a:lnTo>
                      <a:pt x="20629" y="19829"/>
                    </a:lnTo>
                    <a:lnTo>
                      <a:pt x="20143" y="20006"/>
                    </a:lnTo>
                    <a:lnTo>
                      <a:pt x="19415" y="20183"/>
                    </a:lnTo>
                    <a:lnTo>
                      <a:pt x="18930" y="20360"/>
                    </a:lnTo>
                    <a:lnTo>
                      <a:pt x="18687" y="20714"/>
                    </a:lnTo>
                    <a:lnTo>
                      <a:pt x="18444" y="20891"/>
                    </a:lnTo>
                    <a:lnTo>
                      <a:pt x="17959" y="21068"/>
                    </a:lnTo>
                    <a:lnTo>
                      <a:pt x="17231" y="21245"/>
                    </a:lnTo>
                    <a:lnTo>
                      <a:pt x="16746" y="21422"/>
                    </a:lnTo>
                    <a:lnTo>
                      <a:pt x="16017" y="21600"/>
                    </a:lnTo>
                    <a:lnTo>
                      <a:pt x="14319" y="21600"/>
                    </a:lnTo>
                    <a:lnTo>
                      <a:pt x="14076" y="21422"/>
                    </a:lnTo>
                    <a:lnTo>
                      <a:pt x="12620" y="20891"/>
                    </a:lnTo>
                    <a:lnTo>
                      <a:pt x="11892" y="20714"/>
                    </a:lnTo>
                    <a:lnTo>
                      <a:pt x="11406" y="20360"/>
                    </a:lnTo>
                    <a:lnTo>
                      <a:pt x="9950" y="20006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12" name="AutoShape 102"/>
              <p:cNvSpPr>
                <a:spLocks/>
              </p:cNvSpPr>
              <p:nvPr/>
            </p:nvSpPr>
            <p:spPr bwMode="auto">
              <a:xfrm>
                <a:off x="364084" y="76852"/>
                <a:ext cx="255915" cy="227907"/>
              </a:xfrm>
              <a:custGeom>
                <a:avLst/>
                <a:gdLst>
                  <a:gd name="T0" fmla="*/ 127958 w 21600"/>
                  <a:gd name="T1" fmla="*/ 113954 h 21600"/>
                  <a:gd name="T2" fmla="*/ 127958 w 21600"/>
                  <a:gd name="T3" fmla="*/ 113954 h 21600"/>
                  <a:gd name="T4" fmla="*/ 127958 w 21600"/>
                  <a:gd name="T5" fmla="*/ 113954 h 21600"/>
                  <a:gd name="T6" fmla="*/ 127958 w 21600"/>
                  <a:gd name="T7" fmla="*/ 11395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7283"/>
                    </a:moveTo>
                    <a:lnTo>
                      <a:pt x="20863" y="6781"/>
                    </a:lnTo>
                    <a:lnTo>
                      <a:pt x="19145" y="5023"/>
                    </a:lnTo>
                    <a:lnTo>
                      <a:pt x="18654" y="4772"/>
                    </a:lnTo>
                    <a:lnTo>
                      <a:pt x="17918" y="4520"/>
                    </a:lnTo>
                    <a:lnTo>
                      <a:pt x="17672" y="4269"/>
                    </a:lnTo>
                    <a:lnTo>
                      <a:pt x="17427" y="4269"/>
                    </a:lnTo>
                    <a:lnTo>
                      <a:pt x="16936" y="4018"/>
                    </a:lnTo>
                    <a:lnTo>
                      <a:pt x="16690" y="3516"/>
                    </a:lnTo>
                    <a:lnTo>
                      <a:pt x="16199" y="3013"/>
                    </a:lnTo>
                    <a:lnTo>
                      <a:pt x="15463" y="2762"/>
                    </a:lnTo>
                    <a:lnTo>
                      <a:pt x="14727" y="3013"/>
                    </a:lnTo>
                    <a:lnTo>
                      <a:pt x="14236" y="3013"/>
                    </a:lnTo>
                    <a:lnTo>
                      <a:pt x="13499" y="3265"/>
                    </a:lnTo>
                    <a:lnTo>
                      <a:pt x="13254" y="3265"/>
                    </a:lnTo>
                    <a:lnTo>
                      <a:pt x="13009" y="3516"/>
                    </a:lnTo>
                    <a:lnTo>
                      <a:pt x="11536" y="4018"/>
                    </a:lnTo>
                    <a:lnTo>
                      <a:pt x="9572" y="4018"/>
                    </a:lnTo>
                    <a:lnTo>
                      <a:pt x="8836" y="3767"/>
                    </a:lnTo>
                    <a:lnTo>
                      <a:pt x="8345" y="3516"/>
                    </a:lnTo>
                    <a:lnTo>
                      <a:pt x="7609" y="2762"/>
                    </a:lnTo>
                    <a:lnTo>
                      <a:pt x="6872" y="2260"/>
                    </a:lnTo>
                    <a:lnTo>
                      <a:pt x="6627" y="1758"/>
                    </a:lnTo>
                    <a:lnTo>
                      <a:pt x="6136" y="1255"/>
                    </a:lnTo>
                    <a:lnTo>
                      <a:pt x="6136" y="1004"/>
                    </a:lnTo>
                    <a:lnTo>
                      <a:pt x="5645" y="502"/>
                    </a:lnTo>
                    <a:lnTo>
                      <a:pt x="5154" y="502"/>
                    </a:lnTo>
                    <a:lnTo>
                      <a:pt x="5154" y="0"/>
                    </a:lnTo>
                    <a:lnTo>
                      <a:pt x="4909" y="0"/>
                    </a:lnTo>
                    <a:lnTo>
                      <a:pt x="4909" y="251"/>
                    </a:lnTo>
                    <a:lnTo>
                      <a:pt x="5154" y="502"/>
                    </a:lnTo>
                    <a:lnTo>
                      <a:pt x="4909" y="502"/>
                    </a:lnTo>
                    <a:lnTo>
                      <a:pt x="4909" y="1004"/>
                    </a:lnTo>
                    <a:lnTo>
                      <a:pt x="4663" y="1004"/>
                    </a:lnTo>
                    <a:lnTo>
                      <a:pt x="4663" y="1255"/>
                    </a:lnTo>
                    <a:lnTo>
                      <a:pt x="4418" y="1506"/>
                    </a:lnTo>
                    <a:lnTo>
                      <a:pt x="4418" y="2511"/>
                    </a:lnTo>
                    <a:lnTo>
                      <a:pt x="4172" y="2511"/>
                    </a:lnTo>
                    <a:lnTo>
                      <a:pt x="3927" y="2260"/>
                    </a:lnTo>
                    <a:lnTo>
                      <a:pt x="3927" y="1758"/>
                    </a:lnTo>
                    <a:lnTo>
                      <a:pt x="4172" y="1758"/>
                    </a:lnTo>
                    <a:lnTo>
                      <a:pt x="4172" y="1255"/>
                    </a:lnTo>
                    <a:lnTo>
                      <a:pt x="3927" y="1004"/>
                    </a:lnTo>
                    <a:lnTo>
                      <a:pt x="3927" y="502"/>
                    </a:lnTo>
                    <a:lnTo>
                      <a:pt x="3436" y="753"/>
                    </a:lnTo>
                    <a:lnTo>
                      <a:pt x="2945" y="1255"/>
                    </a:lnTo>
                    <a:lnTo>
                      <a:pt x="2700" y="1758"/>
                    </a:lnTo>
                    <a:lnTo>
                      <a:pt x="2454" y="2009"/>
                    </a:lnTo>
                    <a:lnTo>
                      <a:pt x="2209" y="2009"/>
                    </a:lnTo>
                    <a:lnTo>
                      <a:pt x="2209" y="2260"/>
                    </a:lnTo>
                    <a:lnTo>
                      <a:pt x="1718" y="2260"/>
                    </a:lnTo>
                    <a:lnTo>
                      <a:pt x="1227" y="2511"/>
                    </a:lnTo>
                    <a:lnTo>
                      <a:pt x="736" y="3013"/>
                    </a:lnTo>
                    <a:lnTo>
                      <a:pt x="245" y="3265"/>
                    </a:lnTo>
                    <a:lnTo>
                      <a:pt x="0" y="3767"/>
                    </a:lnTo>
                    <a:lnTo>
                      <a:pt x="0" y="5776"/>
                    </a:lnTo>
                    <a:lnTo>
                      <a:pt x="245" y="6027"/>
                    </a:lnTo>
                    <a:lnTo>
                      <a:pt x="245" y="6279"/>
                    </a:lnTo>
                    <a:lnTo>
                      <a:pt x="490" y="6781"/>
                    </a:lnTo>
                    <a:lnTo>
                      <a:pt x="490" y="7283"/>
                    </a:lnTo>
                    <a:lnTo>
                      <a:pt x="245" y="7534"/>
                    </a:lnTo>
                    <a:lnTo>
                      <a:pt x="245" y="8037"/>
                    </a:lnTo>
                    <a:lnTo>
                      <a:pt x="0" y="8539"/>
                    </a:lnTo>
                    <a:lnTo>
                      <a:pt x="0" y="9041"/>
                    </a:lnTo>
                    <a:lnTo>
                      <a:pt x="245" y="9544"/>
                    </a:lnTo>
                    <a:lnTo>
                      <a:pt x="245" y="10046"/>
                    </a:lnTo>
                    <a:lnTo>
                      <a:pt x="736" y="10548"/>
                    </a:lnTo>
                    <a:lnTo>
                      <a:pt x="1472" y="10800"/>
                    </a:lnTo>
                    <a:lnTo>
                      <a:pt x="5400" y="11302"/>
                    </a:lnTo>
                    <a:lnTo>
                      <a:pt x="5890" y="12306"/>
                    </a:lnTo>
                    <a:lnTo>
                      <a:pt x="7363" y="12306"/>
                    </a:lnTo>
                    <a:lnTo>
                      <a:pt x="7609" y="12055"/>
                    </a:lnTo>
                    <a:lnTo>
                      <a:pt x="8100" y="12055"/>
                    </a:lnTo>
                    <a:lnTo>
                      <a:pt x="8100" y="12809"/>
                    </a:lnTo>
                    <a:lnTo>
                      <a:pt x="7363" y="13562"/>
                    </a:lnTo>
                    <a:lnTo>
                      <a:pt x="7363" y="14065"/>
                    </a:lnTo>
                    <a:lnTo>
                      <a:pt x="7118" y="14567"/>
                    </a:lnTo>
                    <a:lnTo>
                      <a:pt x="7609" y="16074"/>
                    </a:lnTo>
                    <a:lnTo>
                      <a:pt x="8345" y="16576"/>
                    </a:lnTo>
                    <a:lnTo>
                      <a:pt x="7363" y="17581"/>
                    </a:lnTo>
                    <a:lnTo>
                      <a:pt x="7609" y="17581"/>
                    </a:lnTo>
                    <a:lnTo>
                      <a:pt x="7609" y="18083"/>
                    </a:lnTo>
                    <a:lnTo>
                      <a:pt x="7854" y="18586"/>
                    </a:lnTo>
                    <a:lnTo>
                      <a:pt x="8345" y="20093"/>
                    </a:lnTo>
                    <a:lnTo>
                      <a:pt x="8345" y="20595"/>
                    </a:lnTo>
                    <a:lnTo>
                      <a:pt x="9818" y="20846"/>
                    </a:lnTo>
                    <a:lnTo>
                      <a:pt x="12027" y="21600"/>
                    </a:lnTo>
                    <a:lnTo>
                      <a:pt x="14236" y="19088"/>
                    </a:lnTo>
                    <a:lnTo>
                      <a:pt x="15218" y="18586"/>
                    </a:lnTo>
                    <a:lnTo>
                      <a:pt x="15218" y="17581"/>
                    </a:lnTo>
                    <a:lnTo>
                      <a:pt x="13990" y="17581"/>
                    </a:lnTo>
                    <a:lnTo>
                      <a:pt x="13745" y="17330"/>
                    </a:lnTo>
                    <a:lnTo>
                      <a:pt x="13745" y="16325"/>
                    </a:lnTo>
                    <a:lnTo>
                      <a:pt x="13009" y="15572"/>
                    </a:lnTo>
                    <a:lnTo>
                      <a:pt x="12763" y="15572"/>
                    </a:lnTo>
                    <a:lnTo>
                      <a:pt x="12763" y="14818"/>
                    </a:lnTo>
                    <a:lnTo>
                      <a:pt x="13009" y="14818"/>
                    </a:lnTo>
                    <a:lnTo>
                      <a:pt x="13254" y="15069"/>
                    </a:lnTo>
                    <a:lnTo>
                      <a:pt x="13990" y="15320"/>
                    </a:lnTo>
                    <a:lnTo>
                      <a:pt x="15463" y="15572"/>
                    </a:lnTo>
                    <a:lnTo>
                      <a:pt x="15709" y="16325"/>
                    </a:lnTo>
                    <a:lnTo>
                      <a:pt x="17672" y="16074"/>
                    </a:lnTo>
                    <a:lnTo>
                      <a:pt x="17672" y="15572"/>
                    </a:lnTo>
                    <a:lnTo>
                      <a:pt x="18654" y="15069"/>
                    </a:lnTo>
                    <a:lnTo>
                      <a:pt x="18899" y="15069"/>
                    </a:lnTo>
                    <a:lnTo>
                      <a:pt x="19145" y="15320"/>
                    </a:lnTo>
                    <a:lnTo>
                      <a:pt x="19390" y="15320"/>
                    </a:lnTo>
                    <a:lnTo>
                      <a:pt x="19636" y="15069"/>
                    </a:lnTo>
                    <a:lnTo>
                      <a:pt x="19881" y="15069"/>
                    </a:lnTo>
                    <a:lnTo>
                      <a:pt x="20127" y="14818"/>
                    </a:lnTo>
                    <a:lnTo>
                      <a:pt x="20127" y="14567"/>
                    </a:lnTo>
                    <a:lnTo>
                      <a:pt x="19145" y="12558"/>
                    </a:lnTo>
                    <a:lnTo>
                      <a:pt x="19145" y="12306"/>
                    </a:lnTo>
                    <a:lnTo>
                      <a:pt x="18899" y="12055"/>
                    </a:lnTo>
                    <a:lnTo>
                      <a:pt x="18899" y="10548"/>
                    </a:lnTo>
                    <a:lnTo>
                      <a:pt x="19145" y="9795"/>
                    </a:lnTo>
                    <a:lnTo>
                      <a:pt x="20372" y="9544"/>
                    </a:lnTo>
                    <a:lnTo>
                      <a:pt x="20127" y="8037"/>
                    </a:lnTo>
                    <a:lnTo>
                      <a:pt x="20618" y="7786"/>
                    </a:lnTo>
                    <a:lnTo>
                      <a:pt x="20863" y="7786"/>
                    </a:lnTo>
                    <a:lnTo>
                      <a:pt x="21354" y="7534"/>
                    </a:lnTo>
                    <a:lnTo>
                      <a:pt x="21599" y="7283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13" name="AutoShape 103"/>
              <p:cNvSpPr>
                <a:spLocks/>
              </p:cNvSpPr>
              <p:nvPr/>
            </p:nvSpPr>
            <p:spPr bwMode="auto">
              <a:xfrm>
                <a:off x="588338" y="153704"/>
                <a:ext cx="75193" cy="113954"/>
              </a:xfrm>
              <a:custGeom>
                <a:avLst/>
                <a:gdLst>
                  <a:gd name="T0" fmla="*/ 37597 w 21600"/>
                  <a:gd name="T1" fmla="*/ 56977 h 21600"/>
                  <a:gd name="T2" fmla="*/ 37597 w 21600"/>
                  <a:gd name="T3" fmla="*/ 56977 h 21600"/>
                  <a:gd name="T4" fmla="*/ 37597 w 21600"/>
                  <a:gd name="T5" fmla="*/ 56977 h 21600"/>
                  <a:gd name="T6" fmla="*/ 37597 w 21600"/>
                  <a:gd name="T7" fmla="*/ 5697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7032"/>
                    </a:moveTo>
                    <a:lnTo>
                      <a:pt x="19938" y="6530"/>
                    </a:lnTo>
                    <a:lnTo>
                      <a:pt x="19107" y="5525"/>
                    </a:lnTo>
                    <a:lnTo>
                      <a:pt x="16615" y="4018"/>
                    </a:lnTo>
                    <a:lnTo>
                      <a:pt x="14123" y="3013"/>
                    </a:lnTo>
                    <a:lnTo>
                      <a:pt x="9138" y="0"/>
                    </a:lnTo>
                    <a:lnTo>
                      <a:pt x="8307" y="502"/>
                    </a:lnTo>
                    <a:lnTo>
                      <a:pt x="6646" y="1004"/>
                    </a:lnTo>
                    <a:lnTo>
                      <a:pt x="5815" y="1004"/>
                    </a:lnTo>
                    <a:lnTo>
                      <a:pt x="4153" y="1506"/>
                    </a:lnTo>
                    <a:lnTo>
                      <a:pt x="4984" y="4520"/>
                    </a:lnTo>
                    <a:lnTo>
                      <a:pt x="830" y="5023"/>
                    </a:lnTo>
                    <a:lnTo>
                      <a:pt x="0" y="6530"/>
                    </a:lnTo>
                    <a:lnTo>
                      <a:pt x="0" y="9544"/>
                    </a:lnTo>
                    <a:lnTo>
                      <a:pt x="830" y="10046"/>
                    </a:lnTo>
                    <a:lnTo>
                      <a:pt x="830" y="10548"/>
                    </a:lnTo>
                    <a:lnTo>
                      <a:pt x="4153" y="14567"/>
                    </a:lnTo>
                    <a:lnTo>
                      <a:pt x="5815" y="14567"/>
                    </a:lnTo>
                    <a:lnTo>
                      <a:pt x="6646" y="15069"/>
                    </a:lnTo>
                    <a:lnTo>
                      <a:pt x="6646" y="15572"/>
                    </a:lnTo>
                    <a:lnTo>
                      <a:pt x="7476" y="16576"/>
                    </a:lnTo>
                    <a:lnTo>
                      <a:pt x="7476" y="18083"/>
                    </a:lnTo>
                    <a:lnTo>
                      <a:pt x="6646" y="18586"/>
                    </a:lnTo>
                    <a:lnTo>
                      <a:pt x="6646" y="21097"/>
                    </a:lnTo>
                    <a:lnTo>
                      <a:pt x="7476" y="21600"/>
                    </a:lnTo>
                    <a:lnTo>
                      <a:pt x="9969" y="21097"/>
                    </a:lnTo>
                    <a:lnTo>
                      <a:pt x="10800" y="21097"/>
                    </a:lnTo>
                    <a:lnTo>
                      <a:pt x="14953" y="20595"/>
                    </a:lnTo>
                    <a:lnTo>
                      <a:pt x="19107" y="20595"/>
                    </a:lnTo>
                    <a:lnTo>
                      <a:pt x="17446" y="19590"/>
                    </a:lnTo>
                    <a:lnTo>
                      <a:pt x="17446" y="18586"/>
                    </a:lnTo>
                    <a:lnTo>
                      <a:pt x="16615" y="16074"/>
                    </a:lnTo>
                    <a:lnTo>
                      <a:pt x="14953" y="15572"/>
                    </a:lnTo>
                    <a:lnTo>
                      <a:pt x="13292" y="13562"/>
                    </a:lnTo>
                    <a:lnTo>
                      <a:pt x="13292" y="11051"/>
                    </a:lnTo>
                    <a:lnTo>
                      <a:pt x="14123" y="10046"/>
                    </a:lnTo>
                    <a:lnTo>
                      <a:pt x="16615" y="10046"/>
                    </a:lnTo>
                    <a:lnTo>
                      <a:pt x="17446" y="10548"/>
                    </a:lnTo>
                    <a:lnTo>
                      <a:pt x="18276" y="10548"/>
                    </a:lnTo>
                    <a:lnTo>
                      <a:pt x="18276" y="10046"/>
                    </a:lnTo>
                    <a:lnTo>
                      <a:pt x="19107" y="9544"/>
                    </a:lnTo>
                    <a:lnTo>
                      <a:pt x="19107" y="9041"/>
                    </a:lnTo>
                    <a:lnTo>
                      <a:pt x="19938" y="8539"/>
                    </a:lnTo>
                    <a:lnTo>
                      <a:pt x="19938" y="8037"/>
                    </a:lnTo>
                    <a:lnTo>
                      <a:pt x="21599" y="7032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14" name="AutoShape 104"/>
              <p:cNvSpPr>
                <a:spLocks/>
              </p:cNvSpPr>
              <p:nvPr/>
            </p:nvSpPr>
            <p:spPr bwMode="auto">
              <a:xfrm>
                <a:off x="634508" y="190805"/>
                <a:ext cx="67278" cy="74203"/>
              </a:xfrm>
              <a:custGeom>
                <a:avLst/>
                <a:gdLst>
                  <a:gd name="T0" fmla="*/ 33639 w 21600"/>
                  <a:gd name="T1" fmla="*/ 37102 h 21600"/>
                  <a:gd name="T2" fmla="*/ 33639 w 21600"/>
                  <a:gd name="T3" fmla="*/ 37102 h 21600"/>
                  <a:gd name="T4" fmla="*/ 33639 w 21600"/>
                  <a:gd name="T5" fmla="*/ 37102 h 21600"/>
                  <a:gd name="T6" fmla="*/ 33639 w 21600"/>
                  <a:gd name="T7" fmla="*/ 3710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9391" y="0"/>
                    </a:moveTo>
                    <a:lnTo>
                      <a:pt x="16904" y="3085"/>
                    </a:lnTo>
                    <a:lnTo>
                      <a:pt x="21600" y="3857"/>
                    </a:lnTo>
                    <a:lnTo>
                      <a:pt x="20660" y="6171"/>
                    </a:lnTo>
                    <a:lnTo>
                      <a:pt x="17843" y="8485"/>
                    </a:lnTo>
                    <a:lnTo>
                      <a:pt x="17843" y="9257"/>
                    </a:lnTo>
                    <a:lnTo>
                      <a:pt x="16904" y="10028"/>
                    </a:lnTo>
                    <a:lnTo>
                      <a:pt x="16904" y="10800"/>
                    </a:lnTo>
                    <a:lnTo>
                      <a:pt x="18782" y="12342"/>
                    </a:lnTo>
                    <a:lnTo>
                      <a:pt x="19721" y="13885"/>
                    </a:lnTo>
                    <a:lnTo>
                      <a:pt x="19721" y="14657"/>
                    </a:lnTo>
                    <a:lnTo>
                      <a:pt x="18782" y="16200"/>
                    </a:lnTo>
                    <a:lnTo>
                      <a:pt x="18782" y="19285"/>
                    </a:lnTo>
                    <a:lnTo>
                      <a:pt x="17843" y="20057"/>
                    </a:lnTo>
                    <a:lnTo>
                      <a:pt x="15965" y="20057"/>
                    </a:lnTo>
                    <a:lnTo>
                      <a:pt x="15026" y="19285"/>
                    </a:lnTo>
                    <a:lnTo>
                      <a:pt x="13147" y="19285"/>
                    </a:lnTo>
                    <a:lnTo>
                      <a:pt x="12208" y="20057"/>
                    </a:lnTo>
                    <a:lnTo>
                      <a:pt x="11269" y="20057"/>
                    </a:lnTo>
                    <a:lnTo>
                      <a:pt x="9391" y="19285"/>
                    </a:lnTo>
                    <a:lnTo>
                      <a:pt x="8452" y="20828"/>
                    </a:lnTo>
                    <a:lnTo>
                      <a:pt x="9391" y="21600"/>
                    </a:lnTo>
                    <a:lnTo>
                      <a:pt x="6573" y="20828"/>
                    </a:lnTo>
                    <a:lnTo>
                      <a:pt x="4695" y="19285"/>
                    </a:lnTo>
                    <a:lnTo>
                      <a:pt x="4695" y="17742"/>
                    </a:lnTo>
                    <a:lnTo>
                      <a:pt x="3756" y="13885"/>
                    </a:lnTo>
                    <a:lnTo>
                      <a:pt x="1878" y="13114"/>
                    </a:lnTo>
                    <a:lnTo>
                      <a:pt x="0" y="10028"/>
                    </a:lnTo>
                    <a:lnTo>
                      <a:pt x="0" y="6171"/>
                    </a:lnTo>
                    <a:lnTo>
                      <a:pt x="939" y="4628"/>
                    </a:lnTo>
                    <a:lnTo>
                      <a:pt x="3756" y="4628"/>
                    </a:lnTo>
                    <a:lnTo>
                      <a:pt x="4695" y="5399"/>
                    </a:lnTo>
                    <a:lnTo>
                      <a:pt x="5634" y="5399"/>
                    </a:lnTo>
                    <a:lnTo>
                      <a:pt x="5634" y="4628"/>
                    </a:lnTo>
                    <a:lnTo>
                      <a:pt x="6573" y="3857"/>
                    </a:lnTo>
                    <a:lnTo>
                      <a:pt x="6573" y="3085"/>
                    </a:lnTo>
                    <a:lnTo>
                      <a:pt x="7513" y="2314"/>
                    </a:lnTo>
                    <a:lnTo>
                      <a:pt x="7513" y="1542"/>
                    </a:lnTo>
                    <a:lnTo>
                      <a:pt x="9391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15" name="AutoShape 105"/>
              <p:cNvSpPr>
                <a:spLocks/>
              </p:cNvSpPr>
              <p:nvPr/>
            </p:nvSpPr>
            <p:spPr bwMode="auto">
              <a:xfrm>
                <a:off x="687274" y="204055"/>
                <a:ext cx="65959" cy="55653"/>
              </a:xfrm>
              <a:custGeom>
                <a:avLst/>
                <a:gdLst>
                  <a:gd name="T0" fmla="*/ 32980 w 21600"/>
                  <a:gd name="T1" fmla="*/ 27827 h 21600"/>
                  <a:gd name="T2" fmla="*/ 32980 w 21600"/>
                  <a:gd name="T3" fmla="*/ 27827 h 21600"/>
                  <a:gd name="T4" fmla="*/ 32980 w 21600"/>
                  <a:gd name="T5" fmla="*/ 27827 h 21600"/>
                  <a:gd name="T6" fmla="*/ 32980 w 21600"/>
                  <a:gd name="T7" fmla="*/ 2782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9257"/>
                    </a:moveTo>
                    <a:lnTo>
                      <a:pt x="17843" y="6171"/>
                    </a:lnTo>
                    <a:lnTo>
                      <a:pt x="15026" y="4114"/>
                    </a:lnTo>
                    <a:lnTo>
                      <a:pt x="9391" y="2057"/>
                    </a:lnTo>
                    <a:lnTo>
                      <a:pt x="4695" y="0"/>
                    </a:lnTo>
                    <a:lnTo>
                      <a:pt x="3756" y="1028"/>
                    </a:lnTo>
                    <a:lnTo>
                      <a:pt x="3756" y="3085"/>
                    </a:lnTo>
                    <a:lnTo>
                      <a:pt x="939" y="6171"/>
                    </a:lnTo>
                    <a:lnTo>
                      <a:pt x="939" y="7199"/>
                    </a:lnTo>
                    <a:lnTo>
                      <a:pt x="0" y="8228"/>
                    </a:lnTo>
                    <a:lnTo>
                      <a:pt x="0" y="9257"/>
                    </a:lnTo>
                    <a:lnTo>
                      <a:pt x="1878" y="11314"/>
                    </a:lnTo>
                    <a:lnTo>
                      <a:pt x="2817" y="13371"/>
                    </a:lnTo>
                    <a:lnTo>
                      <a:pt x="2817" y="14399"/>
                    </a:lnTo>
                    <a:lnTo>
                      <a:pt x="1878" y="16457"/>
                    </a:lnTo>
                    <a:lnTo>
                      <a:pt x="1878" y="20571"/>
                    </a:lnTo>
                    <a:lnTo>
                      <a:pt x="939" y="20571"/>
                    </a:lnTo>
                    <a:lnTo>
                      <a:pt x="939" y="21600"/>
                    </a:lnTo>
                    <a:lnTo>
                      <a:pt x="3756" y="21600"/>
                    </a:lnTo>
                    <a:lnTo>
                      <a:pt x="4695" y="20571"/>
                    </a:lnTo>
                    <a:lnTo>
                      <a:pt x="9391" y="20571"/>
                    </a:lnTo>
                    <a:lnTo>
                      <a:pt x="10330" y="21600"/>
                    </a:lnTo>
                    <a:lnTo>
                      <a:pt x="13147" y="21600"/>
                    </a:lnTo>
                    <a:lnTo>
                      <a:pt x="13147" y="20571"/>
                    </a:lnTo>
                    <a:lnTo>
                      <a:pt x="14086" y="19542"/>
                    </a:lnTo>
                    <a:lnTo>
                      <a:pt x="14086" y="18514"/>
                    </a:lnTo>
                    <a:lnTo>
                      <a:pt x="15965" y="14399"/>
                    </a:lnTo>
                    <a:lnTo>
                      <a:pt x="16904" y="13371"/>
                    </a:lnTo>
                    <a:lnTo>
                      <a:pt x="18782" y="13371"/>
                    </a:lnTo>
                    <a:lnTo>
                      <a:pt x="19721" y="11314"/>
                    </a:lnTo>
                    <a:lnTo>
                      <a:pt x="21600" y="9257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16" name="AutoShape 106"/>
              <p:cNvSpPr>
                <a:spLocks/>
              </p:cNvSpPr>
              <p:nvPr/>
            </p:nvSpPr>
            <p:spPr bwMode="auto">
              <a:xfrm>
                <a:off x="246680" y="74202"/>
                <a:ext cx="216341" cy="320660"/>
              </a:xfrm>
              <a:custGeom>
                <a:avLst/>
                <a:gdLst>
                  <a:gd name="T0" fmla="*/ 108171 w 21600"/>
                  <a:gd name="T1" fmla="*/ 160330 h 21600"/>
                  <a:gd name="T2" fmla="*/ 108171 w 21600"/>
                  <a:gd name="T3" fmla="*/ 160330 h 21600"/>
                  <a:gd name="T4" fmla="*/ 108171 w 21600"/>
                  <a:gd name="T5" fmla="*/ 160330 h 21600"/>
                  <a:gd name="T6" fmla="*/ 108171 w 21600"/>
                  <a:gd name="T7" fmla="*/ 16033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097" y="17315"/>
                    </a:moveTo>
                    <a:lnTo>
                      <a:pt x="18389" y="17851"/>
                    </a:lnTo>
                    <a:lnTo>
                      <a:pt x="18681" y="18208"/>
                    </a:lnTo>
                    <a:lnTo>
                      <a:pt x="18681" y="18565"/>
                    </a:lnTo>
                    <a:lnTo>
                      <a:pt x="18389" y="18922"/>
                    </a:lnTo>
                    <a:lnTo>
                      <a:pt x="17221" y="21600"/>
                    </a:lnTo>
                    <a:lnTo>
                      <a:pt x="16929" y="21421"/>
                    </a:lnTo>
                    <a:lnTo>
                      <a:pt x="16637" y="21421"/>
                    </a:lnTo>
                    <a:lnTo>
                      <a:pt x="16345" y="21600"/>
                    </a:lnTo>
                    <a:lnTo>
                      <a:pt x="17221" y="20171"/>
                    </a:lnTo>
                    <a:lnTo>
                      <a:pt x="17221" y="19993"/>
                    </a:lnTo>
                    <a:lnTo>
                      <a:pt x="16637" y="19636"/>
                    </a:lnTo>
                    <a:lnTo>
                      <a:pt x="16054" y="19636"/>
                    </a:lnTo>
                    <a:lnTo>
                      <a:pt x="15470" y="19457"/>
                    </a:lnTo>
                    <a:lnTo>
                      <a:pt x="13135" y="19457"/>
                    </a:lnTo>
                    <a:lnTo>
                      <a:pt x="11967" y="19100"/>
                    </a:lnTo>
                    <a:lnTo>
                      <a:pt x="11967" y="18743"/>
                    </a:lnTo>
                    <a:lnTo>
                      <a:pt x="11675" y="18565"/>
                    </a:lnTo>
                    <a:lnTo>
                      <a:pt x="11675" y="18208"/>
                    </a:lnTo>
                    <a:lnTo>
                      <a:pt x="11383" y="17851"/>
                    </a:lnTo>
                    <a:lnTo>
                      <a:pt x="10508" y="17494"/>
                    </a:lnTo>
                    <a:lnTo>
                      <a:pt x="8756" y="17137"/>
                    </a:lnTo>
                    <a:lnTo>
                      <a:pt x="7589" y="16780"/>
                    </a:lnTo>
                    <a:lnTo>
                      <a:pt x="7297" y="16780"/>
                    </a:lnTo>
                    <a:lnTo>
                      <a:pt x="6713" y="16601"/>
                    </a:lnTo>
                    <a:lnTo>
                      <a:pt x="5837" y="16423"/>
                    </a:lnTo>
                    <a:lnTo>
                      <a:pt x="5254" y="16066"/>
                    </a:lnTo>
                    <a:lnTo>
                      <a:pt x="4670" y="15887"/>
                    </a:lnTo>
                    <a:lnTo>
                      <a:pt x="3794" y="15352"/>
                    </a:lnTo>
                    <a:lnTo>
                      <a:pt x="2043" y="14995"/>
                    </a:lnTo>
                    <a:lnTo>
                      <a:pt x="1459" y="14995"/>
                    </a:lnTo>
                    <a:lnTo>
                      <a:pt x="583" y="14816"/>
                    </a:lnTo>
                    <a:lnTo>
                      <a:pt x="0" y="14816"/>
                    </a:lnTo>
                    <a:lnTo>
                      <a:pt x="291" y="14459"/>
                    </a:lnTo>
                    <a:lnTo>
                      <a:pt x="1459" y="13745"/>
                    </a:lnTo>
                    <a:lnTo>
                      <a:pt x="2627" y="11603"/>
                    </a:lnTo>
                    <a:lnTo>
                      <a:pt x="2627" y="7140"/>
                    </a:lnTo>
                    <a:lnTo>
                      <a:pt x="2918" y="6604"/>
                    </a:lnTo>
                    <a:lnTo>
                      <a:pt x="2918" y="6247"/>
                    </a:lnTo>
                    <a:lnTo>
                      <a:pt x="2627" y="6069"/>
                    </a:lnTo>
                    <a:lnTo>
                      <a:pt x="2627" y="5890"/>
                    </a:lnTo>
                    <a:lnTo>
                      <a:pt x="2918" y="5533"/>
                    </a:lnTo>
                    <a:lnTo>
                      <a:pt x="2627" y="5176"/>
                    </a:lnTo>
                    <a:lnTo>
                      <a:pt x="2627" y="4998"/>
                    </a:lnTo>
                    <a:lnTo>
                      <a:pt x="2918" y="4998"/>
                    </a:lnTo>
                    <a:lnTo>
                      <a:pt x="2918" y="4819"/>
                    </a:lnTo>
                    <a:lnTo>
                      <a:pt x="4962" y="4462"/>
                    </a:lnTo>
                    <a:lnTo>
                      <a:pt x="6421" y="3034"/>
                    </a:lnTo>
                    <a:lnTo>
                      <a:pt x="7297" y="2142"/>
                    </a:lnTo>
                    <a:lnTo>
                      <a:pt x="9924" y="1963"/>
                    </a:lnTo>
                    <a:lnTo>
                      <a:pt x="11675" y="892"/>
                    </a:lnTo>
                    <a:lnTo>
                      <a:pt x="12259" y="714"/>
                    </a:lnTo>
                    <a:lnTo>
                      <a:pt x="13427" y="714"/>
                    </a:lnTo>
                    <a:lnTo>
                      <a:pt x="13718" y="535"/>
                    </a:lnTo>
                    <a:lnTo>
                      <a:pt x="14010" y="535"/>
                    </a:lnTo>
                    <a:lnTo>
                      <a:pt x="14302" y="357"/>
                    </a:lnTo>
                    <a:lnTo>
                      <a:pt x="14886" y="178"/>
                    </a:lnTo>
                    <a:lnTo>
                      <a:pt x="15470" y="178"/>
                    </a:lnTo>
                    <a:lnTo>
                      <a:pt x="16054" y="0"/>
                    </a:lnTo>
                    <a:lnTo>
                      <a:pt x="16637" y="0"/>
                    </a:lnTo>
                    <a:lnTo>
                      <a:pt x="16637" y="178"/>
                    </a:lnTo>
                    <a:lnTo>
                      <a:pt x="16929" y="178"/>
                    </a:lnTo>
                    <a:lnTo>
                      <a:pt x="16929" y="357"/>
                    </a:lnTo>
                    <a:lnTo>
                      <a:pt x="16637" y="357"/>
                    </a:lnTo>
                    <a:lnTo>
                      <a:pt x="16637" y="535"/>
                    </a:lnTo>
                    <a:lnTo>
                      <a:pt x="16345" y="535"/>
                    </a:lnTo>
                    <a:lnTo>
                      <a:pt x="16054" y="714"/>
                    </a:lnTo>
                    <a:lnTo>
                      <a:pt x="15470" y="892"/>
                    </a:lnTo>
                    <a:lnTo>
                      <a:pt x="14302" y="1606"/>
                    </a:lnTo>
                    <a:lnTo>
                      <a:pt x="14302" y="1785"/>
                    </a:lnTo>
                    <a:lnTo>
                      <a:pt x="13718" y="1785"/>
                    </a:lnTo>
                    <a:lnTo>
                      <a:pt x="13135" y="1963"/>
                    </a:lnTo>
                    <a:lnTo>
                      <a:pt x="12551" y="2320"/>
                    </a:lnTo>
                    <a:lnTo>
                      <a:pt x="11967" y="2499"/>
                    </a:lnTo>
                    <a:lnTo>
                      <a:pt x="11675" y="2856"/>
                    </a:lnTo>
                    <a:lnTo>
                      <a:pt x="11675" y="4284"/>
                    </a:lnTo>
                    <a:lnTo>
                      <a:pt x="11967" y="4462"/>
                    </a:lnTo>
                    <a:lnTo>
                      <a:pt x="11967" y="4641"/>
                    </a:lnTo>
                    <a:lnTo>
                      <a:pt x="12259" y="4998"/>
                    </a:lnTo>
                    <a:lnTo>
                      <a:pt x="12259" y="5355"/>
                    </a:lnTo>
                    <a:lnTo>
                      <a:pt x="11967" y="5533"/>
                    </a:lnTo>
                    <a:lnTo>
                      <a:pt x="11967" y="5890"/>
                    </a:lnTo>
                    <a:lnTo>
                      <a:pt x="11675" y="6247"/>
                    </a:lnTo>
                    <a:lnTo>
                      <a:pt x="11675" y="6604"/>
                    </a:lnTo>
                    <a:lnTo>
                      <a:pt x="11967" y="6961"/>
                    </a:lnTo>
                    <a:lnTo>
                      <a:pt x="11967" y="7319"/>
                    </a:lnTo>
                    <a:lnTo>
                      <a:pt x="12551" y="7676"/>
                    </a:lnTo>
                    <a:lnTo>
                      <a:pt x="13427" y="7854"/>
                    </a:lnTo>
                    <a:lnTo>
                      <a:pt x="18097" y="8211"/>
                    </a:lnTo>
                    <a:lnTo>
                      <a:pt x="18681" y="8925"/>
                    </a:lnTo>
                    <a:lnTo>
                      <a:pt x="20432" y="8925"/>
                    </a:lnTo>
                    <a:lnTo>
                      <a:pt x="20724" y="8747"/>
                    </a:lnTo>
                    <a:lnTo>
                      <a:pt x="21308" y="8747"/>
                    </a:lnTo>
                    <a:lnTo>
                      <a:pt x="21308" y="9282"/>
                    </a:lnTo>
                    <a:lnTo>
                      <a:pt x="20432" y="9818"/>
                    </a:lnTo>
                    <a:lnTo>
                      <a:pt x="20432" y="10175"/>
                    </a:lnTo>
                    <a:lnTo>
                      <a:pt x="20140" y="10532"/>
                    </a:lnTo>
                    <a:lnTo>
                      <a:pt x="20724" y="11603"/>
                    </a:lnTo>
                    <a:lnTo>
                      <a:pt x="21600" y="11960"/>
                    </a:lnTo>
                    <a:lnTo>
                      <a:pt x="20432" y="12674"/>
                    </a:lnTo>
                    <a:lnTo>
                      <a:pt x="20724" y="12674"/>
                    </a:lnTo>
                    <a:lnTo>
                      <a:pt x="20724" y="13031"/>
                    </a:lnTo>
                    <a:lnTo>
                      <a:pt x="21016" y="13388"/>
                    </a:lnTo>
                    <a:lnTo>
                      <a:pt x="21600" y="14459"/>
                    </a:lnTo>
                    <a:lnTo>
                      <a:pt x="21600" y="14816"/>
                    </a:lnTo>
                    <a:lnTo>
                      <a:pt x="21308" y="14816"/>
                    </a:lnTo>
                    <a:lnTo>
                      <a:pt x="21308" y="14638"/>
                    </a:lnTo>
                    <a:lnTo>
                      <a:pt x="20724" y="13923"/>
                    </a:lnTo>
                    <a:lnTo>
                      <a:pt x="17221" y="14280"/>
                    </a:lnTo>
                    <a:lnTo>
                      <a:pt x="17513" y="14995"/>
                    </a:lnTo>
                    <a:lnTo>
                      <a:pt x="18389" y="14995"/>
                    </a:lnTo>
                    <a:lnTo>
                      <a:pt x="18972" y="15887"/>
                    </a:lnTo>
                    <a:lnTo>
                      <a:pt x="18681" y="15887"/>
                    </a:lnTo>
                    <a:lnTo>
                      <a:pt x="18389" y="15709"/>
                    </a:lnTo>
                    <a:lnTo>
                      <a:pt x="18097" y="15709"/>
                    </a:lnTo>
                    <a:lnTo>
                      <a:pt x="17805" y="15530"/>
                    </a:lnTo>
                    <a:lnTo>
                      <a:pt x="17513" y="15530"/>
                    </a:lnTo>
                    <a:lnTo>
                      <a:pt x="17513" y="16601"/>
                    </a:lnTo>
                    <a:lnTo>
                      <a:pt x="17805" y="16780"/>
                    </a:lnTo>
                    <a:lnTo>
                      <a:pt x="18097" y="17315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17" name="AutoShape 107"/>
              <p:cNvSpPr>
                <a:spLocks/>
              </p:cNvSpPr>
              <p:nvPr/>
            </p:nvSpPr>
            <p:spPr bwMode="auto">
              <a:xfrm>
                <a:off x="188637" y="294158"/>
                <a:ext cx="117405" cy="111304"/>
              </a:xfrm>
              <a:custGeom>
                <a:avLst/>
                <a:gdLst>
                  <a:gd name="T0" fmla="*/ 58703 w 21600"/>
                  <a:gd name="T1" fmla="*/ 55652 h 21600"/>
                  <a:gd name="T2" fmla="*/ 58703 w 21600"/>
                  <a:gd name="T3" fmla="*/ 55652 h 21600"/>
                  <a:gd name="T4" fmla="*/ 58703 w 21600"/>
                  <a:gd name="T5" fmla="*/ 55652 h 21600"/>
                  <a:gd name="T6" fmla="*/ 58703 w 21600"/>
                  <a:gd name="T7" fmla="*/ 556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699" y="20571"/>
                    </a:moveTo>
                    <a:lnTo>
                      <a:pt x="2699" y="19028"/>
                    </a:lnTo>
                    <a:lnTo>
                      <a:pt x="1619" y="19028"/>
                    </a:lnTo>
                    <a:lnTo>
                      <a:pt x="0" y="17485"/>
                    </a:lnTo>
                    <a:lnTo>
                      <a:pt x="0" y="16971"/>
                    </a:lnTo>
                    <a:lnTo>
                      <a:pt x="1619" y="13885"/>
                    </a:lnTo>
                    <a:lnTo>
                      <a:pt x="3779" y="11314"/>
                    </a:lnTo>
                    <a:lnTo>
                      <a:pt x="6480" y="9257"/>
                    </a:lnTo>
                    <a:lnTo>
                      <a:pt x="7559" y="8742"/>
                    </a:lnTo>
                    <a:lnTo>
                      <a:pt x="8100" y="5657"/>
                    </a:lnTo>
                    <a:lnTo>
                      <a:pt x="9180" y="4628"/>
                    </a:lnTo>
                    <a:lnTo>
                      <a:pt x="9720" y="4628"/>
                    </a:lnTo>
                    <a:lnTo>
                      <a:pt x="10260" y="4114"/>
                    </a:lnTo>
                    <a:lnTo>
                      <a:pt x="10260" y="1542"/>
                    </a:lnTo>
                    <a:lnTo>
                      <a:pt x="10800" y="514"/>
                    </a:lnTo>
                    <a:lnTo>
                      <a:pt x="10800" y="0"/>
                    </a:lnTo>
                    <a:lnTo>
                      <a:pt x="11880" y="0"/>
                    </a:lnTo>
                    <a:lnTo>
                      <a:pt x="13500" y="514"/>
                    </a:lnTo>
                    <a:lnTo>
                      <a:pt x="14580" y="514"/>
                    </a:lnTo>
                    <a:lnTo>
                      <a:pt x="17820" y="1542"/>
                    </a:lnTo>
                    <a:lnTo>
                      <a:pt x="18360" y="1542"/>
                    </a:lnTo>
                    <a:lnTo>
                      <a:pt x="18900" y="2571"/>
                    </a:lnTo>
                    <a:lnTo>
                      <a:pt x="19980" y="3085"/>
                    </a:lnTo>
                    <a:lnTo>
                      <a:pt x="21060" y="4114"/>
                    </a:lnTo>
                    <a:lnTo>
                      <a:pt x="21060" y="6171"/>
                    </a:lnTo>
                    <a:lnTo>
                      <a:pt x="21600" y="6685"/>
                    </a:lnTo>
                    <a:lnTo>
                      <a:pt x="21600" y="7714"/>
                    </a:lnTo>
                    <a:lnTo>
                      <a:pt x="21060" y="8742"/>
                    </a:lnTo>
                    <a:lnTo>
                      <a:pt x="19980" y="11314"/>
                    </a:lnTo>
                    <a:lnTo>
                      <a:pt x="17820" y="13371"/>
                    </a:lnTo>
                    <a:lnTo>
                      <a:pt x="15120" y="15428"/>
                    </a:lnTo>
                    <a:lnTo>
                      <a:pt x="11880" y="16457"/>
                    </a:lnTo>
                    <a:lnTo>
                      <a:pt x="11340" y="16457"/>
                    </a:lnTo>
                    <a:lnTo>
                      <a:pt x="10800" y="16971"/>
                    </a:lnTo>
                    <a:lnTo>
                      <a:pt x="10260" y="17999"/>
                    </a:lnTo>
                    <a:lnTo>
                      <a:pt x="9720" y="18514"/>
                    </a:lnTo>
                    <a:lnTo>
                      <a:pt x="9720" y="19542"/>
                    </a:lnTo>
                    <a:lnTo>
                      <a:pt x="8640" y="20571"/>
                    </a:lnTo>
                    <a:lnTo>
                      <a:pt x="8640" y="21085"/>
                    </a:lnTo>
                    <a:lnTo>
                      <a:pt x="8100" y="21600"/>
                    </a:lnTo>
                    <a:lnTo>
                      <a:pt x="6480" y="21600"/>
                    </a:lnTo>
                    <a:lnTo>
                      <a:pt x="5940" y="21085"/>
                    </a:lnTo>
                    <a:lnTo>
                      <a:pt x="3239" y="21085"/>
                    </a:lnTo>
                    <a:lnTo>
                      <a:pt x="2699" y="20571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18" name="AutoShape 108"/>
              <p:cNvSpPr>
                <a:spLocks/>
              </p:cNvSpPr>
              <p:nvPr/>
            </p:nvSpPr>
            <p:spPr bwMode="auto">
              <a:xfrm>
                <a:off x="349573" y="744670"/>
                <a:ext cx="389149" cy="874526"/>
              </a:xfrm>
              <a:custGeom>
                <a:avLst/>
                <a:gdLst>
                  <a:gd name="T0" fmla="*/ 194575 w 21600"/>
                  <a:gd name="T1" fmla="*/ 437263 h 21600"/>
                  <a:gd name="T2" fmla="*/ 194575 w 21600"/>
                  <a:gd name="T3" fmla="*/ 437263 h 21600"/>
                  <a:gd name="T4" fmla="*/ 194575 w 21600"/>
                  <a:gd name="T5" fmla="*/ 437263 h 21600"/>
                  <a:gd name="T6" fmla="*/ 194575 w 21600"/>
                  <a:gd name="T7" fmla="*/ 43726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6608" y="589"/>
                    </a:moveTo>
                    <a:lnTo>
                      <a:pt x="6608" y="1178"/>
                    </a:lnTo>
                    <a:lnTo>
                      <a:pt x="6447" y="1178"/>
                    </a:lnTo>
                    <a:lnTo>
                      <a:pt x="5802" y="1439"/>
                    </a:lnTo>
                    <a:lnTo>
                      <a:pt x="5641" y="1636"/>
                    </a:lnTo>
                    <a:lnTo>
                      <a:pt x="5480" y="1898"/>
                    </a:lnTo>
                    <a:lnTo>
                      <a:pt x="4997" y="2290"/>
                    </a:lnTo>
                    <a:lnTo>
                      <a:pt x="4513" y="2618"/>
                    </a:lnTo>
                    <a:lnTo>
                      <a:pt x="4191" y="2945"/>
                    </a:lnTo>
                    <a:lnTo>
                      <a:pt x="4029" y="3207"/>
                    </a:lnTo>
                    <a:lnTo>
                      <a:pt x="3868" y="3403"/>
                    </a:lnTo>
                    <a:lnTo>
                      <a:pt x="3868" y="3665"/>
                    </a:lnTo>
                    <a:lnTo>
                      <a:pt x="3707" y="4123"/>
                    </a:lnTo>
                    <a:lnTo>
                      <a:pt x="3868" y="4712"/>
                    </a:lnTo>
                    <a:lnTo>
                      <a:pt x="3707" y="7658"/>
                    </a:lnTo>
                    <a:lnTo>
                      <a:pt x="3707" y="7723"/>
                    </a:lnTo>
                    <a:lnTo>
                      <a:pt x="3223" y="7919"/>
                    </a:lnTo>
                    <a:lnTo>
                      <a:pt x="3062" y="8050"/>
                    </a:lnTo>
                    <a:lnTo>
                      <a:pt x="2740" y="8181"/>
                    </a:lnTo>
                    <a:lnTo>
                      <a:pt x="2579" y="8378"/>
                    </a:lnTo>
                    <a:lnTo>
                      <a:pt x="2417" y="8509"/>
                    </a:lnTo>
                    <a:lnTo>
                      <a:pt x="2256" y="8574"/>
                    </a:lnTo>
                    <a:lnTo>
                      <a:pt x="1934" y="9163"/>
                    </a:lnTo>
                    <a:lnTo>
                      <a:pt x="1773" y="9229"/>
                    </a:lnTo>
                    <a:lnTo>
                      <a:pt x="1773" y="9294"/>
                    </a:lnTo>
                    <a:lnTo>
                      <a:pt x="1934" y="9556"/>
                    </a:lnTo>
                    <a:lnTo>
                      <a:pt x="1773" y="9883"/>
                    </a:lnTo>
                    <a:lnTo>
                      <a:pt x="1934" y="10145"/>
                    </a:lnTo>
                    <a:lnTo>
                      <a:pt x="1773" y="10538"/>
                    </a:lnTo>
                    <a:lnTo>
                      <a:pt x="1450" y="10603"/>
                    </a:lnTo>
                    <a:lnTo>
                      <a:pt x="1450" y="10865"/>
                    </a:lnTo>
                    <a:lnTo>
                      <a:pt x="1611" y="10865"/>
                    </a:lnTo>
                    <a:lnTo>
                      <a:pt x="1611" y="12240"/>
                    </a:lnTo>
                    <a:lnTo>
                      <a:pt x="1450" y="12370"/>
                    </a:lnTo>
                    <a:lnTo>
                      <a:pt x="1450" y="12567"/>
                    </a:lnTo>
                    <a:lnTo>
                      <a:pt x="1611" y="12632"/>
                    </a:lnTo>
                    <a:lnTo>
                      <a:pt x="1611" y="12698"/>
                    </a:lnTo>
                    <a:lnTo>
                      <a:pt x="1773" y="12763"/>
                    </a:lnTo>
                    <a:lnTo>
                      <a:pt x="1773" y="13745"/>
                    </a:lnTo>
                    <a:lnTo>
                      <a:pt x="1611" y="14007"/>
                    </a:lnTo>
                    <a:lnTo>
                      <a:pt x="1611" y="14072"/>
                    </a:lnTo>
                    <a:lnTo>
                      <a:pt x="1289" y="14138"/>
                    </a:lnTo>
                    <a:lnTo>
                      <a:pt x="483" y="14465"/>
                    </a:lnTo>
                    <a:lnTo>
                      <a:pt x="322" y="14596"/>
                    </a:lnTo>
                    <a:lnTo>
                      <a:pt x="161" y="14792"/>
                    </a:lnTo>
                    <a:lnTo>
                      <a:pt x="161" y="17345"/>
                    </a:lnTo>
                    <a:lnTo>
                      <a:pt x="0" y="17410"/>
                    </a:lnTo>
                    <a:lnTo>
                      <a:pt x="0" y="17541"/>
                    </a:lnTo>
                    <a:lnTo>
                      <a:pt x="161" y="17738"/>
                    </a:lnTo>
                    <a:lnTo>
                      <a:pt x="161" y="18130"/>
                    </a:lnTo>
                    <a:lnTo>
                      <a:pt x="1128" y="18589"/>
                    </a:lnTo>
                    <a:lnTo>
                      <a:pt x="4352" y="18589"/>
                    </a:lnTo>
                    <a:lnTo>
                      <a:pt x="4352" y="18981"/>
                    </a:lnTo>
                    <a:lnTo>
                      <a:pt x="4513" y="19243"/>
                    </a:lnTo>
                    <a:lnTo>
                      <a:pt x="4513" y="20029"/>
                    </a:lnTo>
                    <a:lnTo>
                      <a:pt x="4835" y="20879"/>
                    </a:lnTo>
                    <a:lnTo>
                      <a:pt x="8059" y="20945"/>
                    </a:lnTo>
                    <a:lnTo>
                      <a:pt x="9188" y="21600"/>
                    </a:lnTo>
                    <a:lnTo>
                      <a:pt x="9510" y="21207"/>
                    </a:lnTo>
                    <a:lnTo>
                      <a:pt x="9510" y="20879"/>
                    </a:lnTo>
                    <a:lnTo>
                      <a:pt x="8543" y="20421"/>
                    </a:lnTo>
                    <a:lnTo>
                      <a:pt x="7576" y="20094"/>
                    </a:lnTo>
                    <a:lnTo>
                      <a:pt x="7414" y="20160"/>
                    </a:lnTo>
                    <a:lnTo>
                      <a:pt x="6608" y="20160"/>
                    </a:lnTo>
                    <a:lnTo>
                      <a:pt x="5964" y="20029"/>
                    </a:lnTo>
                    <a:lnTo>
                      <a:pt x="5319" y="19767"/>
                    </a:lnTo>
                    <a:lnTo>
                      <a:pt x="4835" y="19309"/>
                    </a:lnTo>
                    <a:lnTo>
                      <a:pt x="4513" y="18589"/>
                    </a:lnTo>
                    <a:lnTo>
                      <a:pt x="4513" y="18458"/>
                    </a:lnTo>
                    <a:lnTo>
                      <a:pt x="4191" y="17803"/>
                    </a:lnTo>
                    <a:lnTo>
                      <a:pt x="4352" y="17476"/>
                    </a:lnTo>
                    <a:lnTo>
                      <a:pt x="4997" y="17214"/>
                    </a:lnTo>
                    <a:lnTo>
                      <a:pt x="5964" y="16625"/>
                    </a:lnTo>
                    <a:lnTo>
                      <a:pt x="6286" y="16560"/>
                    </a:lnTo>
                    <a:lnTo>
                      <a:pt x="6447" y="16429"/>
                    </a:lnTo>
                    <a:lnTo>
                      <a:pt x="6770" y="16363"/>
                    </a:lnTo>
                    <a:lnTo>
                      <a:pt x="7576" y="16036"/>
                    </a:lnTo>
                    <a:lnTo>
                      <a:pt x="7576" y="15839"/>
                    </a:lnTo>
                    <a:lnTo>
                      <a:pt x="7737" y="15774"/>
                    </a:lnTo>
                    <a:lnTo>
                      <a:pt x="7737" y="15250"/>
                    </a:lnTo>
                    <a:lnTo>
                      <a:pt x="7576" y="15120"/>
                    </a:lnTo>
                    <a:lnTo>
                      <a:pt x="6608" y="14923"/>
                    </a:lnTo>
                    <a:lnTo>
                      <a:pt x="6286" y="14792"/>
                    </a:lnTo>
                    <a:lnTo>
                      <a:pt x="5964" y="14530"/>
                    </a:lnTo>
                    <a:lnTo>
                      <a:pt x="5964" y="14138"/>
                    </a:lnTo>
                    <a:lnTo>
                      <a:pt x="6125" y="14007"/>
                    </a:lnTo>
                    <a:lnTo>
                      <a:pt x="6286" y="13941"/>
                    </a:lnTo>
                    <a:lnTo>
                      <a:pt x="6608" y="13876"/>
                    </a:lnTo>
                    <a:lnTo>
                      <a:pt x="7092" y="13876"/>
                    </a:lnTo>
                    <a:lnTo>
                      <a:pt x="8382" y="13156"/>
                    </a:lnTo>
                    <a:lnTo>
                      <a:pt x="9026" y="12501"/>
                    </a:lnTo>
                    <a:lnTo>
                      <a:pt x="9026" y="12109"/>
                    </a:lnTo>
                    <a:lnTo>
                      <a:pt x="9994" y="12043"/>
                    </a:lnTo>
                    <a:lnTo>
                      <a:pt x="9994" y="11585"/>
                    </a:lnTo>
                    <a:lnTo>
                      <a:pt x="9026" y="11389"/>
                    </a:lnTo>
                    <a:lnTo>
                      <a:pt x="9026" y="11323"/>
                    </a:lnTo>
                    <a:lnTo>
                      <a:pt x="8865" y="11258"/>
                    </a:lnTo>
                    <a:lnTo>
                      <a:pt x="8865" y="10996"/>
                    </a:lnTo>
                    <a:lnTo>
                      <a:pt x="9188" y="10865"/>
                    </a:lnTo>
                    <a:lnTo>
                      <a:pt x="9510" y="10865"/>
                    </a:lnTo>
                    <a:lnTo>
                      <a:pt x="11122" y="10930"/>
                    </a:lnTo>
                    <a:lnTo>
                      <a:pt x="11444" y="10276"/>
                    </a:lnTo>
                    <a:lnTo>
                      <a:pt x="11444" y="10210"/>
                    </a:lnTo>
                    <a:lnTo>
                      <a:pt x="11605" y="10145"/>
                    </a:lnTo>
                    <a:lnTo>
                      <a:pt x="11605" y="10014"/>
                    </a:lnTo>
                    <a:lnTo>
                      <a:pt x="11928" y="9818"/>
                    </a:lnTo>
                    <a:lnTo>
                      <a:pt x="12089" y="9687"/>
                    </a:lnTo>
                    <a:lnTo>
                      <a:pt x="12411" y="9621"/>
                    </a:lnTo>
                    <a:lnTo>
                      <a:pt x="12895" y="9556"/>
                    </a:lnTo>
                    <a:lnTo>
                      <a:pt x="13217" y="9621"/>
                    </a:lnTo>
                    <a:lnTo>
                      <a:pt x="14829" y="9621"/>
                    </a:lnTo>
                    <a:lnTo>
                      <a:pt x="15958" y="9490"/>
                    </a:lnTo>
                    <a:lnTo>
                      <a:pt x="16925" y="9229"/>
                    </a:lnTo>
                    <a:lnTo>
                      <a:pt x="17731" y="8574"/>
                    </a:lnTo>
                    <a:lnTo>
                      <a:pt x="17731" y="8378"/>
                    </a:lnTo>
                    <a:lnTo>
                      <a:pt x="17570" y="8181"/>
                    </a:lnTo>
                    <a:lnTo>
                      <a:pt x="17247" y="7658"/>
                    </a:lnTo>
                    <a:lnTo>
                      <a:pt x="16764" y="7134"/>
                    </a:lnTo>
                    <a:lnTo>
                      <a:pt x="16602" y="7069"/>
                    </a:lnTo>
                    <a:lnTo>
                      <a:pt x="16602" y="7003"/>
                    </a:lnTo>
                    <a:lnTo>
                      <a:pt x="16119" y="6610"/>
                    </a:lnTo>
                    <a:lnTo>
                      <a:pt x="16119" y="6414"/>
                    </a:lnTo>
                    <a:lnTo>
                      <a:pt x="16280" y="6349"/>
                    </a:lnTo>
                    <a:lnTo>
                      <a:pt x="16280" y="6218"/>
                    </a:lnTo>
                    <a:lnTo>
                      <a:pt x="16119" y="5890"/>
                    </a:lnTo>
                    <a:lnTo>
                      <a:pt x="16119" y="5170"/>
                    </a:lnTo>
                    <a:lnTo>
                      <a:pt x="16280" y="4974"/>
                    </a:lnTo>
                    <a:lnTo>
                      <a:pt x="17247" y="4385"/>
                    </a:lnTo>
                    <a:lnTo>
                      <a:pt x="17247" y="4189"/>
                    </a:lnTo>
                    <a:lnTo>
                      <a:pt x="17570" y="4058"/>
                    </a:lnTo>
                    <a:lnTo>
                      <a:pt x="17731" y="3927"/>
                    </a:lnTo>
                    <a:lnTo>
                      <a:pt x="18537" y="3599"/>
                    </a:lnTo>
                    <a:lnTo>
                      <a:pt x="19826" y="3207"/>
                    </a:lnTo>
                    <a:lnTo>
                      <a:pt x="20471" y="2945"/>
                    </a:lnTo>
                    <a:lnTo>
                      <a:pt x="21116" y="2749"/>
                    </a:lnTo>
                    <a:lnTo>
                      <a:pt x="21277" y="2683"/>
                    </a:lnTo>
                    <a:lnTo>
                      <a:pt x="21438" y="2487"/>
                    </a:lnTo>
                    <a:lnTo>
                      <a:pt x="21600" y="2356"/>
                    </a:lnTo>
                    <a:lnTo>
                      <a:pt x="21600" y="2094"/>
                    </a:lnTo>
                    <a:lnTo>
                      <a:pt x="21438" y="2029"/>
                    </a:lnTo>
                    <a:lnTo>
                      <a:pt x="21116" y="2029"/>
                    </a:lnTo>
                    <a:lnTo>
                      <a:pt x="21116" y="1963"/>
                    </a:lnTo>
                    <a:lnTo>
                      <a:pt x="20794" y="1963"/>
                    </a:lnTo>
                    <a:lnTo>
                      <a:pt x="20794" y="1832"/>
                    </a:lnTo>
                    <a:lnTo>
                      <a:pt x="20955" y="1832"/>
                    </a:lnTo>
                    <a:lnTo>
                      <a:pt x="20310" y="1898"/>
                    </a:lnTo>
                    <a:lnTo>
                      <a:pt x="20310" y="1963"/>
                    </a:lnTo>
                    <a:lnTo>
                      <a:pt x="20149" y="2159"/>
                    </a:lnTo>
                    <a:lnTo>
                      <a:pt x="20149" y="2421"/>
                    </a:lnTo>
                    <a:lnTo>
                      <a:pt x="19826" y="2683"/>
                    </a:lnTo>
                    <a:lnTo>
                      <a:pt x="19826" y="2879"/>
                    </a:lnTo>
                    <a:lnTo>
                      <a:pt x="15635" y="2879"/>
                    </a:lnTo>
                    <a:lnTo>
                      <a:pt x="16925" y="1701"/>
                    </a:lnTo>
                    <a:lnTo>
                      <a:pt x="14185" y="1112"/>
                    </a:lnTo>
                    <a:lnTo>
                      <a:pt x="13701" y="916"/>
                    </a:lnTo>
                    <a:lnTo>
                      <a:pt x="12411" y="719"/>
                    </a:lnTo>
                    <a:lnTo>
                      <a:pt x="11767" y="589"/>
                    </a:lnTo>
                    <a:lnTo>
                      <a:pt x="11605" y="523"/>
                    </a:lnTo>
                    <a:lnTo>
                      <a:pt x="11605" y="196"/>
                    </a:lnTo>
                    <a:lnTo>
                      <a:pt x="11283" y="65"/>
                    </a:lnTo>
                    <a:lnTo>
                      <a:pt x="11122" y="65"/>
                    </a:lnTo>
                    <a:lnTo>
                      <a:pt x="10800" y="0"/>
                    </a:lnTo>
                    <a:lnTo>
                      <a:pt x="10477" y="130"/>
                    </a:lnTo>
                    <a:lnTo>
                      <a:pt x="9671" y="523"/>
                    </a:lnTo>
                    <a:lnTo>
                      <a:pt x="9671" y="392"/>
                    </a:lnTo>
                    <a:lnTo>
                      <a:pt x="9510" y="261"/>
                    </a:lnTo>
                    <a:lnTo>
                      <a:pt x="9188" y="130"/>
                    </a:lnTo>
                    <a:lnTo>
                      <a:pt x="8704" y="130"/>
                    </a:lnTo>
                    <a:lnTo>
                      <a:pt x="7576" y="0"/>
                    </a:lnTo>
                    <a:lnTo>
                      <a:pt x="7576" y="65"/>
                    </a:lnTo>
                    <a:lnTo>
                      <a:pt x="7253" y="327"/>
                    </a:lnTo>
                    <a:lnTo>
                      <a:pt x="6608" y="58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19" name="AutoShape 109"/>
              <p:cNvSpPr>
                <a:spLocks/>
              </p:cNvSpPr>
              <p:nvPr/>
            </p:nvSpPr>
            <p:spPr bwMode="auto">
              <a:xfrm>
                <a:off x="342977" y="227906"/>
                <a:ext cx="774340" cy="757922"/>
              </a:xfrm>
              <a:custGeom>
                <a:avLst/>
                <a:gdLst>
                  <a:gd name="T0" fmla="*/ 387170 w 21600"/>
                  <a:gd name="T1" fmla="*/ 378961 h 21600"/>
                  <a:gd name="T2" fmla="*/ 387170 w 21600"/>
                  <a:gd name="T3" fmla="*/ 378961 h 21600"/>
                  <a:gd name="T4" fmla="*/ 387170 w 21600"/>
                  <a:gd name="T5" fmla="*/ 378961 h 21600"/>
                  <a:gd name="T6" fmla="*/ 387170 w 21600"/>
                  <a:gd name="T7" fmla="*/ 37896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1774" y="21222"/>
                    </a:moveTo>
                    <a:lnTo>
                      <a:pt x="11855" y="20995"/>
                    </a:lnTo>
                    <a:lnTo>
                      <a:pt x="12018" y="20693"/>
                    </a:lnTo>
                    <a:lnTo>
                      <a:pt x="12342" y="20240"/>
                    </a:lnTo>
                    <a:lnTo>
                      <a:pt x="12748" y="19560"/>
                    </a:lnTo>
                    <a:lnTo>
                      <a:pt x="13154" y="18579"/>
                    </a:lnTo>
                    <a:lnTo>
                      <a:pt x="13642" y="17295"/>
                    </a:lnTo>
                    <a:lnTo>
                      <a:pt x="14372" y="16615"/>
                    </a:lnTo>
                    <a:lnTo>
                      <a:pt x="15022" y="16086"/>
                    </a:lnTo>
                    <a:lnTo>
                      <a:pt x="15915" y="15633"/>
                    </a:lnTo>
                    <a:lnTo>
                      <a:pt x="16890" y="15331"/>
                    </a:lnTo>
                    <a:lnTo>
                      <a:pt x="16971" y="15255"/>
                    </a:lnTo>
                    <a:lnTo>
                      <a:pt x="17296" y="15104"/>
                    </a:lnTo>
                    <a:lnTo>
                      <a:pt x="17621" y="14878"/>
                    </a:lnTo>
                    <a:lnTo>
                      <a:pt x="18108" y="14425"/>
                    </a:lnTo>
                    <a:lnTo>
                      <a:pt x="18514" y="13820"/>
                    </a:lnTo>
                    <a:lnTo>
                      <a:pt x="18920" y="12990"/>
                    </a:lnTo>
                    <a:lnTo>
                      <a:pt x="19163" y="12008"/>
                    </a:lnTo>
                    <a:lnTo>
                      <a:pt x="19245" y="10724"/>
                    </a:lnTo>
                    <a:lnTo>
                      <a:pt x="20869" y="8156"/>
                    </a:lnTo>
                    <a:lnTo>
                      <a:pt x="20950" y="8081"/>
                    </a:lnTo>
                    <a:lnTo>
                      <a:pt x="21275" y="7703"/>
                    </a:lnTo>
                    <a:lnTo>
                      <a:pt x="21518" y="7174"/>
                    </a:lnTo>
                    <a:lnTo>
                      <a:pt x="21600" y="6419"/>
                    </a:lnTo>
                    <a:lnTo>
                      <a:pt x="21600" y="5815"/>
                    </a:lnTo>
                    <a:lnTo>
                      <a:pt x="21437" y="5513"/>
                    </a:lnTo>
                    <a:lnTo>
                      <a:pt x="21031" y="5211"/>
                    </a:lnTo>
                    <a:lnTo>
                      <a:pt x="20381" y="4984"/>
                    </a:lnTo>
                    <a:lnTo>
                      <a:pt x="20219" y="4909"/>
                    </a:lnTo>
                    <a:lnTo>
                      <a:pt x="19894" y="4682"/>
                    </a:lnTo>
                    <a:lnTo>
                      <a:pt x="19407" y="4380"/>
                    </a:lnTo>
                    <a:lnTo>
                      <a:pt x="18839" y="4153"/>
                    </a:lnTo>
                    <a:lnTo>
                      <a:pt x="18189" y="4153"/>
                    </a:lnTo>
                    <a:lnTo>
                      <a:pt x="16159" y="3549"/>
                    </a:lnTo>
                    <a:lnTo>
                      <a:pt x="15996" y="3474"/>
                    </a:lnTo>
                    <a:lnTo>
                      <a:pt x="15834" y="3549"/>
                    </a:lnTo>
                    <a:lnTo>
                      <a:pt x="15672" y="3549"/>
                    </a:lnTo>
                    <a:lnTo>
                      <a:pt x="15509" y="3625"/>
                    </a:lnTo>
                    <a:lnTo>
                      <a:pt x="15428" y="3700"/>
                    </a:lnTo>
                    <a:lnTo>
                      <a:pt x="15347" y="3700"/>
                    </a:lnTo>
                    <a:lnTo>
                      <a:pt x="15509" y="3398"/>
                    </a:lnTo>
                    <a:lnTo>
                      <a:pt x="15509" y="3247"/>
                    </a:lnTo>
                    <a:lnTo>
                      <a:pt x="15590" y="3096"/>
                    </a:lnTo>
                    <a:lnTo>
                      <a:pt x="15590" y="3020"/>
                    </a:lnTo>
                    <a:lnTo>
                      <a:pt x="15428" y="2869"/>
                    </a:lnTo>
                    <a:lnTo>
                      <a:pt x="14697" y="2869"/>
                    </a:lnTo>
                    <a:lnTo>
                      <a:pt x="14535" y="2794"/>
                    </a:lnTo>
                    <a:lnTo>
                      <a:pt x="14291" y="2794"/>
                    </a:lnTo>
                    <a:lnTo>
                      <a:pt x="14048" y="2718"/>
                    </a:lnTo>
                    <a:lnTo>
                      <a:pt x="13398" y="2718"/>
                    </a:lnTo>
                    <a:lnTo>
                      <a:pt x="13154" y="2869"/>
                    </a:lnTo>
                    <a:lnTo>
                      <a:pt x="12911" y="2945"/>
                    </a:lnTo>
                    <a:lnTo>
                      <a:pt x="12424" y="3172"/>
                    </a:lnTo>
                    <a:lnTo>
                      <a:pt x="12099" y="3398"/>
                    </a:lnTo>
                    <a:lnTo>
                      <a:pt x="11612" y="3700"/>
                    </a:lnTo>
                    <a:lnTo>
                      <a:pt x="11287" y="3700"/>
                    </a:lnTo>
                    <a:lnTo>
                      <a:pt x="11612" y="3549"/>
                    </a:lnTo>
                    <a:lnTo>
                      <a:pt x="11774" y="3398"/>
                    </a:lnTo>
                    <a:lnTo>
                      <a:pt x="11855" y="3247"/>
                    </a:lnTo>
                    <a:lnTo>
                      <a:pt x="12099" y="3020"/>
                    </a:lnTo>
                    <a:lnTo>
                      <a:pt x="12180" y="2869"/>
                    </a:lnTo>
                    <a:lnTo>
                      <a:pt x="12505" y="2567"/>
                    </a:lnTo>
                    <a:lnTo>
                      <a:pt x="12667" y="2492"/>
                    </a:lnTo>
                    <a:lnTo>
                      <a:pt x="12830" y="2341"/>
                    </a:lnTo>
                    <a:lnTo>
                      <a:pt x="12992" y="2114"/>
                    </a:lnTo>
                    <a:lnTo>
                      <a:pt x="13073" y="1888"/>
                    </a:lnTo>
                    <a:lnTo>
                      <a:pt x="13073" y="1737"/>
                    </a:lnTo>
                    <a:lnTo>
                      <a:pt x="12667" y="981"/>
                    </a:lnTo>
                    <a:lnTo>
                      <a:pt x="12018" y="302"/>
                    </a:lnTo>
                    <a:lnTo>
                      <a:pt x="11774" y="151"/>
                    </a:lnTo>
                    <a:lnTo>
                      <a:pt x="11449" y="0"/>
                    </a:lnTo>
                    <a:lnTo>
                      <a:pt x="11206" y="151"/>
                    </a:lnTo>
                    <a:lnTo>
                      <a:pt x="11124" y="302"/>
                    </a:lnTo>
                    <a:lnTo>
                      <a:pt x="10962" y="302"/>
                    </a:lnTo>
                    <a:lnTo>
                      <a:pt x="10962" y="377"/>
                    </a:lnTo>
                    <a:lnTo>
                      <a:pt x="10800" y="679"/>
                    </a:lnTo>
                    <a:lnTo>
                      <a:pt x="10718" y="755"/>
                    </a:lnTo>
                    <a:lnTo>
                      <a:pt x="10718" y="830"/>
                    </a:lnTo>
                    <a:lnTo>
                      <a:pt x="10637" y="906"/>
                    </a:lnTo>
                    <a:lnTo>
                      <a:pt x="10393" y="906"/>
                    </a:lnTo>
                    <a:lnTo>
                      <a:pt x="10312" y="830"/>
                    </a:lnTo>
                    <a:lnTo>
                      <a:pt x="9906" y="830"/>
                    </a:lnTo>
                    <a:lnTo>
                      <a:pt x="9825" y="906"/>
                    </a:lnTo>
                    <a:lnTo>
                      <a:pt x="9500" y="906"/>
                    </a:lnTo>
                    <a:lnTo>
                      <a:pt x="9419" y="830"/>
                    </a:lnTo>
                    <a:lnTo>
                      <a:pt x="9257" y="830"/>
                    </a:lnTo>
                    <a:lnTo>
                      <a:pt x="9175" y="906"/>
                    </a:lnTo>
                    <a:lnTo>
                      <a:pt x="9094" y="906"/>
                    </a:lnTo>
                    <a:lnTo>
                      <a:pt x="8851" y="830"/>
                    </a:lnTo>
                    <a:lnTo>
                      <a:pt x="8851" y="1057"/>
                    </a:lnTo>
                    <a:lnTo>
                      <a:pt x="8688" y="1057"/>
                    </a:lnTo>
                    <a:lnTo>
                      <a:pt x="8607" y="981"/>
                    </a:lnTo>
                    <a:lnTo>
                      <a:pt x="8201" y="981"/>
                    </a:lnTo>
                    <a:lnTo>
                      <a:pt x="7876" y="1057"/>
                    </a:lnTo>
                    <a:lnTo>
                      <a:pt x="7795" y="1057"/>
                    </a:lnTo>
                    <a:lnTo>
                      <a:pt x="7470" y="1132"/>
                    </a:lnTo>
                    <a:lnTo>
                      <a:pt x="7470" y="226"/>
                    </a:lnTo>
                    <a:lnTo>
                      <a:pt x="7389" y="75"/>
                    </a:lnTo>
                    <a:lnTo>
                      <a:pt x="7145" y="75"/>
                    </a:lnTo>
                    <a:lnTo>
                      <a:pt x="7145" y="151"/>
                    </a:lnTo>
                    <a:lnTo>
                      <a:pt x="6983" y="302"/>
                    </a:lnTo>
                    <a:lnTo>
                      <a:pt x="6739" y="226"/>
                    </a:lnTo>
                    <a:lnTo>
                      <a:pt x="6333" y="377"/>
                    </a:lnTo>
                    <a:lnTo>
                      <a:pt x="6333" y="528"/>
                    </a:lnTo>
                    <a:lnTo>
                      <a:pt x="5765" y="604"/>
                    </a:lnTo>
                    <a:lnTo>
                      <a:pt x="5603" y="377"/>
                    </a:lnTo>
                    <a:lnTo>
                      <a:pt x="5440" y="377"/>
                    </a:lnTo>
                    <a:lnTo>
                      <a:pt x="5196" y="302"/>
                    </a:lnTo>
                    <a:lnTo>
                      <a:pt x="5034" y="302"/>
                    </a:lnTo>
                    <a:lnTo>
                      <a:pt x="4709" y="151"/>
                    </a:lnTo>
                    <a:lnTo>
                      <a:pt x="4709" y="377"/>
                    </a:lnTo>
                    <a:lnTo>
                      <a:pt x="4872" y="377"/>
                    </a:lnTo>
                    <a:lnTo>
                      <a:pt x="5034" y="528"/>
                    </a:lnTo>
                    <a:lnTo>
                      <a:pt x="5034" y="830"/>
                    </a:lnTo>
                    <a:lnTo>
                      <a:pt x="5196" y="981"/>
                    </a:lnTo>
                    <a:lnTo>
                      <a:pt x="5521" y="981"/>
                    </a:lnTo>
                    <a:lnTo>
                      <a:pt x="5521" y="1283"/>
                    </a:lnTo>
                    <a:lnTo>
                      <a:pt x="5196" y="1434"/>
                    </a:lnTo>
                    <a:lnTo>
                      <a:pt x="4466" y="2190"/>
                    </a:lnTo>
                    <a:lnTo>
                      <a:pt x="3735" y="1963"/>
                    </a:lnTo>
                    <a:lnTo>
                      <a:pt x="3572" y="1963"/>
                    </a:lnTo>
                    <a:lnTo>
                      <a:pt x="3410" y="1888"/>
                    </a:lnTo>
                    <a:lnTo>
                      <a:pt x="3166" y="1888"/>
                    </a:lnTo>
                    <a:lnTo>
                      <a:pt x="3166" y="1737"/>
                    </a:lnTo>
                    <a:lnTo>
                      <a:pt x="3085" y="1661"/>
                    </a:lnTo>
                    <a:lnTo>
                      <a:pt x="3085" y="1586"/>
                    </a:lnTo>
                    <a:lnTo>
                      <a:pt x="3004" y="1510"/>
                    </a:lnTo>
                    <a:lnTo>
                      <a:pt x="2111" y="1661"/>
                    </a:lnTo>
                    <a:lnTo>
                      <a:pt x="2111" y="1963"/>
                    </a:lnTo>
                    <a:lnTo>
                      <a:pt x="2436" y="1963"/>
                    </a:lnTo>
                    <a:lnTo>
                      <a:pt x="2517" y="2341"/>
                    </a:lnTo>
                    <a:lnTo>
                      <a:pt x="2436" y="2265"/>
                    </a:lnTo>
                    <a:lnTo>
                      <a:pt x="2354" y="2265"/>
                    </a:lnTo>
                    <a:lnTo>
                      <a:pt x="2273" y="2190"/>
                    </a:lnTo>
                    <a:lnTo>
                      <a:pt x="2192" y="2190"/>
                    </a:lnTo>
                    <a:lnTo>
                      <a:pt x="2111" y="2265"/>
                    </a:lnTo>
                    <a:lnTo>
                      <a:pt x="2111" y="2643"/>
                    </a:lnTo>
                    <a:lnTo>
                      <a:pt x="2192" y="2643"/>
                    </a:lnTo>
                    <a:lnTo>
                      <a:pt x="2192" y="2718"/>
                    </a:lnTo>
                    <a:lnTo>
                      <a:pt x="2354" y="3020"/>
                    </a:lnTo>
                    <a:lnTo>
                      <a:pt x="2436" y="3247"/>
                    </a:lnTo>
                    <a:lnTo>
                      <a:pt x="2436" y="3625"/>
                    </a:lnTo>
                    <a:lnTo>
                      <a:pt x="2111" y="4758"/>
                    </a:lnTo>
                    <a:lnTo>
                      <a:pt x="2030" y="4984"/>
                    </a:lnTo>
                    <a:lnTo>
                      <a:pt x="1786" y="4984"/>
                    </a:lnTo>
                    <a:lnTo>
                      <a:pt x="1705" y="4909"/>
                    </a:lnTo>
                    <a:lnTo>
                      <a:pt x="1542" y="4909"/>
                    </a:lnTo>
                    <a:lnTo>
                      <a:pt x="1461" y="4984"/>
                    </a:lnTo>
                    <a:lnTo>
                      <a:pt x="1299" y="4984"/>
                    </a:lnTo>
                    <a:lnTo>
                      <a:pt x="1136" y="5060"/>
                    </a:lnTo>
                    <a:lnTo>
                      <a:pt x="893" y="5060"/>
                    </a:lnTo>
                    <a:lnTo>
                      <a:pt x="406" y="5513"/>
                    </a:lnTo>
                    <a:lnTo>
                      <a:pt x="406" y="5739"/>
                    </a:lnTo>
                    <a:lnTo>
                      <a:pt x="324" y="5890"/>
                    </a:lnTo>
                    <a:lnTo>
                      <a:pt x="243" y="5966"/>
                    </a:lnTo>
                    <a:lnTo>
                      <a:pt x="243" y="6041"/>
                    </a:lnTo>
                    <a:lnTo>
                      <a:pt x="81" y="6193"/>
                    </a:lnTo>
                    <a:lnTo>
                      <a:pt x="0" y="6344"/>
                    </a:lnTo>
                    <a:lnTo>
                      <a:pt x="0" y="6872"/>
                    </a:lnTo>
                    <a:lnTo>
                      <a:pt x="81" y="7099"/>
                    </a:lnTo>
                    <a:lnTo>
                      <a:pt x="81" y="7174"/>
                    </a:lnTo>
                    <a:lnTo>
                      <a:pt x="162" y="7250"/>
                    </a:lnTo>
                    <a:lnTo>
                      <a:pt x="162" y="7325"/>
                    </a:lnTo>
                    <a:lnTo>
                      <a:pt x="243" y="7476"/>
                    </a:lnTo>
                    <a:lnTo>
                      <a:pt x="243" y="7552"/>
                    </a:lnTo>
                    <a:lnTo>
                      <a:pt x="162" y="7552"/>
                    </a:lnTo>
                    <a:lnTo>
                      <a:pt x="243" y="7552"/>
                    </a:lnTo>
                    <a:lnTo>
                      <a:pt x="406" y="7476"/>
                    </a:lnTo>
                    <a:lnTo>
                      <a:pt x="487" y="7476"/>
                    </a:lnTo>
                    <a:lnTo>
                      <a:pt x="730" y="7703"/>
                    </a:lnTo>
                    <a:lnTo>
                      <a:pt x="893" y="7703"/>
                    </a:lnTo>
                    <a:lnTo>
                      <a:pt x="1055" y="7779"/>
                    </a:lnTo>
                    <a:lnTo>
                      <a:pt x="1218" y="7779"/>
                    </a:lnTo>
                    <a:lnTo>
                      <a:pt x="1380" y="7703"/>
                    </a:lnTo>
                    <a:lnTo>
                      <a:pt x="1542" y="7552"/>
                    </a:lnTo>
                    <a:lnTo>
                      <a:pt x="1705" y="7476"/>
                    </a:lnTo>
                    <a:lnTo>
                      <a:pt x="1705" y="7401"/>
                    </a:lnTo>
                    <a:lnTo>
                      <a:pt x="1705" y="8458"/>
                    </a:lnTo>
                    <a:lnTo>
                      <a:pt x="1786" y="8458"/>
                    </a:lnTo>
                    <a:lnTo>
                      <a:pt x="1948" y="8534"/>
                    </a:lnTo>
                    <a:lnTo>
                      <a:pt x="2842" y="8534"/>
                    </a:lnTo>
                    <a:lnTo>
                      <a:pt x="3004" y="8458"/>
                    </a:lnTo>
                    <a:lnTo>
                      <a:pt x="3166" y="8458"/>
                    </a:lnTo>
                    <a:lnTo>
                      <a:pt x="3491" y="8156"/>
                    </a:lnTo>
                    <a:lnTo>
                      <a:pt x="3491" y="8081"/>
                    </a:lnTo>
                    <a:lnTo>
                      <a:pt x="3816" y="7930"/>
                    </a:lnTo>
                    <a:lnTo>
                      <a:pt x="3897" y="7930"/>
                    </a:lnTo>
                    <a:lnTo>
                      <a:pt x="4060" y="8005"/>
                    </a:lnTo>
                    <a:lnTo>
                      <a:pt x="4141" y="8005"/>
                    </a:lnTo>
                    <a:lnTo>
                      <a:pt x="4384" y="7779"/>
                    </a:lnTo>
                    <a:lnTo>
                      <a:pt x="4547" y="7779"/>
                    </a:lnTo>
                    <a:lnTo>
                      <a:pt x="4547" y="8534"/>
                    </a:lnTo>
                    <a:lnTo>
                      <a:pt x="4628" y="8987"/>
                    </a:lnTo>
                    <a:lnTo>
                      <a:pt x="5034" y="9365"/>
                    </a:lnTo>
                    <a:lnTo>
                      <a:pt x="5521" y="9516"/>
                    </a:lnTo>
                    <a:lnTo>
                      <a:pt x="5927" y="9440"/>
                    </a:lnTo>
                    <a:lnTo>
                      <a:pt x="6009" y="9516"/>
                    </a:lnTo>
                    <a:lnTo>
                      <a:pt x="6009" y="9591"/>
                    </a:lnTo>
                    <a:lnTo>
                      <a:pt x="6171" y="9893"/>
                    </a:lnTo>
                    <a:lnTo>
                      <a:pt x="6333" y="10044"/>
                    </a:lnTo>
                    <a:lnTo>
                      <a:pt x="6577" y="10120"/>
                    </a:lnTo>
                    <a:lnTo>
                      <a:pt x="6658" y="10120"/>
                    </a:lnTo>
                    <a:lnTo>
                      <a:pt x="6739" y="10271"/>
                    </a:lnTo>
                    <a:lnTo>
                      <a:pt x="6902" y="10346"/>
                    </a:lnTo>
                    <a:lnTo>
                      <a:pt x="7064" y="10497"/>
                    </a:lnTo>
                    <a:lnTo>
                      <a:pt x="7227" y="10724"/>
                    </a:lnTo>
                    <a:lnTo>
                      <a:pt x="7389" y="10875"/>
                    </a:lnTo>
                    <a:lnTo>
                      <a:pt x="7389" y="11102"/>
                    </a:lnTo>
                    <a:lnTo>
                      <a:pt x="8363" y="11177"/>
                    </a:lnTo>
                    <a:lnTo>
                      <a:pt x="8363" y="11253"/>
                    </a:lnTo>
                    <a:lnTo>
                      <a:pt x="8282" y="11328"/>
                    </a:lnTo>
                    <a:lnTo>
                      <a:pt x="8282" y="11630"/>
                    </a:lnTo>
                    <a:lnTo>
                      <a:pt x="8445" y="11781"/>
                    </a:lnTo>
                    <a:lnTo>
                      <a:pt x="8526" y="11781"/>
                    </a:lnTo>
                    <a:lnTo>
                      <a:pt x="8607" y="11857"/>
                    </a:lnTo>
                    <a:lnTo>
                      <a:pt x="8688" y="12008"/>
                    </a:lnTo>
                    <a:lnTo>
                      <a:pt x="8688" y="13669"/>
                    </a:lnTo>
                    <a:lnTo>
                      <a:pt x="8526" y="13896"/>
                    </a:lnTo>
                    <a:lnTo>
                      <a:pt x="8607" y="13896"/>
                    </a:lnTo>
                    <a:lnTo>
                      <a:pt x="8607" y="13972"/>
                    </a:lnTo>
                    <a:lnTo>
                      <a:pt x="8688" y="14047"/>
                    </a:lnTo>
                    <a:lnTo>
                      <a:pt x="8688" y="14349"/>
                    </a:lnTo>
                    <a:lnTo>
                      <a:pt x="8769" y="14500"/>
                    </a:lnTo>
                    <a:lnTo>
                      <a:pt x="8769" y="14953"/>
                    </a:lnTo>
                    <a:lnTo>
                      <a:pt x="8851" y="15406"/>
                    </a:lnTo>
                    <a:lnTo>
                      <a:pt x="8851" y="15709"/>
                    </a:lnTo>
                    <a:lnTo>
                      <a:pt x="8932" y="15709"/>
                    </a:lnTo>
                    <a:lnTo>
                      <a:pt x="8932" y="15784"/>
                    </a:lnTo>
                    <a:lnTo>
                      <a:pt x="9013" y="15860"/>
                    </a:lnTo>
                    <a:lnTo>
                      <a:pt x="9175" y="15860"/>
                    </a:lnTo>
                    <a:lnTo>
                      <a:pt x="9581" y="16011"/>
                    </a:lnTo>
                    <a:lnTo>
                      <a:pt x="9663" y="15935"/>
                    </a:lnTo>
                    <a:lnTo>
                      <a:pt x="9987" y="15935"/>
                    </a:lnTo>
                    <a:lnTo>
                      <a:pt x="10069" y="16011"/>
                    </a:lnTo>
                    <a:lnTo>
                      <a:pt x="10312" y="16464"/>
                    </a:lnTo>
                    <a:lnTo>
                      <a:pt x="10393" y="16690"/>
                    </a:lnTo>
                    <a:lnTo>
                      <a:pt x="10393" y="16917"/>
                    </a:lnTo>
                    <a:lnTo>
                      <a:pt x="10556" y="16993"/>
                    </a:lnTo>
                    <a:lnTo>
                      <a:pt x="10718" y="16993"/>
                    </a:lnTo>
                    <a:lnTo>
                      <a:pt x="10800" y="17068"/>
                    </a:lnTo>
                    <a:lnTo>
                      <a:pt x="10881" y="17068"/>
                    </a:lnTo>
                    <a:lnTo>
                      <a:pt x="10962" y="17144"/>
                    </a:lnTo>
                    <a:lnTo>
                      <a:pt x="10962" y="17597"/>
                    </a:lnTo>
                    <a:lnTo>
                      <a:pt x="10800" y="17823"/>
                    </a:lnTo>
                    <a:lnTo>
                      <a:pt x="10475" y="18125"/>
                    </a:lnTo>
                    <a:lnTo>
                      <a:pt x="10069" y="18427"/>
                    </a:lnTo>
                    <a:lnTo>
                      <a:pt x="9744" y="18654"/>
                    </a:lnTo>
                    <a:lnTo>
                      <a:pt x="9500" y="18881"/>
                    </a:lnTo>
                    <a:lnTo>
                      <a:pt x="9419" y="18881"/>
                    </a:lnTo>
                    <a:lnTo>
                      <a:pt x="9338" y="18956"/>
                    </a:lnTo>
                    <a:lnTo>
                      <a:pt x="9257" y="19107"/>
                    </a:lnTo>
                    <a:lnTo>
                      <a:pt x="8932" y="19409"/>
                    </a:lnTo>
                    <a:lnTo>
                      <a:pt x="8769" y="19711"/>
                    </a:lnTo>
                    <a:lnTo>
                      <a:pt x="8769" y="19787"/>
                    </a:lnTo>
                    <a:lnTo>
                      <a:pt x="8851" y="19787"/>
                    </a:lnTo>
                    <a:lnTo>
                      <a:pt x="8932" y="19711"/>
                    </a:lnTo>
                    <a:lnTo>
                      <a:pt x="9094" y="19787"/>
                    </a:lnTo>
                    <a:lnTo>
                      <a:pt x="9338" y="20013"/>
                    </a:lnTo>
                    <a:lnTo>
                      <a:pt x="9744" y="20316"/>
                    </a:lnTo>
                    <a:lnTo>
                      <a:pt x="9744" y="20391"/>
                    </a:lnTo>
                    <a:lnTo>
                      <a:pt x="9906" y="20391"/>
                    </a:lnTo>
                    <a:lnTo>
                      <a:pt x="10069" y="20467"/>
                    </a:lnTo>
                    <a:lnTo>
                      <a:pt x="10312" y="20542"/>
                    </a:lnTo>
                    <a:lnTo>
                      <a:pt x="10637" y="20693"/>
                    </a:lnTo>
                    <a:lnTo>
                      <a:pt x="10718" y="20844"/>
                    </a:lnTo>
                    <a:lnTo>
                      <a:pt x="11287" y="21448"/>
                    </a:lnTo>
                    <a:lnTo>
                      <a:pt x="11449" y="21600"/>
                    </a:lnTo>
                    <a:lnTo>
                      <a:pt x="11774" y="21222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20" name="AutoShape 110"/>
              <p:cNvSpPr>
                <a:spLocks/>
              </p:cNvSpPr>
              <p:nvPr/>
            </p:nvSpPr>
            <p:spPr bwMode="auto">
              <a:xfrm>
                <a:off x="296807" y="628067"/>
                <a:ext cx="217660" cy="1001729"/>
              </a:xfrm>
              <a:custGeom>
                <a:avLst/>
                <a:gdLst>
                  <a:gd name="T0" fmla="*/ 108830 w 21600"/>
                  <a:gd name="T1" fmla="*/ 500865 h 21600"/>
                  <a:gd name="T2" fmla="*/ 108830 w 21600"/>
                  <a:gd name="T3" fmla="*/ 500865 h 21600"/>
                  <a:gd name="T4" fmla="*/ 108830 w 21600"/>
                  <a:gd name="T5" fmla="*/ 500865 h 21600"/>
                  <a:gd name="T6" fmla="*/ 108830 w 21600"/>
                  <a:gd name="T7" fmla="*/ 50086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21371"/>
                    </a:moveTo>
                    <a:lnTo>
                      <a:pt x="20736" y="21485"/>
                    </a:lnTo>
                    <a:lnTo>
                      <a:pt x="19584" y="21371"/>
                    </a:lnTo>
                    <a:lnTo>
                      <a:pt x="18720" y="21200"/>
                    </a:lnTo>
                    <a:lnTo>
                      <a:pt x="17568" y="21257"/>
                    </a:lnTo>
                    <a:lnTo>
                      <a:pt x="16128" y="21428"/>
                    </a:lnTo>
                    <a:lnTo>
                      <a:pt x="15264" y="21600"/>
                    </a:lnTo>
                    <a:lnTo>
                      <a:pt x="14688" y="21371"/>
                    </a:lnTo>
                    <a:lnTo>
                      <a:pt x="14976" y="21085"/>
                    </a:lnTo>
                    <a:lnTo>
                      <a:pt x="14688" y="20914"/>
                    </a:lnTo>
                    <a:lnTo>
                      <a:pt x="13248" y="21028"/>
                    </a:lnTo>
                    <a:lnTo>
                      <a:pt x="13248" y="21371"/>
                    </a:lnTo>
                    <a:lnTo>
                      <a:pt x="10944" y="21371"/>
                    </a:lnTo>
                    <a:lnTo>
                      <a:pt x="10080" y="20800"/>
                    </a:lnTo>
                    <a:lnTo>
                      <a:pt x="7776" y="20857"/>
                    </a:lnTo>
                    <a:lnTo>
                      <a:pt x="7776" y="20457"/>
                    </a:lnTo>
                    <a:lnTo>
                      <a:pt x="9504" y="20342"/>
                    </a:lnTo>
                    <a:lnTo>
                      <a:pt x="10368" y="19828"/>
                    </a:lnTo>
                    <a:lnTo>
                      <a:pt x="10368" y="19714"/>
                    </a:lnTo>
                    <a:lnTo>
                      <a:pt x="9504" y="19542"/>
                    </a:lnTo>
                    <a:lnTo>
                      <a:pt x="8928" y="19485"/>
                    </a:lnTo>
                    <a:lnTo>
                      <a:pt x="8064" y="19314"/>
                    </a:lnTo>
                    <a:lnTo>
                      <a:pt x="6624" y="19314"/>
                    </a:lnTo>
                    <a:lnTo>
                      <a:pt x="5471" y="19428"/>
                    </a:lnTo>
                    <a:lnTo>
                      <a:pt x="4896" y="19542"/>
                    </a:lnTo>
                    <a:lnTo>
                      <a:pt x="4896" y="19600"/>
                    </a:lnTo>
                    <a:lnTo>
                      <a:pt x="287" y="18685"/>
                    </a:lnTo>
                    <a:lnTo>
                      <a:pt x="0" y="18342"/>
                    </a:lnTo>
                    <a:lnTo>
                      <a:pt x="0" y="17142"/>
                    </a:lnTo>
                    <a:lnTo>
                      <a:pt x="575" y="16457"/>
                    </a:lnTo>
                    <a:lnTo>
                      <a:pt x="863" y="15828"/>
                    </a:lnTo>
                    <a:lnTo>
                      <a:pt x="1151" y="15428"/>
                    </a:lnTo>
                    <a:lnTo>
                      <a:pt x="1151" y="15257"/>
                    </a:lnTo>
                    <a:lnTo>
                      <a:pt x="3744" y="14571"/>
                    </a:lnTo>
                    <a:lnTo>
                      <a:pt x="4320" y="13828"/>
                    </a:lnTo>
                    <a:lnTo>
                      <a:pt x="4320" y="12914"/>
                    </a:lnTo>
                    <a:lnTo>
                      <a:pt x="2303" y="12342"/>
                    </a:lnTo>
                    <a:lnTo>
                      <a:pt x="4896" y="11828"/>
                    </a:lnTo>
                    <a:lnTo>
                      <a:pt x="5184" y="11371"/>
                    </a:lnTo>
                    <a:lnTo>
                      <a:pt x="4031" y="11371"/>
                    </a:lnTo>
                    <a:lnTo>
                      <a:pt x="4608" y="11085"/>
                    </a:lnTo>
                    <a:lnTo>
                      <a:pt x="5471" y="11085"/>
                    </a:lnTo>
                    <a:lnTo>
                      <a:pt x="6624" y="10971"/>
                    </a:lnTo>
                    <a:lnTo>
                      <a:pt x="6912" y="10514"/>
                    </a:lnTo>
                    <a:lnTo>
                      <a:pt x="6912" y="10228"/>
                    </a:lnTo>
                    <a:lnTo>
                      <a:pt x="7200" y="9942"/>
                    </a:lnTo>
                    <a:lnTo>
                      <a:pt x="7776" y="9485"/>
                    </a:lnTo>
                    <a:lnTo>
                      <a:pt x="6624" y="9600"/>
                    </a:lnTo>
                    <a:lnTo>
                      <a:pt x="6048" y="9828"/>
                    </a:lnTo>
                    <a:lnTo>
                      <a:pt x="5760" y="9885"/>
                    </a:lnTo>
                    <a:lnTo>
                      <a:pt x="5760" y="9942"/>
                    </a:lnTo>
                    <a:lnTo>
                      <a:pt x="5471" y="10057"/>
                    </a:lnTo>
                    <a:lnTo>
                      <a:pt x="5471" y="10514"/>
                    </a:lnTo>
                    <a:lnTo>
                      <a:pt x="4896" y="10742"/>
                    </a:lnTo>
                    <a:lnTo>
                      <a:pt x="4608" y="10800"/>
                    </a:lnTo>
                    <a:lnTo>
                      <a:pt x="4320" y="10800"/>
                    </a:lnTo>
                    <a:lnTo>
                      <a:pt x="4320" y="10857"/>
                    </a:lnTo>
                    <a:lnTo>
                      <a:pt x="4031" y="10057"/>
                    </a:lnTo>
                    <a:lnTo>
                      <a:pt x="5760" y="8971"/>
                    </a:lnTo>
                    <a:lnTo>
                      <a:pt x="6624" y="8057"/>
                    </a:lnTo>
                    <a:lnTo>
                      <a:pt x="7200" y="7428"/>
                    </a:lnTo>
                    <a:lnTo>
                      <a:pt x="7200" y="6514"/>
                    </a:lnTo>
                    <a:lnTo>
                      <a:pt x="8064" y="6114"/>
                    </a:lnTo>
                    <a:lnTo>
                      <a:pt x="8640" y="5714"/>
                    </a:lnTo>
                    <a:lnTo>
                      <a:pt x="9216" y="5428"/>
                    </a:lnTo>
                    <a:lnTo>
                      <a:pt x="9504" y="5314"/>
                    </a:lnTo>
                    <a:lnTo>
                      <a:pt x="9504" y="4685"/>
                    </a:lnTo>
                    <a:lnTo>
                      <a:pt x="9792" y="4571"/>
                    </a:lnTo>
                    <a:lnTo>
                      <a:pt x="9792" y="4285"/>
                    </a:lnTo>
                    <a:lnTo>
                      <a:pt x="10080" y="4171"/>
                    </a:lnTo>
                    <a:lnTo>
                      <a:pt x="10080" y="3314"/>
                    </a:lnTo>
                    <a:lnTo>
                      <a:pt x="9792" y="3142"/>
                    </a:lnTo>
                    <a:lnTo>
                      <a:pt x="10080" y="3028"/>
                    </a:lnTo>
                    <a:lnTo>
                      <a:pt x="10080" y="2857"/>
                    </a:lnTo>
                    <a:lnTo>
                      <a:pt x="10368" y="2742"/>
                    </a:lnTo>
                    <a:lnTo>
                      <a:pt x="10368" y="2514"/>
                    </a:lnTo>
                    <a:lnTo>
                      <a:pt x="10656" y="2114"/>
                    </a:lnTo>
                    <a:lnTo>
                      <a:pt x="10368" y="1599"/>
                    </a:lnTo>
                    <a:lnTo>
                      <a:pt x="9792" y="1028"/>
                    </a:lnTo>
                    <a:lnTo>
                      <a:pt x="9216" y="857"/>
                    </a:lnTo>
                    <a:lnTo>
                      <a:pt x="8640" y="628"/>
                    </a:lnTo>
                    <a:lnTo>
                      <a:pt x="7776" y="457"/>
                    </a:lnTo>
                    <a:lnTo>
                      <a:pt x="6912" y="342"/>
                    </a:lnTo>
                    <a:lnTo>
                      <a:pt x="6624" y="285"/>
                    </a:lnTo>
                    <a:lnTo>
                      <a:pt x="7200" y="228"/>
                    </a:lnTo>
                    <a:lnTo>
                      <a:pt x="7776" y="228"/>
                    </a:lnTo>
                    <a:lnTo>
                      <a:pt x="8640" y="171"/>
                    </a:lnTo>
                    <a:lnTo>
                      <a:pt x="9504" y="57"/>
                    </a:lnTo>
                    <a:lnTo>
                      <a:pt x="10368" y="0"/>
                    </a:lnTo>
                    <a:lnTo>
                      <a:pt x="10368" y="57"/>
                    </a:lnTo>
                    <a:lnTo>
                      <a:pt x="10656" y="228"/>
                    </a:lnTo>
                    <a:lnTo>
                      <a:pt x="11520" y="514"/>
                    </a:lnTo>
                    <a:lnTo>
                      <a:pt x="12960" y="971"/>
                    </a:lnTo>
                    <a:lnTo>
                      <a:pt x="14112" y="1314"/>
                    </a:lnTo>
                    <a:lnTo>
                      <a:pt x="14400" y="1314"/>
                    </a:lnTo>
                    <a:lnTo>
                      <a:pt x="14400" y="1371"/>
                    </a:lnTo>
                    <a:lnTo>
                      <a:pt x="14688" y="1485"/>
                    </a:lnTo>
                    <a:lnTo>
                      <a:pt x="14688" y="1714"/>
                    </a:lnTo>
                    <a:lnTo>
                      <a:pt x="15840" y="3028"/>
                    </a:lnTo>
                    <a:lnTo>
                      <a:pt x="16128" y="3028"/>
                    </a:lnTo>
                    <a:lnTo>
                      <a:pt x="16416" y="3085"/>
                    </a:lnTo>
                    <a:lnTo>
                      <a:pt x="16704" y="3085"/>
                    </a:lnTo>
                    <a:lnTo>
                      <a:pt x="16992" y="3028"/>
                    </a:lnTo>
                    <a:lnTo>
                      <a:pt x="16992" y="3542"/>
                    </a:lnTo>
                    <a:lnTo>
                      <a:pt x="16704" y="3542"/>
                    </a:lnTo>
                    <a:lnTo>
                      <a:pt x="15552" y="3771"/>
                    </a:lnTo>
                    <a:lnTo>
                      <a:pt x="15264" y="3942"/>
                    </a:lnTo>
                    <a:lnTo>
                      <a:pt x="14976" y="4171"/>
                    </a:lnTo>
                    <a:lnTo>
                      <a:pt x="14112" y="4514"/>
                    </a:lnTo>
                    <a:lnTo>
                      <a:pt x="13248" y="4799"/>
                    </a:lnTo>
                    <a:lnTo>
                      <a:pt x="12672" y="5085"/>
                    </a:lnTo>
                    <a:lnTo>
                      <a:pt x="12384" y="5314"/>
                    </a:lnTo>
                    <a:lnTo>
                      <a:pt x="12096" y="5485"/>
                    </a:lnTo>
                    <a:lnTo>
                      <a:pt x="12096" y="5714"/>
                    </a:lnTo>
                    <a:lnTo>
                      <a:pt x="11808" y="6114"/>
                    </a:lnTo>
                    <a:lnTo>
                      <a:pt x="12096" y="6628"/>
                    </a:lnTo>
                    <a:lnTo>
                      <a:pt x="11808" y="9200"/>
                    </a:lnTo>
                    <a:lnTo>
                      <a:pt x="11808" y="9257"/>
                    </a:lnTo>
                    <a:lnTo>
                      <a:pt x="10944" y="9428"/>
                    </a:lnTo>
                    <a:lnTo>
                      <a:pt x="10656" y="9542"/>
                    </a:lnTo>
                    <a:lnTo>
                      <a:pt x="10080" y="9657"/>
                    </a:lnTo>
                    <a:lnTo>
                      <a:pt x="9792" y="9828"/>
                    </a:lnTo>
                    <a:lnTo>
                      <a:pt x="9504" y="9942"/>
                    </a:lnTo>
                    <a:lnTo>
                      <a:pt x="9216" y="10000"/>
                    </a:lnTo>
                    <a:lnTo>
                      <a:pt x="8640" y="10514"/>
                    </a:lnTo>
                    <a:lnTo>
                      <a:pt x="8352" y="10571"/>
                    </a:lnTo>
                    <a:lnTo>
                      <a:pt x="8352" y="10628"/>
                    </a:lnTo>
                    <a:lnTo>
                      <a:pt x="8640" y="10857"/>
                    </a:lnTo>
                    <a:lnTo>
                      <a:pt x="8352" y="11142"/>
                    </a:lnTo>
                    <a:lnTo>
                      <a:pt x="8640" y="11371"/>
                    </a:lnTo>
                    <a:lnTo>
                      <a:pt x="8352" y="11714"/>
                    </a:lnTo>
                    <a:lnTo>
                      <a:pt x="7776" y="11771"/>
                    </a:lnTo>
                    <a:lnTo>
                      <a:pt x="7776" y="11999"/>
                    </a:lnTo>
                    <a:lnTo>
                      <a:pt x="8064" y="11999"/>
                    </a:lnTo>
                    <a:lnTo>
                      <a:pt x="8064" y="13199"/>
                    </a:lnTo>
                    <a:lnTo>
                      <a:pt x="7776" y="13314"/>
                    </a:lnTo>
                    <a:lnTo>
                      <a:pt x="7776" y="13485"/>
                    </a:lnTo>
                    <a:lnTo>
                      <a:pt x="8064" y="13542"/>
                    </a:lnTo>
                    <a:lnTo>
                      <a:pt x="8064" y="13599"/>
                    </a:lnTo>
                    <a:lnTo>
                      <a:pt x="8352" y="13657"/>
                    </a:lnTo>
                    <a:lnTo>
                      <a:pt x="8352" y="14514"/>
                    </a:lnTo>
                    <a:lnTo>
                      <a:pt x="8064" y="14742"/>
                    </a:lnTo>
                    <a:lnTo>
                      <a:pt x="8064" y="14799"/>
                    </a:lnTo>
                    <a:lnTo>
                      <a:pt x="7488" y="14857"/>
                    </a:lnTo>
                    <a:lnTo>
                      <a:pt x="6048" y="15142"/>
                    </a:lnTo>
                    <a:lnTo>
                      <a:pt x="5760" y="15257"/>
                    </a:lnTo>
                    <a:lnTo>
                      <a:pt x="5471" y="15428"/>
                    </a:lnTo>
                    <a:lnTo>
                      <a:pt x="5471" y="17657"/>
                    </a:lnTo>
                    <a:lnTo>
                      <a:pt x="5184" y="17714"/>
                    </a:lnTo>
                    <a:lnTo>
                      <a:pt x="5184" y="17828"/>
                    </a:lnTo>
                    <a:lnTo>
                      <a:pt x="5471" y="18000"/>
                    </a:lnTo>
                    <a:lnTo>
                      <a:pt x="5471" y="18342"/>
                    </a:lnTo>
                    <a:lnTo>
                      <a:pt x="7200" y="18742"/>
                    </a:lnTo>
                    <a:lnTo>
                      <a:pt x="12960" y="18742"/>
                    </a:lnTo>
                    <a:lnTo>
                      <a:pt x="12960" y="19085"/>
                    </a:lnTo>
                    <a:lnTo>
                      <a:pt x="13248" y="19314"/>
                    </a:lnTo>
                    <a:lnTo>
                      <a:pt x="13248" y="20000"/>
                    </a:lnTo>
                    <a:lnTo>
                      <a:pt x="13824" y="20742"/>
                    </a:lnTo>
                    <a:lnTo>
                      <a:pt x="19584" y="20800"/>
                    </a:lnTo>
                    <a:lnTo>
                      <a:pt x="21600" y="21371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21" name="AutoShape 111"/>
              <p:cNvSpPr>
                <a:spLocks/>
              </p:cNvSpPr>
              <p:nvPr/>
            </p:nvSpPr>
            <p:spPr bwMode="auto">
              <a:xfrm>
                <a:off x="559317" y="694319"/>
                <a:ext cx="159618" cy="166956"/>
              </a:xfrm>
              <a:custGeom>
                <a:avLst/>
                <a:gdLst>
                  <a:gd name="T0" fmla="*/ 79809 w 21600"/>
                  <a:gd name="T1" fmla="*/ 83478 h 21600"/>
                  <a:gd name="T2" fmla="*/ 79809 w 21600"/>
                  <a:gd name="T3" fmla="*/ 83478 h 21600"/>
                  <a:gd name="T4" fmla="*/ 79809 w 21600"/>
                  <a:gd name="T5" fmla="*/ 83478 h 21600"/>
                  <a:gd name="T6" fmla="*/ 79809 w 21600"/>
                  <a:gd name="T7" fmla="*/ 8347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207" y="16457"/>
                    </a:moveTo>
                    <a:lnTo>
                      <a:pt x="21600" y="16114"/>
                    </a:lnTo>
                    <a:lnTo>
                      <a:pt x="21207" y="15428"/>
                    </a:lnTo>
                    <a:lnTo>
                      <a:pt x="21207" y="14400"/>
                    </a:lnTo>
                    <a:lnTo>
                      <a:pt x="20029" y="12342"/>
                    </a:lnTo>
                    <a:lnTo>
                      <a:pt x="19636" y="12000"/>
                    </a:lnTo>
                    <a:lnTo>
                      <a:pt x="17672" y="12000"/>
                    </a:lnTo>
                    <a:lnTo>
                      <a:pt x="17672" y="12342"/>
                    </a:lnTo>
                    <a:lnTo>
                      <a:pt x="15316" y="11657"/>
                    </a:lnTo>
                    <a:lnTo>
                      <a:pt x="14923" y="11657"/>
                    </a:lnTo>
                    <a:lnTo>
                      <a:pt x="14138" y="10971"/>
                    </a:lnTo>
                    <a:lnTo>
                      <a:pt x="14138" y="9257"/>
                    </a:lnTo>
                    <a:lnTo>
                      <a:pt x="13745" y="7200"/>
                    </a:lnTo>
                    <a:lnTo>
                      <a:pt x="13352" y="5485"/>
                    </a:lnTo>
                    <a:lnTo>
                      <a:pt x="13352" y="3085"/>
                    </a:lnTo>
                    <a:lnTo>
                      <a:pt x="12960" y="3085"/>
                    </a:lnTo>
                    <a:lnTo>
                      <a:pt x="10996" y="1371"/>
                    </a:lnTo>
                    <a:lnTo>
                      <a:pt x="10210" y="1028"/>
                    </a:lnTo>
                    <a:lnTo>
                      <a:pt x="9032" y="342"/>
                    </a:lnTo>
                    <a:lnTo>
                      <a:pt x="8247" y="342"/>
                    </a:lnTo>
                    <a:lnTo>
                      <a:pt x="7069" y="0"/>
                    </a:lnTo>
                    <a:lnTo>
                      <a:pt x="6676" y="342"/>
                    </a:lnTo>
                    <a:lnTo>
                      <a:pt x="5890" y="685"/>
                    </a:lnTo>
                    <a:lnTo>
                      <a:pt x="4712" y="1028"/>
                    </a:lnTo>
                    <a:lnTo>
                      <a:pt x="3534" y="1714"/>
                    </a:lnTo>
                    <a:lnTo>
                      <a:pt x="2356" y="2742"/>
                    </a:lnTo>
                    <a:lnTo>
                      <a:pt x="1570" y="4114"/>
                    </a:lnTo>
                    <a:lnTo>
                      <a:pt x="1178" y="4114"/>
                    </a:lnTo>
                    <a:lnTo>
                      <a:pt x="1178" y="4800"/>
                    </a:lnTo>
                    <a:lnTo>
                      <a:pt x="785" y="5485"/>
                    </a:lnTo>
                    <a:lnTo>
                      <a:pt x="392" y="6514"/>
                    </a:lnTo>
                    <a:lnTo>
                      <a:pt x="0" y="7885"/>
                    </a:lnTo>
                    <a:lnTo>
                      <a:pt x="0" y="9257"/>
                    </a:lnTo>
                    <a:lnTo>
                      <a:pt x="392" y="9600"/>
                    </a:lnTo>
                    <a:lnTo>
                      <a:pt x="1963" y="10285"/>
                    </a:lnTo>
                    <a:lnTo>
                      <a:pt x="5105" y="11314"/>
                    </a:lnTo>
                    <a:lnTo>
                      <a:pt x="6283" y="12342"/>
                    </a:lnTo>
                    <a:lnTo>
                      <a:pt x="12960" y="15428"/>
                    </a:lnTo>
                    <a:lnTo>
                      <a:pt x="9818" y="21599"/>
                    </a:lnTo>
                    <a:lnTo>
                      <a:pt x="20029" y="21599"/>
                    </a:lnTo>
                    <a:lnTo>
                      <a:pt x="20029" y="20571"/>
                    </a:lnTo>
                    <a:lnTo>
                      <a:pt x="20814" y="19200"/>
                    </a:lnTo>
                    <a:lnTo>
                      <a:pt x="20814" y="17828"/>
                    </a:lnTo>
                    <a:lnTo>
                      <a:pt x="21207" y="16800"/>
                    </a:lnTo>
                    <a:lnTo>
                      <a:pt x="21207" y="16457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22" name="AutoShape 112"/>
              <p:cNvSpPr>
                <a:spLocks/>
              </p:cNvSpPr>
              <p:nvPr/>
            </p:nvSpPr>
            <p:spPr bwMode="auto">
              <a:xfrm>
                <a:off x="87063" y="63601"/>
                <a:ext cx="75192" cy="92754"/>
              </a:xfrm>
              <a:custGeom>
                <a:avLst/>
                <a:gdLst>
                  <a:gd name="T0" fmla="*/ 37596 w 21600"/>
                  <a:gd name="T1" fmla="*/ 46377 h 21600"/>
                  <a:gd name="T2" fmla="*/ 37596 w 21600"/>
                  <a:gd name="T3" fmla="*/ 46377 h 21600"/>
                  <a:gd name="T4" fmla="*/ 37596 w 21600"/>
                  <a:gd name="T5" fmla="*/ 46377 h 21600"/>
                  <a:gd name="T6" fmla="*/ 37596 w 21600"/>
                  <a:gd name="T7" fmla="*/ 4637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21600"/>
                    </a:moveTo>
                    <a:lnTo>
                      <a:pt x="20769" y="19748"/>
                    </a:lnTo>
                    <a:lnTo>
                      <a:pt x="18276" y="17897"/>
                    </a:lnTo>
                    <a:lnTo>
                      <a:pt x="18276" y="15428"/>
                    </a:lnTo>
                    <a:lnTo>
                      <a:pt x="19938" y="12960"/>
                    </a:lnTo>
                    <a:lnTo>
                      <a:pt x="19938" y="8022"/>
                    </a:lnTo>
                    <a:lnTo>
                      <a:pt x="20769" y="6171"/>
                    </a:lnTo>
                    <a:lnTo>
                      <a:pt x="20769" y="4319"/>
                    </a:lnTo>
                    <a:lnTo>
                      <a:pt x="21599" y="3085"/>
                    </a:lnTo>
                    <a:lnTo>
                      <a:pt x="21599" y="0"/>
                    </a:lnTo>
                    <a:lnTo>
                      <a:pt x="17446" y="0"/>
                    </a:lnTo>
                    <a:lnTo>
                      <a:pt x="16615" y="617"/>
                    </a:lnTo>
                    <a:lnTo>
                      <a:pt x="15784" y="0"/>
                    </a:lnTo>
                    <a:lnTo>
                      <a:pt x="14953" y="0"/>
                    </a:lnTo>
                    <a:lnTo>
                      <a:pt x="13292" y="1234"/>
                    </a:lnTo>
                    <a:lnTo>
                      <a:pt x="12461" y="3085"/>
                    </a:lnTo>
                    <a:lnTo>
                      <a:pt x="11630" y="4319"/>
                    </a:lnTo>
                    <a:lnTo>
                      <a:pt x="10800" y="4937"/>
                    </a:lnTo>
                    <a:lnTo>
                      <a:pt x="9969" y="6171"/>
                    </a:lnTo>
                    <a:lnTo>
                      <a:pt x="8307" y="6788"/>
                    </a:lnTo>
                    <a:lnTo>
                      <a:pt x="7476" y="6788"/>
                    </a:lnTo>
                    <a:lnTo>
                      <a:pt x="5815" y="8022"/>
                    </a:lnTo>
                    <a:lnTo>
                      <a:pt x="5815" y="9874"/>
                    </a:lnTo>
                    <a:lnTo>
                      <a:pt x="4153" y="11108"/>
                    </a:lnTo>
                    <a:lnTo>
                      <a:pt x="3323" y="11108"/>
                    </a:lnTo>
                    <a:lnTo>
                      <a:pt x="3323" y="11725"/>
                    </a:lnTo>
                    <a:lnTo>
                      <a:pt x="2492" y="12342"/>
                    </a:lnTo>
                    <a:lnTo>
                      <a:pt x="2492" y="12960"/>
                    </a:lnTo>
                    <a:lnTo>
                      <a:pt x="1661" y="13577"/>
                    </a:lnTo>
                    <a:lnTo>
                      <a:pt x="830" y="13577"/>
                    </a:lnTo>
                    <a:lnTo>
                      <a:pt x="0" y="12960"/>
                    </a:lnTo>
                    <a:lnTo>
                      <a:pt x="0" y="13577"/>
                    </a:lnTo>
                    <a:lnTo>
                      <a:pt x="3323" y="16045"/>
                    </a:lnTo>
                    <a:lnTo>
                      <a:pt x="5815" y="19748"/>
                    </a:lnTo>
                    <a:lnTo>
                      <a:pt x="6646" y="19748"/>
                    </a:lnTo>
                    <a:lnTo>
                      <a:pt x="7476" y="19131"/>
                    </a:lnTo>
                    <a:lnTo>
                      <a:pt x="8307" y="19131"/>
                    </a:lnTo>
                    <a:lnTo>
                      <a:pt x="9969" y="19748"/>
                    </a:lnTo>
                    <a:lnTo>
                      <a:pt x="10800" y="20365"/>
                    </a:lnTo>
                    <a:lnTo>
                      <a:pt x="17446" y="20365"/>
                    </a:lnTo>
                    <a:lnTo>
                      <a:pt x="18276" y="20982"/>
                    </a:lnTo>
                    <a:lnTo>
                      <a:pt x="19938" y="20982"/>
                    </a:lnTo>
                    <a:lnTo>
                      <a:pt x="19938" y="21600"/>
                    </a:lnTo>
                    <a:lnTo>
                      <a:pt x="21599" y="2160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23" name="AutoShape 113"/>
              <p:cNvSpPr>
                <a:spLocks/>
              </p:cNvSpPr>
              <p:nvPr/>
            </p:nvSpPr>
            <p:spPr bwMode="auto">
              <a:xfrm>
                <a:off x="-1" y="0"/>
                <a:ext cx="87065" cy="98053"/>
              </a:xfrm>
              <a:custGeom>
                <a:avLst/>
                <a:gdLst>
                  <a:gd name="T0" fmla="*/ 43532 w 21600"/>
                  <a:gd name="T1" fmla="*/ 49027 h 21600"/>
                  <a:gd name="T2" fmla="*/ 43532 w 21600"/>
                  <a:gd name="T3" fmla="*/ 49027 h 21600"/>
                  <a:gd name="T4" fmla="*/ 43532 w 21600"/>
                  <a:gd name="T5" fmla="*/ 49027 h 21600"/>
                  <a:gd name="T6" fmla="*/ 43532 w 21600"/>
                  <a:gd name="T7" fmla="*/ 4902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11675"/>
                    </a:moveTo>
                    <a:lnTo>
                      <a:pt x="20879" y="12259"/>
                    </a:lnTo>
                    <a:lnTo>
                      <a:pt x="20159" y="13427"/>
                    </a:lnTo>
                    <a:lnTo>
                      <a:pt x="19439" y="14010"/>
                    </a:lnTo>
                    <a:lnTo>
                      <a:pt x="16559" y="15178"/>
                    </a:lnTo>
                    <a:lnTo>
                      <a:pt x="15839" y="15178"/>
                    </a:lnTo>
                    <a:lnTo>
                      <a:pt x="15119" y="15762"/>
                    </a:lnTo>
                    <a:lnTo>
                      <a:pt x="14399" y="16929"/>
                    </a:lnTo>
                    <a:lnTo>
                      <a:pt x="12959" y="18097"/>
                    </a:lnTo>
                    <a:lnTo>
                      <a:pt x="11519" y="18097"/>
                    </a:lnTo>
                    <a:lnTo>
                      <a:pt x="10800" y="18681"/>
                    </a:lnTo>
                    <a:lnTo>
                      <a:pt x="9360" y="19264"/>
                    </a:lnTo>
                    <a:lnTo>
                      <a:pt x="8639" y="19848"/>
                    </a:lnTo>
                    <a:lnTo>
                      <a:pt x="5759" y="21600"/>
                    </a:lnTo>
                    <a:lnTo>
                      <a:pt x="3600" y="20432"/>
                    </a:lnTo>
                    <a:lnTo>
                      <a:pt x="2160" y="19264"/>
                    </a:lnTo>
                    <a:lnTo>
                      <a:pt x="0" y="15762"/>
                    </a:lnTo>
                    <a:lnTo>
                      <a:pt x="720" y="15762"/>
                    </a:lnTo>
                    <a:lnTo>
                      <a:pt x="720" y="14594"/>
                    </a:lnTo>
                    <a:lnTo>
                      <a:pt x="1440" y="14010"/>
                    </a:lnTo>
                    <a:lnTo>
                      <a:pt x="2160" y="12843"/>
                    </a:lnTo>
                    <a:lnTo>
                      <a:pt x="2880" y="12259"/>
                    </a:lnTo>
                    <a:lnTo>
                      <a:pt x="2880" y="10508"/>
                    </a:lnTo>
                    <a:lnTo>
                      <a:pt x="2160" y="9924"/>
                    </a:lnTo>
                    <a:lnTo>
                      <a:pt x="2160" y="8172"/>
                    </a:lnTo>
                    <a:lnTo>
                      <a:pt x="11519" y="8172"/>
                    </a:lnTo>
                    <a:lnTo>
                      <a:pt x="11519" y="5254"/>
                    </a:lnTo>
                    <a:lnTo>
                      <a:pt x="7919" y="2335"/>
                    </a:lnTo>
                    <a:lnTo>
                      <a:pt x="9360" y="2335"/>
                    </a:lnTo>
                    <a:lnTo>
                      <a:pt x="9360" y="0"/>
                    </a:lnTo>
                    <a:lnTo>
                      <a:pt x="16559" y="0"/>
                    </a:lnTo>
                    <a:lnTo>
                      <a:pt x="16559" y="9340"/>
                    </a:lnTo>
                    <a:lnTo>
                      <a:pt x="19439" y="9340"/>
                    </a:lnTo>
                    <a:lnTo>
                      <a:pt x="19439" y="10508"/>
                    </a:lnTo>
                    <a:lnTo>
                      <a:pt x="20159" y="11091"/>
                    </a:lnTo>
                    <a:lnTo>
                      <a:pt x="21599" y="11675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24" name="AutoShape 114"/>
              <p:cNvSpPr>
                <a:spLocks/>
              </p:cNvSpPr>
              <p:nvPr/>
            </p:nvSpPr>
            <p:spPr bwMode="auto">
              <a:xfrm>
                <a:off x="106850" y="148404"/>
                <a:ext cx="69916" cy="53002"/>
              </a:xfrm>
              <a:custGeom>
                <a:avLst/>
                <a:gdLst>
                  <a:gd name="T0" fmla="*/ 34958 w 21600"/>
                  <a:gd name="T1" fmla="*/ 26501 h 21600"/>
                  <a:gd name="T2" fmla="*/ 34958 w 21600"/>
                  <a:gd name="T3" fmla="*/ 26501 h 21600"/>
                  <a:gd name="T4" fmla="*/ 34958 w 21600"/>
                  <a:gd name="T5" fmla="*/ 26501 h 21600"/>
                  <a:gd name="T6" fmla="*/ 34958 w 21600"/>
                  <a:gd name="T7" fmla="*/ 2650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8639"/>
                    </a:moveTo>
                    <a:lnTo>
                      <a:pt x="20700" y="7559"/>
                    </a:lnTo>
                    <a:lnTo>
                      <a:pt x="19799" y="7559"/>
                    </a:lnTo>
                    <a:lnTo>
                      <a:pt x="18000" y="5399"/>
                    </a:lnTo>
                    <a:lnTo>
                      <a:pt x="18000" y="4319"/>
                    </a:lnTo>
                    <a:lnTo>
                      <a:pt x="17099" y="3239"/>
                    </a:lnTo>
                    <a:lnTo>
                      <a:pt x="15300" y="3239"/>
                    </a:lnTo>
                    <a:lnTo>
                      <a:pt x="13500" y="2159"/>
                    </a:lnTo>
                    <a:lnTo>
                      <a:pt x="12599" y="2159"/>
                    </a:lnTo>
                    <a:lnTo>
                      <a:pt x="11699" y="1079"/>
                    </a:lnTo>
                    <a:lnTo>
                      <a:pt x="5400" y="1079"/>
                    </a:lnTo>
                    <a:lnTo>
                      <a:pt x="4500" y="0"/>
                    </a:lnTo>
                    <a:lnTo>
                      <a:pt x="0" y="0"/>
                    </a:lnTo>
                    <a:lnTo>
                      <a:pt x="900" y="1079"/>
                    </a:lnTo>
                    <a:lnTo>
                      <a:pt x="900" y="8639"/>
                    </a:lnTo>
                    <a:lnTo>
                      <a:pt x="1800" y="10800"/>
                    </a:lnTo>
                    <a:lnTo>
                      <a:pt x="3600" y="12959"/>
                    </a:lnTo>
                    <a:lnTo>
                      <a:pt x="4500" y="11880"/>
                    </a:lnTo>
                    <a:lnTo>
                      <a:pt x="3600" y="10800"/>
                    </a:lnTo>
                    <a:lnTo>
                      <a:pt x="3600" y="9719"/>
                    </a:lnTo>
                    <a:lnTo>
                      <a:pt x="2700" y="9719"/>
                    </a:lnTo>
                    <a:lnTo>
                      <a:pt x="3600" y="8639"/>
                    </a:lnTo>
                    <a:lnTo>
                      <a:pt x="4500" y="9719"/>
                    </a:lnTo>
                    <a:lnTo>
                      <a:pt x="6300" y="10800"/>
                    </a:lnTo>
                    <a:lnTo>
                      <a:pt x="10800" y="16200"/>
                    </a:lnTo>
                    <a:lnTo>
                      <a:pt x="9900" y="16200"/>
                    </a:lnTo>
                    <a:lnTo>
                      <a:pt x="9900" y="18359"/>
                    </a:lnTo>
                    <a:lnTo>
                      <a:pt x="10800" y="19439"/>
                    </a:lnTo>
                    <a:lnTo>
                      <a:pt x="11699" y="19439"/>
                    </a:lnTo>
                    <a:lnTo>
                      <a:pt x="11699" y="18359"/>
                    </a:lnTo>
                    <a:lnTo>
                      <a:pt x="12599" y="18359"/>
                    </a:lnTo>
                    <a:lnTo>
                      <a:pt x="12599" y="19439"/>
                    </a:lnTo>
                    <a:lnTo>
                      <a:pt x="14400" y="21600"/>
                    </a:lnTo>
                    <a:lnTo>
                      <a:pt x="15300" y="20520"/>
                    </a:lnTo>
                    <a:lnTo>
                      <a:pt x="16200" y="20520"/>
                    </a:lnTo>
                    <a:lnTo>
                      <a:pt x="17099" y="19439"/>
                    </a:lnTo>
                    <a:lnTo>
                      <a:pt x="18000" y="17279"/>
                    </a:lnTo>
                    <a:lnTo>
                      <a:pt x="18000" y="15119"/>
                    </a:lnTo>
                    <a:lnTo>
                      <a:pt x="18900" y="12959"/>
                    </a:lnTo>
                    <a:lnTo>
                      <a:pt x="19799" y="11880"/>
                    </a:lnTo>
                    <a:lnTo>
                      <a:pt x="21599" y="863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25" name="AutoShape 115"/>
              <p:cNvSpPr>
                <a:spLocks/>
              </p:cNvSpPr>
              <p:nvPr/>
            </p:nvSpPr>
            <p:spPr bwMode="auto">
              <a:xfrm>
                <a:off x="156978" y="172254"/>
                <a:ext cx="118724" cy="39752"/>
              </a:xfrm>
              <a:custGeom>
                <a:avLst/>
                <a:gdLst>
                  <a:gd name="T0" fmla="*/ 59362 w 21600"/>
                  <a:gd name="T1" fmla="*/ 19876 h 21600"/>
                  <a:gd name="T2" fmla="*/ 59362 w 21600"/>
                  <a:gd name="T3" fmla="*/ 19876 h 21600"/>
                  <a:gd name="T4" fmla="*/ 59362 w 21600"/>
                  <a:gd name="T5" fmla="*/ 19876 h 21600"/>
                  <a:gd name="T6" fmla="*/ 59362 w 21600"/>
                  <a:gd name="T7" fmla="*/ 1987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4214" y="0"/>
                    </a:moveTo>
                    <a:lnTo>
                      <a:pt x="3160" y="4319"/>
                    </a:lnTo>
                    <a:lnTo>
                      <a:pt x="2107" y="7200"/>
                    </a:lnTo>
                    <a:lnTo>
                      <a:pt x="1053" y="12960"/>
                    </a:lnTo>
                    <a:lnTo>
                      <a:pt x="526" y="14400"/>
                    </a:lnTo>
                    <a:lnTo>
                      <a:pt x="0" y="14400"/>
                    </a:lnTo>
                    <a:lnTo>
                      <a:pt x="1580" y="15840"/>
                    </a:lnTo>
                    <a:lnTo>
                      <a:pt x="2107" y="15840"/>
                    </a:lnTo>
                    <a:lnTo>
                      <a:pt x="2634" y="14400"/>
                    </a:lnTo>
                    <a:lnTo>
                      <a:pt x="4214" y="14400"/>
                    </a:lnTo>
                    <a:lnTo>
                      <a:pt x="5795" y="12960"/>
                    </a:lnTo>
                    <a:lnTo>
                      <a:pt x="9482" y="12960"/>
                    </a:lnTo>
                    <a:lnTo>
                      <a:pt x="10536" y="14400"/>
                    </a:lnTo>
                    <a:lnTo>
                      <a:pt x="13170" y="21600"/>
                    </a:lnTo>
                    <a:lnTo>
                      <a:pt x="13170" y="20160"/>
                    </a:lnTo>
                    <a:lnTo>
                      <a:pt x="14751" y="20160"/>
                    </a:lnTo>
                    <a:lnTo>
                      <a:pt x="14751" y="18720"/>
                    </a:lnTo>
                    <a:lnTo>
                      <a:pt x="13697" y="15840"/>
                    </a:lnTo>
                    <a:lnTo>
                      <a:pt x="14224" y="14400"/>
                    </a:lnTo>
                    <a:lnTo>
                      <a:pt x="15278" y="12960"/>
                    </a:lnTo>
                    <a:lnTo>
                      <a:pt x="15804" y="12960"/>
                    </a:lnTo>
                    <a:lnTo>
                      <a:pt x="16331" y="11520"/>
                    </a:lnTo>
                    <a:lnTo>
                      <a:pt x="16331" y="10080"/>
                    </a:lnTo>
                    <a:lnTo>
                      <a:pt x="16858" y="10080"/>
                    </a:lnTo>
                    <a:lnTo>
                      <a:pt x="16858" y="8639"/>
                    </a:lnTo>
                    <a:lnTo>
                      <a:pt x="17912" y="8639"/>
                    </a:lnTo>
                    <a:lnTo>
                      <a:pt x="18439" y="7200"/>
                    </a:lnTo>
                    <a:lnTo>
                      <a:pt x="18965" y="8639"/>
                    </a:lnTo>
                    <a:lnTo>
                      <a:pt x="20019" y="10080"/>
                    </a:lnTo>
                    <a:lnTo>
                      <a:pt x="21073" y="12960"/>
                    </a:lnTo>
                    <a:lnTo>
                      <a:pt x="21600" y="10080"/>
                    </a:lnTo>
                    <a:lnTo>
                      <a:pt x="21073" y="8639"/>
                    </a:lnTo>
                    <a:lnTo>
                      <a:pt x="21073" y="7200"/>
                    </a:lnTo>
                    <a:lnTo>
                      <a:pt x="21600" y="5760"/>
                    </a:lnTo>
                    <a:lnTo>
                      <a:pt x="19492" y="2880"/>
                    </a:lnTo>
                    <a:lnTo>
                      <a:pt x="16331" y="2880"/>
                    </a:lnTo>
                    <a:lnTo>
                      <a:pt x="13170" y="5760"/>
                    </a:lnTo>
                    <a:lnTo>
                      <a:pt x="12117" y="5760"/>
                    </a:lnTo>
                    <a:lnTo>
                      <a:pt x="11590" y="7200"/>
                    </a:lnTo>
                    <a:lnTo>
                      <a:pt x="10536" y="7200"/>
                    </a:lnTo>
                    <a:lnTo>
                      <a:pt x="9482" y="5760"/>
                    </a:lnTo>
                    <a:lnTo>
                      <a:pt x="8429" y="5760"/>
                    </a:lnTo>
                    <a:lnTo>
                      <a:pt x="8429" y="4319"/>
                    </a:lnTo>
                    <a:lnTo>
                      <a:pt x="7902" y="4319"/>
                    </a:lnTo>
                    <a:lnTo>
                      <a:pt x="6848" y="2880"/>
                    </a:lnTo>
                    <a:lnTo>
                      <a:pt x="4214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26" name="AutoShape 116"/>
              <p:cNvSpPr>
                <a:spLocks/>
              </p:cNvSpPr>
              <p:nvPr/>
            </p:nvSpPr>
            <p:spPr bwMode="auto">
              <a:xfrm>
                <a:off x="43531" y="53001"/>
                <a:ext cx="118724" cy="60953"/>
              </a:xfrm>
              <a:custGeom>
                <a:avLst/>
                <a:gdLst>
                  <a:gd name="T0" fmla="*/ 59362 w 21600"/>
                  <a:gd name="T1" fmla="*/ 30477 h 21600"/>
                  <a:gd name="T2" fmla="*/ 59362 w 21600"/>
                  <a:gd name="T3" fmla="*/ 30477 h 21600"/>
                  <a:gd name="T4" fmla="*/ 59362 w 21600"/>
                  <a:gd name="T5" fmla="*/ 30477 h 21600"/>
                  <a:gd name="T6" fmla="*/ 59362 w 21600"/>
                  <a:gd name="T7" fmla="*/ 3047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3756"/>
                    </a:moveTo>
                    <a:lnTo>
                      <a:pt x="18965" y="3756"/>
                    </a:lnTo>
                    <a:lnTo>
                      <a:pt x="18439" y="4695"/>
                    </a:lnTo>
                    <a:lnTo>
                      <a:pt x="17912" y="3756"/>
                    </a:lnTo>
                    <a:lnTo>
                      <a:pt x="17385" y="3756"/>
                    </a:lnTo>
                    <a:lnTo>
                      <a:pt x="16331" y="5634"/>
                    </a:lnTo>
                    <a:lnTo>
                      <a:pt x="15804" y="8452"/>
                    </a:lnTo>
                    <a:lnTo>
                      <a:pt x="15278" y="10330"/>
                    </a:lnTo>
                    <a:lnTo>
                      <a:pt x="14751" y="11269"/>
                    </a:lnTo>
                    <a:lnTo>
                      <a:pt x="14224" y="13147"/>
                    </a:lnTo>
                    <a:lnTo>
                      <a:pt x="13170" y="14086"/>
                    </a:lnTo>
                    <a:lnTo>
                      <a:pt x="12643" y="14086"/>
                    </a:lnTo>
                    <a:lnTo>
                      <a:pt x="11590" y="15965"/>
                    </a:lnTo>
                    <a:lnTo>
                      <a:pt x="11590" y="18782"/>
                    </a:lnTo>
                    <a:lnTo>
                      <a:pt x="10536" y="20660"/>
                    </a:lnTo>
                    <a:lnTo>
                      <a:pt x="10009" y="20660"/>
                    </a:lnTo>
                    <a:lnTo>
                      <a:pt x="10009" y="21600"/>
                    </a:lnTo>
                    <a:lnTo>
                      <a:pt x="9482" y="21600"/>
                    </a:lnTo>
                    <a:lnTo>
                      <a:pt x="8956" y="20660"/>
                    </a:lnTo>
                    <a:lnTo>
                      <a:pt x="8956" y="19721"/>
                    </a:lnTo>
                    <a:lnTo>
                      <a:pt x="8429" y="19721"/>
                    </a:lnTo>
                    <a:lnTo>
                      <a:pt x="8429" y="20660"/>
                    </a:lnTo>
                    <a:lnTo>
                      <a:pt x="7902" y="20660"/>
                    </a:lnTo>
                    <a:lnTo>
                      <a:pt x="7902" y="15965"/>
                    </a:lnTo>
                    <a:lnTo>
                      <a:pt x="7375" y="15026"/>
                    </a:lnTo>
                    <a:lnTo>
                      <a:pt x="6848" y="15026"/>
                    </a:lnTo>
                    <a:lnTo>
                      <a:pt x="6321" y="14086"/>
                    </a:lnTo>
                    <a:lnTo>
                      <a:pt x="4741" y="14086"/>
                    </a:lnTo>
                    <a:lnTo>
                      <a:pt x="4214" y="15026"/>
                    </a:lnTo>
                    <a:lnTo>
                      <a:pt x="3687" y="15026"/>
                    </a:lnTo>
                    <a:lnTo>
                      <a:pt x="3160" y="14086"/>
                    </a:lnTo>
                    <a:lnTo>
                      <a:pt x="3160" y="13147"/>
                    </a:lnTo>
                    <a:lnTo>
                      <a:pt x="2634" y="13147"/>
                    </a:lnTo>
                    <a:lnTo>
                      <a:pt x="1580" y="11269"/>
                    </a:lnTo>
                    <a:lnTo>
                      <a:pt x="0" y="11269"/>
                    </a:lnTo>
                    <a:lnTo>
                      <a:pt x="526" y="10330"/>
                    </a:lnTo>
                    <a:lnTo>
                      <a:pt x="1580" y="10330"/>
                    </a:lnTo>
                    <a:lnTo>
                      <a:pt x="2634" y="8452"/>
                    </a:lnTo>
                    <a:lnTo>
                      <a:pt x="3160" y="6573"/>
                    </a:lnTo>
                    <a:lnTo>
                      <a:pt x="3687" y="5634"/>
                    </a:lnTo>
                    <a:lnTo>
                      <a:pt x="4214" y="5634"/>
                    </a:lnTo>
                    <a:lnTo>
                      <a:pt x="6321" y="3756"/>
                    </a:lnTo>
                    <a:lnTo>
                      <a:pt x="6848" y="1878"/>
                    </a:lnTo>
                    <a:lnTo>
                      <a:pt x="7902" y="0"/>
                    </a:lnTo>
                    <a:lnTo>
                      <a:pt x="16858" y="0"/>
                    </a:lnTo>
                    <a:lnTo>
                      <a:pt x="18439" y="939"/>
                    </a:lnTo>
                    <a:lnTo>
                      <a:pt x="21073" y="939"/>
                    </a:lnTo>
                    <a:lnTo>
                      <a:pt x="21073" y="1878"/>
                    </a:lnTo>
                    <a:lnTo>
                      <a:pt x="21600" y="1878"/>
                    </a:lnTo>
                    <a:lnTo>
                      <a:pt x="21600" y="3756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27" name="AutoShape 117"/>
              <p:cNvSpPr>
                <a:spLocks/>
              </p:cNvSpPr>
              <p:nvPr/>
            </p:nvSpPr>
            <p:spPr bwMode="auto">
              <a:xfrm>
                <a:off x="26382" y="84802"/>
                <a:ext cx="63320" cy="31802"/>
              </a:xfrm>
              <a:custGeom>
                <a:avLst/>
                <a:gdLst>
                  <a:gd name="T0" fmla="*/ 31660 w 21600"/>
                  <a:gd name="T1" fmla="*/ 15901 h 21600"/>
                  <a:gd name="T2" fmla="*/ 31660 w 21600"/>
                  <a:gd name="T3" fmla="*/ 15901 h 21600"/>
                  <a:gd name="T4" fmla="*/ 31660 w 21600"/>
                  <a:gd name="T5" fmla="*/ 15901 h 21600"/>
                  <a:gd name="T6" fmla="*/ 31660 w 21600"/>
                  <a:gd name="T7" fmla="*/ 1590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18000"/>
                    </a:moveTo>
                    <a:lnTo>
                      <a:pt x="20618" y="19800"/>
                    </a:lnTo>
                    <a:lnTo>
                      <a:pt x="19636" y="19800"/>
                    </a:lnTo>
                    <a:lnTo>
                      <a:pt x="19636" y="21600"/>
                    </a:lnTo>
                    <a:lnTo>
                      <a:pt x="15709" y="19800"/>
                    </a:lnTo>
                    <a:lnTo>
                      <a:pt x="12763" y="19800"/>
                    </a:lnTo>
                    <a:lnTo>
                      <a:pt x="9818" y="18000"/>
                    </a:lnTo>
                    <a:lnTo>
                      <a:pt x="7854" y="16200"/>
                    </a:lnTo>
                    <a:lnTo>
                      <a:pt x="5890" y="16200"/>
                    </a:lnTo>
                    <a:lnTo>
                      <a:pt x="5890" y="14400"/>
                    </a:lnTo>
                    <a:lnTo>
                      <a:pt x="2945" y="12600"/>
                    </a:lnTo>
                    <a:lnTo>
                      <a:pt x="981" y="10800"/>
                    </a:lnTo>
                    <a:lnTo>
                      <a:pt x="0" y="9000"/>
                    </a:lnTo>
                    <a:lnTo>
                      <a:pt x="3927" y="3599"/>
                    </a:lnTo>
                    <a:lnTo>
                      <a:pt x="5890" y="0"/>
                    </a:lnTo>
                    <a:lnTo>
                      <a:pt x="7854" y="0"/>
                    </a:lnTo>
                    <a:lnTo>
                      <a:pt x="11781" y="3599"/>
                    </a:lnTo>
                    <a:lnTo>
                      <a:pt x="11781" y="5399"/>
                    </a:lnTo>
                    <a:lnTo>
                      <a:pt x="12763" y="5399"/>
                    </a:lnTo>
                    <a:lnTo>
                      <a:pt x="12763" y="7200"/>
                    </a:lnTo>
                    <a:lnTo>
                      <a:pt x="14727" y="7200"/>
                    </a:lnTo>
                    <a:lnTo>
                      <a:pt x="15709" y="5399"/>
                    </a:lnTo>
                    <a:lnTo>
                      <a:pt x="18654" y="5399"/>
                    </a:lnTo>
                    <a:lnTo>
                      <a:pt x="21599" y="10800"/>
                    </a:lnTo>
                    <a:lnTo>
                      <a:pt x="21599" y="1800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28" name="AutoShape 118"/>
              <p:cNvSpPr>
                <a:spLocks/>
              </p:cNvSpPr>
              <p:nvPr/>
            </p:nvSpPr>
            <p:spPr bwMode="auto">
              <a:xfrm>
                <a:off x="639785" y="919575"/>
                <a:ext cx="113448" cy="119254"/>
              </a:xfrm>
              <a:custGeom>
                <a:avLst/>
                <a:gdLst>
                  <a:gd name="T0" fmla="*/ 56724 w 21600"/>
                  <a:gd name="T1" fmla="*/ 59627 h 21600"/>
                  <a:gd name="T2" fmla="*/ 56724 w 21600"/>
                  <a:gd name="T3" fmla="*/ 59627 h 21600"/>
                  <a:gd name="T4" fmla="*/ 56724 w 21600"/>
                  <a:gd name="T5" fmla="*/ 59627 h 21600"/>
                  <a:gd name="T6" fmla="*/ 56724 w 21600"/>
                  <a:gd name="T7" fmla="*/ 5962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11999"/>
                    </a:moveTo>
                    <a:lnTo>
                      <a:pt x="16615" y="7679"/>
                    </a:lnTo>
                    <a:lnTo>
                      <a:pt x="16615" y="7200"/>
                    </a:lnTo>
                    <a:lnTo>
                      <a:pt x="15507" y="6240"/>
                    </a:lnTo>
                    <a:lnTo>
                      <a:pt x="12184" y="4800"/>
                    </a:lnTo>
                    <a:lnTo>
                      <a:pt x="9969" y="4320"/>
                    </a:lnTo>
                    <a:lnTo>
                      <a:pt x="7753" y="2400"/>
                    </a:lnTo>
                    <a:lnTo>
                      <a:pt x="7753" y="1920"/>
                    </a:lnTo>
                    <a:lnTo>
                      <a:pt x="6646" y="960"/>
                    </a:lnTo>
                    <a:lnTo>
                      <a:pt x="4430" y="0"/>
                    </a:lnTo>
                    <a:lnTo>
                      <a:pt x="3323" y="480"/>
                    </a:lnTo>
                    <a:lnTo>
                      <a:pt x="2215" y="2400"/>
                    </a:lnTo>
                    <a:lnTo>
                      <a:pt x="1107" y="3360"/>
                    </a:lnTo>
                    <a:lnTo>
                      <a:pt x="553" y="4800"/>
                    </a:lnTo>
                    <a:lnTo>
                      <a:pt x="0" y="7679"/>
                    </a:lnTo>
                    <a:lnTo>
                      <a:pt x="0" y="10560"/>
                    </a:lnTo>
                    <a:lnTo>
                      <a:pt x="553" y="12479"/>
                    </a:lnTo>
                    <a:lnTo>
                      <a:pt x="553" y="17279"/>
                    </a:lnTo>
                    <a:lnTo>
                      <a:pt x="1107" y="18719"/>
                    </a:lnTo>
                    <a:lnTo>
                      <a:pt x="1661" y="19679"/>
                    </a:lnTo>
                    <a:lnTo>
                      <a:pt x="3876" y="21599"/>
                    </a:lnTo>
                    <a:lnTo>
                      <a:pt x="11630" y="21599"/>
                    </a:lnTo>
                    <a:lnTo>
                      <a:pt x="13846" y="21120"/>
                    </a:lnTo>
                    <a:lnTo>
                      <a:pt x="14400" y="20639"/>
                    </a:lnTo>
                    <a:lnTo>
                      <a:pt x="18830" y="18719"/>
                    </a:lnTo>
                    <a:lnTo>
                      <a:pt x="19384" y="18239"/>
                    </a:lnTo>
                    <a:lnTo>
                      <a:pt x="21599" y="1199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</p:grpSp>
        <p:grpSp>
          <p:nvGrpSpPr>
            <p:cNvPr id="10" name="Group 119"/>
            <p:cNvGrpSpPr>
              <a:grpSpLocks/>
            </p:cNvGrpSpPr>
            <p:nvPr/>
          </p:nvGrpSpPr>
          <p:grpSpPr bwMode="auto">
            <a:xfrm>
              <a:off x="2631690" y="1582112"/>
              <a:ext cx="1275612" cy="1335647"/>
              <a:chOff x="-1" y="-1"/>
              <a:chExt cx="1275612" cy="1335648"/>
            </a:xfrm>
            <a:grpFill/>
          </p:grpSpPr>
          <p:sp>
            <p:nvSpPr>
              <p:cNvPr id="60" name="AutoShape 120"/>
              <p:cNvSpPr>
                <a:spLocks/>
              </p:cNvSpPr>
              <p:nvPr/>
            </p:nvSpPr>
            <p:spPr bwMode="auto">
              <a:xfrm>
                <a:off x="961654" y="92753"/>
                <a:ext cx="31661" cy="82154"/>
              </a:xfrm>
              <a:custGeom>
                <a:avLst/>
                <a:gdLst>
                  <a:gd name="T0" fmla="*/ 15830 w 21600"/>
                  <a:gd name="T1" fmla="*/ 41077 h 21600"/>
                  <a:gd name="T2" fmla="*/ 15830 w 21600"/>
                  <a:gd name="T3" fmla="*/ 41077 h 21600"/>
                  <a:gd name="T4" fmla="*/ 15830 w 21600"/>
                  <a:gd name="T5" fmla="*/ 41077 h 21600"/>
                  <a:gd name="T6" fmla="*/ 15830 w 21600"/>
                  <a:gd name="T7" fmla="*/ 4107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0"/>
                    </a:moveTo>
                    <a:lnTo>
                      <a:pt x="15709" y="696"/>
                    </a:lnTo>
                    <a:lnTo>
                      <a:pt x="15709" y="2787"/>
                    </a:lnTo>
                    <a:lnTo>
                      <a:pt x="13745" y="4180"/>
                    </a:lnTo>
                    <a:lnTo>
                      <a:pt x="13745" y="5574"/>
                    </a:lnTo>
                    <a:lnTo>
                      <a:pt x="11781" y="6967"/>
                    </a:lnTo>
                    <a:lnTo>
                      <a:pt x="7854" y="8361"/>
                    </a:lnTo>
                    <a:lnTo>
                      <a:pt x="0" y="10451"/>
                    </a:lnTo>
                    <a:lnTo>
                      <a:pt x="1963" y="11148"/>
                    </a:lnTo>
                    <a:lnTo>
                      <a:pt x="3927" y="13238"/>
                    </a:lnTo>
                    <a:lnTo>
                      <a:pt x="7854" y="16722"/>
                    </a:lnTo>
                    <a:lnTo>
                      <a:pt x="17672" y="21600"/>
                    </a:lnTo>
                    <a:lnTo>
                      <a:pt x="17672" y="15329"/>
                    </a:lnTo>
                    <a:lnTo>
                      <a:pt x="19636" y="13935"/>
                    </a:lnTo>
                    <a:lnTo>
                      <a:pt x="19636" y="11845"/>
                    </a:lnTo>
                    <a:lnTo>
                      <a:pt x="21600" y="11148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61" name="AutoShape 121"/>
              <p:cNvSpPr>
                <a:spLocks/>
              </p:cNvSpPr>
              <p:nvPr/>
            </p:nvSpPr>
            <p:spPr bwMode="auto">
              <a:xfrm>
                <a:off x="308679" y="466416"/>
                <a:ext cx="38256" cy="140456"/>
              </a:xfrm>
              <a:custGeom>
                <a:avLst/>
                <a:gdLst>
                  <a:gd name="T0" fmla="*/ 19128 w 21600"/>
                  <a:gd name="T1" fmla="*/ 70228 h 21600"/>
                  <a:gd name="T2" fmla="*/ 19128 w 21600"/>
                  <a:gd name="T3" fmla="*/ 70228 h 21600"/>
                  <a:gd name="T4" fmla="*/ 19128 w 21600"/>
                  <a:gd name="T5" fmla="*/ 70228 h 21600"/>
                  <a:gd name="T6" fmla="*/ 19128 w 21600"/>
                  <a:gd name="T7" fmla="*/ 7022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407"/>
                    </a:moveTo>
                    <a:lnTo>
                      <a:pt x="3323" y="0"/>
                    </a:lnTo>
                    <a:lnTo>
                      <a:pt x="6646" y="407"/>
                    </a:lnTo>
                    <a:lnTo>
                      <a:pt x="11630" y="407"/>
                    </a:lnTo>
                    <a:lnTo>
                      <a:pt x="11630" y="2037"/>
                    </a:lnTo>
                    <a:lnTo>
                      <a:pt x="14953" y="2852"/>
                    </a:lnTo>
                    <a:lnTo>
                      <a:pt x="16615" y="3667"/>
                    </a:lnTo>
                    <a:lnTo>
                      <a:pt x="19938" y="4483"/>
                    </a:lnTo>
                    <a:lnTo>
                      <a:pt x="19938" y="5705"/>
                    </a:lnTo>
                    <a:lnTo>
                      <a:pt x="21600" y="7335"/>
                    </a:lnTo>
                    <a:lnTo>
                      <a:pt x="21600" y="19562"/>
                    </a:lnTo>
                    <a:lnTo>
                      <a:pt x="19938" y="19562"/>
                    </a:lnTo>
                    <a:lnTo>
                      <a:pt x="16615" y="19969"/>
                    </a:lnTo>
                    <a:lnTo>
                      <a:pt x="14953" y="20377"/>
                    </a:lnTo>
                    <a:lnTo>
                      <a:pt x="11630" y="20784"/>
                    </a:lnTo>
                    <a:lnTo>
                      <a:pt x="6646" y="21600"/>
                    </a:lnTo>
                    <a:lnTo>
                      <a:pt x="6646" y="20784"/>
                    </a:lnTo>
                    <a:lnTo>
                      <a:pt x="9969" y="15079"/>
                    </a:lnTo>
                    <a:lnTo>
                      <a:pt x="9969" y="12226"/>
                    </a:lnTo>
                    <a:lnTo>
                      <a:pt x="8307" y="9781"/>
                    </a:lnTo>
                    <a:lnTo>
                      <a:pt x="8307" y="6928"/>
                    </a:lnTo>
                    <a:lnTo>
                      <a:pt x="6646" y="5705"/>
                    </a:lnTo>
                    <a:lnTo>
                      <a:pt x="4984" y="2037"/>
                    </a:lnTo>
                    <a:lnTo>
                      <a:pt x="3323" y="2037"/>
                    </a:lnTo>
                    <a:lnTo>
                      <a:pt x="3323" y="1630"/>
                    </a:lnTo>
                    <a:lnTo>
                      <a:pt x="1661" y="815"/>
                    </a:lnTo>
                    <a:lnTo>
                      <a:pt x="1661" y="407"/>
                    </a:lnTo>
                    <a:lnTo>
                      <a:pt x="0" y="407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62" name="AutoShape 122"/>
              <p:cNvSpPr>
                <a:spLocks/>
              </p:cNvSpPr>
              <p:nvPr/>
            </p:nvSpPr>
            <p:spPr bwMode="auto">
              <a:xfrm>
                <a:off x="327147" y="458466"/>
                <a:ext cx="60681" cy="135155"/>
              </a:xfrm>
              <a:custGeom>
                <a:avLst/>
                <a:gdLst>
                  <a:gd name="T0" fmla="*/ 30341 w 21600"/>
                  <a:gd name="T1" fmla="*/ 67578 h 21600"/>
                  <a:gd name="T2" fmla="*/ 30341 w 21600"/>
                  <a:gd name="T3" fmla="*/ 67578 h 21600"/>
                  <a:gd name="T4" fmla="*/ 30341 w 21600"/>
                  <a:gd name="T5" fmla="*/ 67578 h 21600"/>
                  <a:gd name="T6" fmla="*/ 30341 w 21600"/>
                  <a:gd name="T7" fmla="*/ 6757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7200" y="21600"/>
                    </a:moveTo>
                    <a:lnTo>
                      <a:pt x="7200" y="7623"/>
                    </a:lnTo>
                    <a:lnTo>
                      <a:pt x="6171" y="6352"/>
                    </a:lnTo>
                    <a:lnTo>
                      <a:pt x="4114" y="5082"/>
                    </a:lnTo>
                    <a:lnTo>
                      <a:pt x="3085" y="4235"/>
                    </a:lnTo>
                    <a:lnTo>
                      <a:pt x="1028" y="3811"/>
                    </a:lnTo>
                    <a:lnTo>
                      <a:pt x="0" y="2541"/>
                    </a:lnTo>
                    <a:lnTo>
                      <a:pt x="1028" y="1694"/>
                    </a:lnTo>
                    <a:lnTo>
                      <a:pt x="7200" y="1694"/>
                    </a:lnTo>
                    <a:lnTo>
                      <a:pt x="8228" y="0"/>
                    </a:lnTo>
                    <a:lnTo>
                      <a:pt x="14400" y="2117"/>
                    </a:lnTo>
                    <a:lnTo>
                      <a:pt x="20571" y="4658"/>
                    </a:lnTo>
                    <a:lnTo>
                      <a:pt x="21599" y="7199"/>
                    </a:lnTo>
                    <a:lnTo>
                      <a:pt x="19542" y="10164"/>
                    </a:lnTo>
                    <a:lnTo>
                      <a:pt x="19542" y="11011"/>
                    </a:lnTo>
                    <a:lnTo>
                      <a:pt x="18514" y="13552"/>
                    </a:lnTo>
                    <a:lnTo>
                      <a:pt x="18514" y="17364"/>
                    </a:lnTo>
                    <a:lnTo>
                      <a:pt x="17485" y="20752"/>
                    </a:lnTo>
                    <a:lnTo>
                      <a:pt x="7200" y="2160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63" name="AutoShape 123"/>
              <p:cNvSpPr>
                <a:spLocks/>
              </p:cNvSpPr>
              <p:nvPr/>
            </p:nvSpPr>
            <p:spPr bwMode="auto">
              <a:xfrm>
                <a:off x="375955" y="455815"/>
                <a:ext cx="212383" cy="159007"/>
              </a:xfrm>
              <a:custGeom>
                <a:avLst/>
                <a:gdLst>
                  <a:gd name="T0" fmla="*/ 106192 w 21600"/>
                  <a:gd name="T1" fmla="*/ 79504 h 21600"/>
                  <a:gd name="T2" fmla="*/ 106192 w 21600"/>
                  <a:gd name="T3" fmla="*/ 79504 h 21600"/>
                  <a:gd name="T4" fmla="*/ 106192 w 21600"/>
                  <a:gd name="T5" fmla="*/ 79504 h 21600"/>
                  <a:gd name="T6" fmla="*/ 106192 w 21600"/>
                  <a:gd name="T7" fmla="*/ 7950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0"/>
                    </a:moveTo>
                    <a:lnTo>
                      <a:pt x="20120" y="0"/>
                    </a:lnTo>
                    <a:lnTo>
                      <a:pt x="19528" y="359"/>
                    </a:lnTo>
                    <a:lnTo>
                      <a:pt x="18641" y="719"/>
                    </a:lnTo>
                    <a:lnTo>
                      <a:pt x="18345" y="1079"/>
                    </a:lnTo>
                    <a:lnTo>
                      <a:pt x="17753" y="1079"/>
                    </a:lnTo>
                    <a:lnTo>
                      <a:pt x="17753" y="1439"/>
                    </a:lnTo>
                    <a:lnTo>
                      <a:pt x="15978" y="359"/>
                    </a:lnTo>
                    <a:lnTo>
                      <a:pt x="14202" y="719"/>
                    </a:lnTo>
                    <a:lnTo>
                      <a:pt x="13019" y="1079"/>
                    </a:lnTo>
                    <a:lnTo>
                      <a:pt x="12427" y="1439"/>
                    </a:lnTo>
                    <a:lnTo>
                      <a:pt x="11835" y="1079"/>
                    </a:lnTo>
                    <a:lnTo>
                      <a:pt x="11243" y="1079"/>
                    </a:lnTo>
                    <a:lnTo>
                      <a:pt x="10356" y="1439"/>
                    </a:lnTo>
                    <a:lnTo>
                      <a:pt x="10060" y="2159"/>
                    </a:lnTo>
                    <a:lnTo>
                      <a:pt x="9468" y="2519"/>
                    </a:lnTo>
                    <a:lnTo>
                      <a:pt x="9172" y="2879"/>
                    </a:lnTo>
                    <a:lnTo>
                      <a:pt x="8580" y="2519"/>
                    </a:lnTo>
                    <a:lnTo>
                      <a:pt x="7989" y="1799"/>
                    </a:lnTo>
                    <a:lnTo>
                      <a:pt x="7397" y="1799"/>
                    </a:lnTo>
                    <a:lnTo>
                      <a:pt x="6805" y="1439"/>
                    </a:lnTo>
                    <a:lnTo>
                      <a:pt x="6213" y="1439"/>
                    </a:lnTo>
                    <a:lnTo>
                      <a:pt x="5917" y="1079"/>
                    </a:lnTo>
                    <a:lnTo>
                      <a:pt x="3254" y="1079"/>
                    </a:lnTo>
                    <a:lnTo>
                      <a:pt x="2367" y="1439"/>
                    </a:lnTo>
                    <a:lnTo>
                      <a:pt x="1479" y="2159"/>
                    </a:lnTo>
                    <a:lnTo>
                      <a:pt x="887" y="2519"/>
                    </a:lnTo>
                    <a:lnTo>
                      <a:pt x="591" y="3239"/>
                    </a:lnTo>
                    <a:lnTo>
                      <a:pt x="295" y="3599"/>
                    </a:lnTo>
                    <a:lnTo>
                      <a:pt x="591" y="3959"/>
                    </a:lnTo>
                    <a:lnTo>
                      <a:pt x="591" y="4319"/>
                    </a:lnTo>
                    <a:lnTo>
                      <a:pt x="887" y="5039"/>
                    </a:lnTo>
                    <a:lnTo>
                      <a:pt x="887" y="8639"/>
                    </a:lnTo>
                    <a:lnTo>
                      <a:pt x="591" y="8999"/>
                    </a:lnTo>
                    <a:lnTo>
                      <a:pt x="295" y="9719"/>
                    </a:lnTo>
                    <a:lnTo>
                      <a:pt x="295" y="10439"/>
                    </a:lnTo>
                    <a:lnTo>
                      <a:pt x="0" y="11520"/>
                    </a:lnTo>
                    <a:lnTo>
                      <a:pt x="0" y="17999"/>
                    </a:lnTo>
                    <a:lnTo>
                      <a:pt x="2071" y="17639"/>
                    </a:lnTo>
                    <a:lnTo>
                      <a:pt x="2367" y="17999"/>
                    </a:lnTo>
                    <a:lnTo>
                      <a:pt x="3550" y="19079"/>
                    </a:lnTo>
                    <a:lnTo>
                      <a:pt x="5030" y="20160"/>
                    </a:lnTo>
                    <a:lnTo>
                      <a:pt x="7101" y="21240"/>
                    </a:lnTo>
                    <a:lnTo>
                      <a:pt x="7693" y="21240"/>
                    </a:lnTo>
                    <a:lnTo>
                      <a:pt x="9172" y="21600"/>
                    </a:lnTo>
                    <a:lnTo>
                      <a:pt x="12723" y="21600"/>
                    </a:lnTo>
                    <a:lnTo>
                      <a:pt x="13906" y="18359"/>
                    </a:lnTo>
                    <a:lnTo>
                      <a:pt x="13906" y="15839"/>
                    </a:lnTo>
                    <a:lnTo>
                      <a:pt x="14498" y="15119"/>
                    </a:lnTo>
                    <a:lnTo>
                      <a:pt x="14794" y="14399"/>
                    </a:lnTo>
                    <a:lnTo>
                      <a:pt x="15978" y="12959"/>
                    </a:lnTo>
                    <a:lnTo>
                      <a:pt x="16569" y="12599"/>
                    </a:lnTo>
                    <a:lnTo>
                      <a:pt x="17457" y="12239"/>
                    </a:lnTo>
                    <a:lnTo>
                      <a:pt x="18049" y="12959"/>
                    </a:lnTo>
                    <a:lnTo>
                      <a:pt x="18641" y="12959"/>
                    </a:lnTo>
                    <a:lnTo>
                      <a:pt x="18936" y="12599"/>
                    </a:lnTo>
                    <a:lnTo>
                      <a:pt x="19528" y="12239"/>
                    </a:lnTo>
                    <a:lnTo>
                      <a:pt x="20120" y="11520"/>
                    </a:lnTo>
                    <a:lnTo>
                      <a:pt x="20416" y="10079"/>
                    </a:lnTo>
                    <a:lnTo>
                      <a:pt x="21008" y="8279"/>
                    </a:lnTo>
                    <a:lnTo>
                      <a:pt x="21304" y="7559"/>
                    </a:lnTo>
                    <a:lnTo>
                      <a:pt x="21304" y="6479"/>
                    </a:lnTo>
                    <a:lnTo>
                      <a:pt x="21600" y="5399"/>
                    </a:lnTo>
                    <a:lnTo>
                      <a:pt x="21600" y="4319"/>
                    </a:lnTo>
                    <a:lnTo>
                      <a:pt x="21304" y="3239"/>
                    </a:lnTo>
                    <a:lnTo>
                      <a:pt x="21304" y="1439"/>
                    </a:lnTo>
                    <a:lnTo>
                      <a:pt x="21600" y="719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64" name="AutoShape 124"/>
              <p:cNvSpPr>
                <a:spLocks/>
              </p:cNvSpPr>
              <p:nvPr/>
            </p:nvSpPr>
            <p:spPr bwMode="auto">
              <a:xfrm>
                <a:off x="501274" y="455815"/>
                <a:ext cx="127957" cy="196108"/>
              </a:xfrm>
              <a:custGeom>
                <a:avLst/>
                <a:gdLst>
                  <a:gd name="T0" fmla="*/ 63979 w 21600"/>
                  <a:gd name="T1" fmla="*/ 98054 h 21600"/>
                  <a:gd name="T2" fmla="*/ 63979 w 21600"/>
                  <a:gd name="T3" fmla="*/ 98054 h 21600"/>
                  <a:gd name="T4" fmla="*/ 63979 w 21600"/>
                  <a:gd name="T5" fmla="*/ 98054 h 21600"/>
                  <a:gd name="T6" fmla="*/ 63979 w 21600"/>
                  <a:gd name="T7" fmla="*/ 9805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727" y="0"/>
                    </a:moveTo>
                    <a:lnTo>
                      <a:pt x="14727" y="583"/>
                    </a:lnTo>
                    <a:lnTo>
                      <a:pt x="14236" y="1167"/>
                    </a:lnTo>
                    <a:lnTo>
                      <a:pt x="14236" y="2918"/>
                    </a:lnTo>
                    <a:lnTo>
                      <a:pt x="14727" y="3502"/>
                    </a:lnTo>
                    <a:lnTo>
                      <a:pt x="14727" y="4378"/>
                    </a:lnTo>
                    <a:lnTo>
                      <a:pt x="14236" y="5254"/>
                    </a:lnTo>
                    <a:lnTo>
                      <a:pt x="14236" y="6129"/>
                    </a:lnTo>
                    <a:lnTo>
                      <a:pt x="13745" y="6713"/>
                    </a:lnTo>
                    <a:lnTo>
                      <a:pt x="13745" y="7005"/>
                    </a:lnTo>
                    <a:lnTo>
                      <a:pt x="12763" y="8172"/>
                    </a:lnTo>
                    <a:lnTo>
                      <a:pt x="12272" y="9340"/>
                    </a:lnTo>
                    <a:lnTo>
                      <a:pt x="11290" y="9924"/>
                    </a:lnTo>
                    <a:lnTo>
                      <a:pt x="10309" y="10216"/>
                    </a:lnTo>
                    <a:lnTo>
                      <a:pt x="9818" y="10508"/>
                    </a:lnTo>
                    <a:lnTo>
                      <a:pt x="8836" y="10508"/>
                    </a:lnTo>
                    <a:lnTo>
                      <a:pt x="7854" y="10216"/>
                    </a:lnTo>
                    <a:lnTo>
                      <a:pt x="6381" y="10216"/>
                    </a:lnTo>
                    <a:lnTo>
                      <a:pt x="5400" y="10508"/>
                    </a:lnTo>
                    <a:lnTo>
                      <a:pt x="3436" y="11675"/>
                    </a:lnTo>
                    <a:lnTo>
                      <a:pt x="2945" y="12259"/>
                    </a:lnTo>
                    <a:lnTo>
                      <a:pt x="1963" y="12843"/>
                    </a:lnTo>
                    <a:lnTo>
                      <a:pt x="1963" y="14886"/>
                    </a:lnTo>
                    <a:lnTo>
                      <a:pt x="0" y="17513"/>
                    </a:lnTo>
                    <a:lnTo>
                      <a:pt x="0" y="18097"/>
                    </a:lnTo>
                    <a:lnTo>
                      <a:pt x="490" y="18389"/>
                    </a:lnTo>
                    <a:lnTo>
                      <a:pt x="490" y="18972"/>
                    </a:lnTo>
                    <a:lnTo>
                      <a:pt x="2454" y="19556"/>
                    </a:lnTo>
                    <a:lnTo>
                      <a:pt x="2945" y="19556"/>
                    </a:lnTo>
                    <a:lnTo>
                      <a:pt x="4418" y="20432"/>
                    </a:lnTo>
                    <a:lnTo>
                      <a:pt x="4418" y="21600"/>
                    </a:lnTo>
                    <a:lnTo>
                      <a:pt x="8836" y="21600"/>
                    </a:lnTo>
                    <a:lnTo>
                      <a:pt x="12763" y="21308"/>
                    </a:lnTo>
                    <a:lnTo>
                      <a:pt x="21599" y="21308"/>
                    </a:lnTo>
                    <a:lnTo>
                      <a:pt x="21109" y="21016"/>
                    </a:lnTo>
                    <a:lnTo>
                      <a:pt x="21109" y="20724"/>
                    </a:lnTo>
                    <a:lnTo>
                      <a:pt x="21599" y="20140"/>
                    </a:lnTo>
                    <a:lnTo>
                      <a:pt x="21599" y="19556"/>
                    </a:lnTo>
                    <a:lnTo>
                      <a:pt x="20618" y="19264"/>
                    </a:lnTo>
                    <a:lnTo>
                      <a:pt x="18163" y="17805"/>
                    </a:lnTo>
                    <a:lnTo>
                      <a:pt x="17181" y="16929"/>
                    </a:lnTo>
                    <a:lnTo>
                      <a:pt x="16690" y="16054"/>
                    </a:lnTo>
                    <a:lnTo>
                      <a:pt x="16199" y="14886"/>
                    </a:lnTo>
                    <a:lnTo>
                      <a:pt x="15218" y="14594"/>
                    </a:lnTo>
                    <a:lnTo>
                      <a:pt x="16199" y="14594"/>
                    </a:lnTo>
                    <a:lnTo>
                      <a:pt x="16199" y="14302"/>
                    </a:lnTo>
                    <a:lnTo>
                      <a:pt x="17181" y="13718"/>
                    </a:lnTo>
                    <a:lnTo>
                      <a:pt x="17181" y="13135"/>
                    </a:lnTo>
                    <a:lnTo>
                      <a:pt x="17672" y="12551"/>
                    </a:lnTo>
                    <a:lnTo>
                      <a:pt x="17672" y="11967"/>
                    </a:lnTo>
                    <a:lnTo>
                      <a:pt x="17181" y="11383"/>
                    </a:lnTo>
                    <a:lnTo>
                      <a:pt x="15709" y="10508"/>
                    </a:lnTo>
                    <a:lnTo>
                      <a:pt x="15218" y="9924"/>
                    </a:lnTo>
                    <a:lnTo>
                      <a:pt x="15218" y="8464"/>
                    </a:lnTo>
                    <a:lnTo>
                      <a:pt x="17672" y="8464"/>
                    </a:lnTo>
                    <a:lnTo>
                      <a:pt x="18163" y="8172"/>
                    </a:lnTo>
                    <a:lnTo>
                      <a:pt x="19145" y="7881"/>
                    </a:lnTo>
                    <a:lnTo>
                      <a:pt x="19145" y="6713"/>
                    </a:lnTo>
                    <a:lnTo>
                      <a:pt x="18654" y="6129"/>
                    </a:lnTo>
                    <a:lnTo>
                      <a:pt x="18163" y="5837"/>
                    </a:lnTo>
                    <a:lnTo>
                      <a:pt x="17672" y="4962"/>
                    </a:lnTo>
                    <a:lnTo>
                      <a:pt x="17672" y="1167"/>
                    </a:lnTo>
                    <a:lnTo>
                      <a:pt x="17181" y="583"/>
                    </a:lnTo>
                    <a:lnTo>
                      <a:pt x="16199" y="291"/>
                    </a:lnTo>
                    <a:lnTo>
                      <a:pt x="14727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65" name="AutoShape 125"/>
              <p:cNvSpPr>
                <a:spLocks/>
              </p:cNvSpPr>
              <p:nvPr/>
            </p:nvSpPr>
            <p:spPr bwMode="auto">
              <a:xfrm>
                <a:off x="590975" y="522068"/>
                <a:ext cx="216341" cy="111305"/>
              </a:xfrm>
              <a:custGeom>
                <a:avLst/>
                <a:gdLst>
                  <a:gd name="T0" fmla="*/ 108171 w 21600"/>
                  <a:gd name="T1" fmla="*/ 55653 h 21600"/>
                  <a:gd name="T2" fmla="*/ 108171 w 21600"/>
                  <a:gd name="T3" fmla="*/ 55653 h 21600"/>
                  <a:gd name="T4" fmla="*/ 108171 w 21600"/>
                  <a:gd name="T5" fmla="*/ 55653 h 21600"/>
                  <a:gd name="T6" fmla="*/ 108171 w 21600"/>
                  <a:gd name="T7" fmla="*/ 5565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470" y="0"/>
                    </a:moveTo>
                    <a:lnTo>
                      <a:pt x="14886" y="0"/>
                    </a:lnTo>
                    <a:lnTo>
                      <a:pt x="13135" y="1542"/>
                    </a:lnTo>
                    <a:lnTo>
                      <a:pt x="12259" y="3085"/>
                    </a:lnTo>
                    <a:lnTo>
                      <a:pt x="12259" y="4628"/>
                    </a:lnTo>
                    <a:lnTo>
                      <a:pt x="11967" y="5657"/>
                    </a:lnTo>
                    <a:lnTo>
                      <a:pt x="11091" y="7199"/>
                    </a:lnTo>
                    <a:lnTo>
                      <a:pt x="9924" y="7199"/>
                    </a:lnTo>
                    <a:lnTo>
                      <a:pt x="9340" y="6685"/>
                    </a:lnTo>
                    <a:lnTo>
                      <a:pt x="8756" y="6685"/>
                    </a:lnTo>
                    <a:lnTo>
                      <a:pt x="8756" y="6171"/>
                    </a:lnTo>
                    <a:lnTo>
                      <a:pt x="8172" y="7199"/>
                    </a:lnTo>
                    <a:lnTo>
                      <a:pt x="7589" y="7199"/>
                    </a:lnTo>
                    <a:lnTo>
                      <a:pt x="7005" y="7714"/>
                    </a:lnTo>
                    <a:lnTo>
                      <a:pt x="4378" y="9257"/>
                    </a:lnTo>
                    <a:lnTo>
                      <a:pt x="1459" y="9257"/>
                    </a:lnTo>
                    <a:lnTo>
                      <a:pt x="1459" y="9771"/>
                    </a:lnTo>
                    <a:lnTo>
                      <a:pt x="583" y="12857"/>
                    </a:lnTo>
                    <a:lnTo>
                      <a:pt x="0" y="12857"/>
                    </a:lnTo>
                    <a:lnTo>
                      <a:pt x="291" y="13371"/>
                    </a:lnTo>
                    <a:lnTo>
                      <a:pt x="583" y="13371"/>
                    </a:lnTo>
                    <a:lnTo>
                      <a:pt x="583" y="14400"/>
                    </a:lnTo>
                    <a:lnTo>
                      <a:pt x="875" y="15428"/>
                    </a:lnTo>
                    <a:lnTo>
                      <a:pt x="875" y="16971"/>
                    </a:lnTo>
                    <a:lnTo>
                      <a:pt x="2043" y="19028"/>
                    </a:lnTo>
                    <a:lnTo>
                      <a:pt x="3794" y="21600"/>
                    </a:lnTo>
                    <a:lnTo>
                      <a:pt x="5545" y="19028"/>
                    </a:lnTo>
                    <a:lnTo>
                      <a:pt x="5837" y="18514"/>
                    </a:lnTo>
                    <a:lnTo>
                      <a:pt x="6129" y="17485"/>
                    </a:lnTo>
                    <a:lnTo>
                      <a:pt x="7005" y="15942"/>
                    </a:lnTo>
                    <a:lnTo>
                      <a:pt x="7589" y="15428"/>
                    </a:lnTo>
                    <a:lnTo>
                      <a:pt x="8464" y="15428"/>
                    </a:lnTo>
                    <a:lnTo>
                      <a:pt x="8756" y="15942"/>
                    </a:lnTo>
                    <a:lnTo>
                      <a:pt x="8756" y="16971"/>
                    </a:lnTo>
                    <a:lnTo>
                      <a:pt x="9340" y="18000"/>
                    </a:lnTo>
                    <a:lnTo>
                      <a:pt x="9924" y="18000"/>
                    </a:lnTo>
                    <a:lnTo>
                      <a:pt x="10800" y="17485"/>
                    </a:lnTo>
                    <a:lnTo>
                      <a:pt x="13135" y="17485"/>
                    </a:lnTo>
                    <a:lnTo>
                      <a:pt x="17221" y="15942"/>
                    </a:lnTo>
                    <a:lnTo>
                      <a:pt x="21600" y="14400"/>
                    </a:lnTo>
                    <a:lnTo>
                      <a:pt x="21308" y="13371"/>
                    </a:lnTo>
                    <a:lnTo>
                      <a:pt x="20432" y="11314"/>
                    </a:lnTo>
                    <a:lnTo>
                      <a:pt x="19264" y="8742"/>
                    </a:lnTo>
                    <a:lnTo>
                      <a:pt x="18097" y="5657"/>
                    </a:lnTo>
                    <a:lnTo>
                      <a:pt x="17805" y="5657"/>
                    </a:lnTo>
                    <a:lnTo>
                      <a:pt x="17513" y="5142"/>
                    </a:lnTo>
                    <a:lnTo>
                      <a:pt x="17221" y="4114"/>
                    </a:lnTo>
                    <a:lnTo>
                      <a:pt x="16637" y="3085"/>
                    </a:lnTo>
                    <a:lnTo>
                      <a:pt x="16345" y="2057"/>
                    </a:lnTo>
                    <a:lnTo>
                      <a:pt x="15762" y="514"/>
                    </a:lnTo>
                    <a:lnTo>
                      <a:pt x="1547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66" name="AutoShape 126"/>
              <p:cNvSpPr>
                <a:spLocks/>
              </p:cNvSpPr>
              <p:nvPr/>
            </p:nvSpPr>
            <p:spPr bwMode="auto">
              <a:xfrm>
                <a:off x="489401" y="649272"/>
                <a:ext cx="108171" cy="108655"/>
              </a:xfrm>
              <a:custGeom>
                <a:avLst/>
                <a:gdLst>
                  <a:gd name="T0" fmla="*/ 54086 w 21600"/>
                  <a:gd name="T1" fmla="*/ 54328 h 21600"/>
                  <a:gd name="T2" fmla="*/ 54086 w 21600"/>
                  <a:gd name="T3" fmla="*/ 54328 h 21600"/>
                  <a:gd name="T4" fmla="*/ 54086 w 21600"/>
                  <a:gd name="T5" fmla="*/ 54328 h 21600"/>
                  <a:gd name="T6" fmla="*/ 54086 w 21600"/>
                  <a:gd name="T7" fmla="*/ 5432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9340" y="526"/>
                    </a:moveTo>
                    <a:lnTo>
                      <a:pt x="15178" y="0"/>
                    </a:lnTo>
                    <a:lnTo>
                      <a:pt x="15178" y="2634"/>
                    </a:lnTo>
                    <a:lnTo>
                      <a:pt x="15762" y="3160"/>
                    </a:lnTo>
                    <a:lnTo>
                      <a:pt x="21016" y="3160"/>
                    </a:lnTo>
                    <a:lnTo>
                      <a:pt x="21016" y="3687"/>
                    </a:lnTo>
                    <a:lnTo>
                      <a:pt x="21600" y="4741"/>
                    </a:lnTo>
                    <a:lnTo>
                      <a:pt x="21600" y="5795"/>
                    </a:lnTo>
                    <a:lnTo>
                      <a:pt x="21016" y="6848"/>
                    </a:lnTo>
                    <a:lnTo>
                      <a:pt x="19848" y="6848"/>
                    </a:lnTo>
                    <a:lnTo>
                      <a:pt x="19848" y="9482"/>
                    </a:lnTo>
                    <a:lnTo>
                      <a:pt x="21600" y="10009"/>
                    </a:lnTo>
                    <a:lnTo>
                      <a:pt x="21600" y="13697"/>
                    </a:lnTo>
                    <a:lnTo>
                      <a:pt x="20432" y="15804"/>
                    </a:lnTo>
                    <a:lnTo>
                      <a:pt x="19848" y="16331"/>
                    </a:lnTo>
                    <a:lnTo>
                      <a:pt x="16345" y="17385"/>
                    </a:lnTo>
                    <a:lnTo>
                      <a:pt x="15178" y="17385"/>
                    </a:lnTo>
                    <a:lnTo>
                      <a:pt x="14010" y="17912"/>
                    </a:lnTo>
                    <a:lnTo>
                      <a:pt x="13427" y="17912"/>
                    </a:lnTo>
                    <a:lnTo>
                      <a:pt x="12843" y="16331"/>
                    </a:lnTo>
                    <a:lnTo>
                      <a:pt x="12259" y="17912"/>
                    </a:lnTo>
                    <a:lnTo>
                      <a:pt x="9340" y="18965"/>
                    </a:lnTo>
                    <a:lnTo>
                      <a:pt x="8756" y="19492"/>
                    </a:lnTo>
                    <a:lnTo>
                      <a:pt x="8172" y="20546"/>
                    </a:lnTo>
                    <a:lnTo>
                      <a:pt x="7005" y="21600"/>
                    </a:lnTo>
                    <a:lnTo>
                      <a:pt x="6421" y="19492"/>
                    </a:lnTo>
                    <a:lnTo>
                      <a:pt x="5837" y="18965"/>
                    </a:lnTo>
                    <a:lnTo>
                      <a:pt x="5837" y="17912"/>
                    </a:lnTo>
                    <a:lnTo>
                      <a:pt x="4670" y="17912"/>
                    </a:lnTo>
                    <a:lnTo>
                      <a:pt x="4670" y="17385"/>
                    </a:lnTo>
                    <a:lnTo>
                      <a:pt x="4086" y="17385"/>
                    </a:lnTo>
                    <a:lnTo>
                      <a:pt x="583" y="14224"/>
                    </a:lnTo>
                    <a:lnTo>
                      <a:pt x="0" y="12117"/>
                    </a:lnTo>
                    <a:lnTo>
                      <a:pt x="0" y="11590"/>
                    </a:lnTo>
                    <a:lnTo>
                      <a:pt x="1751" y="4741"/>
                    </a:lnTo>
                    <a:lnTo>
                      <a:pt x="8756" y="4741"/>
                    </a:lnTo>
                    <a:lnTo>
                      <a:pt x="8756" y="3687"/>
                    </a:lnTo>
                    <a:lnTo>
                      <a:pt x="9340" y="526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67" name="AutoShape 127"/>
              <p:cNvSpPr>
                <a:spLocks/>
              </p:cNvSpPr>
              <p:nvPr/>
            </p:nvSpPr>
            <p:spPr bwMode="auto">
              <a:xfrm>
                <a:off x="498635" y="651922"/>
                <a:ext cx="36937" cy="21202"/>
              </a:xfrm>
              <a:custGeom>
                <a:avLst/>
                <a:gdLst>
                  <a:gd name="T0" fmla="*/ 18469 w 21600"/>
                  <a:gd name="T1" fmla="*/ 10601 h 21600"/>
                  <a:gd name="T2" fmla="*/ 18469 w 21600"/>
                  <a:gd name="T3" fmla="*/ 10601 h 21600"/>
                  <a:gd name="T4" fmla="*/ 18469 w 21600"/>
                  <a:gd name="T5" fmla="*/ 10601 h 21600"/>
                  <a:gd name="T6" fmla="*/ 18469 w 21600"/>
                  <a:gd name="T7" fmla="*/ 1060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615" y="0"/>
                    </a:moveTo>
                    <a:lnTo>
                      <a:pt x="11630" y="0"/>
                    </a:lnTo>
                    <a:lnTo>
                      <a:pt x="4984" y="5399"/>
                    </a:lnTo>
                    <a:lnTo>
                      <a:pt x="0" y="21600"/>
                    </a:lnTo>
                    <a:lnTo>
                      <a:pt x="18276" y="21600"/>
                    </a:lnTo>
                    <a:lnTo>
                      <a:pt x="19938" y="18900"/>
                    </a:lnTo>
                    <a:lnTo>
                      <a:pt x="19938" y="13500"/>
                    </a:lnTo>
                    <a:lnTo>
                      <a:pt x="21600" y="8099"/>
                    </a:lnTo>
                    <a:lnTo>
                      <a:pt x="21600" y="0"/>
                    </a:lnTo>
                    <a:lnTo>
                      <a:pt x="16615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68" name="AutoShape 128"/>
              <p:cNvSpPr>
                <a:spLocks/>
              </p:cNvSpPr>
              <p:nvPr/>
            </p:nvSpPr>
            <p:spPr bwMode="auto">
              <a:xfrm>
                <a:off x="877229" y="622771"/>
                <a:ext cx="104214" cy="100705"/>
              </a:xfrm>
              <a:custGeom>
                <a:avLst/>
                <a:gdLst>
                  <a:gd name="T0" fmla="*/ 52107 w 21600"/>
                  <a:gd name="T1" fmla="*/ 50353 h 21600"/>
                  <a:gd name="T2" fmla="*/ 52107 w 21600"/>
                  <a:gd name="T3" fmla="*/ 50353 h 21600"/>
                  <a:gd name="T4" fmla="*/ 52107 w 21600"/>
                  <a:gd name="T5" fmla="*/ 50353 h 21600"/>
                  <a:gd name="T6" fmla="*/ 52107 w 21600"/>
                  <a:gd name="T7" fmla="*/ 5035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4799" y="1705"/>
                    </a:moveTo>
                    <a:lnTo>
                      <a:pt x="4199" y="2273"/>
                    </a:lnTo>
                    <a:lnTo>
                      <a:pt x="4199" y="5115"/>
                    </a:lnTo>
                    <a:lnTo>
                      <a:pt x="2999" y="6252"/>
                    </a:lnTo>
                    <a:lnTo>
                      <a:pt x="2999" y="9094"/>
                    </a:lnTo>
                    <a:lnTo>
                      <a:pt x="2399" y="9663"/>
                    </a:lnTo>
                    <a:lnTo>
                      <a:pt x="2399" y="10800"/>
                    </a:lnTo>
                    <a:lnTo>
                      <a:pt x="1799" y="12505"/>
                    </a:lnTo>
                    <a:lnTo>
                      <a:pt x="599" y="14778"/>
                    </a:lnTo>
                    <a:lnTo>
                      <a:pt x="599" y="15347"/>
                    </a:lnTo>
                    <a:lnTo>
                      <a:pt x="0" y="16484"/>
                    </a:lnTo>
                    <a:lnTo>
                      <a:pt x="0" y="19326"/>
                    </a:lnTo>
                    <a:lnTo>
                      <a:pt x="599" y="20463"/>
                    </a:lnTo>
                    <a:lnTo>
                      <a:pt x="599" y="21599"/>
                    </a:lnTo>
                    <a:lnTo>
                      <a:pt x="1199" y="21599"/>
                    </a:lnTo>
                    <a:lnTo>
                      <a:pt x="2399" y="21031"/>
                    </a:lnTo>
                    <a:lnTo>
                      <a:pt x="3599" y="21031"/>
                    </a:lnTo>
                    <a:lnTo>
                      <a:pt x="7200" y="19894"/>
                    </a:lnTo>
                    <a:lnTo>
                      <a:pt x="8400" y="19326"/>
                    </a:lnTo>
                    <a:lnTo>
                      <a:pt x="13199" y="15915"/>
                    </a:lnTo>
                    <a:lnTo>
                      <a:pt x="13199" y="14778"/>
                    </a:lnTo>
                    <a:lnTo>
                      <a:pt x="13800" y="14210"/>
                    </a:lnTo>
                    <a:lnTo>
                      <a:pt x="16800" y="14210"/>
                    </a:lnTo>
                    <a:lnTo>
                      <a:pt x="21600" y="9663"/>
                    </a:lnTo>
                    <a:lnTo>
                      <a:pt x="20400" y="2842"/>
                    </a:lnTo>
                    <a:lnTo>
                      <a:pt x="20400" y="1136"/>
                    </a:lnTo>
                    <a:lnTo>
                      <a:pt x="19200" y="0"/>
                    </a:lnTo>
                    <a:lnTo>
                      <a:pt x="18000" y="568"/>
                    </a:lnTo>
                    <a:lnTo>
                      <a:pt x="14400" y="568"/>
                    </a:lnTo>
                    <a:lnTo>
                      <a:pt x="13199" y="1136"/>
                    </a:lnTo>
                    <a:lnTo>
                      <a:pt x="6599" y="1136"/>
                    </a:lnTo>
                    <a:lnTo>
                      <a:pt x="4799" y="1705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69" name="AutoShape 129"/>
              <p:cNvSpPr>
                <a:spLocks/>
              </p:cNvSpPr>
              <p:nvPr/>
            </p:nvSpPr>
            <p:spPr bwMode="auto">
              <a:xfrm>
                <a:off x="879868" y="715524"/>
                <a:ext cx="31660" cy="34453"/>
              </a:xfrm>
              <a:custGeom>
                <a:avLst/>
                <a:gdLst>
                  <a:gd name="T0" fmla="*/ 15830 w 21600"/>
                  <a:gd name="T1" fmla="*/ 17227 h 21600"/>
                  <a:gd name="T2" fmla="*/ 15830 w 21600"/>
                  <a:gd name="T3" fmla="*/ 17227 h 21600"/>
                  <a:gd name="T4" fmla="*/ 15830 w 21600"/>
                  <a:gd name="T5" fmla="*/ 17227 h 21600"/>
                  <a:gd name="T6" fmla="*/ 15830 w 21600"/>
                  <a:gd name="T7" fmla="*/ 1722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4984"/>
                    </a:moveTo>
                    <a:lnTo>
                      <a:pt x="17672" y="0"/>
                    </a:lnTo>
                    <a:lnTo>
                      <a:pt x="19636" y="0"/>
                    </a:lnTo>
                    <a:lnTo>
                      <a:pt x="19636" y="1661"/>
                    </a:lnTo>
                    <a:lnTo>
                      <a:pt x="21600" y="3323"/>
                    </a:lnTo>
                    <a:lnTo>
                      <a:pt x="21600" y="16615"/>
                    </a:lnTo>
                    <a:lnTo>
                      <a:pt x="17672" y="18276"/>
                    </a:lnTo>
                    <a:lnTo>
                      <a:pt x="15709" y="18276"/>
                    </a:lnTo>
                    <a:lnTo>
                      <a:pt x="11781" y="19938"/>
                    </a:lnTo>
                    <a:lnTo>
                      <a:pt x="11781" y="21599"/>
                    </a:lnTo>
                    <a:lnTo>
                      <a:pt x="7854" y="21599"/>
                    </a:lnTo>
                    <a:lnTo>
                      <a:pt x="1963" y="19938"/>
                    </a:lnTo>
                    <a:lnTo>
                      <a:pt x="1963" y="18276"/>
                    </a:lnTo>
                    <a:lnTo>
                      <a:pt x="0" y="14953"/>
                    </a:lnTo>
                    <a:lnTo>
                      <a:pt x="0" y="4984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70" name="AutoShape 130"/>
              <p:cNvSpPr>
                <a:spLocks/>
              </p:cNvSpPr>
              <p:nvPr/>
            </p:nvSpPr>
            <p:spPr bwMode="auto">
              <a:xfrm>
                <a:off x="539529" y="768526"/>
                <a:ext cx="40894" cy="29152"/>
              </a:xfrm>
              <a:custGeom>
                <a:avLst/>
                <a:gdLst>
                  <a:gd name="T0" fmla="*/ 20447 w 21600"/>
                  <a:gd name="T1" fmla="*/ 14576 h 21600"/>
                  <a:gd name="T2" fmla="*/ 20447 w 21600"/>
                  <a:gd name="T3" fmla="*/ 14576 h 21600"/>
                  <a:gd name="T4" fmla="*/ 20447 w 21600"/>
                  <a:gd name="T5" fmla="*/ 14576 h 21600"/>
                  <a:gd name="T6" fmla="*/ 20447 w 21600"/>
                  <a:gd name="T7" fmla="*/ 1457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42" y="9818"/>
                    </a:moveTo>
                    <a:lnTo>
                      <a:pt x="3085" y="21599"/>
                    </a:lnTo>
                    <a:lnTo>
                      <a:pt x="21600" y="3927"/>
                    </a:lnTo>
                    <a:lnTo>
                      <a:pt x="18514" y="0"/>
                    </a:lnTo>
                    <a:lnTo>
                      <a:pt x="15428" y="0"/>
                    </a:lnTo>
                    <a:lnTo>
                      <a:pt x="10800" y="1963"/>
                    </a:lnTo>
                    <a:lnTo>
                      <a:pt x="0" y="7854"/>
                    </a:lnTo>
                    <a:lnTo>
                      <a:pt x="1542" y="9818"/>
                    </a:lnTo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71" name="AutoShape 131"/>
              <p:cNvSpPr>
                <a:spLocks/>
              </p:cNvSpPr>
              <p:nvPr/>
            </p:nvSpPr>
            <p:spPr bwMode="auto">
              <a:xfrm>
                <a:off x="166211" y="5300"/>
                <a:ext cx="378595" cy="325962"/>
              </a:xfrm>
              <a:custGeom>
                <a:avLst/>
                <a:gdLst>
                  <a:gd name="T0" fmla="*/ 189298 w 21600"/>
                  <a:gd name="T1" fmla="*/ 162981 h 21600"/>
                  <a:gd name="T2" fmla="*/ 189298 w 21600"/>
                  <a:gd name="T3" fmla="*/ 162981 h 21600"/>
                  <a:gd name="T4" fmla="*/ 189298 w 21600"/>
                  <a:gd name="T5" fmla="*/ 162981 h 21600"/>
                  <a:gd name="T6" fmla="*/ 189298 w 21600"/>
                  <a:gd name="T7" fmla="*/ 16298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332" y="12643"/>
                    </a:moveTo>
                    <a:lnTo>
                      <a:pt x="0" y="11239"/>
                    </a:lnTo>
                    <a:lnTo>
                      <a:pt x="996" y="10712"/>
                    </a:lnTo>
                    <a:lnTo>
                      <a:pt x="1661" y="10009"/>
                    </a:lnTo>
                    <a:lnTo>
                      <a:pt x="2824" y="9658"/>
                    </a:lnTo>
                    <a:lnTo>
                      <a:pt x="7144" y="8078"/>
                    </a:lnTo>
                    <a:lnTo>
                      <a:pt x="7310" y="7024"/>
                    </a:lnTo>
                    <a:lnTo>
                      <a:pt x="7310" y="6673"/>
                    </a:lnTo>
                    <a:lnTo>
                      <a:pt x="7643" y="6497"/>
                    </a:lnTo>
                    <a:lnTo>
                      <a:pt x="7809" y="6321"/>
                    </a:lnTo>
                    <a:lnTo>
                      <a:pt x="9138" y="6321"/>
                    </a:lnTo>
                    <a:lnTo>
                      <a:pt x="8473" y="5619"/>
                    </a:lnTo>
                    <a:lnTo>
                      <a:pt x="8141" y="4917"/>
                    </a:lnTo>
                    <a:lnTo>
                      <a:pt x="8141" y="3512"/>
                    </a:lnTo>
                    <a:lnTo>
                      <a:pt x="7809" y="2809"/>
                    </a:lnTo>
                    <a:lnTo>
                      <a:pt x="7476" y="2634"/>
                    </a:lnTo>
                    <a:lnTo>
                      <a:pt x="7144" y="2634"/>
                    </a:lnTo>
                    <a:lnTo>
                      <a:pt x="7310" y="2458"/>
                    </a:lnTo>
                    <a:lnTo>
                      <a:pt x="7643" y="2282"/>
                    </a:lnTo>
                    <a:lnTo>
                      <a:pt x="7809" y="2107"/>
                    </a:lnTo>
                    <a:lnTo>
                      <a:pt x="9636" y="1404"/>
                    </a:lnTo>
                    <a:lnTo>
                      <a:pt x="9969" y="1229"/>
                    </a:lnTo>
                    <a:lnTo>
                      <a:pt x="10467" y="1229"/>
                    </a:lnTo>
                    <a:lnTo>
                      <a:pt x="10800" y="1053"/>
                    </a:lnTo>
                    <a:lnTo>
                      <a:pt x="11298" y="878"/>
                    </a:lnTo>
                    <a:lnTo>
                      <a:pt x="11630" y="878"/>
                    </a:lnTo>
                    <a:lnTo>
                      <a:pt x="11796" y="702"/>
                    </a:lnTo>
                    <a:lnTo>
                      <a:pt x="12295" y="702"/>
                    </a:lnTo>
                    <a:lnTo>
                      <a:pt x="13126" y="351"/>
                    </a:lnTo>
                    <a:lnTo>
                      <a:pt x="14621" y="351"/>
                    </a:lnTo>
                    <a:lnTo>
                      <a:pt x="16449" y="175"/>
                    </a:lnTo>
                    <a:lnTo>
                      <a:pt x="16781" y="0"/>
                    </a:lnTo>
                    <a:lnTo>
                      <a:pt x="17113" y="0"/>
                    </a:lnTo>
                    <a:lnTo>
                      <a:pt x="17446" y="175"/>
                    </a:lnTo>
                    <a:lnTo>
                      <a:pt x="17778" y="175"/>
                    </a:lnTo>
                    <a:lnTo>
                      <a:pt x="18276" y="702"/>
                    </a:lnTo>
                    <a:lnTo>
                      <a:pt x="18110" y="702"/>
                    </a:lnTo>
                    <a:lnTo>
                      <a:pt x="18110" y="878"/>
                    </a:lnTo>
                    <a:lnTo>
                      <a:pt x="17944" y="1229"/>
                    </a:lnTo>
                    <a:lnTo>
                      <a:pt x="17944" y="2107"/>
                    </a:lnTo>
                    <a:lnTo>
                      <a:pt x="17778" y="2107"/>
                    </a:lnTo>
                    <a:lnTo>
                      <a:pt x="17778" y="2634"/>
                    </a:lnTo>
                    <a:lnTo>
                      <a:pt x="17612" y="2985"/>
                    </a:lnTo>
                    <a:lnTo>
                      <a:pt x="17446" y="2985"/>
                    </a:lnTo>
                    <a:lnTo>
                      <a:pt x="17446" y="3512"/>
                    </a:lnTo>
                    <a:lnTo>
                      <a:pt x="17612" y="3863"/>
                    </a:lnTo>
                    <a:lnTo>
                      <a:pt x="17612" y="4214"/>
                    </a:lnTo>
                    <a:lnTo>
                      <a:pt x="17778" y="4390"/>
                    </a:lnTo>
                    <a:lnTo>
                      <a:pt x="17778" y="4917"/>
                    </a:lnTo>
                    <a:lnTo>
                      <a:pt x="17944" y="5268"/>
                    </a:lnTo>
                    <a:lnTo>
                      <a:pt x="18110" y="5268"/>
                    </a:lnTo>
                    <a:lnTo>
                      <a:pt x="18276" y="5443"/>
                    </a:lnTo>
                    <a:lnTo>
                      <a:pt x="18276" y="5619"/>
                    </a:lnTo>
                    <a:lnTo>
                      <a:pt x="18443" y="6497"/>
                    </a:lnTo>
                    <a:lnTo>
                      <a:pt x="18609" y="7726"/>
                    </a:lnTo>
                    <a:lnTo>
                      <a:pt x="18941" y="8956"/>
                    </a:lnTo>
                    <a:lnTo>
                      <a:pt x="19440" y="9658"/>
                    </a:lnTo>
                    <a:lnTo>
                      <a:pt x="19440" y="10536"/>
                    </a:lnTo>
                    <a:lnTo>
                      <a:pt x="19606" y="11063"/>
                    </a:lnTo>
                    <a:lnTo>
                      <a:pt x="19606" y="11414"/>
                    </a:lnTo>
                    <a:lnTo>
                      <a:pt x="19772" y="11765"/>
                    </a:lnTo>
                    <a:lnTo>
                      <a:pt x="19772" y="12292"/>
                    </a:lnTo>
                    <a:lnTo>
                      <a:pt x="19938" y="12468"/>
                    </a:lnTo>
                    <a:lnTo>
                      <a:pt x="20270" y="12643"/>
                    </a:lnTo>
                    <a:lnTo>
                      <a:pt x="20270" y="13521"/>
                    </a:lnTo>
                    <a:lnTo>
                      <a:pt x="20436" y="13873"/>
                    </a:lnTo>
                    <a:lnTo>
                      <a:pt x="20104" y="14575"/>
                    </a:lnTo>
                    <a:lnTo>
                      <a:pt x="20436" y="14926"/>
                    </a:lnTo>
                    <a:lnTo>
                      <a:pt x="20436" y="15804"/>
                    </a:lnTo>
                    <a:lnTo>
                      <a:pt x="20603" y="16156"/>
                    </a:lnTo>
                    <a:lnTo>
                      <a:pt x="20769" y="16331"/>
                    </a:lnTo>
                    <a:lnTo>
                      <a:pt x="21600" y="17560"/>
                    </a:lnTo>
                    <a:lnTo>
                      <a:pt x="15950" y="20721"/>
                    </a:lnTo>
                    <a:lnTo>
                      <a:pt x="12627" y="21599"/>
                    </a:lnTo>
                    <a:lnTo>
                      <a:pt x="12295" y="20195"/>
                    </a:lnTo>
                    <a:lnTo>
                      <a:pt x="9969" y="20195"/>
                    </a:lnTo>
                    <a:lnTo>
                      <a:pt x="332" y="12643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72" name="AutoShape 132"/>
              <p:cNvSpPr>
                <a:spLocks/>
              </p:cNvSpPr>
              <p:nvPr/>
            </p:nvSpPr>
            <p:spPr bwMode="auto">
              <a:xfrm>
                <a:off x="9233" y="188156"/>
                <a:ext cx="163575" cy="129856"/>
              </a:xfrm>
              <a:custGeom>
                <a:avLst/>
                <a:gdLst>
                  <a:gd name="T0" fmla="*/ 81788 w 21600"/>
                  <a:gd name="T1" fmla="*/ 64928 h 21600"/>
                  <a:gd name="T2" fmla="*/ 81788 w 21600"/>
                  <a:gd name="T3" fmla="*/ 64928 h 21600"/>
                  <a:gd name="T4" fmla="*/ 81788 w 21600"/>
                  <a:gd name="T5" fmla="*/ 64928 h 21600"/>
                  <a:gd name="T6" fmla="*/ 81788 w 21600"/>
                  <a:gd name="T7" fmla="*/ 6492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0718"/>
                    </a:moveTo>
                    <a:lnTo>
                      <a:pt x="0" y="18955"/>
                    </a:lnTo>
                    <a:lnTo>
                      <a:pt x="1157" y="16310"/>
                    </a:lnTo>
                    <a:lnTo>
                      <a:pt x="1928" y="15428"/>
                    </a:lnTo>
                    <a:lnTo>
                      <a:pt x="5399" y="14106"/>
                    </a:lnTo>
                    <a:lnTo>
                      <a:pt x="6171" y="13665"/>
                    </a:lnTo>
                    <a:lnTo>
                      <a:pt x="6171" y="12342"/>
                    </a:lnTo>
                    <a:lnTo>
                      <a:pt x="5785" y="11902"/>
                    </a:lnTo>
                    <a:lnTo>
                      <a:pt x="5399" y="11902"/>
                    </a:lnTo>
                    <a:lnTo>
                      <a:pt x="4628" y="9257"/>
                    </a:lnTo>
                    <a:lnTo>
                      <a:pt x="5399" y="7934"/>
                    </a:lnTo>
                    <a:lnTo>
                      <a:pt x="5785" y="7053"/>
                    </a:lnTo>
                    <a:lnTo>
                      <a:pt x="6942" y="6171"/>
                    </a:lnTo>
                    <a:lnTo>
                      <a:pt x="8485" y="5289"/>
                    </a:lnTo>
                    <a:lnTo>
                      <a:pt x="9257" y="5289"/>
                    </a:lnTo>
                    <a:lnTo>
                      <a:pt x="9642" y="3526"/>
                    </a:lnTo>
                    <a:lnTo>
                      <a:pt x="10028" y="2644"/>
                    </a:lnTo>
                    <a:lnTo>
                      <a:pt x="10028" y="2204"/>
                    </a:lnTo>
                    <a:lnTo>
                      <a:pt x="10414" y="2204"/>
                    </a:lnTo>
                    <a:lnTo>
                      <a:pt x="10800" y="881"/>
                    </a:lnTo>
                    <a:lnTo>
                      <a:pt x="11571" y="0"/>
                    </a:lnTo>
                    <a:lnTo>
                      <a:pt x="12728" y="0"/>
                    </a:lnTo>
                    <a:lnTo>
                      <a:pt x="21600" y="1322"/>
                    </a:lnTo>
                    <a:lnTo>
                      <a:pt x="21600" y="4408"/>
                    </a:lnTo>
                    <a:lnTo>
                      <a:pt x="16971" y="4408"/>
                    </a:lnTo>
                    <a:lnTo>
                      <a:pt x="16585" y="3967"/>
                    </a:lnTo>
                    <a:lnTo>
                      <a:pt x="16199" y="3967"/>
                    </a:lnTo>
                    <a:lnTo>
                      <a:pt x="15814" y="4408"/>
                    </a:lnTo>
                    <a:lnTo>
                      <a:pt x="15814" y="6612"/>
                    </a:lnTo>
                    <a:lnTo>
                      <a:pt x="15428" y="8375"/>
                    </a:lnTo>
                    <a:lnTo>
                      <a:pt x="15428" y="12783"/>
                    </a:lnTo>
                    <a:lnTo>
                      <a:pt x="15042" y="13224"/>
                    </a:lnTo>
                    <a:lnTo>
                      <a:pt x="12728" y="13224"/>
                    </a:lnTo>
                    <a:lnTo>
                      <a:pt x="11957" y="14106"/>
                    </a:lnTo>
                    <a:lnTo>
                      <a:pt x="11571" y="14987"/>
                    </a:lnTo>
                    <a:lnTo>
                      <a:pt x="11571" y="16310"/>
                    </a:lnTo>
                    <a:lnTo>
                      <a:pt x="11185" y="21599"/>
                    </a:lnTo>
                    <a:lnTo>
                      <a:pt x="0" y="20718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73" name="AutoShape 133"/>
              <p:cNvSpPr>
                <a:spLocks/>
              </p:cNvSpPr>
              <p:nvPr/>
            </p:nvSpPr>
            <p:spPr bwMode="auto">
              <a:xfrm>
                <a:off x="-1" y="196106"/>
                <a:ext cx="230851" cy="241160"/>
              </a:xfrm>
              <a:custGeom>
                <a:avLst/>
                <a:gdLst>
                  <a:gd name="T0" fmla="*/ 115426 w 21600"/>
                  <a:gd name="T1" fmla="*/ 120580 h 21600"/>
                  <a:gd name="T2" fmla="*/ 115426 w 21600"/>
                  <a:gd name="T3" fmla="*/ 120580 h 21600"/>
                  <a:gd name="T4" fmla="*/ 115426 w 21600"/>
                  <a:gd name="T5" fmla="*/ 120580 h 21600"/>
                  <a:gd name="T6" fmla="*/ 115426 w 21600"/>
                  <a:gd name="T7" fmla="*/ 12058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463"/>
                    </a:moveTo>
                    <a:lnTo>
                      <a:pt x="546" y="18751"/>
                    </a:lnTo>
                    <a:lnTo>
                      <a:pt x="820" y="18276"/>
                    </a:lnTo>
                    <a:lnTo>
                      <a:pt x="1913" y="17327"/>
                    </a:lnTo>
                    <a:lnTo>
                      <a:pt x="2187" y="17327"/>
                    </a:lnTo>
                    <a:lnTo>
                      <a:pt x="2460" y="16852"/>
                    </a:lnTo>
                    <a:lnTo>
                      <a:pt x="2460" y="15665"/>
                    </a:lnTo>
                    <a:lnTo>
                      <a:pt x="1913" y="14716"/>
                    </a:lnTo>
                    <a:lnTo>
                      <a:pt x="1640" y="14479"/>
                    </a:lnTo>
                    <a:lnTo>
                      <a:pt x="1640" y="14241"/>
                    </a:lnTo>
                    <a:lnTo>
                      <a:pt x="820" y="13054"/>
                    </a:lnTo>
                    <a:lnTo>
                      <a:pt x="2187" y="11393"/>
                    </a:lnTo>
                    <a:lnTo>
                      <a:pt x="820" y="10443"/>
                    </a:lnTo>
                    <a:lnTo>
                      <a:pt x="1913" y="10443"/>
                    </a:lnTo>
                    <a:lnTo>
                      <a:pt x="8749" y="10918"/>
                    </a:lnTo>
                    <a:lnTo>
                      <a:pt x="9022" y="8070"/>
                    </a:lnTo>
                    <a:lnTo>
                      <a:pt x="9022" y="7358"/>
                    </a:lnTo>
                    <a:lnTo>
                      <a:pt x="9296" y="6883"/>
                    </a:lnTo>
                    <a:lnTo>
                      <a:pt x="9843" y="6408"/>
                    </a:lnTo>
                    <a:lnTo>
                      <a:pt x="11483" y="6408"/>
                    </a:lnTo>
                    <a:lnTo>
                      <a:pt x="11756" y="6171"/>
                    </a:lnTo>
                    <a:lnTo>
                      <a:pt x="11756" y="3797"/>
                    </a:lnTo>
                    <a:lnTo>
                      <a:pt x="12030" y="2848"/>
                    </a:lnTo>
                    <a:lnTo>
                      <a:pt x="12030" y="1661"/>
                    </a:lnTo>
                    <a:lnTo>
                      <a:pt x="12303" y="1424"/>
                    </a:lnTo>
                    <a:lnTo>
                      <a:pt x="12577" y="1424"/>
                    </a:lnTo>
                    <a:lnTo>
                      <a:pt x="12850" y="1661"/>
                    </a:lnTo>
                    <a:lnTo>
                      <a:pt x="16131" y="1661"/>
                    </a:lnTo>
                    <a:lnTo>
                      <a:pt x="16131" y="0"/>
                    </a:lnTo>
                    <a:lnTo>
                      <a:pt x="21600" y="3323"/>
                    </a:lnTo>
                    <a:lnTo>
                      <a:pt x="18592" y="3323"/>
                    </a:lnTo>
                    <a:lnTo>
                      <a:pt x="18592" y="3797"/>
                    </a:lnTo>
                    <a:lnTo>
                      <a:pt x="19412" y="16852"/>
                    </a:lnTo>
                    <a:lnTo>
                      <a:pt x="19686" y="17327"/>
                    </a:lnTo>
                    <a:lnTo>
                      <a:pt x="19686" y="17564"/>
                    </a:lnTo>
                    <a:lnTo>
                      <a:pt x="19959" y="18039"/>
                    </a:lnTo>
                    <a:lnTo>
                      <a:pt x="19959" y="18514"/>
                    </a:lnTo>
                    <a:lnTo>
                      <a:pt x="19139" y="19463"/>
                    </a:lnTo>
                    <a:lnTo>
                      <a:pt x="12030" y="18751"/>
                    </a:lnTo>
                    <a:lnTo>
                      <a:pt x="11483" y="19226"/>
                    </a:lnTo>
                    <a:lnTo>
                      <a:pt x="11210" y="19226"/>
                    </a:lnTo>
                    <a:lnTo>
                      <a:pt x="10936" y="18989"/>
                    </a:lnTo>
                    <a:lnTo>
                      <a:pt x="10663" y="18989"/>
                    </a:lnTo>
                    <a:lnTo>
                      <a:pt x="10389" y="19226"/>
                    </a:lnTo>
                    <a:lnTo>
                      <a:pt x="10389" y="20175"/>
                    </a:lnTo>
                    <a:lnTo>
                      <a:pt x="10116" y="20413"/>
                    </a:lnTo>
                    <a:lnTo>
                      <a:pt x="9843" y="20413"/>
                    </a:lnTo>
                    <a:lnTo>
                      <a:pt x="9843" y="20650"/>
                    </a:lnTo>
                    <a:lnTo>
                      <a:pt x="9296" y="21125"/>
                    </a:lnTo>
                    <a:lnTo>
                      <a:pt x="9022" y="21599"/>
                    </a:lnTo>
                    <a:lnTo>
                      <a:pt x="8475" y="21599"/>
                    </a:lnTo>
                    <a:lnTo>
                      <a:pt x="8475" y="21362"/>
                    </a:lnTo>
                    <a:lnTo>
                      <a:pt x="8202" y="21125"/>
                    </a:lnTo>
                    <a:lnTo>
                      <a:pt x="7382" y="21125"/>
                    </a:lnTo>
                    <a:lnTo>
                      <a:pt x="6835" y="20887"/>
                    </a:lnTo>
                    <a:lnTo>
                      <a:pt x="6288" y="20413"/>
                    </a:lnTo>
                    <a:lnTo>
                      <a:pt x="6015" y="19701"/>
                    </a:lnTo>
                    <a:lnTo>
                      <a:pt x="5741" y="19701"/>
                    </a:lnTo>
                    <a:lnTo>
                      <a:pt x="5468" y="19226"/>
                    </a:lnTo>
                    <a:lnTo>
                      <a:pt x="4374" y="18751"/>
                    </a:lnTo>
                    <a:lnTo>
                      <a:pt x="3554" y="18514"/>
                    </a:lnTo>
                    <a:lnTo>
                      <a:pt x="2734" y="18514"/>
                    </a:lnTo>
                    <a:lnTo>
                      <a:pt x="0" y="19463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74" name="AutoShape 134"/>
              <p:cNvSpPr>
                <a:spLocks/>
              </p:cNvSpPr>
              <p:nvPr/>
            </p:nvSpPr>
            <p:spPr bwMode="auto">
              <a:xfrm>
                <a:off x="21106" y="458466"/>
                <a:ext cx="58043" cy="37102"/>
              </a:xfrm>
              <a:custGeom>
                <a:avLst/>
                <a:gdLst>
                  <a:gd name="T0" fmla="*/ 29022 w 21600"/>
                  <a:gd name="T1" fmla="*/ 18551 h 21600"/>
                  <a:gd name="T2" fmla="*/ 29022 w 21600"/>
                  <a:gd name="T3" fmla="*/ 18551 h 21600"/>
                  <a:gd name="T4" fmla="*/ 29022 w 21600"/>
                  <a:gd name="T5" fmla="*/ 18551 h 21600"/>
                  <a:gd name="T6" fmla="*/ 29022 w 21600"/>
                  <a:gd name="T7" fmla="*/ 1855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2959" y="0"/>
                    </a:moveTo>
                    <a:lnTo>
                      <a:pt x="10800" y="0"/>
                    </a:lnTo>
                    <a:lnTo>
                      <a:pt x="9719" y="1542"/>
                    </a:lnTo>
                    <a:lnTo>
                      <a:pt x="7560" y="1542"/>
                    </a:lnTo>
                    <a:lnTo>
                      <a:pt x="4320" y="3085"/>
                    </a:lnTo>
                    <a:lnTo>
                      <a:pt x="0" y="6171"/>
                    </a:lnTo>
                    <a:lnTo>
                      <a:pt x="1080" y="9257"/>
                    </a:lnTo>
                    <a:lnTo>
                      <a:pt x="3240" y="12342"/>
                    </a:lnTo>
                    <a:lnTo>
                      <a:pt x="5400" y="16971"/>
                    </a:lnTo>
                    <a:lnTo>
                      <a:pt x="8640" y="21599"/>
                    </a:lnTo>
                    <a:lnTo>
                      <a:pt x="9719" y="21599"/>
                    </a:lnTo>
                    <a:lnTo>
                      <a:pt x="10800" y="20057"/>
                    </a:lnTo>
                    <a:lnTo>
                      <a:pt x="12959" y="20057"/>
                    </a:lnTo>
                    <a:lnTo>
                      <a:pt x="17279" y="16971"/>
                    </a:lnTo>
                    <a:lnTo>
                      <a:pt x="19439" y="16971"/>
                    </a:lnTo>
                    <a:lnTo>
                      <a:pt x="20520" y="15428"/>
                    </a:lnTo>
                    <a:lnTo>
                      <a:pt x="20520" y="12342"/>
                    </a:lnTo>
                    <a:lnTo>
                      <a:pt x="21599" y="12342"/>
                    </a:lnTo>
                    <a:lnTo>
                      <a:pt x="20520" y="6171"/>
                    </a:lnTo>
                    <a:lnTo>
                      <a:pt x="20520" y="1542"/>
                    </a:lnTo>
                    <a:lnTo>
                      <a:pt x="12959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75" name="AutoShape 135"/>
              <p:cNvSpPr>
                <a:spLocks/>
              </p:cNvSpPr>
              <p:nvPr/>
            </p:nvSpPr>
            <p:spPr bwMode="auto">
              <a:xfrm>
                <a:off x="-1" y="402814"/>
                <a:ext cx="96299" cy="66253"/>
              </a:xfrm>
              <a:custGeom>
                <a:avLst/>
                <a:gdLst>
                  <a:gd name="T0" fmla="*/ 48150 w 21600"/>
                  <a:gd name="T1" fmla="*/ 33127 h 21600"/>
                  <a:gd name="T2" fmla="*/ 48150 w 21600"/>
                  <a:gd name="T3" fmla="*/ 33127 h 21600"/>
                  <a:gd name="T4" fmla="*/ 48150 w 21600"/>
                  <a:gd name="T5" fmla="*/ 33127 h 21600"/>
                  <a:gd name="T6" fmla="*/ 48150 w 21600"/>
                  <a:gd name="T7" fmla="*/ 3312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654" y="12960"/>
                    </a:moveTo>
                    <a:lnTo>
                      <a:pt x="654" y="9503"/>
                    </a:lnTo>
                    <a:lnTo>
                      <a:pt x="0" y="6911"/>
                    </a:lnTo>
                    <a:lnTo>
                      <a:pt x="0" y="2591"/>
                    </a:lnTo>
                    <a:lnTo>
                      <a:pt x="654" y="2591"/>
                    </a:lnTo>
                    <a:lnTo>
                      <a:pt x="6545" y="0"/>
                    </a:lnTo>
                    <a:lnTo>
                      <a:pt x="8509" y="0"/>
                    </a:lnTo>
                    <a:lnTo>
                      <a:pt x="12436" y="1727"/>
                    </a:lnTo>
                    <a:lnTo>
                      <a:pt x="13090" y="3455"/>
                    </a:lnTo>
                    <a:lnTo>
                      <a:pt x="13745" y="4319"/>
                    </a:lnTo>
                    <a:lnTo>
                      <a:pt x="14400" y="4319"/>
                    </a:lnTo>
                    <a:lnTo>
                      <a:pt x="15709" y="7775"/>
                    </a:lnTo>
                    <a:lnTo>
                      <a:pt x="16363" y="8639"/>
                    </a:lnTo>
                    <a:lnTo>
                      <a:pt x="18327" y="9503"/>
                    </a:lnTo>
                    <a:lnTo>
                      <a:pt x="19636" y="10367"/>
                    </a:lnTo>
                    <a:lnTo>
                      <a:pt x="20290" y="11232"/>
                    </a:lnTo>
                    <a:lnTo>
                      <a:pt x="20945" y="11232"/>
                    </a:lnTo>
                    <a:lnTo>
                      <a:pt x="20945" y="15552"/>
                    </a:lnTo>
                    <a:lnTo>
                      <a:pt x="21600" y="18144"/>
                    </a:lnTo>
                    <a:lnTo>
                      <a:pt x="21600" y="19008"/>
                    </a:lnTo>
                    <a:lnTo>
                      <a:pt x="13090" y="19008"/>
                    </a:lnTo>
                    <a:lnTo>
                      <a:pt x="12436" y="18144"/>
                    </a:lnTo>
                    <a:lnTo>
                      <a:pt x="11127" y="18144"/>
                    </a:lnTo>
                    <a:lnTo>
                      <a:pt x="9818" y="19008"/>
                    </a:lnTo>
                    <a:lnTo>
                      <a:pt x="8509" y="19008"/>
                    </a:lnTo>
                    <a:lnTo>
                      <a:pt x="5890" y="20736"/>
                    </a:lnTo>
                    <a:lnTo>
                      <a:pt x="5236" y="20736"/>
                    </a:lnTo>
                    <a:lnTo>
                      <a:pt x="4581" y="21600"/>
                    </a:lnTo>
                    <a:lnTo>
                      <a:pt x="3927" y="19872"/>
                    </a:lnTo>
                    <a:lnTo>
                      <a:pt x="1963" y="17280"/>
                    </a:lnTo>
                    <a:lnTo>
                      <a:pt x="1309" y="15552"/>
                    </a:lnTo>
                    <a:lnTo>
                      <a:pt x="654" y="1296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76" name="AutoShape 136"/>
              <p:cNvSpPr>
                <a:spLocks/>
              </p:cNvSpPr>
              <p:nvPr/>
            </p:nvSpPr>
            <p:spPr bwMode="auto">
              <a:xfrm>
                <a:off x="6595" y="429314"/>
                <a:ext cx="60682" cy="13252"/>
              </a:xfrm>
              <a:custGeom>
                <a:avLst/>
                <a:gdLst>
                  <a:gd name="T0" fmla="*/ 30341 w 21600"/>
                  <a:gd name="T1" fmla="*/ 6626 h 21600"/>
                  <a:gd name="T2" fmla="*/ 30341 w 21600"/>
                  <a:gd name="T3" fmla="*/ 6626 h 21600"/>
                  <a:gd name="T4" fmla="*/ 30341 w 21600"/>
                  <a:gd name="T5" fmla="*/ 6626 h 21600"/>
                  <a:gd name="T6" fmla="*/ 30341 w 21600"/>
                  <a:gd name="T7" fmla="*/ 662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17279"/>
                    </a:lnTo>
                    <a:lnTo>
                      <a:pt x="1028" y="17279"/>
                    </a:lnTo>
                    <a:lnTo>
                      <a:pt x="3085" y="12959"/>
                    </a:lnTo>
                    <a:lnTo>
                      <a:pt x="5142" y="12959"/>
                    </a:lnTo>
                    <a:lnTo>
                      <a:pt x="11314" y="21599"/>
                    </a:lnTo>
                    <a:lnTo>
                      <a:pt x="14400" y="21599"/>
                    </a:lnTo>
                    <a:lnTo>
                      <a:pt x="15428" y="17279"/>
                    </a:lnTo>
                    <a:lnTo>
                      <a:pt x="16457" y="17279"/>
                    </a:lnTo>
                    <a:lnTo>
                      <a:pt x="17485" y="12959"/>
                    </a:lnTo>
                    <a:lnTo>
                      <a:pt x="21599" y="12959"/>
                    </a:lnTo>
                    <a:lnTo>
                      <a:pt x="21599" y="8640"/>
                    </a:lnTo>
                    <a:lnTo>
                      <a:pt x="20571" y="8640"/>
                    </a:lnTo>
                    <a:lnTo>
                      <a:pt x="16457" y="0"/>
                    </a:lnTo>
                    <a:lnTo>
                      <a:pt x="14400" y="0"/>
                    </a:lnTo>
                    <a:lnTo>
                      <a:pt x="12342" y="4320"/>
                    </a:lnTo>
                    <a:lnTo>
                      <a:pt x="6171" y="4320"/>
                    </a:lnTo>
                    <a:lnTo>
                      <a:pt x="514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77" name="AutoShape 137"/>
              <p:cNvSpPr>
                <a:spLocks/>
              </p:cNvSpPr>
              <p:nvPr/>
            </p:nvSpPr>
            <p:spPr bwMode="auto">
              <a:xfrm>
                <a:off x="117403" y="540618"/>
                <a:ext cx="121362" cy="74204"/>
              </a:xfrm>
              <a:custGeom>
                <a:avLst/>
                <a:gdLst>
                  <a:gd name="T0" fmla="*/ 60681 w 21600"/>
                  <a:gd name="T1" fmla="*/ 37102 h 21600"/>
                  <a:gd name="T2" fmla="*/ 60681 w 21600"/>
                  <a:gd name="T3" fmla="*/ 37102 h 21600"/>
                  <a:gd name="T4" fmla="*/ 60681 w 21600"/>
                  <a:gd name="T5" fmla="*/ 37102 h 21600"/>
                  <a:gd name="T6" fmla="*/ 60681 w 21600"/>
                  <a:gd name="T7" fmla="*/ 3710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6171" y="16971"/>
                    </a:moveTo>
                    <a:lnTo>
                      <a:pt x="5657" y="14657"/>
                    </a:lnTo>
                    <a:lnTo>
                      <a:pt x="0" y="7714"/>
                    </a:lnTo>
                    <a:lnTo>
                      <a:pt x="1028" y="6942"/>
                    </a:lnTo>
                    <a:lnTo>
                      <a:pt x="1542" y="6171"/>
                    </a:lnTo>
                    <a:lnTo>
                      <a:pt x="3085" y="4628"/>
                    </a:lnTo>
                    <a:lnTo>
                      <a:pt x="3600" y="3085"/>
                    </a:lnTo>
                    <a:lnTo>
                      <a:pt x="4114" y="0"/>
                    </a:lnTo>
                    <a:lnTo>
                      <a:pt x="7200" y="0"/>
                    </a:lnTo>
                    <a:lnTo>
                      <a:pt x="7714" y="771"/>
                    </a:lnTo>
                    <a:lnTo>
                      <a:pt x="9771" y="2314"/>
                    </a:lnTo>
                    <a:lnTo>
                      <a:pt x="10285" y="3085"/>
                    </a:lnTo>
                    <a:lnTo>
                      <a:pt x="11314" y="3857"/>
                    </a:lnTo>
                    <a:lnTo>
                      <a:pt x="11828" y="3857"/>
                    </a:lnTo>
                    <a:lnTo>
                      <a:pt x="11828" y="3085"/>
                    </a:lnTo>
                    <a:lnTo>
                      <a:pt x="12342" y="3085"/>
                    </a:lnTo>
                    <a:lnTo>
                      <a:pt x="13371" y="1542"/>
                    </a:lnTo>
                    <a:lnTo>
                      <a:pt x="14914" y="1542"/>
                    </a:lnTo>
                    <a:lnTo>
                      <a:pt x="15942" y="2314"/>
                    </a:lnTo>
                    <a:lnTo>
                      <a:pt x="16457" y="3857"/>
                    </a:lnTo>
                    <a:lnTo>
                      <a:pt x="16457" y="6942"/>
                    </a:lnTo>
                    <a:lnTo>
                      <a:pt x="16971" y="8485"/>
                    </a:lnTo>
                    <a:lnTo>
                      <a:pt x="18000" y="9257"/>
                    </a:lnTo>
                    <a:lnTo>
                      <a:pt x="20057" y="9257"/>
                    </a:lnTo>
                    <a:lnTo>
                      <a:pt x="20571" y="10028"/>
                    </a:lnTo>
                    <a:lnTo>
                      <a:pt x="21085" y="11571"/>
                    </a:lnTo>
                    <a:lnTo>
                      <a:pt x="21599" y="13885"/>
                    </a:lnTo>
                    <a:lnTo>
                      <a:pt x="21085" y="15428"/>
                    </a:lnTo>
                    <a:lnTo>
                      <a:pt x="21085" y="16199"/>
                    </a:lnTo>
                    <a:lnTo>
                      <a:pt x="20571" y="16971"/>
                    </a:lnTo>
                    <a:lnTo>
                      <a:pt x="20571" y="17742"/>
                    </a:lnTo>
                    <a:lnTo>
                      <a:pt x="12342" y="21599"/>
                    </a:lnTo>
                    <a:lnTo>
                      <a:pt x="11314" y="21599"/>
                    </a:lnTo>
                    <a:lnTo>
                      <a:pt x="8228" y="20057"/>
                    </a:lnTo>
                    <a:lnTo>
                      <a:pt x="7200" y="19285"/>
                    </a:lnTo>
                    <a:lnTo>
                      <a:pt x="6685" y="18514"/>
                    </a:lnTo>
                    <a:lnTo>
                      <a:pt x="6171" y="16971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78" name="AutoShape 138"/>
              <p:cNvSpPr>
                <a:spLocks/>
              </p:cNvSpPr>
              <p:nvPr/>
            </p:nvSpPr>
            <p:spPr bwMode="auto">
              <a:xfrm>
                <a:off x="91020" y="508817"/>
                <a:ext cx="52767" cy="58303"/>
              </a:xfrm>
              <a:custGeom>
                <a:avLst/>
                <a:gdLst>
                  <a:gd name="T0" fmla="*/ 26384 w 21600"/>
                  <a:gd name="T1" fmla="*/ 29152 h 21600"/>
                  <a:gd name="T2" fmla="*/ 26384 w 21600"/>
                  <a:gd name="T3" fmla="*/ 29152 h 21600"/>
                  <a:gd name="T4" fmla="*/ 26384 w 21600"/>
                  <a:gd name="T5" fmla="*/ 29152 h 21600"/>
                  <a:gd name="T6" fmla="*/ 26384 w 21600"/>
                  <a:gd name="T7" fmla="*/ 291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8836"/>
                    </a:moveTo>
                    <a:lnTo>
                      <a:pt x="0" y="5890"/>
                    </a:lnTo>
                    <a:lnTo>
                      <a:pt x="1199" y="3927"/>
                    </a:lnTo>
                    <a:lnTo>
                      <a:pt x="4800" y="981"/>
                    </a:lnTo>
                    <a:lnTo>
                      <a:pt x="8400" y="0"/>
                    </a:lnTo>
                    <a:lnTo>
                      <a:pt x="14400" y="0"/>
                    </a:lnTo>
                    <a:lnTo>
                      <a:pt x="15599" y="981"/>
                    </a:lnTo>
                    <a:lnTo>
                      <a:pt x="16800" y="981"/>
                    </a:lnTo>
                    <a:lnTo>
                      <a:pt x="18000" y="1963"/>
                    </a:lnTo>
                    <a:lnTo>
                      <a:pt x="19200" y="1963"/>
                    </a:lnTo>
                    <a:lnTo>
                      <a:pt x="21600" y="5890"/>
                    </a:lnTo>
                    <a:lnTo>
                      <a:pt x="21600" y="9818"/>
                    </a:lnTo>
                    <a:lnTo>
                      <a:pt x="20400" y="13745"/>
                    </a:lnTo>
                    <a:lnTo>
                      <a:pt x="18000" y="16690"/>
                    </a:lnTo>
                    <a:lnTo>
                      <a:pt x="16800" y="18654"/>
                    </a:lnTo>
                    <a:lnTo>
                      <a:pt x="14400" y="19636"/>
                    </a:lnTo>
                    <a:lnTo>
                      <a:pt x="12000" y="21599"/>
                    </a:lnTo>
                    <a:lnTo>
                      <a:pt x="9600" y="21599"/>
                    </a:lnTo>
                    <a:lnTo>
                      <a:pt x="8400" y="20618"/>
                    </a:lnTo>
                    <a:lnTo>
                      <a:pt x="6000" y="19636"/>
                    </a:lnTo>
                    <a:lnTo>
                      <a:pt x="4800" y="18654"/>
                    </a:lnTo>
                    <a:lnTo>
                      <a:pt x="0" y="8836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79" name="AutoShape 139"/>
              <p:cNvSpPr>
                <a:spLocks/>
              </p:cNvSpPr>
              <p:nvPr/>
            </p:nvSpPr>
            <p:spPr bwMode="auto">
              <a:xfrm>
                <a:off x="43531" y="461116"/>
                <a:ext cx="146426" cy="92754"/>
              </a:xfrm>
              <a:custGeom>
                <a:avLst/>
                <a:gdLst>
                  <a:gd name="T0" fmla="*/ 73213 w 21600"/>
                  <a:gd name="T1" fmla="*/ 46377 h 21600"/>
                  <a:gd name="T2" fmla="*/ 73213 w 21600"/>
                  <a:gd name="T3" fmla="*/ 46377 h 21600"/>
                  <a:gd name="T4" fmla="*/ 73213 w 21600"/>
                  <a:gd name="T5" fmla="*/ 46377 h 21600"/>
                  <a:gd name="T6" fmla="*/ 73213 w 21600"/>
                  <a:gd name="T7" fmla="*/ 4637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3887" y="12342"/>
                    </a:moveTo>
                    <a:lnTo>
                      <a:pt x="0" y="8022"/>
                    </a:lnTo>
                    <a:lnTo>
                      <a:pt x="3887" y="6171"/>
                    </a:lnTo>
                    <a:lnTo>
                      <a:pt x="4751" y="4937"/>
                    </a:lnTo>
                    <a:lnTo>
                      <a:pt x="5183" y="3702"/>
                    </a:lnTo>
                    <a:lnTo>
                      <a:pt x="5183" y="2468"/>
                    </a:lnTo>
                    <a:lnTo>
                      <a:pt x="4751" y="1234"/>
                    </a:lnTo>
                    <a:lnTo>
                      <a:pt x="4751" y="0"/>
                    </a:lnTo>
                    <a:lnTo>
                      <a:pt x="7343" y="0"/>
                    </a:lnTo>
                    <a:lnTo>
                      <a:pt x="8208" y="1234"/>
                    </a:lnTo>
                    <a:lnTo>
                      <a:pt x="8208" y="1851"/>
                    </a:lnTo>
                    <a:lnTo>
                      <a:pt x="9503" y="1851"/>
                    </a:lnTo>
                    <a:lnTo>
                      <a:pt x="9935" y="2468"/>
                    </a:lnTo>
                    <a:lnTo>
                      <a:pt x="11232" y="3085"/>
                    </a:lnTo>
                    <a:lnTo>
                      <a:pt x="13391" y="3085"/>
                    </a:lnTo>
                    <a:lnTo>
                      <a:pt x="14256" y="1851"/>
                    </a:lnTo>
                    <a:lnTo>
                      <a:pt x="13824" y="1851"/>
                    </a:lnTo>
                    <a:lnTo>
                      <a:pt x="13824" y="1234"/>
                    </a:lnTo>
                    <a:lnTo>
                      <a:pt x="14256" y="1234"/>
                    </a:lnTo>
                    <a:lnTo>
                      <a:pt x="15120" y="617"/>
                    </a:lnTo>
                    <a:lnTo>
                      <a:pt x="15551" y="617"/>
                    </a:lnTo>
                    <a:lnTo>
                      <a:pt x="16416" y="1234"/>
                    </a:lnTo>
                    <a:lnTo>
                      <a:pt x="16847" y="1851"/>
                    </a:lnTo>
                    <a:lnTo>
                      <a:pt x="16847" y="3085"/>
                    </a:lnTo>
                    <a:lnTo>
                      <a:pt x="18144" y="6788"/>
                    </a:lnTo>
                    <a:lnTo>
                      <a:pt x="19007" y="8022"/>
                    </a:lnTo>
                    <a:lnTo>
                      <a:pt x="19007" y="9257"/>
                    </a:lnTo>
                    <a:lnTo>
                      <a:pt x="19440" y="11108"/>
                    </a:lnTo>
                    <a:lnTo>
                      <a:pt x="19871" y="12342"/>
                    </a:lnTo>
                    <a:lnTo>
                      <a:pt x="20735" y="15428"/>
                    </a:lnTo>
                    <a:lnTo>
                      <a:pt x="21168" y="17897"/>
                    </a:lnTo>
                    <a:lnTo>
                      <a:pt x="21600" y="19748"/>
                    </a:lnTo>
                    <a:lnTo>
                      <a:pt x="21168" y="20982"/>
                    </a:lnTo>
                    <a:lnTo>
                      <a:pt x="20735" y="21599"/>
                    </a:lnTo>
                    <a:lnTo>
                      <a:pt x="19871" y="21599"/>
                    </a:lnTo>
                    <a:lnTo>
                      <a:pt x="19007" y="20365"/>
                    </a:lnTo>
                    <a:lnTo>
                      <a:pt x="17711" y="19748"/>
                    </a:lnTo>
                    <a:lnTo>
                      <a:pt x="16847" y="18514"/>
                    </a:lnTo>
                    <a:lnTo>
                      <a:pt x="14687" y="18514"/>
                    </a:lnTo>
                    <a:lnTo>
                      <a:pt x="14687" y="14194"/>
                    </a:lnTo>
                    <a:lnTo>
                      <a:pt x="14256" y="12959"/>
                    </a:lnTo>
                    <a:lnTo>
                      <a:pt x="12527" y="11725"/>
                    </a:lnTo>
                    <a:lnTo>
                      <a:pt x="10800" y="11108"/>
                    </a:lnTo>
                    <a:lnTo>
                      <a:pt x="10367" y="11108"/>
                    </a:lnTo>
                    <a:lnTo>
                      <a:pt x="7775" y="12959"/>
                    </a:lnTo>
                    <a:lnTo>
                      <a:pt x="6912" y="14194"/>
                    </a:lnTo>
                    <a:lnTo>
                      <a:pt x="6912" y="16045"/>
                    </a:lnTo>
                    <a:lnTo>
                      <a:pt x="3887" y="12342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80" name="AutoShape 140"/>
              <p:cNvSpPr>
                <a:spLocks/>
              </p:cNvSpPr>
              <p:nvPr/>
            </p:nvSpPr>
            <p:spPr bwMode="auto">
              <a:xfrm>
                <a:off x="172807" y="487617"/>
                <a:ext cx="121362" cy="116605"/>
              </a:xfrm>
              <a:custGeom>
                <a:avLst/>
                <a:gdLst>
                  <a:gd name="T0" fmla="*/ 60681 w 21600"/>
                  <a:gd name="T1" fmla="*/ 58303 h 21600"/>
                  <a:gd name="T2" fmla="*/ 60681 w 21600"/>
                  <a:gd name="T3" fmla="*/ 58303 h 21600"/>
                  <a:gd name="T4" fmla="*/ 60681 w 21600"/>
                  <a:gd name="T5" fmla="*/ 58303 h 21600"/>
                  <a:gd name="T6" fmla="*/ 60681 w 21600"/>
                  <a:gd name="T7" fmla="*/ 5830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109"/>
                    </a:moveTo>
                    <a:lnTo>
                      <a:pt x="10800" y="20618"/>
                    </a:lnTo>
                    <a:lnTo>
                      <a:pt x="11314" y="20127"/>
                    </a:lnTo>
                    <a:lnTo>
                      <a:pt x="11314" y="19145"/>
                    </a:lnTo>
                    <a:lnTo>
                      <a:pt x="11828" y="18163"/>
                    </a:lnTo>
                    <a:lnTo>
                      <a:pt x="11314" y="16690"/>
                    </a:lnTo>
                    <a:lnTo>
                      <a:pt x="10285" y="15709"/>
                    </a:lnTo>
                    <a:lnTo>
                      <a:pt x="7714" y="15709"/>
                    </a:lnTo>
                    <a:lnTo>
                      <a:pt x="7200" y="15218"/>
                    </a:lnTo>
                    <a:lnTo>
                      <a:pt x="6685" y="14236"/>
                    </a:lnTo>
                    <a:lnTo>
                      <a:pt x="6685" y="11781"/>
                    </a:lnTo>
                    <a:lnTo>
                      <a:pt x="5657" y="10800"/>
                    </a:lnTo>
                    <a:lnTo>
                      <a:pt x="4628" y="10309"/>
                    </a:lnTo>
                    <a:lnTo>
                      <a:pt x="3600" y="10800"/>
                    </a:lnTo>
                    <a:lnTo>
                      <a:pt x="2571" y="11781"/>
                    </a:lnTo>
                    <a:lnTo>
                      <a:pt x="2571" y="8836"/>
                    </a:lnTo>
                    <a:lnTo>
                      <a:pt x="514" y="4909"/>
                    </a:lnTo>
                    <a:lnTo>
                      <a:pt x="514" y="3436"/>
                    </a:lnTo>
                    <a:lnTo>
                      <a:pt x="0" y="2454"/>
                    </a:lnTo>
                    <a:lnTo>
                      <a:pt x="0" y="1472"/>
                    </a:lnTo>
                    <a:lnTo>
                      <a:pt x="514" y="1472"/>
                    </a:lnTo>
                    <a:lnTo>
                      <a:pt x="1542" y="1963"/>
                    </a:lnTo>
                    <a:lnTo>
                      <a:pt x="2571" y="1963"/>
                    </a:lnTo>
                    <a:lnTo>
                      <a:pt x="4114" y="1472"/>
                    </a:lnTo>
                    <a:lnTo>
                      <a:pt x="5142" y="981"/>
                    </a:lnTo>
                    <a:lnTo>
                      <a:pt x="5657" y="981"/>
                    </a:lnTo>
                    <a:lnTo>
                      <a:pt x="5657" y="490"/>
                    </a:lnTo>
                    <a:lnTo>
                      <a:pt x="6171" y="0"/>
                    </a:lnTo>
                    <a:lnTo>
                      <a:pt x="7200" y="0"/>
                    </a:lnTo>
                    <a:lnTo>
                      <a:pt x="7714" y="490"/>
                    </a:lnTo>
                    <a:lnTo>
                      <a:pt x="7714" y="981"/>
                    </a:lnTo>
                    <a:lnTo>
                      <a:pt x="8228" y="981"/>
                    </a:lnTo>
                    <a:lnTo>
                      <a:pt x="8742" y="1472"/>
                    </a:lnTo>
                    <a:lnTo>
                      <a:pt x="9771" y="490"/>
                    </a:lnTo>
                    <a:lnTo>
                      <a:pt x="10285" y="490"/>
                    </a:lnTo>
                    <a:lnTo>
                      <a:pt x="10800" y="0"/>
                    </a:lnTo>
                    <a:lnTo>
                      <a:pt x="12857" y="0"/>
                    </a:lnTo>
                    <a:lnTo>
                      <a:pt x="14400" y="490"/>
                    </a:lnTo>
                    <a:lnTo>
                      <a:pt x="15942" y="490"/>
                    </a:lnTo>
                    <a:lnTo>
                      <a:pt x="16457" y="0"/>
                    </a:lnTo>
                    <a:lnTo>
                      <a:pt x="18514" y="0"/>
                    </a:lnTo>
                    <a:lnTo>
                      <a:pt x="19542" y="981"/>
                    </a:lnTo>
                    <a:lnTo>
                      <a:pt x="19542" y="1963"/>
                    </a:lnTo>
                    <a:lnTo>
                      <a:pt x="20057" y="2945"/>
                    </a:lnTo>
                    <a:lnTo>
                      <a:pt x="20571" y="4909"/>
                    </a:lnTo>
                    <a:lnTo>
                      <a:pt x="21085" y="7854"/>
                    </a:lnTo>
                    <a:lnTo>
                      <a:pt x="20571" y="10309"/>
                    </a:lnTo>
                    <a:lnTo>
                      <a:pt x="20571" y="11290"/>
                    </a:lnTo>
                    <a:lnTo>
                      <a:pt x="20057" y="13745"/>
                    </a:lnTo>
                    <a:lnTo>
                      <a:pt x="19542" y="16690"/>
                    </a:lnTo>
                    <a:lnTo>
                      <a:pt x="20057" y="18654"/>
                    </a:lnTo>
                    <a:lnTo>
                      <a:pt x="21599" y="21599"/>
                    </a:lnTo>
                    <a:lnTo>
                      <a:pt x="16971" y="20127"/>
                    </a:lnTo>
                    <a:lnTo>
                      <a:pt x="10800" y="2110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81" name="AutoShape 141"/>
              <p:cNvSpPr>
                <a:spLocks/>
              </p:cNvSpPr>
              <p:nvPr/>
            </p:nvSpPr>
            <p:spPr bwMode="auto">
              <a:xfrm>
                <a:off x="228211" y="439915"/>
                <a:ext cx="106852" cy="50353"/>
              </a:xfrm>
              <a:custGeom>
                <a:avLst/>
                <a:gdLst>
                  <a:gd name="T0" fmla="*/ 53426 w 21600"/>
                  <a:gd name="T1" fmla="*/ 25177 h 21600"/>
                  <a:gd name="T2" fmla="*/ 53426 w 21600"/>
                  <a:gd name="T3" fmla="*/ 25177 h 21600"/>
                  <a:gd name="T4" fmla="*/ 53426 w 21600"/>
                  <a:gd name="T5" fmla="*/ 25177 h 21600"/>
                  <a:gd name="T6" fmla="*/ 53426 w 21600"/>
                  <a:gd name="T7" fmla="*/ 2517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8172" y="4547"/>
                    </a:moveTo>
                    <a:lnTo>
                      <a:pt x="5837" y="4547"/>
                    </a:lnTo>
                    <a:lnTo>
                      <a:pt x="3502" y="6821"/>
                    </a:lnTo>
                    <a:lnTo>
                      <a:pt x="2335" y="9094"/>
                    </a:lnTo>
                    <a:lnTo>
                      <a:pt x="1167" y="12505"/>
                    </a:lnTo>
                    <a:lnTo>
                      <a:pt x="0" y="21599"/>
                    </a:lnTo>
                    <a:lnTo>
                      <a:pt x="583" y="21599"/>
                    </a:lnTo>
                    <a:lnTo>
                      <a:pt x="1751" y="20463"/>
                    </a:lnTo>
                    <a:lnTo>
                      <a:pt x="2918" y="20463"/>
                    </a:lnTo>
                    <a:lnTo>
                      <a:pt x="4670" y="21599"/>
                    </a:lnTo>
                    <a:lnTo>
                      <a:pt x="6421" y="21599"/>
                    </a:lnTo>
                    <a:lnTo>
                      <a:pt x="8172" y="20463"/>
                    </a:lnTo>
                    <a:lnTo>
                      <a:pt x="10508" y="20463"/>
                    </a:lnTo>
                    <a:lnTo>
                      <a:pt x="10508" y="18189"/>
                    </a:lnTo>
                    <a:lnTo>
                      <a:pt x="11675" y="15915"/>
                    </a:lnTo>
                    <a:lnTo>
                      <a:pt x="11675" y="14778"/>
                    </a:lnTo>
                    <a:lnTo>
                      <a:pt x="12843" y="12505"/>
                    </a:lnTo>
                    <a:lnTo>
                      <a:pt x="13427" y="12505"/>
                    </a:lnTo>
                    <a:lnTo>
                      <a:pt x="14594" y="11368"/>
                    </a:lnTo>
                    <a:lnTo>
                      <a:pt x="18097" y="11368"/>
                    </a:lnTo>
                    <a:lnTo>
                      <a:pt x="18681" y="12505"/>
                    </a:lnTo>
                    <a:lnTo>
                      <a:pt x="21016" y="12505"/>
                    </a:lnTo>
                    <a:lnTo>
                      <a:pt x="21600" y="11368"/>
                    </a:lnTo>
                    <a:lnTo>
                      <a:pt x="21600" y="10231"/>
                    </a:lnTo>
                    <a:lnTo>
                      <a:pt x="21016" y="9094"/>
                    </a:lnTo>
                    <a:lnTo>
                      <a:pt x="20432" y="9094"/>
                    </a:lnTo>
                    <a:lnTo>
                      <a:pt x="19264" y="7957"/>
                    </a:lnTo>
                    <a:lnTo>
                      <a:pt x="18681" y="6821"/>
                    </a:lnTo>
                    <a:lnTo>
                      <a:pt x="17513" y="2273"/>
                    </a:lnTo>
                    <a:lnTo>
                      <a:pt x="17513" y="1136"/>
                    </a:lnTo>
                    <a:lnTo>
                      <a:pt x="16929" y="0"/>
                    </a:lnTo>
                    <a:lnTo>
                      <a:pt x="16345" y="0"/>
                    </a:lnTo>
                    <a:lnTo>
                      <a:pt x="15762" y="1136"/>
                    </a:lnTo>
                    <a:lnTo>
                      <a:pt x="14594" y="1136"/>
                    </a:lnTo>
                    <a:lnTo>
                      <a:pt x="13427" y="2273"/>
                    </a:lnTo>
                    <a:lnTo>
                      <a:pt x="11675" y="3410"/>
                    </a:lnTo>
                    <a:lnTo>
                      <a:pt x="10508" y="4547"/>
                    </a:lnTo>
                    <a:lnTo>
                      <a:pt x="8172" y="4547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82" name="AutoShape 142"/>
              <p:cNvSpPr>
                <a:spLocks/>
              </p:cNvSpPr>
              <p:nvPr/>
            </p:nvSpPr>
            <p:spPr bwMode="auto">
              <a:xfrm>
                <a:off x="279658" y="466416"/>
                <a:ext cx="47490" cy="140456"/>
              </a:xfrm>
              <a:custGeom>
                <a:avLst/>
                <a:gdLst>
                  <a:gd name="T0" fmla="*/ 23745 w 21600"/>
                  <a:gd name="T1" fmla="*/ 70228 h 21600"/>
                  <a:gd name="T2" fmla="*/ 23745 w 21600"/>
                  <a:gd name="T3" fmla="*/ 70228 h 21600"/>
                  <a:gd name="T4" fmla="*/ 23745 w 21600"/>
                  <a:gd name="T5" fmla="*/ 70228 h 21600"/>
                  <a:gd name="T6" fmla="*/ 23745 w 21600"/>
                  <a:gd name="T7" fmla="*/ 7022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9450" y="0"/>
                    </a:moveTo>
                    <a:lnTo>
                      <a:pt x="8100" y="0"/>
                    </a:lnTo>
                    <a:lnTo>
                      <a:pt x="5399" y="407"/>
                    </a:lnTo>
                    <a:lnTo>
                      <a:pt x="2699" y="1222"/>
                    </a:lnTo>
                    <a:lnTo>
                      <a:pt x="2699" y="2037"/>
                    </a:lnTo>
                    <a:lnTo>
                      <a:pt x="1349" y="2445"/>
                    </a:lnTo>
                    <a:lnTo>
                      <a:pt x="0" y="2445"/>
                    </a:lnTo>
                    <a:lnTo>
                      <a:pt x="0" y="2852"/>
                    </a:lnTo>
                    <a:lnTo>
                      <a:pt x="1349" y="3667"/>
                    </a:lnTo>
                    <a:lnTo>
                      <a:pt x="1349" y="4890"/>
                    </a:lnTo>
                    <a:lnTo>
                      <a:pt x="4049" y="6520"/>
                    </a:lnTo>
                    <a:lnTo>
                      <a:pt x="4049" y="8966"/>
                    </a:lnTo>
                    <a:lnTo>
                      <a:pt x="5399" y="10188"/>
                    </a:lnTo>
                    <a:lnTo>
                      <a:pt x="4049" y="11818"/>
                    </a:lnTo>
                    <a:lnTo>
                      <a:pt x="4049" y="12633"/>
                    </a:lnTo>
                    <a:lnTo>
                      <a:pt x="2699" y="13856"/>
                    </a:lnTo>
                    <a:lnTo>
                      <a:pt x="2699" y="15079"/>
                    </a:lnTo>
                    <a:lnTo>
                      <a:pt x="1349" y="16301"/>
                    </a:lnTo>
                    <a:lnTo>
                      <a:pt x="1349" y="17932"/>
                    </a:lnTo>
                    <a:lnTo>
                      <a:pt x="6749" y="21192"/>
                    </a:lnTo>
                    <a:lnTo>
                      <a:pt x="18900" y="21600"/>
                    </a:lnTo>
                    <a:lnTo>
                      <a:pt x="18900" y="20784"/>
                    </a:lnTo>
                    <a:lnTo>
                      <a:pt x="21600" y="15079"/>
                    </a:lnTo>
                    <a:lnTo>
                      <a:pt x="21600" y="10188"/>
                    </a:lnTo>
                    <a:lnTo>
                      <a:pt x="20249" y="8150"/>
                    </a:lnTo>
                    <a:lnTo>
                      <a:pt x="20249" y="7335"/>
                    </a:lnTo>
                    <a:lnTo>
                      <a:pt x="16200" y="1630"/>
                    </a:lnTo>
                    <a:lnTo>
                      <a:pt x="13499" y="407"/>
                    </a:lnTo>
                    <a:lnTo>
                      <a:pt x="945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83" name="AutoShape 143"/>
              <p:cNvSpPr>
                <a:spLocks/>
              </p:cNvSpPr>
              <p:nvPr/>
            </p:nvSpPr>
            <p:spPr bwMode="auto">
              <a:xfrm>
                <a:off x="96297" y="29151"/>
                <a:ext cx="230851" cy="166956"/>
              </a:xfrm>
              <a:custGeom>
                <a:avLst/>
                <a:gdLst>
                  <a:gd name="T0" fmla="*/ 115426 w 21600"/>
                  <a:gd name="T1" fmla="*/ 83478 h 21600"/>
                  <a:gd name="T2" fmla="*/ 115426 w 21600"/>
                  <a:gd name="T3" fmla="*/ 83478 h 21600"/>
                  <a:gd name="T4" fmla="*/ 115426 w 21600"/>
                  <a:gd name="T5" fmla="*/ 83478 h 21600"/>
                  <a:gd name="T6" fmla="*/ 115426 w 21600"/>
                  <a:gd name="T7" fmla="*/ 8347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0571"/>
                    </a:moveTo>
                    <a:lnTo>
                      <a:pt x="273" y="20228"/>
                    </a:lnTo>
                    <a:lnTo>
                      <a:pt x="273" y="19885"/>
                    </a:lnTo>
                    <a:lnTo>
                      <a:pt x="1913" y="19199"/>
                    </a:lnTo>
                    <a:lnTo>
                      <a:pt x="3007" y="18171"/>
                    </a:lnTo>
                    <a:lnTo>
                      <a:pt x="5194" y="15428"/>
                    </a:lnTo>
                    <a:lnTo>
                      <a:pt x="6015" y="14057"/>
                    </a:lnTo>
                    <a:lnTo>
                      <a:pt x="6288" y="13714"/>
                    </a:lnTo>
                    <a:lnTo>
                      <a:pt x="6288" y="11657"/>
                    </a:lnTo>
                    <a:lnTo>
                      <a:pt x="6835" y="10285"/>
                    </a:lnTo>
                    <a:lnTo>
                      <a:pt x="7655" y="9257"/>
                    </a:lnTo>
                    <a:lnTo>
                      <a:pt x="8202" y="8228"/>
                    </a:lnTo>
                    <a:lnTo>
                      <a:pt x="8202" y="7542"/>
                    </a:lnTo>
                    <a:lnTo>
                      <a:pt x="8749" y="6857"/>
                    </a:lnTo>
                    <a:lnTo>
                      <a:pt x="9022" y="6171"/>
                    </a:lnTo>
                    <a:lnTo>
                      <a:pt x="10116" y="5485"/>
                    </a:lnTo>
                    <a:lnTo>
                      <a:pt x="10389" y="5142"/>
                    </a:lnTo>
                    <a:lnTo>
                      <a:pt x="10663" y="5142"/>
                    </a:lnTo>
                    <a:lnTo>
                      <a:pt x="10389" y="3428"/>
                    </a:lnTo>
                    <a:lnTo>
                      <a:pt x="10389" y="2400"/>
                    </a:lnTo>
                    <a:lnTo>
                      <a:pt x="10663" y="1371"/>
                    </a:lnTo>
                    <a:lnTo>
                      <a:pt x="10663" y="685"/>
                    </a:lnTo>
                    <a:lnTo>
                      <a:pt x="10936" y="0"/>
                    </a:lnTo>
                    <a:lnTo>
                      <a:pt x="11210" y="0"/>
                    </a:lnTo>
                    <a:lnTo>
                      <a:pt x="11483" y="342"/>
                    </a:lnTo>
                    <a:lnTo>
                      <a:pt x="12577" y="1028"/>
                    </a:lnTo>
                    <a:lnTo>
                      <a:pt x="14217" y="1714"/>
                    </a:lnTo>
                    <a:lnTo>
                      <a:pt x="15584" y="2057"/>
                    </a:lnTo>
                    <a:lnTo>
                      <a:pt x="18865" y="2057"/>
                    </a:lnTo>
                    <a:lnTo>
                      <a:pt x="19412" y="2400"/>
                    </a:lnTo>
                    <a:lnTo>
                      <a:pt x="19959" y="3771"/>
                    </a:lnTo>
                    <a:lnTo>
                      <a:pt x="19959" y="6514"/>
                    </a:lnTo>
                    <a:lnTo>
                      <a:pt x="20506" y="7885"/>
                    </a:lnTo>
                    <a:lnTo>
                      <a:pt x="21600" y="9257"/>
                    </a:lnTo>
                    <a:lnTo>
                      <a:pt x="19412" y="9257"/>
                    </a:lnTo>
                    <a:lnTo>
                      <a:pt x="19139" y="9600"/>
                    </a:lnTo>
                    <a:lnTo>
                      <a:pt x="18592" y="9942"/>
                    </a:lnTo>
                    <a:lnTo>
                      <a:pt x="18592" y="10628"/>
                    </a:lnTo>
                    <a:lnTo>
                      <a:pt x="18318" y="12685"/>
                    </a:lnTo>
                    <a:lnTo>
                      <a:pt x="11210" y="15771"/>
                    </a:lnTo>
                    <a:lnTo>
                      <a:pt x="9296" y="16457"/>
                    </a:lnTo>
                    <a:lnTo>
                      <a:pt x="8202" y="17828"/>
                    </a:lnTo>
                    <a:lnTo>
                      <a:pt x="6562" y="18857"/>
                    </a:lnTo>
                    <a:lnTo>
                      <a:pt x="7108" y="21599"/>
                    </a:lnTo>
                    <a:lnTo>
                      <a:pt x="0" y="20571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84" name="AutoShape 144"/>
              <p:cNvSpPr>
                <a:spLocks/>
              </p:cNvSpPr>
              <p:nvPr/>
            </p:nvSpPr>
            <p:spPr bwMode="auto">
              <a:xfrm>
                <a:off x="472253" y="-1"/>
                <a:ext cx="75192" cy="148407"/>
              </a:xfrm>
              <a:custGeom>
                <a:avLst/>
                <a:gdLst>
                  <a:gd name="T0" fmla="*/ 37596 w 21600"/>
                  <a:gd name="T1" fmla="*/ 74204 h 21600"/>
                  <a:gd name="T2" fmla="*/ 37596 w 21600"/>
                  <a:gd name="T3" fmla="*/ 74204 h 21600"/>
                  <a:gd name="T4" fmla="*/ 37596 w 21600"/>
                  <a:gd name="T5" fmla="*/ 74204 h 21600"/>
                  <a:gd name="T6" fmla="*/ 37596 w 21600"/>
                  <a:gd name="T7" fmla="*/ 7420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4153" y="2314"/>
                    </a:moveTo>
                    <a:lnTo>
                      <a:pt x="3323" y="2314"/>
                    </a:lnTo>
                    <a:lnTo>
                      <a:pt x="3323" y="2700"/>
                    </a:lnTo>
                    <a:lnTo>
                      <a:pt x="1661" y="4242"/>
                    </a:lnTo>
                    <a:lnTo>
                      <a:pt x="1661" y="6942"/>
                    </a:lnTo>
                    <a:lnTo>
                      <a:pt x="0" y="7714"/>
                    </a:lnTo>
                    <a:lnTo>
                      <a:pt x="0" y="9257"/>
                    </a:lnTo>
                    <a:lnTo>
                      <a:pt x="830" y="9642"/>
                    </a:lnTo>
                    <a:lnTo>
                      <a:pt x="830" y="11185"/>
                    </a:lnTo>
                    <a:lnTo>
                      <a:pt x="1661" y="11957"/>
                    </a:lnTo>
                    <a:lnTo>
                      <a:pt x="2492" y="12342"/>
                    </a:lnTo>
                    <a:lnTo>
                      <a:pt x="3323" y="12342"/>
                    </a:lnTo>
                    <a:lnTo>
                      <a:pt x="4153" y="12728"/>
                    </a:lnTo>
                    <a:lnTo>
                      <a:pt x="4153" y="13114"/>
                    </a:lnTo>
                    <a:lnTo>
                      <a:pt x="4984" y="14657"/>
                    </a:lnTo>
                    <a:lnTo>
                      <a:pt x="5815" y="16971"/>
                    </a:lnTo>
                    <a:lnTo>
                      <a:pt x="7476" y="19671"/>
                    </a:lnTo>
                    <a:lnTo>
                      <a:pt x="9138" y="21599"/>
                    </a:lnTo>
                    <a:lnTo>
                      <a:pt x="9969" y="21599"/>
                    </a:lnTo>
                    <a:lnTo>
                      <a:pt x="10800" y="20828"/>
                    </a:lnTo>
                    <a:lnTo>
                      <a:pt x="12461" y="20442"/>
                    </a:lnTo>
                    <a:lnTo>
                      <a:pt x="14123" y="19671"/>
                    </a:lnTo>
                    <a:lnTo>
                      <a:pt x="14953" y="18899"/>
                    </a:lnTo>
                    <a:lnTo>
                      <a:pt x="16615" y="18514"/>
                    </a:lnTo>
                    <a:lnTo>
                      <a:pt x="16615" y="17742"/>
                    </a:lnTo>
                    <a:lnTo>
                      <a:pt x="15784" y="17357"/>
                    </a:lnTo>
                    <a:lnTo>
                      <a:pt x="15784" y="16199"/>
                    </a:lnTo>
                    <a:lnTo>
                      <a:pt x="17446" y="15814"/>
                    </a:lnTo>
                    <a:lnTo>
                      <a:pt x="18276" y="15814"/>
                    </a:lnTo>
                    <a:lnTo>
                      <a:pt x="19107" y="15428"/>
                    </a:lnTo>
                    <a:lnTo>
                      <a:pt x="19938" y="14657"/>
                    </a:lnTo>
                    <a:lnTo>
                      <a:pt x="19938" y="13885"/>
                    </a:lnTo>
                    <a:lnTo>
                      <a:pt x="19107" y="13114"/>
                    </a:lnTo>
                    <a:lnTo>
                      <a:pt x="19107" y="12342"/>
                    </a:lnTo>
                    <a:lnTo>
                      <a:pt x="18276" y="11957"/>
                    </a:lnTo>
                    <a:lnTo>
                      <a:pt x="18276" y="11571"/>
                    </a:lnTo>
                    <a:lnTo>
                      <a:pt x="17446" y="11571"/>
                    </a:lnTo>
                    <a:lnTo>
                      <a:pt x="17446" y="10414"/>
                    </a:lnTo>
                    <a:lnTo>
                      <a:pt x="18276" y="9642"/>
                    </a:lnTo>
                    <a:lnTo>
                      <a:pt x="19938" y="8871"/>
                    </a:lnTo>
                    <a:lnTo>
                      <a:pt x="20769" y="8871"/>
                    </a:lnTo>
                    <a:lnTo>
                      <a:pt x="20769" y="8100"/>
                    </a:lnTo>
                    <a:lnTo>
                      <a:pt x="19107" y="7328"/>
                    </a:lnTo>
                    <a:lnTo>
                      <a:pt x="19107" y="6942"/>
                    </a:lnTo>
                    <a:lnTo>
                      <a:pt x="18276" y="6171"/>
                    </a:lnTo>
                    <a:lnTo>
                      <a:pt x="18276" y="5400"/>
                    </a:lnTo>
                    <a:lnTo>
                      <a:pt x="19107" y="5014"/>
                    </a:lnTo>
                    <a:lnTo>
                      <a:pt x="19107" y="4628"/>
                    </a:lnTo>
                    <a:lnTo>
                      <a:pt x="20769" y="4242"/>
                    </a:lnTo>
                    <a:lnTo>
                      <a:pt x="21599" y="3857"/>
                    </a:lnTo>
                    <a:lnTo>
                      <a:pt x="19938" y="2314"/>
                    </a:lnTo>
                    <a:lnTo>
                      <a:pt x="13292" y="385"/>
                    </a:lnTo>
                    <a:lnTo>
                      <a:pt x="12461" y="0"/>
                    </a:lnTo>
                    <a:lnTo>
                      <a:pt x="10800" y="0"/>
                    </a:lnTo>
                    <a:lnTo>
                      <a:pt x="7476" y="771"/>
                    </a:lnTo>
                    <a:lnTo>
                      <a:pt x="6646" y="771"/>
                    </a:lnTo>
                    <a:lnTo>
                      <a:pt x="4984" y="1542"/>
                    </a:lnTo>
                    <a:lnTo>
                      <a:pt x="4153" y="2314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85" name="AutoShape 145"/>
              <p:cNvSpPr>
                <a:spLocks/>
              </p:cNvSpPr>
              <p:nvPr/>
            </p:nvSpPr>
            <p:spPr bwMode="auto">
              <a:xfrm>
                <a:off x="503912" y="82152"/>
                <a:ext cx="300765" cy="267661"/>
              </a:xfrm>
              <a:custGeom>
                <a:avLst/>
                <a:gdLst>
                  <a:gd name="T0" fmla="*/ 150383 w 21600"/>
                  <a:gd name="T1" fmla="*/ 133831 h 21600"/>
                  <a:gd name="T2" fmla="*/ 150383 w 21600"/>
                  <a:gd name="T3" fmla="*/ 133831 h 21600"/>
                  <a:gd name="T4" fmla="*/ 150383 w 21600"/>
                  <a:gd name="T5" fmla="*/ 133831 h 21600"/>
                  <a:gd name="T6" fmla="*/ 150383 w 21600"/>
                  <a:gd name="T7" fmla="*/ 13383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3635"/>
                    </a:moveTo>
                    <a:lnTo>
                      <a:pt x="20970" y="3635"/>
                    </a:lnTo>
                    <a:lnTo>
                      <a:pt x="20132" y="3207"/>
                    </a:lnTo>
                    <a:lnTo>
                      <a:pt x="19502" y="2780"/>
                    </a:lnTo>
                    <a:lnTo>
                      <a:pt x="19083" y="2566"/>
                    </a:lnTo>
                    <a:lnTo>
                      <a:pt x="18454" y="2566"/>
                    </a:lnTo>
                    <a:lnTo>
                      <a:pt x="18244" y="2352"/>
                    </a:lnTo>
                    <a:lnTo>
                      <a:pt x="16986" y="2352"/>
                    </a:lnTo>
                    <a:lnTo>
                      <a:pt x="16147" y="2566"/>
                    </a:lnTo>
                    <a:lnTo>
                      <a:pt x="15518" y="2780"/>
                    </a:lnTo>
                    <a:lnTo>
                      <a:pt x="14889" y="2780"/>
                    </a:lnTo>
                    <a:lnTo>
                      <a:pt x="14469" y="2994"/>
                    </a:lnTo>
                    <a:lnTo>
                      <a:pt x="14469" y="3421"/>
                    </a:lnTo>
                    <a:lnTo>
                      <a:pt x="14260" y="3635"/>
                    </a:lnTo>
                    <a:lnTo>
                      <a:pt x="14469" y="4063"/>
                    </a:lnTo>
                    <a:lnTo>
                      <a:pt x="14469" y="4491"/>
                    </a:lnTo>
                    <a:lnTo>
                      <a:pt x="14679" y="4704"/>
                    </a:lnTo>
                    <a:lnTo>
                      <a:pt x="14679" y="4918"/>
                    </a:lnTo>
                    <a:lnTo>
                      <a:pt x="14469" y="5774"/>
                    </a:lnTo>
                    <a:lnTo>
                      <a:pt x="13840" y="5988"/>
                    </a:lnTo>
                    <a:lnTo>
                      <a:pt x="12792" y="5988"/>
                    </a:lnTo>
                    <a:lnTo>
                      <a:pt x="11114" y="5560"/>
                    </a:lnTo>
                    <a:lnTo>
                      <a:pt x="10485" y="5132"/>
                    </a:lnTo>
                    <a:lnTo>
                      <a:pt x="10066" y="4704"/>
                    </a:lnTo>
                    <a:lnTo>
                      <a:pt x="9436" y="4277"/>
                    </a:lnTo>
                    <a:lnTo>
                      <a:pt x="9227" y="3849"/>
                    </a:lnTo>
                    <a:lnTo>
                      <a:pt x="9017" y="3207"/>
                    </a:lnTo>
                    <a:lnTo>
                      <a:pt x="8388" y="1924"/>
                    </a:lnTo>
                    <a:lnTo>
                      <a:pt x="8178" y="1710"/>
                    </a:lnTo>
                    <a:lnTo>
                      <a:pt x="6081" y="1283"/>
                    </a:lnTo>
                    <a:lnTo>
                      <a:pt x="5871" y="1069"/>
                    </a:lnTo>
                    <a:lnTo>
                      <a:pt x="5452" y="855"/>
                    </a:lnTo>
                    <a:lnTo>
                      <a:pt x="4823" y="641"/>
                    </a:lnTo>
                    <a:lnTo>
                      <a:pt x="4403" y="427"/>
                    </a:lnTo>
                    <a:lnTo>
                      <a:pt x="3984" y="427"/>
                    </a:lnTo>
                    <a:lnTo>
                      <a:pt x="2516" y="0"/>
                    </a:lnTo>
                    <a:lnTo>
                      <a:pt x="2516" y="427"/>
                    </a:lnTo>
                    <a:lnTo>
                      <a:pt x="2726" y="855"/>
                    </a:lnTo>
                    <a:lnTo>
                      <a:pt x="2726" y="1710"/>
                    </a:lnTo>
                    <a:lnTo>
                      <a:pt x="2306" y="2138"/>
                    </a:lnTo>
                    <a:lnTo>
                      <a:pt x="1887" y="2138"/>
                    </a:lnTo>
                    <a:lnTo>
                      <a:pt x="1887" y="2352"/>
                    </a:lnTo>
                    <a:lnTo>
                      <a:pt x="1677" y="2352"/>
                    </a:lnTo>
                    <a:lnTo>
                      <a:pt x="1677" y="2780"/>
                    </a:lnTo>
                    <a:lnTo>
                      <a:pt x="1887" y="3207"/>
                    </a:lnTo>
                    <a:lnTo>
                      <a:pt x="1887" y="3421"/>
                    </a:lnTo>
                    <a:lnTo>
                      <a:pt x="1467" y="3849"/>
                    </a:lnTo>
                    <a:lnTo>
                      <a:pt x="1258" y="4277"/>
                    </a:lnTo>
                    <a:lnTo>
                      <a:pt x="838" y="4491"/>
                    </a:lnTo>
                    <a:lnTo>
                      <a:pt x="629" y="4918"/>
                    </a:lnTo>
                    <a:lnTo>
                      <a:pt x="209" y="5132"/>
                    </a:lnTo>
                    <a:lnTo>
                      <a:pt x="209" y="5346"/>
                    </a:lnTo>
                    <a:lnTo>
                      <a:pt x="0" y="5346"/>
                    </a:lnTo>
                    <a:lnTo>
                      <a:pt x="209" y="5346"/>
                    </a:lnTo>
                    <a:lnTo>
                      <a:pt x="209" y="5988"/>
                    </a:lnTo>
                    <a:lnTo>
                      <a:pt x="419" y="6415"/>
                    </a:lnTo>
                    <a:lnTo>
                      <a:pt x="419" y="7699"/>
                    </a:lnTo>
                    <a:lnTo>
                      <a:pt x="629" y="8126"/>
                    </a:lnTo>
                    <a:lnTo>
                      <a:pt x="629" y="8554"/>
                    </a:lnTo>
                    <a:lnTo>
                      <a:pt x="1048" y="8982"/>
                    </a:lnTo>
                    <a:lnTo>
                      <a:pt x="1258" y="9409"/>
                    </a:lnTo>
                    <a:lnTo>
                      <a:pt x="1258" y="11334"/>
                    </a:lnTo>
                    <a:lnTo>
                      <a:pt x="1048" y="11548"/>
                    </a:lnTo>
                    <a:lnTo>
                      <a:pt x="1467" y="11976"/>
                    </a:lnTo>
                    <a:lnTo>
                      <a:pt x="1467" y="13045"/>
                    </a:lnTo>
                    <a:lnTo>
                      <a:pt x="2935" y="15184"/>
                    </a:lnTo>
                    <a:lnTo>
                      <a:pt x="3774" y="15184"/>
                    </a:lnTo>
                    <a:lnTo>
                      <a:pt x="4403" y="15825"/>
                    </a:lnTo>
                    <a:lnTo>
                      <a:pt x="4613" y="16253"/>
                    </a:lnTo>
                    <a:lnTo>
                      <a:pt x="4823" y="16467"/>
                    </a:lnTo>
                    <a:lnTo>
                      <a:pt x="5033" y="16895"/>
                    </a:lnTo>
                    <a:lnTo>
                      <a:pt x="7968" y="16681"/>
                    </a:lnTo>
                    <a:lnTo>
                      <a:pt x="19293" y="21600"/>
                    </a:lnTo>
                    <a:lnTo>
                      <a:pt x="19293" y="19675"/>
                    </a:lnTo>
                    <a:lnTo>
                      <a:pt x="21599" y="19675"/>
                    </a:lnTo>
                    <a:lnTo>
                      <a:pt x="21599" y="3635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86" name="AutoShape 146"/>
              <p:cNvSpPr>
                <a:spLocks/>
              </p:cNvSpPr>
              <p:nvPr/>
            </p:nvSpPr>
            <p:spPr bwMode="auto">
              <a:xfrm>
                <a:off x="551401" y="270309"/>
                <a:ext cx="75192" cy="174907"/>
              </a:xfrm>
              <a:custGeom>
                <a:avLst/>
                <a:gdLst>
                  <a:gd name="T0" fmla="*/ 37596 w 21600"/>
                  <a:gd name="T1" fmla="*/ 87453 h 21600"/>
                  <a:gd name="T2" fmla="*/ 37596 w 21600"/>
                  <a:gd name="T3" fmla="*/ 87453 h 21600"/>
                  <a:gd name="T4" fmla="*/ 37596 w 21600"/>
                  <a:gd name="T5" fmla="*/ 87453 h 21600"/>
                  <a:gd name="T6" fmla="*/ 37596 w 21600"/>
                  <a:gd name="T7" fmla="*/ 8745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1630" y="21599"/>
                    </a:moveTo>
                    <a:lnTo>
                      <a:pt x="12461" y="19309"/>
                    </a:lnTo>
                    <a:lnTo>
                      <a:pt x="12461" y="18981"/>
                    </a:lnTo>
                    <a:lnTo>
                      <a:pt x="13292" y="18327"/>
                    </a:lnTo>
                    <a:lnTo>
                      <a:pt x="13292" y="17672"/>
                    </a:lnTo>
                    <a:lnTo>
                      <a:pt x="18276" y="15709"/>
                    </a:lnTo>
                    <a:lnTo>
                      <a:pt x="18276" y="10800"/>
                    </a:lnTo>
                    <a:lnTo>
                      <a:pt x="19107" y="8509"/>
                    </a:lnTo>
                    <a:lnTo>
                      <a:pt x="21599" y="7200"/>
                    </a:lnTo>
                    <a:lnTo>
                      <a:pt x="20769" y="7200"/>
                    </a:lnTo>
                    <a:lnTo>
                      <a:pt x="20769" y="6545"/>
                    </a:lnTo>
                    <a:lnTo>
                      <a:pt x="19938" y="5890"/>
                    </a:lnTo>
                    <a:lnTo>
                      <a:pt x="18276" y="3927"/>
                    </a:lnTo>
                    <a:lnTo>
                      <a:pt x="18276" y="2290"/>
                    </a:lnTo>
                    <a:lnTo>
                      <a:pt x="6646" y="2618"/>
                    </a:lnTo>
                    <a:lnTo>
                      <a:pt x="6646" y="2290"/>
                    </a:lnTo>
                    <a:lnTo>
                      <a:pt x="5815" y="1963"/>
                    </a:lnTo>
                    <a:lnTo>
                      <a:pt x="4984" y="1309"/>
                    </a:lnTo>
                    <a:lnTo>
                      <a:pt x="3323" y="654"/>
                    </a:lnTo>
                    <a:lnTo>
                      <a:pt x="0" y="0"/>
                    </a:lnTo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87" name="AutoShape 147"/>
              <p:cNvSpPr>
                <a:spLocks/>
              </p:cNvSpPr>
              <p:nvPr/>
            </p:nvSpPr>
            <p:spPr bwMode="auto">
              <a:xfrm>
                <a:off x="308679" y="270309"/>
                <a:ext cx="317914" cy="214658"/>
              </a:xfrm>
              <a:custGeom>
                <a:avLst/>
                <a:gdLst>
                  <a:gd name="T0" fmla="*/ 158957 w 21600"/>
                  <a:gd name="T1" fmla="*/ 107329 h 21600"/>
                  <a:gd name="T2" fmla="*/ 158957 w 21600"/>
                  <a:gd name="T3" fmla="*/ 107329 h 21600"/>
                  <a:gd name="T4" fmla="*/ 158957 w 21600"/>
                  <a:gd name="T5" fmla="*/ 107329 h 21600"/>
                  <a:gd name="T6" fmla="*/ 158957 w 21600"/>
                  <a:gd name="T7" fmla="*/ 10732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051" y="0"/>
                    </a:moveTo>
                    <a:lnTo>
                      <a:pt x="9313" y="4800"/>
                    </a:lnTo>
                    <a:lnTo>
                      <a:pt x="8917" y="5066"/>
                    </a:lnTo>
                    <a:lnTo>
                      <a:pt x="7728" y="5333"/>
                    </a:lnTo>
                    <a:lnTo>
                      <a:pt x="6737" y="5600"/>
                    </a:lnTo>
                    <a:lnTo>
                      <a:pt x="6143" y="5600"/>
                    </a:lnTo>
                    <a:lnTo>
                      <a:pt x="6143" y="6400"/>
                    </a:lnTo>
                    <a:lnTo>
                      <a:pt x="5944" y="8266"/>
                    </a:lnTo>
                    <a:lnTo>
                      <a:pt x="5548" y="10666"/>
                    </a:lnTo>
                    <a:lnTo>
                      <a:pt x="4954" y="13333"/>
                    </a:lnTo>
                    <a:lnTo>
                      <a:pt x="3765" y="15466"/>
                    </a:lnTo>
                    <a:lnTo>
                      <a:pt x="3566" y="15733"/>
                    </a:lnTo>
                    <a:lnTo>
                      <a:pt x="3170" y="16000"/>
                    </a:lnTo>
                    <a:lnTo>
                      <a:pt x="2774" y="16000"/>
                    </a:lnTo>
                    <a:lnTo>
                      <a:pt x="2377" y="16266"/>
                    </a:lnTo>
                    <a:lnTo>
                      <a:pt x="396" y="16266"/>
                    </a:lnTo>
                    <a:lnTo>
                      <a:pt x="0" y="17066"/>
                    </a:lnTo>
                    <a:lnTo>
                      <a:pt x="198" y="17066"/>
                    </a:lnTo>
                    <a:lnTo>
                      <a:pt x="198" y="17333"/>
                    </a:lnTo>
                    <a:lnTo>
                      <a:pt x="396" y="17600"/>
                    </a:lnTo>
                    <a:lnTo>
                      <a:pt x="594" y="18133"/>
                    </a:lnTo>
                    <a:lnTo>
                      <a:pt x="792" y="18400"/>
                    </a:lnTo>
                    <a:lnTo>
                      <a:pt x="792" y="18666"/>
                    </a:lnTo>
                    <a:lnTo>
                      <a:pt x="990" y="18933"/>
                    </a:lnTo>
                    <a:lnTo>
                      <a:pt x="1387" y="19200"/>
                    </a:lnTo>
                    <a:lnTo>
                      <a:pt x="1585" y="19200"/>
                    </a:lnTo>
                    <a:lnTo>
                      <a:pt x="1585" y="20000"/>
                    </a:lnTo>
                    <a:lnTo>
                      <a:pt x="2576" y="20000"/>
                    </a:lnTo>
                    <a:lnTo>
                      <a:pt x="2774" y="18933"/>
                    </a:lnTo>
                    <a:lnTo>
                      <a:pt x="2774" y="19200"/>
                    </a:lnTo>
                    <a:lnTo>
                      <a:pt x="2972" y="19466"/>
                    </a:lnTo>
                    <a:lnTo>
                      <a:pt x="3368" y="19733"/>
                    </a:lnTo>
                    <a:lnTo>
                      <a:pt x="3765" y="20266"/>
                    </a:lnTo>
                    <a:lnTo>
                      <a:pt x="4161" y="20533"/>
                    </a:lnTo>
                    <a:lnTo>
                      <a:pt x="4954" y="21600"/>
                    </a:lnTo>
                    <a:lnTo>
                      <a:pt x="4954" y="21066"/>
                    </a:lnTo>
                    <a:lnTo>
                      <a:pt x="5350" y="20800"/>
                    </a:lnTo>
                    <a:lnTo>
                      <a:pt x="5548" y="20266"/>
                    </a:lnTo>
                    <a:lnTo>
                      <a:pt x="6143" y="19733"/>
                    </a:lnTo>
                    <a:lnTo>
                      <a:pt x="6737" y="19466"/>
                    </a:lnTo>
                    <a:lnTo>
                      <a:pt x="8719" y="19466"/>
                    </a:lnTo>
                    <a:lnTo>
                      <a:pt x="8719" y="19733"/>
                    </a:lnTo>
                    <a:lnTo>
                      <a:pt x="9115" y="19733"/>
                    </a:lnTo>
                    <a:lnTo>
                      <a:pt x="9511" y="20000"/>
                    </a:lnTo>
                    <a:lnTo>
                      <a:pt x="10106" y="20266"/>
                    </a:lnTo>
                    <a:lnTo>
                      <a:pt x="10502" y="20533"/>
                    </a:lnTo>
                    <a:lnTo>
                      <a:pt x="10700" y="20800"/>
                    </a:lnTo>
                    <a:lnTo>
                      <a:pt x="10899" y="20800"/>
                    </a:lnTo>
                    <a:lnTo>
                      <a:pt x="10899" y="20533"/>
                    </a:lnTo>
                    <a:lnTo>
                      <a:pt x="11295" y="20266"/>
                    </a:lnTo>
                    <a:lnTo>
                      <a:pt x="11691" y="19733"/>
                    </a:lnTo>
                    <a:lnTo>
                      <a:pt x="12088" y="19733"/>
                    </a:lnTo>
                    <a:lnTo>
                      <a:pt x="12484" y="19466"/>
                    </a:lnTo>
                    <a:lnTo>
                      <a:pt x="12880" y="19733"/>
                    </a:lnTo>
                    <a:lnTo>
                      <a:pt x="13277" y="19466"/>
                    </a:lnTo>
                    <a:lnTo>
                      <a:pt x="14267" y="19200"/>
                    </a:lnTo>
                    <a:lnTo>
                      <a:pt x="15258" y="19200"/>
                    </a:lnTo>
                    <a:lnTo>
                      <a:pt x="16447" y="19733"/>
                    </a:lnTo>
                    <a:lnTo>
                      <a:pt x="16645" y="19733"/>
                    </a:lnTo>
                    <a:lnTo>
                      <a:pt x="16844" y="19466"/>
                    </a:lnTo>
                    <a:lnTo>
                      <a:pt x="18033" y="18666"/>
                    </a:lnTo>
                    <a:lnTo>
                      <a:pt x="19023" y="18666"/>
                    </a:lnTo>
                    <a:lnTo>
                      <a:pt x="19420" y="15733"/>
                    </a:lnTo>
                    <a:lnTo>
                      <a:pt x="19420" y="15466"/>
                    </a:lnTo>
                    <a:lnTo>
                      <a:pt x="19618" y="14933"/>
                    </a:lnTo>
                    <a:lnTo>
                      <a:pt x="19618" y="14400"/>
                    </a:lnTo>
                    <a:lnTo>
                      <a:pt x="20807" y="12800"/>
                    </a:lnTo>
                    <a:lnTo>
                      <a:pt x="20807" y="8800"/>
                    </a:lnTo>
                    <a:lnTo>
                      <a:pt x="21005" y="6933"/>
                    </a:lnTo>
                    <a:lnTo>
                      <a:pt x="21600" y="5866"/>
                    </a:lnTo>
                    <a:lnTo>
                      <a:pt x="21401" y="5866"/>
                    </a:lnTo>
                    <a:lnTo>
                      <a:pt x="21401" y="5333"/>
                    </a:lnTo>
                    <a:lnTo>
                      <a:pt x="21203" y="4800"/>
                    </a:lnTo>
                    <a:lnTo>
                      <a:pt x="20807" y="3199"/>
                    </a:lnTo>
                    <a:lnTo>
                      <a:pt x="20807" y="1866"/>
                    </a:lnTo>
                    <a:lnTo>
                      <a:pt x="18033" y="2133"/>
                    </a:lnTo>
                    <a:lnTo>
                      <a:pt x="18033" y="1866"/>
                    </a:lnTo>
                    <a:lnTo>
                      <a:pt x="17834" y="1599"/>
                    </a:lnTo>
                    <a:lnTo>
                      <a:pt x="17636" y="1066"/>
                    </a:lnTo>
                    <a:lnTo>
                      <a:pt x="17240" y="533"/>
                    </a:lnTo>
                    <a:lnTo>
                      <a:pt x="16447" y="0"/>
                    </a:lnTo>
                    <a:lnTo>
                      <a:pt x="16051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88" name="AutoShape 148"/>
              <p:cNvSpPr>
                <a:spLocks/>
              </p:cNvSpPr>
              <p:nvPr/>
            </p:nvSpPr>
            <p:spPr bwMode="auto">
              <a:xfrm>
                <a:off x="588337" y="288860"/>
                <a:ext cx="183362" cy="280910"/>
              </a:xfrm>
              <a:custGeom>
                <a:avLst/>
                <a:gdLst>
                  <a:gd name="T0" fmla="*/ 91681 w 21600"/>
                  <a:gd name="T1" fmla="*/ 140455 h 21600"/>
                  <a:gd name="T2" fmla="*/ 91681 w 21600"/>
                  <a:gd name="T3" fmla="*/ 140455 h 21600"/>
                  <a:gd name="T4" fmla="*/ 91681 w 21600"/>
                  <a:gd name="T5" fmla="*/ 140455 h 21600"/>
                  <a:gd name="T6" fmla="*/ 91681 w 21600"/>
                  <a:gd name="T7" fmla="*/ 14045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3085" y="0"/>
                    </a:moveTo>
                    <a:lnTo>
                      <a:pt x="21599" y="4686"/>
                    </a:lnTo>
                    <a:lnTo>
                      <a:pt x="21257" y="9169"/>
                    </a:lnTo>
                    <a:lnTo>
                      <a:pt x="20914" y="9169"/>
                    </a:lnTo>
                    <a:lnTo>
                      <a:pt x="20571" y="8966"/>
                    </a:lnTo>
                    <a:lnTo>
                      <a:pt x="19885" y="8966"/>
                    </a:lnTo>
                    <a:lnTo>
                      <a:pt x="19199" y="9169"/>
                    </a:lnTo>
                    <a:lnTo>
                      <a:pt x="18857" y="9169"/>
                    </a:lnTo>
                    <a:lnTo>
                      <a:pt x="18514" y="9373"/>
                    </a:lnTo>
                    <a:lnTo>
                      <a:pt x="18171" y="9781"/>
                    </a:lnTo>
                    <a:lnTo>
                      <a:pt x="18171" y="10596"/>
                    </a:lnTo>
                    <a:lnTo>
                      <a:pt x="17828" y="11003"/>
                    </a:lnTo>
                    <a:lnTo>
                      <a:pt x="17485" y="11207"/>
                    </a:lnTo>
                    <a:lnTo>
                      <a:pt x="17142" y="11207"/>
                    </a:lnTo>
                    <a:lnTo>
                      <a:pt x="16800" y="11615"/>
                    </a:lnTo>
                    <a:lnTo>
                      <a:pt x="16457" y="11818"/>
                    </a:lnTo>
                    <a:lnTo>
                      <a:pt x="16800" y="12226"/>
                    </a:lnTo>
                    <a:lnTo>
                      <a:pt x="16800" y="12633"/>
                    </a:lnTo>
                    <a:lnTo>
                      <a:pt x="17485" y="13041"/>
                    </a:lnTo>
                    <a:lnTo>
                      <a:pt x="17828" y="13449"/>
                    </a:lnTo>
                    <a:lnTo>
                      <a:pt x="17828" y="13652"/>
                    </a:lnTo>
                    <a:lnTo>
                      <a:pt x="17485" y="14060"/>
                    </a:lnTo>
                    <a:lnTo>
                      <a:pt x="17485" y="15690"/>
                    </a:lnTo>
                    <a:lnTo>
                      <a:pt x="17828" y="16098"/>
                    </a:lnTo>
                    <a:lnTo>
                      <a:pt x="17828" y="16505"/>
                    </a:lnTo>
                    <a:lnTo>
                      <a:pt x="18171" y="17116"/>
                    </a:lnTo>
                    <a:lnTo>
                      <a:pt x="18514" y="17524"/>
                    </a:lnTo>
                    <a:lnTo>
                      <a:pt x="18514" y="17932"/>
                    </a:lnTo>
                    <a:lnTo>
                      <a:pt x="17828" y="18135"/>
                    </a:lnTo>
                    <a:lnTo>
                      <a:pt x="17142" y="18135"/>
                    </a:lnTo>
                    <a:lnTo>
                      <a:pt x="15771" y="18543"/>
                    </a:lnTo>
                    <a:lnTo>
                      <a:pt x="15085" y="18950"/>
                    </a:lnTo>
                    <a:lnTo>
                      <a:pt x="14742" y="19358"/>
                    </a:lnTo>
                    <a:lnTo>
                      <a:pt x="14742" y="19766"/>
                    </a:lnTo>
                    <a:lnTo>
                      <a:pt x="14399" y="20173"/>
                    </a:lnTo>
                    <a:lnTo>
                      <a:pt x="14057" y="20377"/>
                    </a:lnTo>
                    <a:lnTo>
                      <a:pt x="12685" y="20784"/>
                    </a:lnTo>
                    <a:lnTo>
                      <a:pt x="11657" y="20784"/>
                    </a:lnTo>
                    <a:lnTo>
                      <a:pt x="11657" y="20581"/>
                    </a:lnTo>
                    <a:lnTo>
                      <a:pt x="10971" y="20581"/>
                    </a:lnTo>
                    <a:lnTo>
                      <a:pt x="10285" y="20377"/>
                    </a:lnTo>
                    <a:lnTo>
                      <a:pt x="9942" y="20581"/>
                    </a:lnTo>
                    <a:lnTo>
                      <a:pt x="9942" y="20784"/>
                    </a:lnTo>
                    <a:lnTo>
                      <a:pt x="9599" y="20784"/>
                    </a:lnTo>
                    <a:lnTo>
                      <a:pt x="7885" y="21192"/>
                    </a:lnTo>
                    <a:lnTo>
                      <a:pt x="5485" y="21396"/>
                    </a:lnTo>
                    <a:lnTo>
                      <a:pt x="2057" y="21600"/>
                    </a:lnTo>
                    <a:lnTo>
                      <a:pt x="2057" y="21396"/>
                    </a:lnTo>
                    <a:lnTo>
                      <a:pt x="1714" y="20988"/>
                    </a:lnTo>
                    <a:lnTo>
                      <a:pt x="1714" y="20784"/>
                    </a:lnTo>
                    <a:lnTo>
                      <a:pt x="1028" y="20581"/>
                    </a:lnTo>
                    <a:lnTo>
                      <a:pt x="1028" y="20377"/>
                    </a:lnTo>
                    <a:lnTo>
                      <a:pt x="685" y="20173"/>
                    </a:lnTo>
                    <a:lnTo>
                      <a:pt x="342" y="19766"/>
                    </a:lnTo>
                    <a:lnTo>
                      <a:pt x="342" y="18747"/>
                    </a:lnTo>
                    <a:lnTo>
                      <a:pt x="685" y="18747"/>
                    </a:lnTo>
                    <a:lnTo>
                      <a:pt x="1028" y="18950"/>
                    </a:lnTo>
                    <a:lnTo>
                      <a:pt x="1371" y="18747"/>
                    </a:lnTo>
                    <a:lnTo>
                      <a:pt x="2057" y="18747"/>
                    </a:lnTo>
                    <a:lnTo>
                      <a:pt x="2400" y="18543"/>
                    </a:lnTo>
                    <a:lnTo>
                      <a:pt x="3085" y="18339"/>
                    </a:lnTo>
                    <a:lnTo>
                      <a:pt x="3085" y="17524"/>
                    </a:lnTo>
                    <a:lnTo>
                      <a:pt x="2742" y="17116"/>
                    </a:lnTo>
                    <a:lnTo>
                      <a:pt x="2057" y="15894"/>
                    </a:lnTo>
                    <a:lnTo>
                      <a:pt x="2057" y="14875"/>
                    </a:lnTo>
                    <a:lnTo>
                      <a:pt x="2400" y="14671"/>
                    </a:lnTo>
                    <a:lnTo>
                      <a:pt x="2057" y="14264"/>
                    </a:lnTo>
                    <a:lnTo>
                      <a:pt x="2057" y="13856"/>
                    </a:lnTo>
                    <a:lnTo>
                      <a:pt x="1714" y="13449"/>
                    </a:lnTo>
                    <a:lnTo>
                      <a:pt x="1714" y="13245"/>
                    </a:lnTo>
                    <a:lnTo>
                      <a:pt x="1371" y="13245"/>
                    </a:lnTo>
                    <a:lnTo>
                      <a:pt x="685" y="12837"/>
                    </a:lnTo>
                    <a:lnTo>
                      <a:pt x="0" y="13041"/>
                    </a:lnTo>
                    <a:lnTo>
                      <a:pt x="0" y="12633"/>
                    </a:lnTo>
                    <a:lnTo>
                      <a:pt x="342" y="12226"/>
                    </a:lnTo>
                    <a:lnTo>
                      <a:pt x="685" y="11615"/>
                    </a:lnTo>
                    <a:lnTo>
                      <a:pt x="1028" y="10596"/>
                    </a:lnTo>
                    <a:lnTo>
                      <a:pt x="685" y="10596"/>
                    </a:lnTo>
                    <a:lnTo>
                      <a:pt x="685" y="10188"/>
                    </a:lnTo>
                    <a:lnTo>
                      <a:pt x="1371" y="9373"/>
                    </a:lnTo>
                    <a:lnTo>
                      <a:pt x="3085" y="8354"/>
                    </a:lnTo>
                    <a:lnTo>
                      <a:pt x="3085" y="5094"/>
                    </a:lnTo>
                    <a:lnTo>
                      <a:pt x="3428" y="3871"/>
                    </a:lnTo>
                    <a:lnTo>
                      <a:pt x="4457" y="3056"/>
                    </a:lnTo>
                    <a:lnTo>
                      <a:pt x="4114" y="3056"/>
                    </a:lnTo>
                    <a:lnTo>
                      <a:pt x="4114" y="2649"/>
                    </a:lnTo>
                    <a:lnTo>
                      <a:pt x="3771" y="2241"/>
                    </a:lnTo>
                    <a:lnTo>
                      <a:pt x="3428" y="1630"/>
                    </a:lnTo>
                    <a:lnTo>
                      <a:pt x="3085" y="1222"/>
                    </a:lnTo>
                    <a:lnTo>
                      <a:pt x="3085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89" name="AutoShape 149"/>
              <p:cNvSpPr>
                <a:spLocks/>
              </p:cNvSpPr>
              <p:nvPr/>
            </p:nvSpPr>
            <p:spPr bwMode="auto">
              <a:xfrm>
                <a:off x="730804" y="296810"/>
                <a:ext cx="317915" cy="331262"/>
              </a:xfrm>
              <a:custGeom>
                <a:avLst/>
                <a:gdLst>
                  <a:gd name="T0" fmla="*/ 158958 w 21600"/>
                  <a:gd name="T1" fmla="*/ 165631 h 21600"/>
                  <a:gd name="T2" fmla="*/ 158958 w 21600"/>
                  <a:gd name="T3" fmla="*/ 165631 h 21600"/>
                  <a:gd name="T4" fmla="*/ 158958 w 21600"/>
                  <a:gd name="T5" fmla="*/ 165631 h 21600"/>
                  <a:gd name="T6" fmla="*/ 158958 w 21600"/>
                  <a:gd name="T7" fmla="*/ 16563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627" y="0"/>
                    </a:moveTo>
                    <a:lnTo>
                      <a:pt x="18627" y="172"/>
                    </a:lnTo>
                    <a:lnTo>
                      <a:pt x="18429" y="345"/>
                    </a:lnTo>
                    <a:lnTo>
                      <a:pt x="18231" y="691"/>
                    </a:lnTo>
                    <a:lnTo>
                      <a:pt x="17834" y="1036"/>
                    </a:lnTo>
                    <a:lnTo>
                      <a:pt x="16645" y="1728"/>
                    </a:lnTo>
                    <a:lnTo>
                      <a:pt x="15853" y="1900"/>
                    </a:lnTo>
                    <a:lnTo>
                      <a:pt x="2774" y="1900"/>
                    </a:lnTo>
                    <a:lnTo>
                      <a:pt x="2774" y="7084"/>
                    </a:lnTo>
                    <a:lnTo>
                      <a:pt x="1783" y="7084"/>
                    </a:lnTo>
                    <a:lnTo>
                      <a:pt x="990" y="7430"/>
                    </a:lnTo>
                    <a:lnTo>
                      <a:pt x="990" y="7776"/>
                    </a:lnTo>
                    <a:lnTo>
                      <a:pt x="792" y="8121"/>
                    </a:lnTo>
                    <a:lnTo>
                      <a:pt x="792" y="8467"/>
                    </a:lnTo>
                    <a:lnTo>
                      <a:pt x="594" y="8640"/>
                    </a:lnTo>
                    <a:lnTo>
                      <a:pt x="594" y="8812"/>
                    </a:lnTo>
                    <a:lnTo>
                      <a:pt x="0" y="9331"/>
                    </a:lnTo>
                    <a:lnTo>
                      <a:pt x="0" y="9849"/>
                    </a:lnTo>
                    <a:lnTo>
                      <a:pt x="396" y="10540"/>
                    </a:lnTo>
                    <a:lnTo>
                      <a:pt x="594" y="10713"/>
                    </a:lnTo>
                    <a:lnTo>
                      <a:pt x="594" y="11750"/>
                    </a:lnTo>
                    <a:lnTo>
                      <a:pt x="396" y="12096"/>
                    </a:lnTo>
                    <a:lnTo>
                      <a:pt x="396" y="12614"/>
                    </a:lnTo>
                    <a:lnTo>
                      <a:pt x="1188" y="14687"/>
                    </a:lnTo>
                    <a:lnTo>
                      <a:pt x="1585" y="15379"/>
                    </a:lnTo>
                    <a:lnTo>
                      <a:pt x="2377" y="16070"/>
                    </a:lnTo>
                    <a:lnTo>
                      <a:pt x="2576" y="16415"/>
                    </a:lnTo>
                    <a:lnTo>
                      <a:pt x="3170" y="16934"/>
                    </a:lnTo>
                    <a:lnTo>
                      <a:pt x="3765" y="17625"/>
                    </a:lnTo>
                    <a:lnTo>
                      <a:pt x="4359" y="18489"/>
                    </a:lnTo>
                    <a:lnTo>
                      <a:pt x="4954" y="19180"/>
                    </a:lnTo>
                    <a:lnTo>
                      <a:pt x="5350" y="19699"/>
                    </a:lnTo>
                    <a:lnTo>
                      <a:pt x="5350" y="19871"/>
                    </a:lnTo>
                    <a:lnTo>
                      <a:pt x="5548" y="19871"/>
                    </a:lnTo>
                    <a:lnTo>
                      <a:pt x="6143" y="20390"/>
                    </a:lnTo>
                    <a:lnTo>
                      <a:pt x="6539" y="20563"/>
                    </a:lnTo>
                    <a:lnTo>
                      <a:pt x="7133" y="20736"/>
                    </a:lnTo>
                    <a:lnTo>
                      <a:pt x="7728" y="20736"/>
                    </a:lnTo>
                    <a:lnTo>
                      <a:pt x="7926" y="20908"/>
                    </a:lnTo>
                    <a:lnTo>
                      <a:pt x="8322" y="21081"/>
                    </a:lnTo>
                    <a:lnTo>
                      <a:pt x="8719" y="21599"/>
                    </a:lnTo>
                    <a:lnTo>
                      <a:pt x="13673" y="21599"/>
                    </a:lnTo>
                    <a:lnTo>
                      <a:pt x="15060" y="21427"/>
                    </a:lnTo>
                    <a:lnTo>
                      <a:pt x="16645" y="21254"/>
                    </a:lnTo>
                    <a:lnTo>
                      <a:pt x="17834" y="21081"/>
                    </a:lnTo>
                    <a:lnTo>
                      <a:pt x="18231" y="20736"/>
                    </a:lnTo>
                    <a:lnTo>
                      <a:pt x="18033" y="19180"/>
                    </a:lnTo>
                    <a:lnTo>
                      <a:pt x="17834" y="19180"/>
                    </a:lnTo>
                    <a:lnTo>
                      <a:pt x="17438" y="18489"/>
                    </a:lnTo>
                    <a:lnTo>
                      <a:pt x="17042" y="18143"/>
                    </a:lnTo>
                    <a:lnTo>
                      <a:pt x="16645" y="17625"/>
                    </a:lnTo>
                    <a:lnTo>
                      <a:pt x="15655" y="16761"/>
                    </a:lnTo>
                    <a:lnTo>
                      <a:pt x="15456" y="16761"/>
                    </a:lnTo>
                    <a:lnTo>
                      <a:pt x="15060" y="16415"/>
                    </a:lnTo>
                    <a:lnTo>
                      <a:pt x="15060" y="15897"/>
                    </a:lnTo>
                    <a:lnTo>
                      <a:pt x="15456" y="15724"/>
                    </a:lnTo>
                    <a:lnTo>
                      <a:pt x="15456" y="13651"/>
                    </a:lnTo>
                    <a:lnTo>
                      <a:pt x="15853" y="12960"/>
                    </a:lnTo>
                    <a:lnTo>
                      <a:pt x="16249" y="12441"/>
                    </a:lnTo>
                    <a:lnTo>
                      <a:pt x="16645" y="11750"/>
                    </a:lnTo>
                    <a:lnTo>
                      <a:pt x="17438" y="11232"/>
                    </a:lnTo>
                    <a:lnTo>
                      <a:pt x="17636" y="11059"/>
                    </a:lnTo>
                    <a:lnTo>
                      <a:pt x="18033" y="10195"/>
                    </a:lnTo>
                    <a:lnTo>
                      <a:pt x="18627" y="9331"/>
                    </a:lnTo>
                    <a:lnTo>
                      <a:pt x="18627" y="8467"/>
                    </a:lnTo>
                    <a:lnTo>
                      <a:pt x="19023" y="8121"/>
                    </a:lnTo>
                    <a:lnTo>
                      <a:pt x="19222" y="7776"/>
                    </a:lnTo>
                    <a:lnTo>
                      <a:pt x="19618" y="7430"/>
                    </a:lnTo>
                    <a:lnTo>
                      <a:pt x="19816" y="7084"/>
                    </a:lnTo>
                    <a:lnTo>
                      <a:pt x="20212" y="6912"/>
                    </a:lnTo>
                    <a:lnTo>
                      <a:pt x="20411" y="6739"/>
                    </a:lnTo>
                    <a:lnTo>
                      <a:pt x="20609" y="6739"/>
                    </a:lnTo>
                    <a:lnTo>
                      <a:pt x="21005" y="6566"/>
                    </a:lnTo>
                    <a:lnTo>
                      <a:pt x="21203" y="6220"/>
                    </a:lnTo>
                    <a:lnTo>
                      <a:pt x="21600" y="5875"/>
                    </a:lnTo>
                    <a:lnTo>
                      <a:pt x="21600" y="5702"/>
                    </a:lnTo>
                    <a:lnTo>
                      <a:pt x="21401" y="5529"/>
                    </a:lnTo>
                    <a:lnTo>
                      <a:pt x="21203" y="5184"/>
                    </a:lnTo>
                    <a:lnTo>
                      <a:pt x="21005" y="4665"/>
                    </a:lnTo>
                    <a:lnTo>
                      <a:pt x="20807" y="4320"/>
                    </a:lnTo>
                    <a:lnTo>
                      <a:pt x="20411" y="3801"/>
                    </a:lnTo>
                    <a:lnTo>
                      <a:pt x="20212" y="3456"/>
                    </a:lnTo>
                    <a:lnTo>
                      <a:pt x="20212" y="3283"/>
                    </a:lnTo>
                    <a:lnTo>
                      <a:pt x="20014" y="2937"/>
                    </a:lnTo>
                    <a:lnTo>
                      <a:pt x="19816" y="2764"/>
                    </a:lnTo>
                    <a:lnTo>
                      <a:pt x="19816" y="1900"/>
                    </a:lnTo>
                    <a:lnTo>
                      <a:pt x="19618" y="1555"/>
                    </a:lnTo>
                    <a:lnTo>
                      <a:pt x="19420" y="1036"/>
                    </a:lnTo>
                    <a:lnTo>
                      <a:pt x="19023" y="691"/>
                    </a:lnTo>
                    <a:lnTo>
                      <a:pt x="18627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90" name="AutoShape 150"/>
              <p:cNvSpPr>
                <a:spLocks/>
              </p:cNvSpPr>
              <p:nvPr/>
            </p:nvSpPr>
            <p:spPr bwMode="auto">
              <a:xfrm>
                <a:off x="525018" y="620121"/>
                <a:ext cx="127958" cy="161657"/>
              </a:xfrm>
              <a:custGeom>
                <a:avLst/>
                <a:gdLst>
                  <a:gd name="T0" fmla="*/ 63979 w 21600"/>
                  <a:gd name="T1" fmla="*/ 80829 h 21600"/>
                  <a:gd name="T2" fmla="*/ 63979 w 21600"/>
                  <a:gd name="T3" fmla="*/ 80829 h 21600"/>
                  <a:gd name="T4" fmla="*/ 63979 w 21600"/>
                  <a:gd name="T5" fmla="*/ 80829 h 21600"/>
                  <a:gd name="T6" fmla="*/ 63979 w 21600"/>
                  <a:gd name="T7" fmla="*/ 8082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454" y="21245"/>
                    </a:moveTo>
                    <a:lnTo>
                      <a:pt x="2945" y="21600"/>
                    </a:lnTo>
                    <a:lnTo>
                      <a:pt x="2454" y="21245"/>
                    </a:lnTo>
                    <a:lnTo>
                      <a:pt x="0" y="19121"/>
                    </a:lnTo>
                    <a:lnTo>
                      <a:pt x="0" y="18413"/>
                    </a:lnTo>
                    <a:lnTo>
                      <a:pt x="1472" y="17350"/>
                    </a:lnTo>
                    <a:lnTo>
                      <a:pt x="1472" y="16996"/>
                    </a:lnTo>
                    <a:lnTo>
                      <a:pt x="1963" y="16996"/>
                    </a:lnTo>
                    <a:lnTo>
                      <a:pt x="2454" y="16288"/>
                    </a:lnTo>
                    <a:lnTo>
                      <a:pt x="3436" y="16288"/>
                    </a:lnTo>
                    <a:lnTo>
                      <a:pt x="4418" y="15934"/>
                    </a:lnTo>
                    <a:lnTo>
                      <a:pt x="4909" y="14872"/>
                    </a:lnTo>
                    <a:lnTo>
                      <a:pt x="5400" y="15934"/>
                    </a:lnTo>
                    <a:lnTo>
                      <a:pt x="6872" y="15934"/>
                    </a:lnTo>
                    <a:lnTo>
                      <a:pt x="7854" y="15580"/>
                    </a:lnTo>
                    <a:lnTo>
                      <a:pt x="10800" y="14872"/>
                    </a:lnTo>
                    <a:lnTo>
                      <a:pt x="11290" y="14518"/>
                    </a:lnTo>
                    <a:lnTo>
                      <a:pt x="11781" y="14518"/>
                    </a:lnTo>
                    <a:lnTo>
                      <a:pt x="11781" y="13809"/>
                    </a:lnTo>
                    <a:lnTo>
                      <a:pt x="12272" y="13101"/>
                    </a:lnTo>
                    <a:lnTo>
                      <a:pt x="12272" y="10268"/>
                    </a:lnTo>
                    <a:lnTo>
                      <a:pt x="10800" y="10268"/>
                    </a:lnTo>
                    <a:lnTo>
                      <a:pt x="10800" y="8498"/>
                    </a:lnTo>
                    <a:lnTo>
                      <a:pt x="11781" y="8498"/>
                    </a:lnTo>
                    <a:lnTo>
                      <a:pt x="11781" y="7436"/>
                    </a:lnTo>
                    <a:lnTo>
                      <a:pt x="12272" y="7081"/>
                    </a:lnTo>
                    <a:lnTo>
                      <a:pt x="12272" y="6373"/>
                    </a:lnTo>
                    <a:lnTo>
                      <a:pt x="11781" y="6019"/>
                    </a:lnTo>
                    <a:lnTo>
                      <a:pt x="7363" y="5665"/>
                    </a:lnTo>
                    <a:lnTo>
                      <a:pt x="6872" y="4957"/>
                    </a:lnTo>
                    <a:lnTo>
                      <a:pt x="6872" y="3895"/>
                    </a:lnTo>
                    <a:lnTo>
                      <a:pt x="10309" y="3895"/>
                    </a:lnTo>
                    <a:lnTo>
                      <a:pt x="13745" y="3540"/>
                    </a:lnTo>
                    <a:lnTo>
                      <a:pt x="16199" y="3540"/>
                    </a:lnTo>
                    <a:lnTo>
                      <a:pt x="17672" y="3895"/>
                    </a:lnTo>
                    <a:lnTo>
                      <a:pt x="17672" y="3186"/>
                    </a:lnTo>
                    <a:lnTo>
                      <a:pt x="17181" y="2832"/>
                    </a:lnTo>
                    <a:lnTo>
                      <a:pt x="18163" y="1416"/>
                    </a:lnTo>
                    <a:lnTo>
                      <a:pt x="19145" y="1062"/>
                    </a:lnTo>
                    <a:lnTo>
                      <a:pt x="19636" y="1062"/>
                    </a:lnTo>
                    <a:lnTo>
                      <a:pt x="21109" y="0"/>
                    </a:lnTo>
                    <a:lnTo>
                      <a:pt x="21599" y="0"/>
                    </a:lnTo>
                    <a:lnTo>
                      <a:pt x="21599" y="3186"/>
                    </a:lnTo>
                    <a:lnTo>
                      <a:pt x="21109" y="4249"/>
                    </a:lnTo>
                    <a:lnTo>
                      <a:pt x="21109" y="8498"/>
                    </a:lnTo>
                    <a:lnTo>
                      <a:pt x="20618" y="9560"/>
                    </a:lnTo>
                    <a:lnTo>
                      <a:pt x="20618" y="10622"/>
                    </a:lnTo>
                    <a:lnTo>
                      <a:pt x="20127" y="11685"/>
                    </a:lnTo>
                    <a:lnTo>
                      <a:pt x="19636" y="12039"/>
                    </a:lnTo>
                    <a:lnTo>
                      <a:pt x="19636" y="12393"/>
                    </a:lnTo>
                    <a:lnTo>
                      <a:pt x="19145" y="12747"/>
                    </a:lnTo>
                    <a:lnTo>
                      <a:pt x="18654" y="13809"/>
                    </a:lnTo>
                    <a:lnTo>
                      <a:pt x="18163" y="14518"/>
                    </a:lnTo>
                    <a:lnTo>
                      <a:pt x="17672" y="15580"/>
                    </a:lnTo>
                    <a:lnTo>
                      <a:pt x="16690" y="16996"/>
                    </a:lnTo>
                    <a:lnTo>
                      <a:pt x="16199" y="17350"/>
                    </a:lnTo>
                    <a:lnTo>
                      <a:pt x="16199" y="17704"/>
                    </a:lnTo>
                    <a:lnTo>
                      <a:pt x="15709" y="18059"/>
                    </a:lnTo>
                    <a:lnTo>
                      <a:pt x="14727" y="19475"/>
                    </a:lnTo>
                    <a:lnTo>
                      <a:pt x="13745" y="19829"/>
                    </a:lnTo>
                    <a:lnTo>
                      <a:pt x="12272" y="19829"/>
                    </a:lnTo>
                    <a:lnTo>
                      <a:pt x="11290" y="19475"/>
                    </a:lnTo>
                    <a:lnTo>
                      <a:pt x="10800" y="19829"/>
                    </a:lnTo>
                    <a:lnTo>
                      <a:pt x="10309" y="19829"/>
                    </a:lnTo>
                    <a:lnTo>
                      <a:pt x="9327" y="20537"/>
                    </a:lnTo>
                    <a:lnTo>
                      <a:pt x="8345" y="20183"/>
                    </a:lnTo>
                    <a:lnTo>
                      <a:pt x="8345" y="19829"/>
                    </a:lnTo>
                    <a:lnTo>
                      <a:pt x="6872" y="19829"/>
                    </a:lnTo>
                    <a:lnTo>
                      <a:pt x="5890" y="20183"/>
                    </a:lnTo>
                    <a:lnTo>
                      <a:pt x="4418" y="20537"/>
                    </a:lnTo>
                    <a:lnTo>
                      <a:pt x="2454" y="21245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91" name="AutoShape 151"/>
              <p:cNvSpPr>
                <a:spLocks/>
              </p:cNvSpPr>
              <p:nvPr/>
            </p:nvSpPr>
            <p:spPr bwMode="auto">
              <a:xfrm>
                <a:off x="539529" y="805628"/>
                <a:ext cx="188638" cy="206708"/>
              </a:xfrm>
              <a:custGeom>
                <a:avLst/>
                <a:gdLst>
                  <a:gd name="T0" fmla="*/ 94319 w 21600"/>
                  <a:gd name="T1" fmla="*/ 103354 h 21600"/>
                  <a:gd name="T2" fmla="*/ 94319 w 21600"/>
                  <a:gd name="T3" fmla="*/ 103354 h 21600"/>
                  <a:gd name="T4" fmla="*/ 94319 w 21600"/>
                  <a:gd name="T5" fmla="*/ 103354 h 21600"/>
                  <a:gd name="T6" fmla="*/ 94319 w 21600"/>
                  <a:gd name="T7" fmla="*/ 10335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996" y="553"/>
                    </a:moveTo>
                    <a:lnTo>
                      <a:pt x="3987" y="276"/>
                    </a:lnTo>
                    <a:lnTo>
                      <a:pt x="5316" y="0"/>
                    </a:lnTo>
                    <a:lnTo>
                      <a:pt x="9304" y="0"/>
                    </a:lnTo>
                    <a:lnTo>
                      <a:pt x="10633" y="3323"/>
                    </a:lnTo>
                    <a:lnTo>
                      <a:pt x="14289" y="3600"/>
                    </a:lnTo>
                    <a:lnTo>
                      <a:pt x="14289" y="2492"/>
                    </a:lnTo>
                    <a:lnTo>
                      <a:pt x="14621" y="1938"/>
                    </a:lnTo>
                    <a:lnTo>
                      <a:pt x="16947" y="1661"/>
                    </a:lnTo>
                    <a:lnTo>
                      <a:pt x="16947" y="2492"/>
                    </a:lnTo>
                    <a:lnTo>
                      <a:pt x="18609" y="2492"/>
                    </a:lnTo>
                    <a:lnTo>
                      <a:pt x="18609" y="4707"/>
                    </a:lnTo>
                    <a:lnTo>
                      <a:pt x="19273" y="5815"/>
                    </a:lnTo>
                    <a:lnTo>
                      <a:pt x="19273" y="7200"/>
                    </a:lnTo>
                    <a:lnTo>
                      <a:pt x="18941" y="7753"/>
                    </a:lnTo>
                    <a:lnTo>
                      <a:pt x="18941" y="8307"/>
                    </a:lnTo>
                    <a:lnTo>
                      <a:pt x="21267" y="8584"/>
                    </a:lnTo>
                    <a:lnTo>
                      <a:pt x="21267" y="12184"/>
                    </a:lnTo>
                    <a:lnTo>
                      <a:pt x="18609" y="12461"/>
                    </a:lnTo>
                    <a:lnTo>
                      <a:pt x="18609" y="18830"/>
                    </a:lnTo>
                    <a:lnTo>
                      <a:pt x="19273" y="19384"/>
                    </a:lnTo>
                    <a:lnTo>
                      <a:pt x="19606" y="19938"/>
                    </a:lnTo>
                    <a:lnTo>
                      <a:pt x="21600" y="21046"/>
                    </a:lnTo>
                    <a:lnTo>
                      <a:pt x="20270" y="21046"/>
                    </a:lnTo>
                    <a:lnTo>
                      <a:pt x="19273" y="21323"/>
                    </a:lnTo>
                    <a:lnTo>
                      <a:pt x="18276" y="21323"/>
                    </a:lnTo>
                    <a:lnTo>
                      <a:pt x="17612" y="21599"/>
                    </a:lnTo>
                    <a:lnTo>
                      <a:pt x="15286" y="21599"/>
                    </a:lnTo>
                    <a:lnTo>
                      <a:pt x="14621" y="21323"/>
                    </a:lnTo>
                    <a:lnTo>
                      <a:pt x="13624" y="21323"/>
                    </a:lnTo>
                    <a:lnTo>
                      <a:pt x="12960" y="21046"/>
                    </a:lnTo>
                    <a:lnTo>
                      <a:pt x="12627" y="20769"/>
                    </a:lnTo>
                    <a:lnTo>
                      <a:pt x="3987" y="20769"/>
                    </a:lnTo>
                    <a:lnTo>
                      <a:pt x="3655" y="20492"/>
                    </a:lnTo>
                    <a:lnTo>
                      <a:pt x="3323" y="19938"/>
                    </a:lnTo>
                    <a:lnTo>
                      <a:pt x="2990" y="19938"/>
                    </a:lnTo>
                    <a:lnTo>
                      <a:pt x="2658" y="19661"/>
                    </a:lnTo>
                    <a:lnTo>
                      <a:pt x="996" y="19661"/>
                    </a:lnTo>
                    <a:lnTo>
                      <a:pt x="0" y="19938"/>
                    </a:lnTo>
                    <a:lnTo>
                      <a:pt x="332" y="19384"/>
                    </a:lnTo>
                    <a:lnTo>
                      <a:pt x="664" y="17999"/>
                    </a:lnTo>
                    <a:lnTo>
                      <a:pt x="996" y="16338"/>
                    </a:lnTo>
                    <a:lnTo>
                      <a:pt x="1661" y="14953"/>
                    </a:lnTo>
                    <a:lnTo>
                      <a:pt x="1661" y="13569"/>
                    </a:lnTo>
                    <a:lnTo>
                      <a:pt x="2326" y="12461"/>
                    </a:lnTo>
                    <a:lnTo>
                      <a:pt x="2658" y="11353"/>
                    </a:lnTo>
                    <a:lnTo>
                      <a:pt x="3323" y="10523"/>
                    </a:lnTo>
                    <a:lnTo>
                      <a:pt x="3987" y="9415"/>
                    </a:lnTo>
                    <a:lnTo>
                      <a:pt x="4319" y="9415"/>
                    </a:lnTo>
                    <a:lnTo>
                      <a:pt x="4652" y="9138"/>
                    </a:lnTo>
                    <a:lnTo>
                      <a:pt x="4652" y="7476"/>
                    </a:lnTo>
                    <a:lnTo>
                      <a:pt x="3987" y="5261"/>
                    </a:lnTo>
                    <a:lnTo>
                      <a:pt x="2326" y="2215"/>
                    </a:lnTo>
                    <a:lnTo>
                      <a:pt x="996" y="1384"/>
                    </a:lnTo>
                    <a:lnTo>
                      <a:pt x="996" y="553"/>
                    </a:lnTo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92" name="AutoShape 152"/>
              <p:cNvSpPr>
                <a:spLocks/>
              </p:cNvSpPr>
              <p:nvPr/>
            </p:nvSpPr>
            <p:spPr bwMode="auto">
              <a:xfrm>
                <a:off x="544805" y="596270"/>
                <a:ext cx="369361" cy="341863"/>
              </a:xfrm>
              <a:custGeom>
                <a:avLst/>
                <a:gdLst>
                  <a:gd name="T0" fmla="*/ 184680 w 21600"/>
                  <a:gd name="T1" fmla="*/ 170932 h 21600"/>
                  <a:gd name="T2" fmla="*/ 184680 w 21600"/>
                  <a:gd name="T3" fmla="*/ 170932 h 21600"/>
                  <a:gd name="T4" fmla="*/ 184680 w 21600"/>
                  <a:gd name="T5" fmla="*/ 170932 h 21600"/>
                  <a:gd name="T6" fmla="*/ 184680 w 21600"/>
                  <a:gd name="T7" fmla="*/ 17093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2725"/>
                    </a:moveTo>
                    <a:lnTo>
                      <a:pt x="2040" y="11218"/>
                    </a:lnTo>
                    <a:lnTo>
                      <a:pt x="2040" y="11051"/>
                    </a:lnTo>
                    <a:lnTo>
                      <a:pt x="2211" y="11051"/>
                    </a:lnTo>
                    <a:lnTo>
                      <a:pt x="2381" y="10883"/>
                    </a:lnTo>
                    <a:lnTo>
                      <a:pt x="2721" y="10716"/>
                    </a:lnTo>
                    <a:lnTo>
                      <a:pt x="3231" y="10883"/>
                    </a:lnTo>
                    <a:lnTo>
                      <a:pt x="3741" y="10883"/>
                    </a:lnTo>
                    <a:lnTo>
                      <a:pt x="3911" y="10716"/>
                    </a:lnTo>
                    <a:lnTo>
                      <a:pt x="4081" y="10381"/>
                    </a:lnTo>
                    <a:lnTo>
                      <a:pt x="4251" y="10381"/>
                    </a:lnTo>
                    <a:lnTo>
                      <a:pt x="4251" y="10046"/>
                    </a:lnTo>
                    <a:lnTo>
                      <a:pt x="4592" y="9544"/>
                    </a:lnTo>
                    <a:lnTo>
                      <a:pt x="4932" y="8874"/>
                    </a:lnTo>
                    <a:lnTo>
                      <a:pt x="5612" y="7200"/>
                    </a:lnTo>
                    <a:lnTo>
                      <a:pt x="5782" y="7032"/>
                    </a:lnTo>
                    <a:lnTo>
                      <a:pt x="5782" y="6697"/>
                    </a:lnTo>
                    <a:lnTo>
                      <a:pt x="5952" y="6195"/>
                    </a:lnTo>
                    <a:lnTo>
                      <a:pt x="5952" y="6027"/>
                    </a:lnTo>
                    <a:lnTo>
                      <a:pt x="6122" y="5860"/>
                    </a:lnTo>
                    <a:lnTo>
                      <a:pt x="6122" y="3348"/>
                    </a:lnTo>
                    <a:lnTo>
                      <a:pt x="6292" y="2846"/>
                    </a:lnTo>
                    <a:lnTo>
                      <a:pt x="6292" y="2679"/>
                    </a:lnTo>
                    <a:lnTo>
                      <a:pt x="6462" y="2511"/>
                    </a:lnTo>
                    <a:lnTo>
                      <a:pt x="6462" y="2009"/>
                    </a:lnTo>
                    <a:lnTo>
                      <a:pt x="6292" y="1674"/>
                    </a:lnTo>
                    <a:lnTo>
                      <a:pt x="6122" y="1506"/>
                    </a:lnTo>
                    <a:lnTo>
                      <a:pt x="6122" y="1172"/>
                    </a:lnTo>
                    <a:lnTo>
                      <a:pt x="6803" y="502"/>
                    </a:lnTo>
                    <a:lnTo>
                      <a:pt x="7143" y="502"/>
                    </a:lnTo>
                    <a:lnTo>
                      <a:pt x="7653" y="334"/>
                    </a:lnTo>
                    <a:lnTo>
                      <a:pt x="7653" y="502"/>
                    </a:lnTo>
                    <a:lnTo>
                      <a:pt x="7993" y="837"/>
                    </a:lnTo>
                    <a:lnTo>
                      <a:pt x="8163" y="1172"/>
                    </a:lnTo>
                    <a:lnTo>
                      <a:pt x="8163" y="1339"/>
                    </a:lnTo>
                    <a:lnTo>
                      <a:pt x="8333" y="1339"/>
                    </a:lnTo>
                    <a:lnTo>
                      <a:pt x="8503" y="1172"/>
                    </a:lnTo>
                    <a:lnTo>
                      <a:pt x="8844" y="1172"/>
                    </a:lnTo>
                    <a:lnTo>
                      <a:pt x="9354" y="1004"/>
                    </a:lnTo>
                    <a:lnTo>
                      <a:pt x="11055" y="1004"/>
                    </a:lnTo>
                    <a:lnTo>
                      <a:pt x="11395" y="837"/>
                    </a:lnTo>
                    <a:lnTo>
                      <a:pt x="15307" y="0"/>
                    </a:lnTo>
                    <a:lnTo>
                      <a:pt x="15307" y="167"/>
                    </a:lnTo>
                    <a:lnTo>
                      <a:pt x="15987" y="837"/>
                    </a:lnTo>
                    <a:lnTo>
                      <a:pt x="17007" y="1172"/>
                    </a:lnTo>
                    <a:lnTo>
                      <a:pt x="17177" y="1172"/>
                    </a:lnTo>
                    <a:lnTo>
                      <a:pt x="17348" y="1339"/>
                    </a:lnTo>
                    <a:lnTo>
                      <a:pt x="17688" y="1339"/>
                    </a:lnTo>
                    <a:lnTo>
                      <a:pt x="18028" y="1506"/>
                    </a:lnTo>
                    <a:lnTo>
                      <a:pt x="18368" y="2009"/>
                    </a:lnTo>
                    <a:lnTo>
                      <a:pt x="19388" y="2009"/>
                    </a:lnTo>
                    <a:lnTo>
                      <a:pt x="20069" y="2176"/>
                    </a:lnTo>
                    <a:lnTo>
                      <a:pt x="20749" y="2176"/>
                    </a:lnTo>
                    <a:lnTo>
                      <a:pt x="20749" y="2344"/>
                    </a:lnTo>
                    <a:lnTo>
                      <a:pt x="20579" y="2679"/>
                    </a:lnTo>
                    <a:lnTo>
                      <a:pt x="20579" y="3181"/>
                    </a:lnTo>
                    <a:lnTo>
                      <a:pt x="20239" y="3516"/>
                    </a:lnTo>
                    <a:lnTo>
                      <a:pt x="20239" y="4688"/>
                    </a:lnTo>
                    <a:lnTo>
                      <a:pt x="19899" y="5358"/>
                    </a:lnTo>
                    <a:lnTo>
                      <a:pt x="19729" y="5860"/>
                    </a:lnTo>
                    <a:lnTo>
                      <a:pt x="19559" y="6195"/>
                    </a:lnTo>
                    <a:lnTo>
                      <a:pt x="19559" y="8874"/>
                    </a:lnTo>
                    <a:lnTo>
                      <a:pt x="19899" y="9879"/>
                    </a:lnTo>
                    <a:lnTo>
                      <a:pt x="20239" y="11218"/>
                    </a:lnTo>
                    <a:lnTo>
                      <a:pt x="20409" y="12725"/>
                    </a:lnTo>
                    <a:lnTo>
                      <a:pt x="20749" y="14232"/>
                    </a:lnTo>
                    <a:lnTo>
                      <a:pt x="21089" y="15404"/>
                    </a:lnTo>
                    <a:lnTo>
                      <a:pt x="21259" y="16074"/>
                    </a:lnTo>
                    <a:lnTo>
                      <a:pt x="21259" y="16241"/>
                    </a:lnTo>
                    <a:lnTo>
                      <a:pt x="20069" y="16241"/>
                    </a:lnTo>
                    <a:lnTo>
                      <a:pt x="19729" y="16409"/>
                    </a:lnTo>
                    <a:lnTo>
                      <a:pt x="19388" y="16744"/>
                    </a:lnTo>
                    <a:lnTo>
                      <a:pt x="19218" y="17079"/>
                    </a:lnTo>
                    <a:lnTo>
                      <a:pt x="19218" y="17581"/>
                    </a:lnTo>
                    <a:lnTo>
                      <a:pt x="19559" y="18251"/>
                    </a:lnTo>
                    <a:lnTo>
                      <a:pt x="19729" y="18753"/>
                    </a:lnTo>
                    <a:lnTo>
                      <a:pt x="19899" y="19088"/>
                    </a:lnTo>
                    <a:lnTo>
                      <a:pt x="20069" y="19590"/>
                    </a:lnTo>
                    <a:lnTo>
                      <a:pt x="20239" y="19925"/>
                    </a:lnTo>
                    <a:lnTo>
                      <a:pt x="20409" y="20093"/>
                    </a:lnTo>
                    <a:lnTo>
                      <a:pt x="21600" y="20260"/>
                    </a:lnTo>
                    <a:lnTo>
                      <a:pt x="21600" y="21432"/>
                    </a:lnTo>
                    <a:lnTo>
                      <a:pt x="21259" y="21599"/>
                    </a:lnTo>
                    <a:lnTo>
                      <a:pt x="20239" y="21265"/>
                    </a:lnTo>
                    <a:lnTo>
                      <a:pt x="18878" y="20427"/>
                    </a:lnTo>
                    <a:lnTo>
                      <a:pt x="18198" y="19255"/>
                    </a:lnTo>
                    <a:lnTo>
                      <a:pt x="18198" y="19423"/>
                    </a:lnTo>
                    <a:lnTo>
                      <a:pt x="18028" y="19423"/>
                    </a:lnTo>
                    <a:lnTo>
                      <a:pt x="17858" y="19255"/>
                    </a:lnTo>
                    <a:lnTo>
                      <a:pt x="17688" y="19255"/>
                    </a:lnTo>
                    <a:lnTo>
                      <a:pt x="17518" y="19088"/>
                    </a:lnTo>
                    <a:lnTo>
                      <a:pt x="17518" y="18920"/>
                    </a:lnTo>
                    <a:lnTo>
                      <a:pt x="17348" y="19088"/>
                    </a:lnTo>
                    <a:lnTo>
                      <a:pt x="17348" y="19255"/>
                    </a:lnTo>
                    <a:lnTo>
                      <a:pt x="16327" y="19255"/>
                    </a:lnTo>
                    <a:lnTo>
                      <a:pt x="15477" y="19088"/>
                    </a:lnTo>
                    <a:lnTo>
                      <a:pt x="14456" y="18920"/>
                    </a:lnTo>
                    <a:lnTo>
                      <a:pt x="13946" y="18753"/>
                    </a:lnTo>
                    <a:lnTo>
                      <a:pt x="13776" y="18753"/>
                    </a:lnTo>
                    <a:lnTo>
                      <a:pt x="13606" y="18586"/>
                    </a:lnTo>
                    <a:lnTo>
                      <a:pt x="13436" y="18586"/>
                    </a:lnTo>
                    <a:lnTo>
                      <a:pt x="13436" y="18418"/>
                    </a:lnTo>
                    <a:lnTo>
                      <a:pt x="13266" y="18418"/>
                    </a:lnTo>
                    <a:lnTo>
                      <a:pt x="13096" y="18251"/>
                    </a:lnTo>
                    <a:lnTo>
                      <a:pt x="11055" y="18251"/>
                    </a:lnTo>
                    <a:lnTo>
                      <a:pt x="10544" y="18418"/>
                    </a:lnTo>
                    <a:lnTo>
                      <a:pt x="9354" y="18251"/>
                    </a:lnTo>
                    <a:lnTo>
                      <a:pt x="9354" y="17916"/>
                    </a:lnTo>
                    <a:lnTo>
                      <a:pt x="9524" y="17581"/>
                    </a:lnTo>
                    <a:lnTo>
                      <a:pt x="9524" y="16744"/>
                    </a:lnTo>
                    <a:lnTo>
                      <a:pt x="9184" y="16074"/>
                    </a:lnTo>
                    <a:lnTo>
                      <a:pt x="9184" y="14734"/>
                    </a:lnTo>
                    <a:lnTo>
                      <a:pt x="8333" y="14734"/>
                    </a:lnTo>
                    <a:lnTo>
                      <a:pt x="8333" y="14232"/>
                    </a:lnTo>
                    <a:lnTo>
                      <a:pt x="7143" y="14400"/>
                    </a:lnTo>
                    <a:lnTo>
                      <a:pt x="6973" y="14734"/>
                    </a:lnTo>
                    <a:lnTo>
                      <a:pt x="6973" y="15404"/>
                    </a:lnTo>
                    <a:lnTo>
                      <a:pt x="5102" y="15237"/>
                    </a:lnTo>
                    <a:lnTo>
                      <a:pt x="4422" y="13227"/>
                    </a:lnTo>
                    <a:lnTo>
                      <a:pt x="2381" y="13227"/>
                    </a:lnTo>
                    <a:lnTo>
                      <a:pt x="1700" y="13395"/>
                    </a:lnTo>
                    <a:lnTo>
                      <a:pt x="170" y="13562"/>
                    </a:lnTo>
                    <a:lnTo>
                      <a:pt x="0" y="12725"/>
                    </a:lnTo>
                    <a:lnTo>
                      <a:pt x="85" y="13479"/>
                    </a:lnTo>
                    <a:lnTo>
                      <a:pt x="0" y="12725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93" name="AutoShape 153"/>
              <p:cNvSpPr>
                <a:spLocks/>
              </p:cNvSpPr>
              <p:nvPr/>
            </p:nvSpPr>
            <p:spPr bwMode="auto">
              <a:xfrm>
                <a:off x="701783" y="850679"/>
                <a:ext cx="282298" cy="159007"/>
              </a:xfrm>
              <a:custGeom>
                <a:avLst/>
                <a:gdLst>
                  <a:gd name="T0" fmla="*/ 141149 w 21600"/>
                  <a:gd name="T1" fmla="*/ 79504 h 21600"/>
                  <a:gd name="T2" fmla="*/ 141149 w 21600"/>
                  <a:gd name="T3" fmla="*/ 79504 h 21600"/>
                  <a:gd name="T4" fmla="*/ 141149 w 21600"/>
                  <a:gd name="T5" fmla="*/ 79504 h 21600"/>
                  <a:gd name="T6" fmla="*/ 141149 w 21600"/>
                  <a:gd name="T7" fmla="*/ 7950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810" y="0"/>
                    </a:moveTo>
                    <a:lnTo>
                      <a:pt x="15810" y="359"/>
                    </a:lnTo>
                    <a:lnTo>
                      <a:pt x="14251" y="359"/>
                    </a:lnTo>
                    <a:lnTo>
                      <a:pt x="13806" y="719"/>
                    </a:lnTo>
                    <a:lnTo>
                      <a:pt x="13360" y="1439"/>
                    </a:lnTo>
                    <a:lnTo>
                      <a:pt x="13138" y="2159"/>
                    </a:lnTo>
                    <a:lnTo>
                      <a:pt x="13138" y="3239"/>
                    </a:lnTo>
                    <a:lnTo>
                      <a:pt x="13583" y="4679"/>
                    </a:lnTo>
                    <a:lnTo>
                      <a:pt x="13806" y="5759"/>
                    </a:lnTo>
                    <a:lnTo>
                      <a:pt x="14028" y="6479"/>
                    </a:lnTo>
                    <a:lnTo>
                      <a:pt x="14251" y="7559"/>
                    </a:lnTo>
                    <a:lnTo>
                      <a:pt x="14474" y="8279"/>
                    </a:lnTo>
                    <a:lnTo>
                      <a:pt x="14696" y="8639"/>
                    </a:lnTo>
                    <a:lnTo>
                      <a:pt x="16255" y="8999"/>
                    </a:lnTo>
                    <a:lnTo>
                      <a:pt x="16255" y="11520"/>
                    </a:lnTo>
                    <a:lnTo>
                      <a:pt x="15810" y="11879"/>
                    </a:lnTo>
                    <a:lnTo>
                      <a:pt x="14474" y="11160"/>
                    </a:lnTo>
                    <a:lnTo>
                      <a:pt x="12692" y="9359"/>
                    </a:lnTo>
                    <a:lnTo>
                      <a:pt x="11802" y="6839"/>
                    </a:lnTo>
                    <a:lnTo>
                      <a:pt x="11802" y="7199"/>
                    </a:lnTo>
                    <a:lnTo>
                      <a:pt x="11579" y="7199"/>
                    </a:lnTo>
                    <a:lnTo>
                      <a:pt x="11356" y="6839"/>
                    </a:lnTo>
                    <a:lnTo>
                      <a:pt x="11134" y="6839"/>
                    </a:lnTo>
                    <a:lnTo>
                      <a:pt x="10911" y="6479"/>
                    </a:lnTo>
                    <a:lnTo>
                      <a:pt x="10911" y="6119"/>
                    </a:lnTo>
                    <a:lnTo>
                      <a:pt x="10688" y="6479"/>
                    </a:lnTo>
                    <a:lnTo>
                      <a:pt x="10688" y="6839"/>
                    </a:lnTo>
                    <a:lnTo>
                      <a:pt x="9352" y="6839"/>
                    </a:lnTo>
                    <a:lnTo>
                      <a:pt x="8239" y="6479"/>
                    </a:lnTo>
                    <a:lnTo>
                      <a:pt x="6903" y="6119"/>
                    </a:lnTo>
                    <a:lnTo>
                      <a:pt x="6235" y="5759"/>
                    </a:lnTo>
                    <a:lnTo>
                      <a:pt x="6012" y="5759"/>
                    </a:lnTo>
                    <a:lnTo>
                      <a:pt x="5789" y="5399"/>
                    </a:lnTo>
                    <a:lnTo>
                      <a:pt x="5567" y="5399"/>
                    </a:lnTo>
                    <a:lnTo>
                      <a:pt x="5567" y="5039"/>
                    </a:lnTo>
                    <a:lnTo>
                      <a:pt x="5344" y="5039"/>
                    </a:lnTo>
                    <a:lnTo>
                      <a:pt x="5121" y="4679"/>
                    </a:lnTo>
                    <a:lnTo>
                      <a:pt x="2449" y="4679"/>
                    </a:lnTo>
                    <a:lnTo>
                      <a:pt x="1781" y="5039"/>
                    </a:lnTo>
                    <a:lnTo>
                      <a:pt x="1781" y="6839"/>
                    </a:lnTo>
                    <a:lnTo>
                      <a:pt x="1558" y="7559"/>
                    </a:lnTo>
                    <a:lnTo>
                      <a:pt x="1558" y="8639"/>
                    </a:lnTo>
                    <a:lnTo>
                      <a:pt x="1781" y="9359"/>
                    </a:lnTo>
                    <a:lnTo>
                      <a:pt x="1781" y="9719"/>
                    </a:lnTo>
                    <a:lnTo>
                      <a:pt x="0" y="10079"/>
                    </a:lnTo>
                    <a:lnTo>
                      <a:pt x="0" y="18359"/>
                    </a:lnTo>
                    <a:lnTo>
                      <a:pt x="222" y="18719"/>
                    </a:lnTo>
                    <a:lnTo>
                      <a:pt x="445" y="19440"/>
                    </a:lnTo>
                    <a:lnTo>
                      <a:pt x="890" y="20160"/>
                    </a:lnTo>
                    <a:lnTo>
                      <a:pt x="1336" y="20520"/>
                    </a:lnTo>
                    <a:lnTo>
                      <a:pt x="2004" y="21240"/>
                    </a:lnTo>
                    <a:lnTo>
                      <a:pt x="2226" y="21240"/>
                    </a:lnTo>
                    <a:lnTo>
                      <a:pt x="2672" y="20880"/>
                    </a:lnTo>
                    <a:lnTo>
                      <a:pt x="6012" y="20880"/>
                    </a:lnTo>
                    <a:lnTo>
                      <a:pt x="6680" y="21240"/>
                    </a:lnTo>
                    <a:lnTo>
                      <a:pt x="7348" y="21240"/>
                    </a:lnTo>
                    <a:lnTo>
                      <a:pt x="8016" y="21600"/>
                    </a:lnTo>
                    <a:lnTo>
                      <a:pt x="10020" y="21600"/>
                    </a:lnTo>
                    <a:lnTo>
                      <a:pt x="11356" y="21240"/>
                    </a:lnTo>
                    <a:lnTo>
                      <a:pt x="12247" y="20520"/>
                    </a:lnTo>
                    <a:lnTo>
                      <a:pt x="12692" y="18719"/>
                    </a:lnTo>
                    <a:lnTo>
                      <a:pt x="21377" y="15839"/>
                    </a:lnTo>
                    <a:lnTo>
                      <a:pt x="21377" y="11520"/>
                    </a:lnTo>
                    <a:lnTo>
                      <a:pt x="21154" y="10079"/>
                    </a:lnTo>
                    <a:lnTo>
                      <a:pt x="21600" y="8999"/>
                    </a:lnTo>
                    <a:lnTo>
                      <a:pt x="21600" y="8279"/>
                    </a:lnTo>
                    <a:lnTo>
                      <a:pt x="21154" y="6119"/>
                    </a:lnTo>
                    <a:lnTo>
                      <a:pt x="20486" y="3599"/>
                    </a:lnTo>
                    <a:lnTo>
                      <a:pt x="19373" y="1799"/>
                    </a:lnTo>
                    <a:lnTo>
                      <a:pt x="17814" y="719"/>
                    </a:lnTo>
                    <a:lnTo>
                      <a:pt x="1581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94" name="AutoShape 154"/>
              <p:cNvSpPr>
                <a:spLocks/>
              </p:cNvSpPr>
              <p:nvPr/>
            </p:nvSpPr>
            <p:spPr bwMode="auto">
              <a:xfrm>
                <a:off x="535571" y="993784"/>
                <a:ext cx="279660" cy="219959"/>
              </a:xfrm>
              <a:custGeom>
                <a:avLst/>
                <a:gdLst>
                  <a:gd name="T0" fmla="*/ 139830 w 21600"/>
                  <a:gd name="T1" fmla="*/ 109980 h 21600"/>
                  <a:gd name="T2" fmla="*/ 139830 w 21600"/>
                  <a:gd name="T3" fmla="*/ 109980 h 21600"/>
                  <a:gd name="T4" fmla="*/ 139830 w 21600"/>
                  <a:gd name="T5" fmla="*/ 109980 h 21600"/>
                  <a:gd name="T6" fmla="*/ 139830 w 21600"/>
                  <a:gd name="T7" fmla="*/ 10998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301"/>
                    </a:moveTo>
                    <a:lnTo>
                      <a:pt x="13725" y="1301"/>
                    </a:lnTo>
                    <a:lnTo>
                      <a:pt x="13274" y="1561"/>
                    </a:lnTo>
                    <a:lnTo>
                      <a:pt x="12599" y="1561"/>
                    </a:lnTo>
                    <a:lnTo>
                      <a:pt x="11925" y="1821"/>
                    </a:lnTo>
                    <a:lnTo>
                      <a:pt x="10574" y="1821"/>
                    </a:lnTo>
                    <a:lnTo>
                      <a:pt x="9900" y="1561"/>
                    </a:lnTo>
                    <a:lnTo>
                      <a:pt x="9450" y="1561"/>
                    </a:lnTo>
                    <a:lnTo>
                      <a:pt x="8550" y="1040"/>
                    </a:lnTo>
                    <a:lnTo>
                      <a:pt x="2925" y="1040"/>
                    </a:lnTo>
                    <a:lnTo>
                      <a:pt x="2025" y="0"/>
                    </a:lnTo>
                    <a:lnTo>
                      <a:pt x="900" y="0"/>
                    </a:lnTo>
                    <a:lnTo>
                      <a:pt x="225" y="260"/>
                    </a:lnTo>
                    <a:lnTo>
                      <a:pt x="0" y="1301"/>
                    </a:lnTo>
                    <a:lnTo>
                      <a:pt x="225" y="1561"/>
                    </a:lnTo>
                    <a:lnTo>
                      <a:pt x="1350" y="4163"/>
                    </a:lnTo>
                    <a:lnTo>
                      <a:pt x="1800" y="5465"/>
                    </a:lnTo>
                    <a:lnTo>
                      <a:pt x="2025" y="7026"/>
                    </a:lnTo>
                    <a:lnTo>
                      <a:pt x="2250" y="7546"/>
                    </a:lnTo>
                    <a:lnTo>
                      <a:pt x="2700" y="9368"/>
                    </a:lnTo>
                    <a:lnTo>
                      <a:pt x="3150" y="11710"/>
                    </a:lnTo>
                    <a:lnTo>
                      <a:pt x="3825" y="14313"/>
                    </a:lnTo>
                    <a:lnTo>
                      <a:pt x="4725" y="16395"/>
                    </a:lnTo>
                    <a:lnTo>
                      <a:pt x="5175" y="17696"/>
                    </a:lnTo>
                    <a:lnTo>
                      <a:pt x="5400" y="17696"/>
                    </a:lnTo>
                    <a:lnTo>
                      <a:pt x="5400" y="18216"/>
                    </a:lnTo>
                    <a:lnTo>
                      <a:pt x="5850" y="19257"/>
                    </a:lnTo>
                    <a:lnTo>
                      <a:pt x="6300" y="19778"/>
                    </a:lnTo>
                    <a:lnTo>
                      <a:pt x="6525" y="20559"/>
                    </a:lnTo>
                    <a:lnTo>
                      <a:pt x="6750" y="21079"/>
                    </a:lnTo>
                    <a:lnTo>
                      <a:pt x="6750" y="21339"/>
                    </a:lnTo>
                    <a:lnTo>
                      <a:pt x="8100" y="20819"/>
                    </a:lnTo>
                    <a:lnTo>
                      <a:pt x="8325" y="20559"/>
                    </a:lnTo>
                    <a:lnTo>
                      <a:pt x="8325" y="20298"/>
                    </a:lnTo>
                    <a:lnTo>
                      <a:pt x="8550" y="20038"/>
                    </a:lnTo>
                    <a:lnTo>
                      <a:pt x="8550" y="19778"/>
                    </a:lnTo>
                    <a:lnTo>
                      <a:pt x="8774" y="19518"/>
                    </a:lnTo>
                    <a:lnTo>
                      <a:pt x="9000" y="19778"/>
                    </a:lnTo>
                    <a:lnTo>
                      <a:pt x="9225" y="19778"/>
                    </a:lnTo>
                    <a:lnTo>
                      <a:pt x="9225" y="21079"/>
                    </a:lnTo>
                    <a:lnTo>
                      <a:pt x="9450" y="21339"/>
                    </a:lnTo>
                    <a:lnTo>
                      <a:pt x="10574" y="21339"/>
                    </a:lnTo>
                    <a:lnTo>
                      <a:pt x="11025" y="21600"/>
                    </a:lnTo>
                    <a:lnTo>
                      <a:pt x="11699" y="21600"/>
                    </a:lnTo>
                    <a:lnTo>
                      <a:pt x="12599" y="21079"/>
                    </a:lnTo>
                    <a:lnTo>
                      <a:pt x="12825" y="20819"/>
                    </a:lnTo>
                    <a:lnTo>
                      <a:pt x="12825" y="7807"/>
                    </a:lnTo>
                    <a:lnTo>
                      <a:pt x="14399" y="7807"/>
                    </a:lnTo>
                    <a:lnTo>
                      <a:pt x="14399" y="2081"/>
                    </a:lnTo>
                    <a:lnTo>
                      <a:pt x="16199" y="2081"/>
                    </a:lnTo>
                    <a:lnTo>
                      <a:pt x="17549" y="1821"/>
                    </a:lnTo>
                    <a:lnTo>
                      <a:pt x="18450" y="2081"/>
                    </a:lnTo>
                    <a:lnTo>
                      <a:pt x="18900" y="2342"/>
                    </a:lnTo>
                    <a:lnTo>
                      <a:pt x="18900" y="2602"/>
                    </a:lnTo>
                    <a:lnTo>
                      <a:pt x="19125" y="2862"/>
                    </a:lnTo>
                    <a:lnTo>
                      <a:pt x="19349" y="2602"/>
                    </a:lnTo>
                    <a:lnTo>
                      <a:pt x="19799" y="2342"/>
                    </a:lnTo>
                    <a:lnTo>
                      <a:pt x="20474" y="2081"/>
                    </a:lnTo>
                    <a:lnTo>
                      <a:pt x="21375" y="1561"/>
                    </a:lnTo>
                    <a:lnTo>
                      <a:pt x="21599" y="1561"/>
                    </a:lnTo>
                    <a:lnTo>
                      <a:pt x="21149" y="1561"/>
                    </a:lnTo>
                    <a:lnTo>
                      <a:pt x="20024" y="1301"/>
                    </a:lnTo>
                    <a:lnTo>
                      <a:pt x="18674" y="1040"/>
                    </a:lnTo>
                    <a:lnTo>
                      <a:pt x="17549" y="1040"/>
                    </a:lnTo>
                    <a:lnTo>
                      <a:pt x="14850" y="1301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95" name="AutoShape 155"/>
              <p:cNvSpPr>
                <a:spLocks/>
              </p:cNvSpPr>
              <p:nvPr/>
            </p:nvSpPr>
            <p:spPr bwMode="auto">
              <a:xfrm>
                <a:off x="1106760" y="487617"/>
                <a:ext cx="168851" cy="217308"/>
              </a:xfrm>
              <a:custGeom>
                <a:avLst/>
                <a:gdLst>
                  <a:gd name="T0" fmla="*/ 84426 w 21600"/>
                  <a:gd name="T1" fmla="*/ 108654 h 21600"/>
                  <a:gd name="T2" fmla="*/ 84426 w 21600"/>
                  <a:gd name="T3" fmla="*/ 108654 h 21600"/>
                  <a:gd name="T4" fmla="*/ 84426 w 21600"/>
                  <a:gd name="T5" fmla="*/ 108654 h 21600"/>
                  <a:gd name="T6" fmla="*/ 84426 w 21600"/>
                  <a:gd name="T7" fmla="*/ 10865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744" y="21600"/>
                    </a:moveTo>
                    <a:lnTo>
                      <a:pt x="5213" y="19492"/>
                    </a:lnTo>
                    <a:lnTo>
                      <a:pt x="5958" y="18965"/>
                    </a:lnTo>
                    <a:lnTo>
                      <a:pt x="7075" y="17912"/>
                    </a:lnTo>
                    <a:lnTo>
                      <a:pt x="9310" y="16595"/>
                    </a:lnTo>
                    <a:lnTo>
                      <a:pt x="11544" y="14751"/>
                    </a:lnTo>
                    <a:lnTo>
                      <a:pt x="15268" y="11063"/>
                    </a:lnTo>
                    <a:lnTo>
                      <a:pt x="17131" y="8692"/>
                    </a:lnTo>
                    <a:lnTo>
                      <a:pt x="18620" y="6585"/>
                    </a:lnTo>
                    <a:lnTo>
                      <a:pt x="19737" y="4741"/>
                    </a:lnTo>
                    <a:lnTo>
                      <a:pt x="20110" y="4214"/>
                    </a:lnTo>
                    <a:lnTo>
                      <a:pt x="21599" y="2370"/>
                    </a:lnTo>
                    <a:lnTo>
                      <a:pt x="21599" y="0"/>
                    </a:lnTo>
                    <a:lnTo>
                      <a:pt x="20110" y="0"/>
                    </a:lnTo>
                    <a:lnTo>
                      <a:pt x="19737" y="263"/>
                    </a:lnTo>
                    <a:lnTo>
                      <a:pt x="18993" y="263"/>
                    </a:lnTo>
                    <a:lnTo>
                      <a:pt x="18248" y="526"/>
                    </a:lnTo>
                    <a:lnTo>
                      <a:pt x="17131" y="526"/>
                    </a:lnTo>
                    <a:lnTo>
                      <a:pt x="14896" y="790"/>
                    </a:lnTo>
                    <a:lnTo>
                      <a:pt x="12289" y="1053"/>
                    </a:lnTo>
                    <a:lnTo>
                      <a:pt x="10055" y="1317"/>
                    </a:lnTo>
                    <a:lnTo>
                      <a:pt x="9310" y="1317"/>
                    </a:lnTo>
                    <a:lnTo>
                      <a:pt x="5213" y="1843"/>
                    </a:lnTo>
                    <a:lnTo>
                      <a:pt x="4841" y="1580"/>
                    </a:lnTo>
                    <a:lnTo>
                      <a:pt x="4468" y="1580"/>
                    </a:lnTo>
                    <a:lnTo>
                      <a:pt x="3724" y="1317"/>
                    </a:lnTo>
                    <a:lnTo>
                      <a:pt x="2606" y="2634"/>
                    </a:lnTo>
                    <a:lnTo>
                      <a:pt x="2979" y="2897"/>
                    </a:lnTo>
                    <a:lnTo>
                      <a:pt x="2606" y="3687"/>
                    </a:lnTo>
                    <a:lnTo>
                      <a:pt x="4468" y="4478"/>
                    </a:lnTo>
                    <a:lnTo>
                      <a:pt x="10427" y="6848"/>
                    </a:lnTo>
                    <a:lnTo>
                      <a:pt x="13034" y="7112"/>
                    </a:lnTo>
                    <a:lnTo>
                      <a:pt x="7448" y="12643"/>
                    </a:lnTo>
                    <a:lnTo>
                      <a:pt x="4468" y="13434"/>
                    </a:lnTo>
                    <a:lnTo>
                      <a:pt x="4096" y="14224"/>
                    </a:lnTo>
                    <a:lnTo>
                      <a:pt x="1117" y="14224"/>
                    </a:lnTo>
                    <a:lnTo>
                      <a:pt x="0" y="16068"/>
                    </a:lnTo>
                    <a:lnTo>
                      <a:pt x="0" y="20546"/>
                    </a:lnTo>
                    <a:lnTo>
                      <a:pt x="744" y="2160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96" name="AutoShape 156"/>
              <p:cNvSpPr>
                <a:spLocks/>
              </p:cNvSpPr>
              <p:nvPr/>
            </p:nvSpPr>
            <p:spPr bwMode="auto">
              <a:xfrm>
                <a:off x="961654" y="614821"/>
                <a:ext cx="154341" cy="164307"/>
              </a:xfrm>
              <a:custGeom>
                <a:avLst/>
                <a:gdLst>
                  <a:gd name="T0" fmla="*/ 77171 w 21600"/>
                  <a:gd name="T1" fmla="*/ 82154 h 21600"/>
                  <a:gd name="T2" fmla="*/ 77171 w 21600"/>
                  <a:gd name="T3" fmla="*/ 82154 h 21600"/>
                  <a:gd name="T4" fmla="*/ 77171 w 21600"/>
                  <a:gd name="T5" fmla="*/ 82154 h 21600"/>
                  <a:gd name="T6" fmla="*/ 77171 w 21600"/>
                  <a:gd name="T7" fmla="*/ 8215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49" y="20206"/>
                    </a:moveTo>
                    <a:lnTo>
                      <a:pt x="16709" y="17419"/>
                    </a:lnTo>
                    <a:lnTo>
                      <a:pt x="20784" y="11845"/>
                    </a:lnTo>
                    <a:lnTo>
                      <a:pt x="21192" y="11845"/>
                    </a:lnTo>
                    <a:lnTo>
                      <a:pt x="20377" y="10451"/>
                    </a:lnTo>
                    <a:lnTo>
                      <a:pt x="20377" y="4529"/>
                    </a:lnTo>
                    <a:lnTo>
                      <a:pt x="21600" y="2090"/>
                    </a:lnTo>
                    <a:lnTo>
                      <a:pt x="21192" y="1045"/>
                    </a:lnTo>
                    <a:lnTo>
                      <a:pt x="17116" y="1741"/>
                    </a:lnTo>
                    <a:lnTo>
                      <a:pt x="15486" y="3135"/>
                    </a:lnTo>
                    <a:lnTo>
                      <a:pt x="11818" y="2787"/>
                    </a:lnTo>
                    <a:lnTo>
                      <a:pt x="8150" y="0"/>
                    </a:lnTo>
                    <a:lnTo>
                      <a:pt x="5298" y="0"/>
                    </a:lnTo>
                    <a:lnTo>
                      <a:pt x="4483" y="696"/>
                    </a:lnTo>
                    <a:lnTo>
                      <a:pt x="3260" y="696"/>
                    </a:lnTo>
                    <a:lnTo>
                      <a:pt x="1630" y="1045"/>
                    </a:lnTo>
                    <a:lnTo>
                      <a:pt x="2037" y="2090"/>
                    </a:lnTo>
                    <a:lnTo>
                      <a:pt x="2852" y="6967"/>
                    </a:lnTo>
                    <a:lnTo>
                      <a:pt x="0" y="9754"/>
                    </a:lnTo>
                    <a:lnTo>
                      <a:pt x="407" y="10103"/>
                    </a:lnTo>
                    <a:lnTo>
                      <a:pt x="815" y="10800"/>
                    </a:lnTo>
                    <a:lnTo>
                      <a:pt x="815" y="11496"/>
                    </a:lnTo>
                    <a:lnTo>
                      <a:pt x="1222" y="12193"/>
                    </a:lnTo>
                    <a:lnTo>
                      <a:pt x="407" y="13587"/>
                    </a:lnTo>
                    <a:lnTo>
                      <a:pt x="9373" y="19161"/>
                    </a:lnTo>
                    <a:lnTo>
                      <a:pt x="9781" y="19509"/>
                    </a:lnTo>
                    <a:lnTo>
                      <a:pt x="9781" y="19858"/>
                    </a:lnTo>
                    <a:lnTo>
                      <a:pt x="10188" y="20206"/>
                    </a:lnTo>
                    <a:lnTo>
                      <a:pt x="12633" y="21600"/>
                    </a:lnTo>
                    <a:lnTo>
                      <a:pt x="13449" y="20206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97" name="AutoShape 157"/>
              <p:cNvSpPr>
                <a:spLocks/>
              </p:cNvSpPr>
              <p:nvPr/>
            </p:nvSpPr>
            <p:spPr bwMode="auto">
              <a:xfrm>
                <a:off x="952420" y="386913"/>
                <a:ext cx="259872" cy="251760"/>
              </a:xfrm>
              <a:custGeom>
                <a:avLst/>
                <a:gdLst>
                  <a:gd name="T0" fmla="*/ 129936 w 21600"/>
                  <a:gd name="T1" fmla="*/ 125880 h 21600"/>
                  <a:gd name="T2" fmla="*/ 129936 w 21600"/>
                  <a:gd name="T3" fmla="*/ 125880 h 21600"/>
                  <a:gd name="T4" fmla="*/ 129936 w 21600"/>
                  <a:gd name="T5" fmla="*/ 125880 h 21600"/>
                  <a:gd name="T6" fmla="*/ 129936 w 21600"/>
                  <a:gd name="T7" fmla="*/ 12588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8008" y="0"/>
                    </a:moveTo>
                    <a:lnTo>
                      <a:pt x="6795" y="1136"/>
                    </a:lnTo>
                    <a:lnTo>
                      <a:pt x="6552" y="1136"/>
                    </a:lnTo>
                    <a:lnTo>
                      <a:pt x="6310" y="1364"/>
                    </a:lnTo>
                    <a:lnTo>
                      <a:pt x="5824" y="1591"/>
                    </a:lnTo>
                    <a:lnTo>
                      <a:pt x="5582" y="2046"/>
                    </a:lnTo>
                    <a:lnTo>
                      <a:pt x="5096" y="2501"/>
                    </a:lnTo>
                    <a:lnTo>
                      <a:pt x="4853" y="2955"/>
                    </a:lnTo>
                    <a:lnTo>
                      <a:pt x="4368" y="3410"/>
                    </a:lnTo>
                    <a:lnTo>
                      <a:pt x="4125" y="4547"/>
                    </a:lnTo>
                    <a:lnTo>
                      <a:pt x="3155" y="6821"/>
                    </a:lnTo>
                    <a:lnTo>
                      <a:pt x="2912" y="7048"/>
                    </a:lnTo>
                    <a:lnTo>
                      <a:pt x="1941" y="7730"/>
                    </a:lnTo>
                    <a:lnTo>
                      <a:pt x="1456" y="8640"/>
                    </a:lnTo>
                    <a:lnTo>
                      <a:pt x="970" y="9322"/>
                    </a:lnTo>
                    <a:lnTo>
                      <a:pt x="485" y="10231"/>
                    </a:lnTo>
                    <a:lnTo>
                      <a:pt x="485" y="12960"/>
                    </a:lnTo>
                    <a:lnTo>
                      <a:pt x="0" y="13187"/>
                    </a:lnTo>
                    <a:lnTo>
                      <a:pt x="0" y="13869"/>
                    </a:lnTo>
                    <a:lnTo>
                      <a:pt x="485" y="14324"/>
                    </a:lnTo>
                    <a:lnTo>
                      <a:pt x="728" y="14324"/>
                    </a:lnTo>
                    <a:lnTo>
                      <a:pt x="1698" y="15233"/>
                    </a:lnTo>
                    <a:lnTo>
                      <a:pt x="2184" y="15915"/>
                    </a:lnTo>
                    <a:lnTo>
                      <a:pt x="2669" y="16370"/>
                    </a:lnTo>
                    <a:lnTo>
                      <a:pt x="2912" y="16825"/>
                    </a:lnTo>
                    <a:lnTo>
                      <a:pt x="3397" y="17279"/>
                    </a:lnTo>
                    <a:lnTo>
                      <a:pt x="3397" y="17507"/>
                    </a:lnTo>
                    <a:lnTo>
                      <a:pt x="3640" y="17507"/>
                    </a:lnTo>
                    <a:lnTo>
                      <a:pt x="3883" y="19553"/>
                    </a:lnTo>
                    <a:lnTo>
                      <a:pt x="5582" y="19553"/>
                    </a:lnTo>
                    <a:lnTo>
                      <a:pt x="7766" y="21372"/>
                    </a:lnTo>
                    <a:lnTo>
                      <a:pt x="9950" y="21599"/>
                    </a:lnTo>
                    <a:lnTo>
                      <a:pt x="10921" y="20690"/>
                    </a:lnTo>
                    <a:lnTo>
                      <a:pt x="13348" y="20235"/>
                    </a:lnTo>
                    <a:lnTo>
                      <a:pt x="13591" y="20917"/>
                    </a:lnTo>
                    <a:lnTo>
                      <a:pt x="15532" y="20917"/>
                    </a:lnTo>
                    <a:lnTo>
                      <a:pt x="15775" y="20235"/>
                    </a:lnTo>
                    <a:lnTo>
                      <a:pt x="17716" y="19553"/>
                    </a:lnTo>
                    <a:lnTo>
                      <a:pt x="21599" y="14778"/>
                    </a:lnTo>
                    <a:lnTo>
                      <a:pt x="19658" y="14551"/>
                    </a:lnTo>
                    <a:lnTo>
                      <a:pt x="15775" y="12505"/>
                    </a:lnTo>
                    <a:lnTo>
                      <a:pt x="14561" y="11823"/>
                    </a:lnTo>
                    <a:lnTo>
                      <a:pt x="14804" y="11141"/>
                    </a:lnTo>
                    <a:lnTo>
                      <a:pt x="14561" y="10913"/>
                    </a:lnTo>
                    <a:lnTo>
                      <a:pt x="12862" y="10458"/>
                    </a:lnTo>
                    <a:lnTo>
                      <a:pt x="12620" y="9094"/>
                    </a:lnTo>
                    <a:lnTo>
                      <a:pt x="13591" y="8185"/>
                    </a:lnTo>
                    <a:lnTo>
                      <a:pt x="13833" y="8412"/>
                    </a:lnTo>
                    <a:lnTo>
                      <a:pt x="14319" y="7957"/>
                    </a:lnTo>
                    <a:lnTo>
                      <a:pt x="14319" y="7503"/>
                    </a:lnTo>
                    <a:lnTo>
                      <a:pt x="14076" y="7275"/>
                    </a:lnTo>
                    <a:lnTo>
                      <a:pt x="13833" y="6821"/>
                    </a:lnTo>
                    <a:lnTo>
                      <a:pt x="12620" y="5684"/>
                    </a:lnTo>
                    <a:lnTo>
                      <a:pt x="11649" y="5002"/>
                    </a:lnTo>
                    <a:lnTo>
                      <a:pt x="11649" y="4774"/>
                    </a:lnTo>
                    <a:lnTo>
                      <a:pt x="11406" y="4547"/>
                    </a:lnTo>
                    <a:lnTo>
                      <a:pt x="10921" y="4320"/>
                    </a:lnTo>
                    <a:lnTo>
                      <a:pt x="9465" y="2955"/>
                    </a:lnTo>
                    <a:lnTo>
                      <a:pt x="9222" y="2273"/>
                    </a:lnTo>
                    <a:lnTo>
                      <a:pt x="8979" y="1818"/>
                    </a:lnTo>
                    <a:lnTo>
                      <a:pt x="8737" y="1591"/>
                    </a:lnTo>
                    <a:lnTo>
                      <a:pt x="8737" y="1364"/>
                    </a:lnTo>
                    <a:lnTo>
                      <a:pt x="8494" y="1136"/>
                    </a:lnTo>
                    <a:lnTo>
                      <a:pt x="8494" y="682"/>
                    </a:lnTo>
                    <a:lnTo>
                      <a:pt x="8008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98" name="AutoShape 158"/>
              <p:cNvSpPr>
                <a:spLocks/>
              </p:cNvSpPr>
              <p:nvPr/>
            </p:nvSpPr>
            <p:spPr bwMode="auto">
              <a:xfrm>
                <a:off x="882506" y="739375"/>
                <a:ext cx="35618" cy="42403"/>
              </a:xfrm>
              <a:custGeom>
                <a:avLst/>
                <a:gdLst>
                  <a:gd name="T0" fmla="*/ 17809 w 21600"/>
                  <a:gd name="T1" fmla="*/ 21202 h 21600"/>
                  <a:gd name="T2" fmla="*/ 17809 w 21600"/>
                  <a:gd name="T3" fmla="*/ 21202 h 21600"/>
                  <a:gd name="T4" fmla="*/ 17809 w 21600"/>
                  <a:gd name="T5" fmla="*/ 21202 h 21600"/>
                  <a:gd name="T6" fmla="*/ 17809 w 21600"/>
                  <a:gd name="T7" fmla="*/ 2120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199" y="0"/>
                    </a:moveTo>
                    <a:lnTo>
                      <a:pt x="16199" y="1349"/>
                    </a:lnTo>
                    <a:lnTo>
                      <a:pt x="14399" y="1349"/>
                    </a:lnTo>
                    <a:lnTo>
                      <a:pt x="10800" y="4049"/>
                    </a:lnTo>
                    <a:lnTo>
                      <a:pt x="8999" y="4049"/>
                    </a:lnTo>
                    <a:lnTo>
                      <a:pt x="8999" y="5399"/>
                    </a:lnTo>
                    <a:lnTo>
                      <a:pt x="5400" y="5399"/>
                    </a:lnTo>
                    <a:lnTo>
                      <a:pt x="1799" y="4049"/>
                    </a:lnTo>
                    <a:lnTo>
                      <a:pt x="0" y="4049"/>
                    </a:lnTo>
                    <a:lnTo>
                      <a:pt x="7199" y="21600"/>
                    </a:lnTo>
                    <a:lnTo>
                      <a:pt x="8999" y="20250"/>
                    </a:lnTo>
                    <a:lnTo>
                      <a:pt x="12599" y="18900"/>
                    </a:lnTo>
                    <a:lnTo>
                      <a:pt x="14399" y="16200"/>
                    </a:lnTo>
                    <a:lnTo>
                      <a:pt x="17999" y="13500"/>
                    </a:lnTo>
                    <a:lnTo>
                      <a:pt x="21599" y="8099"/>
                    </a:lnTo>
                    <a:lnTo>
                      <a:pt x="21599" y="6749"/>
                    </a:lnTo>
                    <a:lnTo>
                      <a:pt x="17999" y="4049"/>
                    </a:lnTo>
                    <a:lnTo>
                      <a:pt x="17999" y="2699"/>
                    </a:lnTo>
                    <a:lnTo>
                      <a:pt x="16199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99" name="AutoShape 159"/>
              <p:cNvSpPr>
                <a:spLocks/>
              </p:cNvSpPr>
              <p:nvPr/>
            </p:nvSpPr>
            <p:spPr bwMode="auto">
              <a:xfrm>
                <a:off x="894378" y="712874"/>
                <a:ext cx="183362" cy="188158"/>
              </a:xfrm>
              <a:custGeom>
                <a:avLst/>
                <a:gdLst>
                  <a:gd name="T0" fmla="*/ 91681 w 21600"/>
                  <a:gd name="T1" fmla="*/ 94079 h 21600"/>
                  <a:gd name="T2" fmla="*/ 91681 w 21600"/>
                  <a:gd name="T3" fmla="*/ 94079 h 21600"/>
                  <a:gd name="T4" fmla="*/ 91681 w 21600"/>
                  <a:gd name="T5" fmla="*/ 94079 h 21600"/>
                  <a:gd name="T6" fmla="*/ 91681 w 21600"/>
                  <a:gd name="T7" fmla="*/ 9407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8228" y="608"/>
                    </a:moveTo>
                    <a:lnTo>
                      <a:pt x="6857" y="608"/>
                    </a:lnTo>
                    <a:lnTo>
                      <a:pt x="6857" y="912"/>
                    </a:lnTo>
                    <a:lnTo>
                      <a:pt x="6514" y="1521"/>
                    </a:lnTo>
                    <a:lnTo>
                      <a:pt x="6514" y="1825"/>
                    </a:lnTo>
                    <a:lnTo>
                      <a:pt x="6171" y="2433"/>
                    </a:lnTo>
                    <a:lnTo>
                      <a:pt x="5485" y="2738"/>
                    </a:lnTo>
                    <a:lnTo>
                      <a:pt x="4799" y="2738"/>
                    </a:lnTo>
                    <a:lnTo>
                      <a:pt x="4114" y="2433"/>
                    </a:lnTo>
                    <a:lnTo>
                      <a:pt x="3771" y="1825"/>
                    </a:lnTo>
                    <a:lnTo>
                      <a:pt x="3428" y="1521"/>
                    </a:lnTo>
                    <a:lnTo>
                      <a:pt x="3085" y="912"/>
                    </a:lnTo>
                    <a:lnTo>
                      <a:pt x="3085" y="0"/>
                    </a:lnTo>
                    <a:lnTo>
                      <a:pt x="1714" y="304"/>
                    </a:lnTo>
                    <a:lnTo>
                      <a:pt x="1714" y="912"/>
                    </a:lnTo>
                    <a:lnTo>
                      <a:pt x="2057" y="1521"/>
                    </a:lnTo>
                    <a:lnTo>
                      <a:pt x="2057" y="2129"/>
                    </a:lnTo>
                    <a:lnTo>
                      <a:pt x="2400" y="2433"/>
                    </a:lnTo>
                    <a:lnTo>
                      <a:pt x="2057" y="2738"/>
                    </a:lnTo>
                    <a:lnTo>
                      <a:pt x="2057" y="3954"/>
                    </a:lnTo>
                    <a:lnTo>
                      <a:pt x="2400" y="4259"/>
                    </a:lnTo>
                    <a:lnTo>
                      <a:pt x="2742" y="4867"/>
                    </a:lnTo>
                    <a:lnTo>
                      <a:pt x="2742" y="5476"/>
                    </a:lnTo>
                    <a:lnTo>
                      <a:pt x="1714" y="6388"/>
                    </a:lnTo>
                    <a:lnTo>
                      <a:pt x="1028" y="7301"/>
                    </a:lnTo>
                    <a:lnTo>
                      <a:pt x="0" y="8214"/>
                    </a:lnTo>
                    <a:lnTo>
                      <a:pt x="1714" y="15819"/>
                    </a:lnTo>
                    <a:lnTo>
                      <a:pt x="2400" y="15819"/>
                    </a:lnTo>
                    <a:lnTo>
                      <a:pt x="2742" y="16123"/>
                    </a:lnTo>
                    <a:lnTo>
                      <a:pt x="3771" y="16123"/>
                    </a:lnTo>
                    <a:lnTo>
                      <a:pt x="4457" y="16428"/>
                    </a:lnTo>
                    <a:lnTo>
                      <a:pt x="8228" y="16428"/>
                    </a:lnTo>
                    <a:lnTo>
                      <a:pt x="9599" y="17645"/>
                    </a:lnTo>
                    <a:lnTo>
                      <a:pt x="10285" y="18861"/>
                    </a:lnTo>
                    <a:lnTo>
                      <a:pt x="10285" y="19166"/>
                    </a:lnTo>
                    <a:lnTo>
                      <a:pt x="10628" y="19470"/>
                    </a:lnTo>
                    <a:lnTo>
                      <a:pt x="10628" y="20078"/>
                    </a:lnTo>
                    <a:lnTo>
                      <a:pt x="10971" y="20991"/>
                    </a:lnTo>
                    <a:lnTo>
                      <a:pt x="11657" y="21599"/>
                    </a:lnTo>
                    <a:lnTo>
                      <a:pt x="13714" y="21599"/>
                    </a:lnTo>
                    <a:lnTo>
                      <a:pt x="14399" y="21295"/>
                    </a:lnTo>
                    <a:lnTo>
                      <a:pt x="14742" y="21599"/>
                    </a:lnTo>
                    <a:lnTo>
                      <a:pt x="18171" y="21599"/>
                    </a:lnTo>
                    <a:lnTo>
                      <a:pt x="21599" y="20383"/>
                    </a:lnTo>
                    <a:lnTo>
                      <a:pt x="18857" y="16428"/>
                    </a:lnTo>
                    <a:lnTo>
                      <a:pt x="18514" y="13690"/>
                    </a:lnTo>
                    <a:lnTo>
                      <a:pt x="18171" y="13690"/>
                    </a:lnTo>
                    <a:lnTo>
                      <a:pt x="17828" y="13385"/>
                    </a:lnTo>
                    <a:lnTo>
                      <a:pt x="17485" y="12777"/>
                    </a:lnTo>
                    <a:lnTo>
                      <a:pt x="17485" y="12169"/>
                    </a:lnTo>
                    <a:lnTo>
                      <a:pt x="17142" y="11560"/>
                    </a:lnTo>
                    <a:lnTo>
                      <a:pt x="17485" y="10647"/>
                    </a:lnTo>
                    <a:lnTo>
                      <a:pt x="18857" y="7605"/>
                    </a:lnTo>
                    <a:lnTo>
                      <a:pt x="16800" y="6692"/>
                    </a:lnTo>
                    <a:lnTo>
                      <a:pt x="16114" y="6084"/>
                    </a:lnTo>
                    <a:lnTo>
                      <a:pt x="16114" y="5476"/>
                    </a:lnTo>
                    <a:lnTo>
                      <a:pt x="8228" y="608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00" name="AutoShape 160"/>
              <p:cNvSpPr>
                <a:spLocks/>
              </p:cNvSpPr>
              <p:nvPr/>
            </p:nvSpPr>
            <p:spPr bwMode="auto">
              <a:xfrm>
                <a:off x="918123" y="890431"/>
                <a:ext cx="162255" cy="280910"/>
              </a:xfrm>
              <a:custGeom>
                <a:avLst/>
                <a:gdLst>
                  <a:gd name="T0" fmla="*/ 81128 w 21600"/>
                  <a:gd name="T1" fmla="*/ 140455 h 21600"/>
                  <a:gd name="T2" fmla="*/ 81128 w 21600"/>
                  <a:gd name="T3" fmla="*/ 140455 h 21600"/>
                  <a:gd name="T4" fmla="*/ 81128 w 21600"/>
                  <a:gd name="T5" fmla="*/ 140455 h 21600"/>
                  <a:gd name="T6" fmla="*/ 81128 w 21600"/>
                  <a:gd name="T7" fmla="*/ 14045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385" y="15894"/>
                    </a:moveTo>
                    <a:lnTo>
                      <a:pt x="1542" y="15079"/>
                    </a:lnTo>
                    <a:lnTo>
                      <a:pt x="3857" y="14264"/>
                    </a:lnTo>
                    <a:lnTo>
                      <a:pt x="5399" y="13041"/>
                    </a:lnTo>
                    <a:lnTo>
                      <a:pt x="5785" y="11411"/>
                    </a:lnTo>
                    <a:lnTo>
                      <a:pt x="5399" y="9781"/>
                    </a:lnTo>
                    <a:lnTo>
                      <a:pt x="5785" y="8354"/>
                    </a:lnTo>
                    <a:lnTo>
                      <a:pt x="3471" y="7743"/>
                    </a:lnTo>
                    <a:lnTo>
                      <a:pt x="1542" y="7335"/>
                    </a:lnTo>
                    <a:lnTo>
                      <a:pt x="1542" y="6724"/>
                    </a:lnTo>
                    <a:lnTo>
                      <a:pt x="8485" y="5909"/>
                    </a:lnTo>
                    <a:lnTo>
                      <a:pt x="8485" y="3464"/>
                    </a:lnTo>
                    <a:lnTo>
                      <a:pt x="8099" y="2649"/>
                    </a:lnTo>
                    <a:lnTo>
                      <a:pt x="8871" y="2037"/>
                    </a:lnTo>
                    <a:lnTo>
                      <a:pt x="9642" y="2852"/>
                    </a:lnTo>
                    <a:lnTo>
                      <a:pt x="10414" y="2852"/>
                    </a:lnTo>
                    <a:lnTo>
                      <a:pt x="10800" y="3464"/>
                    </a:lnTo>
                    <a:lnTo>
                      <a:pt x="11957" y="4075"/>
                    </a:lnTo>
                    <a:lnTo>
                      <a:pt x="12342" y="4075"/>
                    </a:lnTo>
                    <a:lnTo>
                      <a:pt x="12342" y="3260"/>
                    </a:lnTo>
                    <a:lnTo>
                      <a:pt x="11957" y="2649"/>
                    </a:lnTo>
                    <a:lnTo>
                      <a:pt x="11571" y="2649"/>
                    </a:lnTo>
                    <a:lnTo>
                      <a:pt x="10800" y="2241"/>
                    </a:lnTo>
                    <a:lnTo>
                      <a:pt x="10800" y="2037"/>
                    </a:lnTo>
                    <a:lnTo>
                      <a:pt x="10028" y="815"/>
                    </a:lnTo>
                    <a:lnTo>
                      <a:pt x="12342" y="815"/>
                    </a:lnTo>
                    <a:lnTo>
                      <a:pt x="13114" y="611"/>
                    </a:lnTo>
                    <a:lnTo>
                      <a:pt x="13500" y="815"/>
                    </a:lnTo>
                    <a:lnTo>
                      <a:pt x="17742" y="815"/>
                    </a:lnTo>
                    <a:lnTo>
                      <a:pt x="21214" y="0"/>
                    </a:lnTo>
                    <a:lnTo>
                      <a:pt x="21214" y="3667"/>
                    </a:lnTo>
                    <a:lnTo>
                      <a:pt x="21600" y="4075"/>
                    </a:lnTo>
                    <a:lnTo>
                      <a:pt x="21600" y="5909"/>
                    </a:lnTo>
                    <a:lnTo>
                      <a:pt x="20828" y="7132"/>
                    </a:lnTo>
                    <a:lnTo>
                      <a:pt x="19671" y="7743"/>
                    </a:lnTo>
                    <a:lnTo>
                      <a:pt x="18514" y="8150"/>
                    </a:lnTo>
                    <a:lnTo>
                      <a:pt x="17357" y="8354"/>
                    </a:lnTo>
                    <a:lnTo>
                      <a:pt x="16971" y="8354"/>
                    </a:lnTo>
                    <a:lnTo>
                      <a:pt x="15814" y="8762"/>
                    </a:lnTo>
                    <a:lnTo>
                      <a:pt x="15042" y="8966"/>
                    </a:lnTo>
                    <a:lnTo>
                      <a:pt x="13885" y="9577"/>
                    </a:lnTo>
                    <a:lnTo>
                      <a:pt x="13114" y="10188"/>
                    </a:lnTo>
                    <a:lnTo>
                      <a:pt x="11571" y="11003"/>
                    </a:lnTo>
                    <a:lnTo>
                      <a:pt x="10800" y="11207"/>
                    </a:lnTo>
                    <a:lnTo>
                      <a:pt x="9642" y="11615"/>
                    </a:lnTo>
                    <a:lnTo>
                      <a:pt x="8485" y="12837"/>
                    </a:lnTo>
                    <a:lnTo>
                      <a:pt x="8485" y="16098"/>
                    </a:lnTo>
                    <a:lnTo>
                      <a:pt x="8871" y="17116"/>
                    </a:lnTo>
                    <a:lnTo>
                      <a:pt x="8871" y="18747"/>
                    </a:lnTo>
                    <a:lnTo>
                      <a:pt x="8099" y="19154"/>
                    </a:lnTo>
                    <a:lnTo>
                      <a:pt x="5785" y="19766"/>
                    </a:lnTo>
                    <a:lnTo>
                      <a:pt x="4628" y="19969"/>
                    </a:lnTo>
                    <a:lnTo>
                      <a:pt x="3857" y="20377"/>
                    </a:lnTo>
                    <a:lnTo>
                      <a:pt x="3857" y="20988"/>
                    </a:lnTo>
                    <a:lnTo>
                      <a:pt x="4242" y="21192"/>
                    </a:lnTo>
                    <a:lnTo>
                      <a:pt x="4242" y="21396"/>
                    </a:lnTo>
                    <a:lnTo>
                      <a:pt x="3857" y="21600"/>
                    </a:lnTo>
                    <a:lnTo>
                      <a:pt x="2699" y="21600"/>
                    </a:lnTo>
                    <a:lnTo>
                      <a:pt x="2314" y="20784"/>
                    </a:lnTo>
                    <a:lnTo>
                      <a:pt x="1928" y="20173"/>
                    </a:lnTo>
                    <a:lnTo>
                      <a:pt x="1928" y="19766"/>
                    </a:lnTo>
                    <a:lnTo>
                      <a:pt x="1542" y="19562"/>
                    </a:lnTo>
                    <a:lnTo>
                      <a:pt x="1157" y="19562"/>
                    </a:lnTo>
                    <a:lnTo>
                      <a:pt x="1542" y="18543"/>
                    </a:lnTo>
                    <a:lnTo>
                      <a:pt x="1157" y="17728"/>
                    </a:lnTo>
                    <a:lnTo>
                      <a:pt x="771" y="17116"/>
                    </a:lnTo>
                    <a:lnTo>
                      <a:pt x="385" y="16709"/>
                    </a:lnTo>
                    <a:lnTo>
                      <a:pt x="0" y="16505"/>
                    </a:lnTo>
                    <a:lnTo>
                      <a:pt x="0" y="16301"/>
                    </a:lnTo>
                    <a:lnTo>
                      <a:pt x="385" y="15894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01" name="AutoShape 161"/>
              <p:cNvSpPr>
                <a:spLocks/>
              </p:cNvSpPr>
              <p:nvPr/>
            </p:nvSpPr>
            <p:spPr bwMode="auto">
              <a:xfrm>
                <a:off x="623954" y="1102438"/>
                <a:ext cx="325829" cy="233209"/>
              </a:xfrm>
              <a:custGeom>
                <a:avLst/>
                <a:gdLst>
                  <a:gd name="T0" fmla="*/ 162915 w 21600"/>
                  <a:gd name="T1" fmla="*/ 116604 h 21600"/>
                  <a:gd name="T2" fmla="*/ 162915 w 21600"/>
                  <a:gd name="T3" fmla="*/ 116604 h 21600"/>
                  <a:gd name="T4" fmla="*/ 162915 w 21600"/>
                  <a:gd name="T5" fmla="*/ 116604 h 21600"/>
                  <a:gd name="T6" fmla="*/ 162915 w 21600"/>
                  <a:gd name="T7" fmla="*/ 11660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71" y="0"/>
                    </a:moveTo>
                    <a:lnTo>
                      <a:pt x="16778" y="490"/>
                    </a:lnTo>
                    <a:lnTo>
                      <a:pt x="16007" y="981"/>
                    </a:lnTo>
                    <a:lnTo>
                      <a:pt x="15814" y="1227"/>
                    </a:lnTo>
                    <a:lnTo>
                      <a:pt x="15621" y="1227"/>
                    </a:lnTo>
                    <a:lnTo>
                      <a:pt x="15428" y="1718"/>
                    </a:lnTo>
                    <a:lnTo>
                      <a:pt x="15235" y="1963"/>
                    </a:lnTo>
                    <a:lnTo>
                      <a:pt x="14657" y="2209"/>
                    </a:lnTo>
                    <a:lnTo>
                      <a:pt x="14271" y="2454"/>
                    </a:lnTo>
                    <a:lnTo>
                      <a:pt x="14078" y="2454"/>
                    </a:lnTo>
                    <a:lnTo>
                      <a:pt x="13885" y="2700"/>
                    </a:lnTo>
                    <a:lnTo>
                      <a:pt x="13499" y="2945"/>
                    </a:lnTo>
                    <a:lnTo>
                      <a:pt x="13114" y="3436"/>
                    </a:lnTo>
                    <a:lnTo>
                      <a:pt x="12921" y="4172"/>
                    </a:lnTo>
                    <a:lnTo>
                      <a:pt x="12342" y="5645"/>
                    </a:lnTo>
                    <a:lnTo>
                      <a:pt x="12342" y="5890"/>
                    </a:lnTo>
                    <a:lnTo>
                      <a:pt x="11957" y="5890"/>
                    </a:lnTo>
                    <a:lnTo>
                      <a:pt x="11571" y="5400"/>
                    </a:lnTo>
                    <a:lnTo>
                      <a:pt x="11378" y="5400"/>
                    </a:lnTo>
                    <a:lnTo>
                      <a:pt x="10992" y="4909"/>
                    </a:lnTo>
                    <a:lnTo>
                      <a:pt x="10221" y="4909"/>
                    </a:lnTo>
                    <a:lnTo>
                      <a:pt x="9835" y="5154"/>
                    </a:lnTo>
                    <a:lnTo>
                      <a:pt x="9642" y="5154"/>
                    </a:lnTo>
                    <a:lnTo>
                      <a:pt x="9449" y="5400"/>
                    </a:lnTo>
                    <a:lnTo>
                      <a:pt x="9449" y="5645"/>
                    </a:lnTo>
                    <a:lnTo>
                      <a:pt x="9257" y="6136"/>
                    </a:lnTo>
                    <a:lnTo>
                      <a:pt x="9064" y="6381"/>
                    </a:lnTo>
                    <a:lnTo>
                      <a:pt x="9064" y="6872"/>
                    </a:lnTo>
                    <a:lnTo>
                      <a:pt x="8485" y="7609"/>
                    </a:lnTo>
                    <a:lnTo>
                      <a:pt x="7714" y="8100"/>
                    </a:lnTo>
                    <a:lnTo>
                      <a:pt x="7135" y="8345"/>
                    </a:lnTo>
                    <a:lnTo>
                      <a:pt x="6171" y="8345"/>
                    </a:lnTo>
                    <a:lnTo>
                      <a:pt x="5978" y="7854"/>
                    </a:lnTo>
                    <a:lnTo>
                      <a:pt x="6171" y="7609"/>
                    </a:lnTo>
                    <a:lnTo>
                      <a:pt x="6364" y="7118"/>
                    </a:lnTo>
                    <a:lnTo>
                      <a:pt x="6557" y="6872"/>
                    </a:lnTo>
                    <a:lnTo>
                      <a:pt x="6557" y="6136"/>
                    </a:lnTo>
                    <a:lnTo>
                      <a:pt x="6171" y="4663"/>
                    </a:lnTo>
                    <a:lnTo>
                      <a:pt x="5785" y="4418"/>
                    </a:lnTo>
                    <a:lnTo>
                      <a:pt x="5400" y="3927"/>
                    </a:lnTo>
                    <a:lnTo>
                      <a:pt x="5207" y="3927"/>
                    </a:lnTo>
                    <a:lnTo>
                      <a:pt x="5207" y="9818"/>
                    </a:lnTo>
                    <a:lnTo>
                      <a:pt x="5014" y="9818"/>
                    </a:lnTo>
                    <a:lnTo>
                      <a:pt x="4821" y="10063"/>
                    </a:lnTo>
                    <a:lnTo>
                      <a:pt x="2507" y="10063"/>
                    </a:lnTo>
                    <a:lnTo>
                      <a:pt x="2314" y="9818"/>
                    </a:lnTo>
                    <a:lnTo>
                      <a:pt x="2121" y="9327"/>
                    </a:lnTo>
                    <a:lnTo>
                      <a:pt x="2121" y="8590"/>
                    </a:lnTo>
                    <a:lnTo>
                      <a:pt x="1928" y="8590"/>
                    </a:lnTo>
                    <a:lnTo>
                      <a:pt x="1928" y="8345"/>
                    </a:lnTo>
                    <a:lnTo>
                      <a:pt x="1542" y="8345"/>
                    </a:lnTo>
                    <a:lnTo>
                      <a:pt x="1157" y="9572"/>
                    </a:lnTo>
                    <a:lnTo>
                      <a:pt x="0" y="10063"/>
                    </a:lnTo>
                    <a:lnTo>
                      <a:pt x="771" y="13499"/>
                    </a:lnTo>
                    <a:lnTo>
                      <a:pt x="1928" y="15463"/>
                    </a:lnTo>
                    <a:lnTo>
                      <a:pt x="1928" y="19881"/>
                    </a:lnTo>
                    <a:lnTo>
                      <a:pt x="2700" y="20618"/>
                    </a:lnTo>
                    <a:lnTo>
                      <a:pt x="3664" y="21109"/>
                    </a:lnTo>
                    <a:lnTo>
                      <a:pt x="5400" y="21599"/>
                    </a:lnTo>
                    <a:lnTo>
                      <a:pt x="5785" y="21599"/>
                    </a:lnTo>
                    <a:lnTo>
                      <a:pt x="6749" y="21109"/>
                    </a:lnTo>
                    <a:lnTo>
                      <a:pt x="7907" y="20372"/>
                    </a:lnTo>
                    <a:lnTo>
                      <a:pt x="8871" y="20127"/>
                    </a:lnTo>
                    <a:lnTo>
                      <a:pt x="11185" y="20127"/>
                    </a:lnTo>
                    <a:lnTo>
                      <a:pt x="12342" y="19636"/>
                    </a:lnTo>
                    <a:lnTo>
                      <a:pt x="13692" y="18899"/>
                    </a:lnTo>
                    <a:lnTo>
                      <a:pt x="14849" y="17427"/>
                    </a:lnTo>
                    <a:lnTo>
                      <a:pt x="15042" y="16936"/>
                    </a:lnTo>
                    <a:lnTo>
                      <a:pt x="15235" y="16690"/>
                    </a:lnTo>
                    <a:lnTo>
                      <a:pt x="16778" y="14236"/>
                    </a:lnTo>
                    <a:lnTo>
                      <a:pt x="17935" y="12763"/>
                    </a:lnTo>
                    <a:lnTo>
                      <a:pt x="17935" y="12518"/>
                    </a:lnTo>
                    <a:lnTo>
                      <a:pt x="18128" y="12272"/>
                    </a:lnTo>
                    <a:lnTo>
                      <a:pt x="18321" y="11781"/>
                    </a:lnTo>
                    <a:lnTo>
                      <a:pt x="18707" y="11536"/>
                    </a:lnTo>
                    <a:lnTo>
                      <a:pt x="18899" y="11045"/>
                    </a:lnTo>
                    <a:lnTo>
                      <a:pt x="19092" y="10800"/>
                    </a:lnTo>
                    <a:lnTo>
                      <a:pt x="19092" y="10554"/>
                    </a:lnTo>
                    <a:lnTo>
                      <a:pt x="19285" y="10554"/>
                    </a:lnTo>
                    <a:lnTo>
                      <a:pt x="19478" y="10309"/>
                    </a:lnTo>
                    <a:lnTo>
                      <a:pt x="19864" y="10063"/>
                    </a:lnTo>
                    <a:lnTo>
                      <a:pt x="20828" y="8836"/>
                    </a:lnTo>
                    <a:lnTo>
                      <a:pt x="20828" y="8590"/>
                    </a:lnTo>
                    <a:lnTo>
                      <a:pt x="21021" y="8345"/>
                    </a:lnTo>
                    <a:lnTo>
                      <a:pt x="21214" y="7609"/>
                    </a:lnTo>
                    <a:lnTo>
                      <a:pt x="21599" y="6627"/>
                    </a:lnTo>
                    <a:lnTo>
                      <a:pt x="21599" y="6381"/>
                    </a:lnTo>
                    <a:lnTo>
                      <a:pt x="20635" y="6381"/>
                    </a:lnTo>
                    <a:lnTo>
                      <a:pt x="20635" y="4909"/>
                    </a:lnTo>
                    <a:lnTo>
                      <a:pt x="20249" y="3927"/>
                    </a:lnTo>
                    <a:lnTo>
                      <a:pt x="20057" y="3681"/>
                    </a:lnTo>
                    <a:lnTo>
                      <a:pt x="20249" y="3190"/>
                    </a:lnTo>
                    <a:lnTo>
                      <a:pt x="20249" y="2454"/>
                    </a:lnTo>
                    <a:lnTo>
                      <a:pt x="20057" y="1718"/>
                    </a:lnTo>
                    <a:lnTo>
                      <a:pt x="20057" y="981"/>
                    </a:lnTo>
                    <a:lnTo>
                      <a:pt x="19671" y="490"/>
                    </a:lnTo>
                    <a:lnTo>
                      <a:pt x="19478" y="0"/>
                    </a:lnTo>
                    <a:lnTo>
                      <a:pt x="16971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02" name="AutoShape 162"/>
              <p:cNvSpPr>
                <a:spLocks/>
              </p:cNvSpPr>
              <p:nvPr/>
            </p:nvSpPr>
            <p:spPr bwMode="auto">
              <a:xfrm>
                <a:off x="918123" y="1142189"/>
                <a:ext cx="19788" cy="37103"/>
              </a:xfrm>
              <a:custGeom>
                <a:avLst/>
                <a:gdLst>
                  <a:gd name="T0" fmla="*/ 9894 w 21600"/>
                  <a:gd name="T1" fmla="*/ 18552 h 21600"/>
                  <a:gd name="T2" fmla="*/ 9894 w 21600"/>
                  <a:gd name="T3" fmla="*/ 18552 h 21600"/>
                  <a:gd name="T4" fmla="*/ 9894 w 21600"/>
                  <a:gd name="T5" fmla="*/ 18552 h 21600"/>
                  <a:gd name="T6" fmla="*/ 9894 w 21600"/>
                  <a:gd name="T7" fmla="*/ 185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6171" y="1542"/>
                    </a:moveTo>
                    <a:lnTo>
                      <a:pt x="9257" y="1542"/>
                    </a:lnTo>
                    <a:lnTo>
                      <a:pt x="9257" y="0"/>
                    </a:lnTo>
                    <a:lnTo>
                      <a:pt x="9257" y="1542"/>
                    </a:lnTo>
                    <a:lnTo>
                      <a:pt x="12342" y="1542"/>
                    </a:lnTo>
                    <a:lnTo>
                      <a:pt x="12342" y="3085"/>
                    </a:lnTo>
                    <a:lnTo>
                      <a:pt x="15428" y="4628"/>
                    </a:lnTo>
                    <a:lnTo>
                      <a:pt x="18514" y="7714"/>
                    </a:lnTo>
                    <a:lnTo>
                      <a:pt x="18514" y="10800"/>
                    </a:lnTo>
                    <a:lnTo>
                      <a:pt x="21600" y="16971"/>
                    </a:lnTo>
                    <a:lnTo>
                      <a:pt x="15428" y="20057"/>
                    </a:lnTo>
                    <a:lnTo>
                      <a:pt x="9257" y="21599"/>
                    </a:lnTo>
                    <a:lnTo>
                      <a:pt x="3085" y="18514"/>
                    </a:lnTo>
                    <a:lnTo>
                      <a:pt x="3085" y="16971"/>
                    </a:lnTo>
                    <a:lnTo>
                      <a:pt x="0" y="13885"/>
                    </a:lnTo>
                    <a:lnTo>
                      <a:pt x="0" y="6171"/>
                    </a:lnTo>
                    <a:lnTo>
                      <a:pt x="6171" y="1542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03" name="AutoShape 163"/>
              <p:cNvSpPr>
                <a:spLocks/>
              </p:cNvSpPr>
              <p:nvPr/>
            </p:nvSpPr>
            <p:spPr bwMode="auto">
              <a:xfrm>
                <a:off x="833698" y="1203142"/>
                <a:ext cx="31660" cy="34452"/>
              </a:xfrm>
              <a:custGeom>
                <a:avLst/>
                <a:gdLst>
                  <a:gd name="T0" fmla="*/ 15830 w 21600"/>
                  <a:gd name="T1" fmla="*/ 17226 h 21600"/>
                  <a:gd name="T2" fmla="*/ 15830 w 21600"/>
                  <a:gd name="T3" fmla="*/ 17226 h 21600"/>
                  <a:gd name="T4" fmla="*/ 15830 w 21600"/>
                  <a:gd name="T5" fmla="*/ 17226 h 21600"/>
                  <a:gd name="T6" fmla="*/ 15830 w 21600"/>
                  <a:gd name="T7" fmla="*/ 1722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9969"/>
                    </a:moveTo>
                    <a:lnTo>
                      <a:pt x="3927" y="4984"/>
                    </a:lnTo>
                    <a:lnTo>
                      <a:pt x="3927" y="3323"/>
                    </a:lnTo>
                    <a:lnTo>
                      <a:pt x="5890" y="1661"/>
                    </a:lnTo>
                    <a:lnTo>
                      <a:pt x="7854" y="1661"/>
                    </a:lnTo>
                    <a:lnTo>
                      <a:pt x="11781" y="0"/>
                    </a:lnTo>
                    <a:lnTo>
                      <a:pt x="21600" y="6646"/>
                    </a:lnTo>
                    <a:lnTo>
                      <a:pt x="15709" y="14953"/>
                    </a:lnTo>
                    <a:lnTo>
                      <a:pt x="13745" y="16615"/>
                    </a:lnTo>
                    <a:lnTo>
                      <a:pt x="13745" y="18276"/>
                    </a:lnTo>
                    <a:lnTo>
                      <a:pt x="11781" y="19938"/>
                    </a:lnTo>
                    <a:lnTo>
                      <a:pt x="11781" y="21599"/>
                    </a:lnTo>
                    <a:lnTo>
                      <a:pt x="7854" y="21599"/>
                    </a:lnTo>
                    <a:lnTo>
                      <a:pt x="0" y="996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04" name="AutoShape 164"/>
              <p:cNvSpPr>
                <a:spLocks/>
              </p:cNvSpPr>
              <p:nvPr/>
            </p:nvSpPr>
            <p:spPr bwMode="auto">
              <a:xfrm>
                <a:off x="815230" y="975234"/>
                <a:ext cx="146425" cy="127205"/>
              </a:xfrm>
              <a:custGeom>
                <a:avLst/>
                <a:gdLst>
                  <a:gd name="T0" fmla="*/ 73213 w 21600"/>
                  <a:gd name="T1" fmla="*/ 63603 h 21600"/>
                  <a:gd name="T2" fmla="*/ 73213 w 21600"/>
                  <a:gd name="T3" fmla="*/ 63603 h 21600"/>
                  <a:gd name="T4" fmla="*/ 73213 w 21600"/>
                  <a:gd name="T5" fmla="*/ 63603 h 21600"/>
                  <a:gd name="T6" fmla="*/ 73213 w 21600"/>
                  <a:gd name="T7" fmla="*/ 6360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5850"/>
                    </a:moveTo>
                    <a:lnTo>
                      <a:pt x="3887" y="5850"/>
                    </a:lnTo>
                    <a:lnTo>
                      <a:pt x="6479" y="4950"/>
                    </a:lnTo>
                    <a:lnTo>
                      <a:pt x="7343" y="3600"/>
                    </a:lnTo>
                    <a:lnTo>
                      <a:pt x="7775" y="2700"/>
                    </a:lnTo>
                    <a:lnTo>
                      <a:pt x="7775" y="2250"/>
                    </a:lnTo>
                    <a:lnTo>
                      <a:pt x="16847" y="0"/>
                    </a:lnTo>
                    <a:lnTo>
                      <a:pt x="16847" y="1800"/>
                    </a:lnTo>
                    <a:lnTo>
                      <a:pt x="19007" y="2700"/>
                    </a:lnTo>
                    <a:lnTo>
                      <a:pt x="21600" y="4050"/>
                    </a:lnTo>
                    <a:lnTo>
                      <a:pt x="21168" y="7200"/>
                    </a:lnTo>
                    <a:lnTo>
                      <a:pt x="21600" y="10800"/>
                    </a:lnTo>
                    <a:lnTo>
                      <a:pt x="21168" y="14399"/>
                    </a:lnTo>
                    <a:lnTo>
                      <a:pt x="19440" y="17099"/>
                    </a:lnTo>
                    <a:lnTo>
                      <a:pt x="16847" y="19349"/>
                    </a:lnTo>
                    <a:lnTo>
                      <a:pt x="15551" y="20699"/>
                    </a:lnTo>
                    <a:lnTo>
                      <a:pt x="15120" y="21599"/>
                    </a:lnTo>
                    <a:lnTo>
                      <a:pt x="9072" y="21599"/>
                    </a:lnTo>
                    <a:lnTo>
                      <a:pt x="8640" y="21149"/>
                    </a:lnTo>
                    <a:lnTo>
                      <a:pt x="8208" y="20249"/>
                    </a:lnTo>
                    <a:lnTo>
                      <a:pt x="7343" y="19799"/>
                    </a:lnTo>
                    <a:lnTo>
                      <a:pt x="6479" y="19799"/>
                    </a:lnTo>
                    <a:lnTo>
                      <a:pt x="5616" y="18899"/>
                    </a:lnTo>
                    <a:lnTo>
                      <a:pt x="5616" y="17999"/>
                    </a:lnTo>
                    <a:lnTo>
                      <a:pt x="5183" y="17099"/>
                    </a:lnTo>
                    <a:lnTo>
                      <a:pt x="4320" y="16649"/>
                    </a:lnTo>
                    <a:lnTo>
                      <a:pt x="4320" y="16199"/>
                    </a:lnTo>
                    <a:lnTo>
                      <a:pt x="3456" y="14399"/>
                    </a:lnTo>
                    <a:lnTo>
                      <a:pt x="863" y="10350"/>
                    </a:lnTo>
                    <a:lnTo>
                      <a:pt x="0" y="5850"/>
                    </a:lnTo>
                    <a:lnTo>
                      <a:pt x="0" y="6300"/>
                    </a:lnTo>
                    <a:lnTo>
                      <a:pt x="431" y="7200"/>
                    </a:lnTo>
                    <a:lnTo>
                      <a:pt x="431" y="8550"/>
                    </a:lnTo>
                    <a:lnTo>
                      <a:pt x="1295" y="11249"/>
                    </a:lnTo>
                    <a:lnTo>
                      <a:pt x="1728" y="12149"/>
                    </a:lnTo>
                    <a:lnTo>
                      <a:pt x="2591" y="13049"/>
                    </a:lnTo>
                    <a:lnTo>
                      <a:pt x="3023" y="13949"/>
                    </a:lnTo>
                    <a:lnTo>
                      <a:pt x="3456" y="14399"/>
                    </a:lnTo>
                    <a:lnTo>
                      <a:pt x="4320" y="16199"/>
                    </a:lnTo>
                    <a:lnTo>
                      <a:pt x="4320" y="16649"/>
                    </a:lnTo>
                    <a:lnTo>
                      <a:pt x="5183" y="17099"/>
                    </a:lnTo>
                    <a:lnTo>
                      <a:pt x="6047" y="18899"/>
                    </a:lnTo>
                    <a:lnTo>
                      <a:pt x="6047" y="19349"/>
                    </a:lnTo>
                    <a:lnTo>
                      <a:pt x="6479" y="19799"/>
                    </a:lnTo>
                    <a:lnTo>
                      <a:pt x="7343" y="19799"/>
                    </a:lnTo>
                    <a:lnTo>
                      <a:pt x="8208" y="20249"/>
                    </a:lnTo>
                    <a:lnTo>
                      <a:pt x="8640" y="21149"/>
                    </a:lnTo>
                    <a:lnTo>
                      <a:pt x="9072" y="21599"/>
                    </a:lnTo>
                    <a:lnTo>
                      <a:pt x="0" y="585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05" name="AutoShape 165"/>
              <p:cNvSpPr>
                <a:spLocks/>
              </p:cNvSpPr>
              <p:nvPr/>
            </p:nvSpPr>
            <p:spPr bwMode="auto">
              <a:xfrm>
                <a:off x="93659" y="233208"/>
                <a:ext cx="306042" cy="265010"/>
              </a:xfrm>
              <a:custGeom>
                <a:avLst/>
                <a:gdLst>
                  <a:gd name="T0" fmla="*/ 153021 w 21600"/>
                  <a:gd name="T1" fmla="*/ 132505 h 21600"/>
                  <a:gd name="T2" fmla="*/ 153021 w 21600"/>
                  <a:gd name="T3" fmla="*/ 132505 h 21600"/>
                  <a:gd name="T4" fmla="*/ 153021 w 21600"/>
                  <a:gd name="T5" fmla="*/ 132505 h 21600"/>
                  <a:gd name="T6" fmla="*/ 153021 w 21600"/>
                  <a:gd name="T7" fmla="*/ 13250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9668" y="0"/>
                    </a:moveTo>
                    <a:lnTo>
                      <a:pt x="7405" y="0"/>
                    </a:lnTo>
                    <a:lnTo>
                      <a:pt x="7405" y="215"/>
                    </a:lnTo>
                    <a:lnTo>
                      <a:pt x="8022" y="12312"/>
                    </a:lnTo>
                    <a:lnTo>
                      <a:pt x="8228" y="12744"/>
                    </a:lnTo>
                    <a:lnTo>
                      <a:pt x="8228" y="12960"/>
                    </a:lnTo>
                    <a:lnTo>
                      <a:pt x="8434" y="13392"/>
                    </a:lnTo>
                    <a:lnTo>
                      <a:pt x="8434" y="13824"/>
                    </a:lnTo>
                    <a:lnTo>
                      <a:pt x="7817" y="14688"/>
                    </a:lnTo>
                    <a:lnTo>
                      <a:pt x="2468" y="14040"/>
                    </a:lnTo>
                    <a:lnTo>
                      <a:pt x="2057" y="14472"/>
                    </a:lnTo>
                    <a:lnTo>
                      <a:pt x="1851" y="14472"/>
                    </a:lnTo>
                    <a:lnTo>
                      <a:pt x="1645" y="14256"/>
                    </a:lnTo>
                    <a:lnTo>
                      <a:pt x="1439" y="14256"/>
                    </a:lnTo>
                    <a:lnTo>
                      <a:pt x="1234" y="14472"/>
                    </a:lnTo>
                    <a:lnTo>
                      <a:pt x="1234" y="15552"/>
                    </a:lnTo>
                    <a:lnTo>
                      <a:pt x="822" y="15552"/>
                    </a:lnTo>
                    <a:lnTo>
                      <a:pt x="822" y="15984"/>
                    </a:lnTo>
                    <a:lnTo>
                      <a:pt x="617" y="16200"/>
                    </a:lnTo>
                    <a:lnTo>
                      <a:pt x="411" y="16631"/>
                    </a:lnTo>
                    <a:lnTo>
                      <a:pt x="0" y="16631"/>
                    </a:lnTo>
                    <a:lnTo>
                      <a:pt x="0" y="17712"/>
                    </a:lnTo>
                    <a:lnTo>
                      <a:pt x="205" y="18144"/>
                    </a:lnTo>
                    <a:lnTo>
                      <a:pt x="205" y="19008"/>
                    </a:lnTo>
                    <a:lnTo>
                      <a:pt x="411" y="19008"/>
                    </a:lnTo>
                    <a:lnTo>
                      <a:pt x="617" y="19223"/>
                    </a:lnTo>
                    <a:lnTo>
                      <a:pt x="1028" y="19223"/>
                    </a:lnTo>
                    <a:lnTo>
                      <a:pt x="1851" y="19655"/>
                    </a:lnTo>
                    <a:lnTo>
                      <a:pt x="3085" y="19655"/>
                    </a:lnTo>
                    <a:lnTo>
                      <a:pt x="3085" y="19008"/>
                    </a:lnTo>
                    <a:lnTo>
                      <a:pt x="3291" y="19008"/>
                    </a:lnTo>
                    <a:lnTo>
                      <a:pt x="3702" y="18791"/>
                    </a:lnTo>
                    <a:lnTo>
                      <a:pt x="3908" y="18791"/>
                    </a:lnTo>
                    <a:lnTo>
                      <a:pt x="4319" y="19008"/>
                    </a:lnTo>
                    <a:lnTo>
                      <a:pt x="4525" y="19223"/>
                    </a:lnTo>
                    <a:lnTo>
                      <a:pt x="4525" y="19655"/>
                    </a:lnTo>
                    <a:lnTo>
                      <a:pt x="5142" y="20951"/>
                    </a:lnTo>
                    <a:lnTo>
                      <a:pt x="5760" y="21383"/>
                    </a:lnTo>
                    <a:lnTo>
                      <a:pt x="6171" y="21600"/>
                    </a:lnTo>
                    <a:lnTo>
                      <a:pt x="6582" y="21600"/>
                    </a:lnTo>
                    <a:lnTo>
                      <a:pt x="7199" y="21383"/>
                    </a:lnTo>
                    <a:lnTo>
                      <a:pt x="7611" y="21168"/>
                    </a:lnTo>
                    <a:lnTo>
                      <a:pt x="8022" y="20736"/>
                    </a:lnTo>
                    <a:lnTo>
                      <a:pt x="8434" y="20736"/>
                    </a:lnTo>
                    <a:lnTo>
                      <a:pt x="8640" y="21168"/>
                    </a:lnTo>
                    <a:lnTo>
                      <a:pt x="8845" y="21168"/>
                    </a:lnTo>
                    <a:lnTo>
                      <a:pt x="9051" y="21383"/>
                    </a:lnTo>
                    <a:lnTo>
                      <a:pt x="9462" y="20951"/>
                    </a:lnTo>
                    <a:lnTo>
                      <a:pt x="9462" y="20519"/>
                    </a:lnTo>
                    <a:lnTo>
                      <a:pt x="9668" y="20087"/>
                    </a:lnTo>
                    <a:lnTo>
                      <a:pt x="9874" y="19440"/>
                    </a:lnTo>
                    <a:lnTo>
                      <a:pt x="10285" y="18576"/>
                    </a:lnTo>
                    <a:lnTo>
                      <a:pt x="10491" y="18359"/>
                    </a:lnTo>
                    <a:lnTo>
                      <a:pt x="10491" y="18144"/>
                    </a:lnTo>
                    <a:lnTo>
                      <a:pt x="10902" y="17927"/>
                    </a:lnTo>
                    <a:lnTo>
                      <a:pt x="11108" y="17712"/>
                    </a:lnTo>
                    <a:lnTo>
                      <a:pt x="12342" y="17712"/>
                    </a:lnTo>
                    <a:lnTo>
                      <a:pt x="14400" y="17280"/>
                    </a:lnTo>
                    <a:lnTo>
                      <a:pt x="15222" y="16848"/>
                    </a:lnTo>
                    <a:lnTo>
                      <a:pt x="15634" y="16200"/>
                    </a:lnTo>
                    <a:lnTo>
                      <a:pt x="17280" y="16200"/>
                    </a:lnTo>
                    <a:lnTo>
                      <a:pt x="18102" y="15984"/>
                    </a:lnTo>
                    <a:lnTo>
                      <a:pt x="18514" y="15984"/>
                    </a:lnTo>
                    <a:lnTo>
                      <a:pt x="19131" y="15336"/>
                    </a:lnTo>
                    <a:lnTo>
                      <a:pt x="19748" y="14904"/>
                    </a:lnTo>
                    <a:lnTo>
                      <a:pt x="20160" y="14256"/>
                    </a:lnTo>
                    <a:lnTo>
                      <a:pt x="20777" y="12960"/>
                    </a:lnTo>
                    <a:lnTo>
                      <a:pt x="20982" y="11664"/>
                    </a:lnTo>
                    <a:lnTo>
                      <a:pt x="21394" y="9935"/>
                    </a:lnTo>
                    <a:lnTo>
                      <a:pt x="21600" y="7775"/>
                    </a:lnTo>
                    <a:lnTo>
                      <a:pt x="20777" y="7991"/>
                    </a:lnTo>
                    <a:lnTo>
                      <a:pt x="20365" y="6263"/>
                    </a:lnTo>
                    <a:lnTo>
                      <a:pt x="17485" y="6263"/>
                    </a:lnTo>
                    <a:lnTo>
                      <a:pt x="9668" y="0"/>
                    </a:lnTo>
                    <a:lnTo>
                      <a:pt x="15840" y="4859"/>
                    </a:lnTo>
                    <a:lnTo>
                      <a:pt x="13062" y="2591"/>
                    </a:lnTo>
                    <a:lnTo>
                      <a:pt x="9668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06" name="AutoShape 166"/>
              <p:cNvSpPr>
                <a:spLocks/>
              </p:cNvSpPr>
              <p:nvPr/>
            </p:nvSpPr>
            <p:spPr bwMode="auto">
              <a:xfrm>
                <a:off x="804676" y="127204"/>
                <a:ext cx="200511" cy="198758"/>
              </a:xfrm>
              <a:custGeom>
                <a:avLst/>
                <a:gdLst>
                  <a:gd name="T0" fmla="*/ 100256 w 21600"/>
                  <a:gd name="T1" fmla="*/ 99379 h 21600"/>
                  <a:gd name="T2" fmla="*/ 100256 w 21600"/>
                  <a:gd name="T3" fmla="*/ 99379 h 21600"/>
                  <a:gd name="T4" fmla="*/ 100256 w 21600"/>
                  <a:gd name="T5" fmla="*/ 99379 h 21600"/>
                  <a:gd name="T6" fmla="*/ 100256 w 21600"/>
                  <a:gd name="T7" fmla="*/ 9937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0" y="0"/>
                    </a:lnTo>
                    <a:lnTo>
                      <a:pt x="313" y="0"/>
                    </a:lnTo>
                    <a:lnTo>
                      <a:pt x="939" y="287"/>
                    </a:lnTo>
                    <a:lnTo>
                      <a:pt x="3443" y="287"/>
                    </a:lnTo>
                    <a:lnTo>
                      <a:pt x="4069" y="575"/>
                    </a:lnTo>
                    <a:lnTo>
                      <a:pt x="4382" y="575"/>
                    </a:lnTo>
                    <a:lnTo>
                      <a:pt x="4695" y="863"/>
                    </a:lnTo>
                    <a:lnTo>
                      <a:pt x="5947" y="1439"/>
                    </a:lnTo>
                    <a:lnTo>
                      <a:pt x="6886" y="1439"/>
                    </a:lnTo>
                    <a:lnTo>
                      <a:pt x="10643" y="575"/>
                    </a:lnTo>
                    <a:lnTo>
                      <a:pt x="10956" y="575"/>
                    </a:lnTo>
                    <a:lnTo>
                      <a:pt x="11269" y="287"/>
                    </a:lnTo>
                    <a:lnTo>
                      <a:pt x="11895" y="287"/>
                    </a:lnTo>
                    <a:lnTo>
                      <a:pt x="12521" y="575"/>
                    </a:lnTo>
                    <a:lnTo>
                      <a:pt x="13460" y="863"/>
                    </a:lnTo>
                    <a:lnTo>
                      <a:pt x="13460" y="2015"/>
                    </a:lnTo>
                    <a:lnTo>
                      <a:pt x="13773" y="2879"/>
                    </a:lnTo>
                    <a:lnTo>
                      <a:pt x="14399" y="3743"/>
                    </a:lnTo>
                    <a:lnTo>
                      <a:pt x="14399" y="4319"/>
                    </a:lnTo>
                    <a:lnTo>
                      <a:pt x="15339" y="5759"/>
                    </a:lnTo>
                    <a:lnTo>
                      <a:pt x="16591" y="8063"/>
                    </a:lnTo>
                    <a:lnTo>
                      <a:pt x="19095" y="13248"/>
                    </a:lnTo>
                    <a:lnTo>
                      <a:pt x="20347" y="15552"/>
                    </a:lnTo>
                    <a:lnTo>
                      <a:pt x="21286" y="17568"/>
                    </a:lnTo>
                    <a:lnTo>
                      <a:pt x="21600" y="18432"/>
                    </a:lnTo>
                    <a:lnTo>
                      <a:pt x="21600" y="18720"/>
                    </a:lnTo>
                    <a:lnTo>
                      <a:pt x="21286" y="19008"/>
                    </a:lnTo>
                    <a:lnTo>
                      <a:pt x="20660" y="19872"/>
                    </a:lnTo>
                    <a:lnTo>
                      <a:pt x="18782" y="21024"/>
                    </a:lnTo>
                    <a:lnTo>
                      <a:pt x="17217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07" name="AutoShape 167"/>
              <p:cNvSpPr>
                <a:spLocks/>
              </p:cNvSpPr>
              <p:nvPr/>
            </p:nvSpPr>
            <p:spPr bwMode="auto">
              <a:xfrm>
                <a:off x="928676" y="132504"/>
                <a:ext cx="59362" cy="66253"/>
              </a:xfrm>
              <a:custGeom>
                <a:avLst/>
                <a:gdLst>
                  <a:gd name="T0" fmla="*/ 29681 w 21600"/>
                  <a:gd name="T1" fmla="*/ 33127 h 21600"/>
                  <a:gd name="T2" fmla="*/ 29681 w 21600"/>
                  <a:gd name="T3" fmla="*/ 33127 h 21600"/>
                  <a:gd name="T4" fmla="*/ 29681 w 21600"/>
                  <a:gd name="T5" fmla="*/ 33127 h 21600"/>
                  <a:gd name="T6" fmla="*/ 29681 w 21600"/>
                  <a:gd name="T7" fmla="*/ 3312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4319"/>
                    </a:lnTo>
                    <a:lnTo>
                      <a:pt x="1080" y="5183"/>
                    </a:lnTo>
                    <a:lnTo>
                      <a:pt x="1080" y="6911"/>
                    </a:lnTo>
                    <a:lnTo>
                      <a:pt x="4320" y="12096"/>
                    </a:lnTo>
                    <a:lnTo>
                      <a:pt x="7560" y="14688"/>
                    </a:lnTo>
                    <a:lnTo>
                      <a:pt x="8640" y="16416"/>
                    </a:lnTo>
                    <a:lnTo>
                      <a:pt x="11880" y="18144"/>
                    </a:lnTo>
                    <a:lnTo>
                      <a:pt x="14040" y="19008"/>
                    </a:lnTo>
                    <a:lnTo>
                      <a:pt x="17280" y="21600"/>
                    </a:lnTo>
                    <a:lnTo>
                      <a:pt x="18360" y="21600"/>
                    </a:lnTo>
                    <a:lnTo>
                      <a:pt x="19440" y="20736"/>
                    </a:lnTo>
                    <a:lnTo>
                      <a:pt x="20520" y="19008"/>
                    </a:lnTo>
                    <a:lnTo>
                      <a:pt x="21599" y="13824"/>
                    </a:lnTo>
                    <a:lnTo>
                      <a:pt x="20520" y="12096"/>
                    </a:lnTo>
                    <a:lnTo>
                      <a:pt x="14040" y="3455"/>
                    </a:lnTo>
                    <a:lnTo>
                      <a:pt x="1188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08" name="AutoShape 168"/>
              <p:cNvSpPr>
                <a:spLocks/>
              </p:cNvSpPr>
              <p:nvPr/>
            </p:nvSpPr>
            <p:spPr bwMode="auto">
              <a:xfrm>
                <a:off x="1130505" y="893081"/>
                <a:ext cx="125319" cy="241159"/>
              </a:xfrm>
              <a:custGeom>
                <a:avLst/>
                <a:gdLst>
                  <a:gd name="T0" fmla="*/ 62659 w 21600"/>
                  <a:gd name="T1" fmla="*/ 120580 h 21600"/>
                  <a:gd name="T2" fmla="*/ 62659 w 21600"/>
                  <a:gd name="T3" fmla="*/ 120580 h 21600"/>
                  <a:gd name="T4" fmla="*/ 62659 w 21600"/>
                  <a:gd name="T5" fmla="*/ 120580 h 21600"/>
                  <a:gd name="T6" fmla="*/ 62659 w 21600"/>
                  <a:gd name="T7" fmla="*/ 12058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90" y="0"/>
                    </a:moveTo>
                    <a:lnTo>
                      <a:pt x="19088" y="237"/>
                    </a:lnTo>
                    <a:lnTo>
                      <a:pt x="17079" y="712"/>
                    </a:lnTo>
                    <a:lnTo>
                      <a:pt x="16074" y="1424"/>
                    </a:lnTo>
                    <a:lnTo>
                      <a:pt x="15572" y="2373"/>
                    </a:lnTo>
                    <a:lnTo>
                      <a:pt x="15069" y="2373"/>
                    </a:lnTo>
                    <a:lnTo>
                      <a:pt x="11051" y="4272"/>
                    </a:lnTo>
                    <a:lnTo>
                      <a:pt x="10046" y="4984"/>
                    </a:lnTo>
                    <a:lnTo>
                      <a:pt x="9544" y="5459"/>
                    </a:lnTo>
                    <a:lnTo>
                      <a:pt x="8539" y="5934"/>
                    </a:lnTo>
                    <a:lnTo>
                      <a:pt x="7534" y="6171"/>
                    </a:lnTo>
                    <a:lnTo>
                      <a:pt x="7032" y="6408"/>
                    </a:lnTo>
                    <a:lnTo>
                      <a:pt x="4018" y="6408"/>
                    </a:lnTo>
                    <a:lnTo>
                      <a:pt x="2511" y="7120"/>
                    </a:lnTo>
                    <a:lnTo>
                      <a:pt x="1506" y="8070"/>
                    </a:lnTo>
                    <a:lnTo>
                      <a:pt x="1506" y="10443"/>
                    </a:lnTo>
                    <a:lnTo>
                      <a:pt x="1004" y="10681"/>
                    </a:lnTo>
                    <a:lnTo>
                      <a:pt x="1506" y="10681"/>
                    </a:lnTo>
                    <a:lnTo>
                      <a:pt x="1506" y="10918"/>
                    </a:lnTo>
                    <a:lnTo>
                      <a:pt x="2009" y="10918"/>
                    </a:lnTo>
                    <a:lnTo>
                      <a:pt x="3013" y="11393"/>
                    </a:lnTo>
                    <a:lnTo>
                      <a:pt x="3516" y="11868"/>
                    </a:lnTo>
                    <a:lnTo>
                      <a:pt x="3516" y="12580"/>
                    </a:lnTo>
                    <a:lnTo>
                      <a:pt x="2009" y="13292"/>
                    </a:lnTo>
                    <a:lnTo>
                      <a:pt x="502" y="14716"/>
                    </a:lnTo>
                    <a:lnTo>
                      <a:pt x="0" y="16378"/>
                    </a:lnTo>
                    <a:lnTo>
                      <a:pt x="0" y="18276"/>
                    </a:lnTo>
                    <a:lnTo>
                      <a:pt x="1506" y="20413"/>
                    </a:lnTo>
                    <a:lnTo>
                      <a:pt x="5525" y="20413"/>
                    </a:lnTo>
                    <a:lnTo>
                      <a:pt x="5023" y="20650"/>
                    </a:lnTo>
                    <a:lnTo>
                      <a:pt x="7032" y="21599"/>
                    </a:lnTo>
                    <a:lnTo>
                      <a:pt x="10046" y="21599"/>
                    </a:lnTo>
                    <a:lnTo>
                      <a:pt x="11051" y="21125"/>
                    </a:lnTo>
                    <a:lnTo>
                      <a:pt x="11553" y="20413"/>
                    </a:lnTo>
                    <a:lnTo>
                      <a:pt x="12558" y="19463"/>
                    </a:lnTo>
                    <a:lnTo>
                      <a:pt x="14065" y="17327"/>
                    </a:lnTo>
                    <a:lnTo>
                      <a:pt x="14567" y="15903"/>
                    </a:lnTo>
                    <a:lnTo>
                      <a:pt x="15069" y="15191"/>
                    </a:lnTo>
                    <a:lnTo>
                      <a:pt x="14567" y="14953"/>
                    </a:lnTo>
                    <a:lnTo>
                      <a:pt x="14567" y="14716"/>
                    </a:lnTo>
                    <a:lnTo>
                      <a:pt x="15069" y="14241"/>
                    </a:lnTo>
                    <a:lnTo>
                      <a:pt x="15572" y="13529"/>
                    </a:lnTo>
                    <a:lnTo>
                      <a:pt x="16576" y="12817"/>
                    </a:lnTo>
                    <a:lnTo>
                      <a:pt x="17581" y="11630"/>
                    </a:lnTo>
                    <a:lnTo>
                      <a:pt x="18083" y="9731"/>
                    </a:lnTo>
                    <a:lnTo>
                      <a:pt x="19088" y="7832"/>
                    </a:lnTo>
                    <a:lnTo>
                      <a:pt x="19590" y="6408"/>
                    </a:lnTo>
                    <a:lnTo>
                      <a:pt x="19590" y="5934"/>
                    </a:lnTo>
                    <a:lnTo>
                      <a:pt x="20093" y="5221"/>
                    </a:lnTo>
                    <a:lnTo>
                      <a:pt x="20595" y="4747"/>
                    </a:lnTo>
                    <a:lnTo>
                      <a:pt x="20595" y="4035"/>
                    </a:lnTo>
                    <a:lnTo>
                      <a:pt x="21097" y="3323"/>
                    </a:lnTo>
                    <a:lnTo>
                      <a:pt x="21097" y="2373"/>
                    </a:lnTo>
                    <a:lnTo>
                      <a:pt x="21600" y="1898"/>
                    </a:lnTo>
                    <a:lnTo>
                      <a:pt x="21600" y="474"/>
                    </a:lnTo>
                    <a:lnTo>
                      <a:pt x="21097" y="237"/>
                    </a:lnTo>
                    <a:lnTo>
                      <a:pt x="1959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09" name="AutoShape 169"/>
              <p:cNvSpPr>
                <a:spLocks/>
              </p:cNvSpPr>
              <p:nvPr/>
            </p:nvSpPr>
            <p:spPr bwMode="auto">
              <a:xfrm>
                <a:off x="701783" y="997759"/>
                <a:ext cx="187320" cy="197433"/>
              </a:xfrm>
              <a:custGeom>
                <a:avLst/>
                <a:gdLst>
                  <a:gd name="T0" fmla="*/ 93660 w 21600"/>
                  <a:gd name="T1" fmla="*/ 98717 h 21600"/>
                  <a:gd name="T2" fmla="*/ 93660 w 21600"/>
                  <a:gd name="T3" fmla="*/ 98717 h 21600"/>
                  <a:gd name="T4" fmla="*/ 93660 w 21600"/>
                  <a:gd name="T5" fmla="*/ 98717 h 21600"/>
                  <a:gd name="T6" fmla="*/ 93660 w 21600"/>
                  <a:gd name="T7" fmla="*/ 9871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360" y="7513"/>
                    </a:moveTo>
                    <a:lnTo>
                      <a:pt x="17639" y="7513"/>
                    </a:lnTo>
                    <a:lnTo>
                      <a:pt x="18000" y="7200"/>
                    </a:lnTo>
                    <a:lnTo>
                      <a:pt x="17639" y="6886"/>
                    </a:lnTo>
                    <a:lnTo>
                      <a:pt x="17639" y="6260"/>
                    </a:lnTo>
                    <a:lnTo>
                      <a:pt x="16200" y="5008"/>
                    </a:lnTo>
                    <a:lnTo>
                      <a:pt x="16200" y="4695"/>
                    </a:lnTo>
                    <a:lnTo>
                      <a:pt x="15479" y="4069"/>
                    </a:lnTo>
                    <a:lnTo>
                      <a:pt x="15120" y="3443"/>
                    </a:lnTo>
                    <a:lnTo>
                      <a:pt x="14400" y="1565"/>
                    </a:lnTo>
                    <a:lnTo>
                      <a:pt x="14400" y="626"/>
                    </a:lnTo>
                    <a:lnTo>
                      <a:pt x="14040" y="0"/>
                    </a:lnTo>
                    <a:lnTo>
                      <a:pt x="12960" y="0"/>
                    </a:lnTo>
                    <a:lnTo>
                      <a:pt x="10080" y="1252"/>
                    </a:lnTo>
                    <a:lnTo>
                      <a:pt x="10080" y="1565"/>
                    </a:lnTo>
                    <a:lnTo>
                      <a:pt x="9360" y="626"/>
                    </a:lnTo>
                    <a:lnTo>
                      <a:pt x="8279" y="313"/>
                    </a:lnTo>
                    <a:lnTo>
                      <a:pt x="6480" y="0"/>
                    </a:lnTo>
                    <a:lnTo>
                      <a:pt x="4680" y="313"/>
                    </a:lnTo>
                    <a:lnTo>
                      <a:pt x="3240" y="313"/>
                    </a:lnTo>
                    <a:lnTo>
                      <a:pt x="2520" y="626"/>
                    </a:lnTo>
                    <a:lnTo>
                      <a:pt x="2520" y="7200"/>
                    </a:lnTo>
                    <a:lnTo>
                      <a:pt x="0" y="7513"/>
                    </a:lnTo>
                    <a:lnTo>
                      <a:pt x="0" y="15652"/>
                    </a:lnTo>
                    <a:lnTo>
                      <a:pt x="360" y="15965"/>
                    </a:lnTo>
                    <a:lnTo>
                      <a:pt x="720" y="15965"/>
                    </a:lnTo>
                    <a:lnTo>
                      <a:pt x="1800" y="16904"/>
                    </a:lnTo>
                    <a:lnTo>
                      <a:pt x="2160" y="17530"/>
                    </a:lnTo>
                    <a:lnTo>
                      <a:pt x="2520" y="18469"/>
                    </a:lnTo>
                    <a:lnTo>
                      <a:pt x="2160" y="19721"/>
                    </a:lnTo>
                    <a:lnTo>
                      <a:pt x="1440" y="20347"/>
                    </a:lnTo>
                    <a:lnTo>
                      <a:pt x="1440" y="20973"/>
                    </a:lnTo>
                    <a:lnTo>
                      <a:pt x="2160" y="21599"/>
                    </a:lnTo>
                    <a:lnTo>
                      <a:pt x="2880" y="21599"/>
                    </a:lnTo>
                    <a:lnTo>
                      <a:pt x="3600" y="21286"/>
                    </a:lnTo>
                    <a:lnTo>
                      <a:pt x="4680" y="20973"/>
                    </a:lnTo>
                    <a:lnTo>
                      <a:pt x="5760" y="20347"/>
                    </a:lnTo>
                    <a:lnTo>
                      <a:pt x="6840" y="19408"/>
                    </a:lnTo>
                    <a:lnTo>
                      <a:pt x="7200" y="19408"/>
                    </a:lnTo>
                    <a:lnTo>
                      <a:pt x="7200" y="19095"/>
                    </a:lnTo>
                    <a:lnTo>
                      <a:pt x="7560" y="18469"/>
                    </a:lnTo>
                    <a:lnTo>
                      <a:pt x="7920" y="18156"/>
                    </a:lnTo>
                    <a:lnTo>
                      <a:pt x="7920" y="17530"/>
                    </a:lnTo>
                    <a:lnTo>
                      <a:pt x="8279" y="17217"/>
                    </a:lnTo>
                    <a:lnTo>
                      <a:pt x="9000" y="17217"/>
                    </a:lnTo>
                    <a:lnTo>
                      <a:pt x="9360" y="16904"/>
                    </a:lnTo>
                    <a:lnTo>
                      <a:pt x="10080" y="16904"/>
                    </a:lnTo>
                    <a:lnTo>
                      <a:pt x="10800" y="17217"/>
                    </a:lnTo>
                    <a:lnTo>
                      <a:pt x="11520" y="17843"/>
                    </a:lnTo>
                    <a:lnTo>
                      <a:pt x="12240" y="18156"/>
                    </a:lnTo>
                    <a:lnTo>
                      <a:pt x="13320" y="18156"/>
                    </a:lnTo>
                    <a:lnTo>
                      <a:pt x="13320" y="17530"/>
                    </a:lnTo>
                    <a:lnTo>
                      <a:pt x="13679" y="16591"/>
                    </a:lnTo>
                    <a:lnTo>
                      <a:pt x="14400" y="15965"/>
                    </a:lnTo>
                    <a:lnTo>
                      <a:pt x="14759" y="15339"/>
                    </a:lnTo>
                    <a:lnTo>
                      <a:pt x="16200" y="14086"/>
                    </a:lnTo>
                    <a:lnTo>
                      <a:pt x="17639" y="13460"/>
                    </a:lnTo>
                    <a:lnTo>
                      <a:pt x="18719" y="13147"/>
                    </a:lnTo>
                    <a:lnTo>
                      <a:pt x="19800" y="12208"/>
                    </a:lnTo>
                    <a:lnTo>
                      <a:pt x="20160" y="12208"/>
                    </a:lnTo>
                    <a:lnTo>
                      <a:pt x="20880" y="11895"/>
                    </a:lnTo>
                    <a:lnTo>
                      <a:pt x="21240" y="11269"/>
                    </a:lnTo>
                    <a:lnTo>
                      <a:pt x="21599" y="10956"/>
                    </a:lnTo>
                    <a:lnTo>
                      <a:pt x="21599" y="10330"/>
                    </a:lnTo>
                    <a:lnTo>
                      <a:pt x="20880" y="9704"/>
                    </a:lnTo>
                    <a:lnTo>
                      <a:pt x="20160" y="9391"/>
                    </a:lnTo>
                    <a:lnTo>
                      <a:pt x="19800" y="9391"/>
                    </a:lnTo>
                    <a:lnTo>
                      <a:pt x="18719" y="8452"/>
                    </a:lnTo>
                    <a:lnTo>
                      <a:pt x="18360" y="7513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</p:grpSp>
        <p:grpSp>
          <p:nvGrpSpPr>
            <p:cNvPr id="11" name="Group 170"/>
            <p:cNvGrpSpPr>
              <a:grpSpLocks/>
            </p:cNvGrpSpPr>
            <p:nvPr/>
          </p:nvGrpSpPr>
          <p:grpSpPr bwMode="auto">
            <a:xfrm>
              <a:off x="3618414" y="76271"/>
              <a:ext cx="2858593" cy="2311447"/>
              <a:chOff x="0" y="-1"/>
              <a:chExt cx="2858592" cy="2311448"/>
            </a:xfrm>
            <a:grpFill/>
          </p:grpSpPr>
          <p:sp>
            <p:nvSpPr>
              <p:cNvPr id="19" name="AutoShape 171"/>
              <p:cNvSpPr>
                <a:spLocks/>
              </p:cNvSpPr>
              <p:nvPr/>
            </p:nvSpPr>
            <p:spPr bwMode="auto">
              <a:xfrm>
                <a:off x="1776890" y="2168341"/>
                <a:ext cx="178086" cy="143106"/>
              </a:xfrm>
              <a:custGeom>
                <a:avLst/>
                <a:gdLst>
                  <a:gd name="T0" fmla="*/ 89043 w 21600"/>
                  <a:gd name="T1" fmla="*/ 71553 h 21600"/>
                  <a:gd name="T2" fmla="*/ 89043 w 21600"/>
                  <a:gd name="T3" fmla="*/ 71553 h 21600"/>
                  <a:gd name="T4" fmla="*/ 89043 w 21600"/>
                  <a:gd name="T5" fmla="*/ 71553 h 21600"/>
                  <a:gd name="T6" fmla="*/ 89043 w 21600"/>
                  <a:gd name="T7" fmla="*/ 7155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5600"/>
                    </a:moveTo>
                    <a:lnTo>
                      <a:pt x="18059" y="3600"/>
                    </a:lnTo>
                    <a:lnTo>
                      <a:pt x="16288" y="2800"/>
                    </a:lnTo>
                    <a:lnTo>
                      <a:pt x="14163" y="2800"/>
                    </a:lnTo>
                    <a:lnTo>
                      <a:pt x="12747" y="4000"/>
                    </a:lnTo>
                    <a:lnTo>
                      <a:pt x="12747" y="5600"/>
                    </a:lnTo>
                    <a:lnTo>
                      <a:pt x="12393" y="6400"/>
                    </a:lnTo>
                    <a:lnTo>
                      <a:pt x="12393" y="7200"/>
                    </a:lnTo>
                    <a:lnTo>
                      <a:pt x="11331" y="8400"/>
                    </a:lnTo>
                    <a:lnTo>
                      <a:pt x="9206" y="8400"/>
                    </a:lnTo>
                    <a:lnTo>
                      <a:pt x="8498" y="8000"/>
                    </a:lnTo>
                    <a:lnTo>
                      <a:pt x="7436" y="7600"/>
                    </a:lnTo>
                    <a:lnTo>
                      <a:pt x="7081" y="6400"/>
                    </a:lnTo>
                    <a:lnTo>
                      <a:pt x="6727" y="5600"/>
                    </a:lnTo>
                    <a:lnTo>
                      <a:pt x="6019" y="4400"/>
                    </a:lnTo>
                    <a:lnTo>
                      <a:pt x="6019" y="3600"/>
                    </a:lnTo>
                    <a:lnTo>
                      <a:pt x="5665" y="2800"/>
                    </a:lnTo>
                    <a:lnTo>
                      <a:pt x="5665" y="2400"/>
                    </a:lnTo>
                    <a:lnTo>
                      <a:pt x="5311" y="2400"/>
                    </a:lnTo>
                    <a:lnTo>
                      <a:pt x="4957" y="2000"/>
                    </a:lnTo>
                    <a:lnTo>
                      <a:pt x="4603" y="1200"/>
                    </a:lnTo>
                    <a:lnTo>
                      <a:pt x="3186" y="400"/>
                    </a:lnTo>
                    <a:lnTo>
                      <a:pt x="2124" y="0"/>
                    </a:lnTo>
                    <a:lnTo>
                      <a:pt x="1416" y="400"/>
                    </a:lnTo>
                    <a:lnTo>
                      <a:pt x="354" y="800"/>
                    </a:lnTo>
                    <a:lnTo>
                      <a:pt x="354" y="1200"/>
                    </a:lnTo>
                    <a:lnTo>
                      <a:pt x="0" y="1600"/>
                    </a:lnTo>
                    <a:lnTo>
                      <a:pt x="0" y="2000"/>
                    </a:lnTo>
                    <a:lnTo>
                      <a:pt x="354" y="2800"/>
                    </a:lnTo>
                    <a:lnTo>
                      <a:pt x="1062" y="3600"/>
                    </a:lnTo>
                    <a:lnTo>
                      <a:pt x="1770" y="5200"/>
                    </a:lnTo>
                    <a:lnTo>
                      <a:pt x="2478" y="7600"/>
                    </a:lnTo>
                    <a:lnTo>
                      <a:pt x="2478" y="8400"/>
                    </a:lnTo>
                    <a:lnTo>
                      <a:pt x="2832" y="9200"/>
                    </a:lnTo>
                    <a:lnTo>
                      <a:pt x="3540" y="9999"/>
                    </a:lnTo>
                    <a:lnTo>
                      <a:pt x="4249" y="9999"/>
                    </a:lnTo>
                    <a:lnTo>
                      <a:pt x="4957" y="9600"/>
                    </a:lnTo>
                    <a:lnTo>
                      <a:pt x="6019" y="9600"/>
                    </a:lnTo>
                    <a:lnTo>
                      <a:pt x="8144" y="10800"/>
                    </a:lnTo>
                    <a:lnTo>
                      <a:pt x="8852" y="10800"/>
                    </a:lnTo>
                    <a:lnTo>
                      <a:pt x="9914" y="11200"/>
                    </a:lnTo>
                    <a:lnTo>
                      <a:pt x="10977" y="11200"/>
                    </a:lnTo>
                    <a:lnTo>
                      <a:pt x="12039" y="11600"/>
                    </a:lnTo>
                    <a:lnTo>
                      <a:pt x="12747" y="11600"/>
                    </a:lnTo>
                    <a:lnTo>
                      <a:pt x="15580" y="14399"/>
                    </a:lnTo>
                    <a:lnTo>
                      <a:pt x="17350" y="18000"/>
                    </a:lnTo>
                    <a:lnTo>
                      <a:pt x="20183" y="20799"/>
                    </a:lnTo>
                    <a:lnTo>
                      <a:pt x="20891" y="21599"/>
                    </a:lnTo>
                    <a:lnTo>
                      <a:pt x="21600" y="560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20" name="AutoShape 172"/>
              <p:cNvSpPr>
                <a:spLocks/>
              </p:cNvSpPr>
              <p:nvPr/>
            </p:nvSpPr>
            <p:spPr bwMode="auto">
              <a:xfrm>
                <a:off x="1962890" y="1095059"/>
                <a:ext cx="47490" cy="217308"/>
              </a:xfrm>
              <a:custGeom>
                <a:avLst/>
                <a:gdLst>
                  <a:gd name="T0" fmla="*/ 23745 w 21600"/>
                  <a:gd name="T1" fmla="*/ 108654 h 21600"/>
                  <a:gd name="T2" fmla="*/ 23745 w 21600"/>
                  <a:gd name="T3" fmla="*/ 108654 h 21600"/>
                  <a:gd name="T4" fmla="*/ 23745 w 21600"/>
                  <a:gd name="T5" fmla="*/ 108654 h 21600"/>
                  <a:gd name="T6" fmla="*/ 23745 w 21600"/>
                  <a:gd name="T7" fmla="*/ 10865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549" y="1053"/>
                    </a:moveTo>
                    <a:lnTo>
                      <a:pt x="17549" y="790"/>
                    </a:lnTo>
                    <a:lnTo>
                      <a:pt x="16199" y="790"/>
                    </a:lnTo>
                    <a:lnTo>
                      <a:pt x="14849" y="263"/>
                    </a:lnTo>
                    <a:lnTo>
                      <a:pt x="13500" y="263"/>
                    </a:lnTo>
                    <a:lnTo>
                      <a:pt x="12150" y="0"/>
                    </a:lnTo>
                    <a:lnTo>
                      <a:pt x="10800" y="263"/>
                    </a:lnTo>
                    <a:lnTo>
                      <a:pt x="5399" y="2370"/>
                    </a:lnTo>
                    <a:lnTo>
                      <a:pt x="5399" y="2897"/>
                    </a:lnTo>
                    <a:lnTo>
                      <a:pt x="1349" y="5531"/>
                    </a:lnTo>
                    <a:lnTo>
                      <a:pt x="1349" y="6058"/>
                    </a:lnTo>
                    <a:lnTo>
                      <a:pt x="2699" y="6848"/>
                    </a:lnTo>
                    <a:lnTo>
                      <a:pt x="2699" y="7375"/>
                    </a:lnTo>
                    <a:lnTo>
                      <a:pt x="4049" y="7902"/>
                    </a:lnTo>
                    <a:lnTo>
                      <a:pt x="4049" y="8692"/>
                    </a:lnTo>
                    <a:lnTo>
                      <a:pt x="5399" y="10800"/>
                    </a:lnTo>
                    <a:lnTo>
                      <a:pt x="4049" y="13170"/>
                    </a:lnTo>
                    <a:lnTo>
                      <a:pt x="4049" y="18702"/>
                    </a:lnTo>
                    <a:lnTo>
                      <a:pt x="1349" y="19756"/>
                    </a:lnTo>
                    <a:lnTo>
                      <a:pt x="0" y="20546"/>
                    </a:lnTo>
                    <a:lnTo>
                      <a:pt x="0" y="21073"/>
                    </a:lnTo>
                    <a:lnTo>
                      <a:pt x="5399" y="21599"/>
                    </a:lnTo>
                    <a:lnTo>
                      <a:pt x="8099" y="20019"/>
                    </a:lnTo>
                    <a:lnTo>
                      <a:pt x="14849" y="21336"/>
                    </a:lnTo>
                    <a:lnTo>
                      <a:pt x="14849" y="19229"/>
                    </a:lnTo>
                    <a:lnTo>
                      <a:pt x="13500" y="18439"/>
                    </a:lnTo>
                    <a:lnTo>
                      <a:pt x="10800" y="17121"/>
                    </a:lnTo>
                    <a:lnTo>
                      <a:pt x="10800" y="15541"/>
                    </a:lnTo>
                    <a:lnTo>
                      <a:pt x="16199" y="13960"/>
                    </a:lnTo>
                    <a:lnTo>
                      <a:pt x="18899" y="13434"/>
                    </a:lnTo>
                    <a:lnTo>
                      <a:pt x="21600" y="12643"/>
                    </a:lnTo>
                    <a:lnTo>
                      <a:pt x="21600" y="11590"/>
                    </a:lnTo>
                    <a:lnTo>
                      <a:pt x="20250" y="11063"/>
                    </a:lnTo>
                    <a:lnTo>
                      <a:pt x="20250" y="9746"/>
                    </a:lnTo>
                    <a:lnTo>
                      <a:pt x="17549" y="6585"/>
                    </a:lnTo>
                    <a:lnTo>
                      <a:pt x="16199" y="5268"/>
                    </a:lnTo>
                    <a:lnTo>
                      <a:pt x="16199" y="4741"/>
                    </a:lnTo>
                    <a:lnTo>
                      <a:pt x="14849" y="4214"/>
                    </a:lnTo>
                    <a:lnTo>
                      <a:pt x="14849" y="2107"/>
                    </a:lnTo>
                    <a:lnTo>
                      <a:pt x="17549" y="1053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21" name="AutoShape 173"/>
              <p:cNvSpPr>
                <a:spLocks/>
              </p:cNvSpPr>
              <p:nvPr/>
            </p:nvSpPr>
            <p:spPr bwMode="auto">
              <a:xfrm>
                <a:off x="1185913" y="1770829"/>
                <a:ext cx="125320" cy="153706"/>
              </a:xfrm>
              <a:custGeom>
                <a:avLst/>
                <a:gdLst>
                  <a:gd name="T0" fmla="*/ 62660 w 21600"/>
                  <a:gd name="T1" fmla="*/ 76853 h 21600"/>
                  <a:gd name="T2" fmla="*/ 62660 w 21600"/>
                  <a:gd name="T3" fmla="*/ 76853 h 21600"/>
                  <a:gd name="T4" fmla="*/ 62660 w 21600"/>
                  <a:gd name="T5" fmla="*/ 76853 h 21600"/>
                  <a:gd name="T6" fmla="*/ 62660 w 21600"/>
                  <a:gd name="T7" fmla="*/ 7685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4841"/>
                    </a:moveTo>
                    <a:lnTo>
                      <a:pt x="1004" y="4841"/>
                    </a:lnTo>
                    <a:lnTo>
                      <a:pt x="2009" y="5213"/>
                    </a:lnTo>
                    <a:lnTo>
                      <a:pt x="2009" y="5586"/>
                    </a:lnTo>
                    <a:lnTo>
                      <a:pt x="2511" y="5958"/>
                    </a:lnTo>
                    <a:lnTo>
                      <a:pt x="2511" y="6703"/>
                    </a:lnTo>
                    <a:lnTo>
                      <a:pt x="5023" y="6703"/>
                    </a:lnTo>
                    <a:lnTo>
                      <a:pt x="5525" y="7448"/>
                    </a:lnTo>
                    <a:lnTo>
                      <a:pt x="5525" y="8937"/>
                    </a:lnTo>
                    <a:lnTo>
                      <a:pt x="5023" y="10055"/>
                    </a:lnTo>
                    <a:lnTo>
                      <a:pt x="5023" y="10800"/>
                    </a:lnTo>
                    <a:lnTo>
                      <a:pt x="4520" y="11172"/>
                    </a:lnTo>
                    <a:lnTo>
                      <a:pt x="4520" y="11544"/>
                    </a:lnTo>
                    <a:lnTo>
                      <a:pt x="6027" y="11544"/>
                    </a:lnTo>
                    <a:lnTo>
                      <a:pt x="6530" y="11172"/>
                    </a:lnTo>
                    <a:lnTo>
                      <a:pt x="7534" y="10800"/>
                    </a:lnTo>
                    <a:lnTo>
                      <a:pt x="8037" y="10427"/>
                    </a:lnTo>
                    <a:lnTo>
                      <a:pt x="9544" y="10427"/>
                    </a:lnTo>
                    <a:lnTo>
                      <a:pt x="10046" y="10800"/>
                    </a:lnTo>
                    <a:lnTo>
                      <a:pt x="10548" y="10800"/>
                    </a:lnTo>
                    <a:lnTo>
                      <a:pt x="12558" y="12289"/>
                    </a:lnTo>
                    <a:lnTo>
                      <a:pt x="14567" y="14524"/>
                    </a:lnTo>
                    <a:lnTo>
                      <a:pt x="15069" y="15641"/>
                    </a:lnTo>
                    <a:lnTo>
                      <a:pt x="15069" y="16386"/>
                    </a:lnTo>
                    <a:lnTo>
                      <a:pt x="15572" y="17503"/>
                    </a:lnTo>
                    <a:lnTo>
                      <a:pt x="15572" y="20110"/>
                    </a:lnTo>
                    <a:lnTo>
                      <a:pt x="15069" y="20482"/>
                    </a:lnTo>
                    <a:lnTo>
                      <a:pt x="17079" y="21600"/>
                    </a:lnTo>
                    <a:lnTo>
                      <a:pt x="17581" y="21227"/>
                    </a:lnTo>
                    <a:lnTo>
                      <a:pt x="21599" y="21227"/>
                    </a:lnTo>
                    <a:lnTo>
                      <a:pt x="21599" y="18620"/>
                    </a:lnTo>
                    <a:lnTo>
                      <a:pt x="21097" y="16386"/>
                    </a:lnTo>
                    <a:lnTo>
                      <a:pt x="20093" y="14524"/>
                    </a:lnTo>
                    <a:lnTo>
                      <a:pt x="14567" y="10427"/>
                    </a:lnTo>
                    <a:lnTo>
                      <a:pt x="13562" y="10055"/>
                    </a:lnTo>
                    <a:lnTo>
                      <a:pt x="13060" y="9310"/>
                    </a:lnTo>
                    <a:lnTo>
                      <a:pt x="12055" y="8937"/>
                    </a:lnTo>
                    <a:lnTo>
                      <a:pt x="11553" y="8193"/>
                    </a:lnTo>
                    <a:lnTo>
                      <a:pt x="12055" y="7448"/>
                    </a:lnTo>
                    <a:lnTo>
                      <a:pt x="13060" y="6703"/>
                    </a:lnTo>
                    <a:lnTo>
                      <a:pt x="13060" y="6331"/>
                    </a:lnTo>
                    <a:lnTo>
                      <a:pt x="13562" y="5586"/>
                    </a:lnTo>
                    <a:lnTo>
                      <a:pt x="13562" y="4841"/>
                    </a:lnTo>
                    <a:lnTo>
                      <a:pt x="13060" y="4468"/>
                    </a:lnTo>
                    <a:lnTo>
                      <a:pt x="12558" y="3724"/>
                    </a:lnTo>
                    <a:lnTo>
                      <a:pt x="10046" y="2979"/>
                    </a:lnTo>
                    <a:lnTo>
                      <a:pt x="9544" y="744"/>
                    </a:lnTo>
                    <a:lnTo>
                      <a:pt x="9041" y="744"/>
                    </a:lnTo>
                    <a:lnTo>
                      <a:pt x="9041" y="372"/>
                    </a:lnTo>
                    <a:lnTo>
                      <a:pt x="8539" y="0"/>
                    </a:lnTo>
                    <a:lnTo>
                      <a:pt x="7032" y="0"/>
                    </a:lnTo>
                    <a:lnTo>
                      <a:pt x="6027" y="372"/>
                    </a:lnTo>
                    <a:lnTo>
                      <a:pt x="6027" y="3724"/>
                    </a:lnTo>
                    <a:lnTo>
                      <a:pt x="4520" y="3724"/>
                    </a:lnTo>
                    <a:lnTo>
                      <a:pt x="3516" y="4096"/>
                    </a:lnTo>
                    <a:lnTo>
                      <a:pt x="3013" y="4096"/>
                    </a:lnTo>
                    <a:lnTo>
                      <a:pt x="0" y="4841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22" name="AutoShape 174"/>
              <p:cNvSpPr>
                <a:spLocks/>
              </p:cNvSpPr>
              <p:nvPr/>
            </p:nvSpPr>
            <p:spPr bwMode="auto">
              <a:xfrm>
                <a:off x="478850" y="1516422"/>
                <a:ext cx="291532" cy="230558"/>
              </a:xfrm>
              <a:custGeom>
                <a:avLst/>
                <a:gdLst>
                  <a:gd name="T0" fmla="*/ 145766 w 21600"/>
                  <a:gd name="T1" fmla="*/ 115279 h 21600"/>
                  <a:gd name="T2" fmla="*/ 145766 w 21600"/>
                  <a:gd name="T3" fmla="*/ 115279 h 21600"/>
                  <a:gd name="T4" fmla="*/ 145766 w 21600"/>
                  <a:gd name="T5" fmla="*/ 115279 h 21600"/>
                  <a:gd name="T6" fmla="*/ 145766 w 21600"/>
                  <a:gd name="T7" fmla="*/ 11527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631" y="0"/>
                    </a:moveTo>
                    <a:lnTo>
                      <a:pt x="16631" y="248"/>
                    </a:lnTo>
                    <a:lnTo>
                      <a:pt x="16199" y="248"/>
                    </a:lnTo>
                    <a:lnTo>
                      <a:pt x="15335" y="1241"/>
                    </a:lnTo>
                    <a:lnTo>
                      <a:pt x="15335" y="1737"/>
                    </a:lnTo>
                    <a:lnTo>
                      <a:pt x="13607" y="2234"/>
                    </a:lnTo>
                    <a:lnTo>
                      <a:pt x="13176" y="3475"/>
                    </a:lnTo>
                    <a:lnTo>
                      <a:pt x="12960" y="3475"/>
                    </a:lnTo>
                    <a:lnTo>
                      <a:pt x="12744" y="3724"/>
                    </a:lnTo>
                    <a:lnTo>
                      <a:pt x="12527" y="3724"/>
                    </a:lnTo>
                    <a:lnTo>
                      <a:pt x="12095" y="3972"/>
                    </a:lnTo>
                    <a:lnTo>
                      <a:pt x="11879" y="4468"/>
                    </a:lnTo>
                    <a:lnTo>
                      <a:pt x="11879" y="5710"/>
                    </a:lnTo>
                    <a:lnTo>
                      <a:pt x="9936" y="8193"/>
                    </a:lnTo>
                    <a:lnTo>
                      <a:pt x="8207" y="8193"/>
                    </a:lnTo>
                    <a:lnTo>
                      <a:pt x="7776" y="8441"/>
                    </a:lnTo>
                    <a:lnTo>
                      <a:pt x="7127" y="8689"/>
                    </a:lnTo>
                    <a:lnTo>
                      <a:pt x="6696" y="9186"/>
                    </a:lnTo>
                    <a:lnTo>
                      <a:pt x="6480" y="9682"/>
                    </a:lnTo>
                    <a:lnTo>
                      <a:pt x="5615" y="10675"/>
                    </a:lnTo>
                    <a:lnTo>
                      <a:pt x="5184" y="10924"/>
                    </a:lnTo>
                    <a:lnTo>
                      <a:pt x="4751" y="11420"/>
                    </a:lnTo>
                    <a:lnTo>
                      <a:pt x="4535" y="11420"/>
                    </a:lnTo>
                    <a:lnTo>
                      <a:pt x="4319" y="11668"/>
                    </a:lnTo>
                    <a:lnTo>
                      <a:pt x="3455" y="11917"/>
                    </a:lnTo>
                    <a:lnTo>
                      <a:pt x="2159" y="12165"/>
                    </a:lnTo>
                    <a:lnTo>
                      <a:pt x="863" y="12165"/>
                    </a:lnTo>
                    <a:lnTo>
                      <a:pt x="0" y="11917"/>
                    </a:lnTo>
                    <a:lnTo>
                      <a:pt x="1296" y="14400"/>
                    </a:lnTo>
                    <a:lnTo>
                      <a:pt x="1511" y="14896"/>
                    </a:lnTo>
                    <a:lnTo>
                      <a:pt x="1511" y="16137"/>
                    </a:lnTo>
                    <a:lnTo>
                      <a:pt x="1296" y="16386"/>
                    </a:lnTo>
                    <a:lnTo>
                      <a:pt x="863" y="16634"/>
                    </a:lnTo>
                    <a:lnTo>
                      <a:pt x="648" y="17131"/>
                    </a:lnTo>
                    <a:lnTo>
                      <a:pt x="431" y="17875"/>
                    </a:lnTo>
                    <a:lnTo>
                      <a:pt x="431" y="19117"/>
                    </a:lnTo>
                    <a:lnTo>
                      <a:pt x="863" y="20110"/>
                    </a:lnTo>
                    <a:lnTo>
                      <a:pt x="1079" y="19862"/>
                    </a:lnTo>
                    <a:lnTo>
                      <a:pt x="1511" y="19862"/>
                    </a:lnTo>
                    <a:lnTo>
                      <a:pt x="1944" y="19613"/>
                    </a:lnTo>
                    <a:lnTo>
                      <a:pt x="2375" y="19613"/>
                    </a:lnTo>
                    <a:lnTo>
                      <a:pt x="2592" y="19365"/>
                    </a:lnTo>
                    <a:lnTo>
                      <a:pt x="3240" y="19365"/>
                    </a:lnTo>
                    <a:lnTo>
                      <a:pt x="3671" y="19613"/>
                    </a:lnTo>
                    <a:lnTo>
                      <a:pt x="5615" y="19613"/>
                    </a:lnTo>
                    <a:lnTo>
                      <a:pt x="6047" y="19862"/>
                    </a:lnTo>
                    <a:lnTo>
                      <a:pt x="6480" y="19862"/>
                    </a:lnTo>
                    <a:lnTo>
                      <a:pt x="6911" y="20110"/>
                    </a:lnTo>
                    <a:lnTo>
                      <a:pt x="7127" y="20606"/>
                    </a:lnTo>
                    <a:lnTo>
                      <a:pt x="8207" y="21599"/>
                    </a:lnTo>
                    <a:lnTo>
                      <a:pt x="9936" y="19365"/>
                    </a:lnTo>
                    <a:lnTo>
                      <a:pt x="10152" y="19365"/>
                    </a:lnTo>
                    <a:lnTo>
                      <a:pt x="10368" y="19117"/>
                    </a:lnTo>
                    <a:lnTo>
                      <a:pt x="12960" y="19117"/>
                    </a:lnTo>
                    <a:lnTo>
                      <a:pt x="13176" y="16634"/>
                    </a:lnTo>
                    <a:lnTo>
                      <a:pt x="12311" y="16137"/>
                    </a:lnTo>
                    <a:lnTo>
                      <a:pt x="12311" y="15144"/>
                    </a:lnTo>
                    <a:lnTo>
                      <a:pt x="12527" y="13903"/>
                    </a:lnTo>
                    <a:lnTo>
                      <a:pt x="12960" y="12662"/>
                    </a:lnTo>
                    <a:lnTo>
                      <a:pt x="14255" y="11420"/>
                    </a:lnTo>
                    <a:lnTo>
                      <a:pt x="16415" y="10179"/>
                    </a:lnTo>
                    <a:lnTo>
                      <a:pt x="16631" y="9931"/>
                    </a:lnTo>
                    <a:lnTo>
                      <a:pt x="16847" y="9434"/>
                    </a:lnTo>
                    <a:lnTo>
                      <a:pt x="17496" y="8689"/>
                    </a:lnTo>
                    <a:lnTo>
                      <a:pt x="17711" y="8193"/>
                    </a:lnTo>
                    <a:lnTo>
                      <a:pt x="17711" y="7696"/>
                    </a:lnTo>
                    <a:lnTo>
                      <a:pt x="18575" y="7696"/>
                    </a:lnTo>
                    <a:lnTo>
                      <a:pt x="18575" y="7448"/>
                    </a:lnTo>
                    <a:lnTo>
                      <a:pt x="18360" y="7200"/>
                    </a:lnTo>
                    <a:lnTo>
                      <a:pt x="18360" y="6951"/>
                    </a:lnTo>
                    <a:lnTo>
                      <a:pt x="18575" y="6455"/>
                    </a:lnTo>
                    <a:lnTo>
                      <a:pt x="18792" y="6206"/>
                    </a:lnTo>
                    <a:lnTo>
                      <a:pt x="19007" y="5710"/>
                    </a:lnTo>
                    <a:lnTo>
                      <a:pt x="19439" y="5710"/>
                    </a:lnTo>
                    <a:lnTo>
                      <a:pt x="19872" y="5462"/>
                    </a:lnTo>
                    <a:lnTo>
                      <a:pt x="20736" y="5462"/>
                    </a:lnTo>
                    <a:lnTo>
                      <a:pt x="21168" y="5710"/>
                    </a:lnTo>
                    <a:lnTo>
                      <a:pt x="21600" y="5710"/>
                    </a:lnTo>
                    <a:lnTo>
                      <a:pt x="21600" y="5462"/>
                    </a:lnTo>
                    <a:lnTo>
                      <a:pt x="21168" y="4965"/>
                    </a:lnTo>
                    <a:lnTo>
                      <a:pt x="20736" y="4717"/>
                    </a:lnTo>
                    <a:lnTo>
                      <a:pt x="20519" y="4717"/>
                    </a:lnTo>
                    <a:lnTo>
                      <a:pt x="20087" y="4468"/>
                    </a:lnTo>
                    <a:lnTo>
                      <a:pt x="19872" y="4468"/>
                    </a:lnTo>
                    <a:lnTo>
                      <a:pt x="19655" y="4220"/>
                    </a:lnTo>
                    <a:lnTo>
                      <a:pt x="19655" y="3972"/>
                    </a:lnTo>
                    <a:lnTo>
                      <a:pt x="19439" y="3972"/>
                    </a:lnTo>
                    <a:lnTo>
                      <a:pt x="19007" y="3475"/>
                    </a:lnTo>
                    <a:lnTo>
                      <a:pt x="18575" y="3227"/>
                    </a:lnTo>
                    <a:lnTo>
                      <a:pt x="17928" y="3227"/>
                    </a:lnTo>
                    <a:lnTo>
                      <a:pt x="17279" y="3475"/>
                    </a:lnTo>
                    <a:lnTo>
                      <a:pt x="17064" y="3227"/>
                    </a:lnTo>
                    <a:lnTo>
                      <a:pt x="16847" y="2731"/>
                    </a:lnTo>
                    <a:lnTo>
                      <a:pt x="16847" y="1737"/>
                    </a:lnTo>
                    <a:lnTo>
                      <a:pt x="18575" y="0"/>
                    </a:lnTo>
                    <a:lnTo>
                      <a:pt x="16631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23" name="AutoShape 175"/>
              <p:cNvSpPr>
                <a:spLocks/>
              </p:cNvSpPr>
              <p:nvPr/>
            </p:nvSpPr>
            <p:spPr bwMode="auto">
              <a:xfrm>
                <a:off x="1174040" y="2062338"/>
                <a:ext cx="98937" cy="87454"/>
              </a:xfrm>
              <a:custGeom>
                <a:avLst/>
                <a:gdLst>
                  <a:gd name="T0" fmla="*/ 49469 w 21600"/>
                  <a:gd name="T1" fmla="*/ 43727 h 21600"/>
                  <a:gd name="T2" fmla="*/ 49469 w 21600"/>
                  <a:gd name="T3" fmla="*/ 43727 h 21600"/>
                  <a:gd name="T4" fmla="*/ 49469 w 21600"/>
                  <a:gd name="T5" fmla="*/ 43727 h 21600"/>
                  <a:gd name="T6" fmla="*/ 49469 w 21600"/>
                  <a:gd name="T7" fmla="*/ 4372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5082" y="8509"/>
                    </a:lnTo>
                    <a:lnTo>
                      <a:pt x="5717" y="9163"/>
                    </a:lnTo>
                    <a:lnTo>
                      <a:pt x="12070" y="14400"/>
                    </a:lnTo>
                    <a:lnTo>
                      <a:pt x="15882" y="17672"/>
                    </a:lnTo>
                    <a:lnTo>
                      <a:pt x="19058" y="20290"/>
                    </a:lnTo>
                    <a:lnTo>
                      <a:pt x="20964" y="21600"/>
                    </a:lnTo>
                    <a:lnTo>
                      <a:pt x="21599" y="21600"/>
                    </a:lnTo>
                    <a:lnTo>
                      <a:pt x="21599" y="18981"/>
                    </a:lnTo>
                    <a:lnTo>
                      <a:pt x="20964" y="18327"/>
                    </a:lnTo>
                    <a:lnTo>
                      <a:pt x="20964" y="17672"/>
                    </a:lnTo>
                    <a:lnTo>
                      <a:pt x="18423" y="13745"/>
                    </a:lnTo>
                    <a:lnTo>
                      <a:pt x="18423" y="11781"/>
                    </a:lnTo>
                    <a:lnTo>
                      <a:pt x="17788" y="10472"/>
                    </a:lnTo>
                    <a:lnTo>
                      <a:pt x="17788" y="8509"/>
                    </a:lnTo>
                    <a:lnTo>
                      <a:pt x="17152" y="7854"/>
                    </a:lnTo>
                    <a:lnTo>
                      <a:pt x="14611" y="3927"/>
                    </a:lnTo>
                    <a:lnTo>
                      <a:pt x="12070" y="4581"/>
                    </a:lnTo>
                    <a:lnTo>
                      <a:pt x="9529" y="1309"/>
                    </a:lnTo>
                    <a:lnTo>
                      <a:pt x="3811" y="19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24" name="AutoShape 176"/>
              <p:cNvSpPr>
                <a:spLocks/>
              </p:cNvSpPr>
              <p:nvPr/>
            </p:nvSpPr>
            <p:spPr bwMode="auto">
              <a:xfrm>
                <a:off x="973530" y="1725778"/>
                <a:ext cx="79150" cy="74203"/>
              </a:xfrm>
              <a:custGeom>
                <a:avLst/>
                <a:gdLst>
                  <a:gd name="T0" fmla="*/ 39575 w 21600"/>
                  <a:gd name="T1" fmla="*/ 37102 h 21600"/>
                  <a:gd name="T2" fmla="*/ 39575 w 21600"/>
                  <a:gd name="T3" fmla="*/ 37102 h 21600"/>
                  <a:gd name="T4" fmla="*/ 39575 w 21600"/>
                  <a:gd name="T5" fmla="*/ 37102 h 21600"/>
                  <a:gd name="T6" fmla="*/ 39575 w 21600"/>
                  <a:gd name="T7" fmla="*/ 3710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21600"/>
                    </a:moveTo>
                    <a:lnTo>
                      <a:pt x="19199" y="16971"/>
                    </a:lnTo>
                    <a:lnTo>
                      <a:pt x="19199" y="16200"/>
                    </a:lnTo>
                    <a:lnTo>
                      <a:pt x="15999" y="14657"/>
                    </a:lnTo>
                    <a:lnTo>
                      <a:pt x="15200" y="13885"/>
                    </a:lnTo>
                    <a:lnTo>
                      <a:pt x="11199" y="13885"/>
                    </a:lnTo>
                    <a:lnTo>
                      <a:pt x="7999" y="15428"/>
                    </a:lnTo>
                    <a:lnTo>
                      <a:pt x="7999" y="16200"/>
                    </a:lnTo>
                    <a:lnTo>
                      <a:pt x="7200" y="16200"/>
                    </a:lnTo>
                    <a:lnTo>
                      <a:pt x="7200" y="16971"/>
                    </a:lnTo>
                    <a:lnTo>
                      <a:pt x="6400" y="16971"/>
                    </a:lnTo>
                    <a:lnTo>
                      <a:pt x="4799" y="17742"/>
                    </a:lnTo>
                    <a:lnTo>
                      <a:pt x="2400" y="17742"/>
                    </a:lnTo>
                    <a:lnTo>
                      <a:pt x="2400" y="11571"/>
                    </a:lnTo>
                    <a:lnTo>
                      <a:pt x="1600" y="10028"/>
                    </a:lnTo>
                    <a:lnTo>
                      <a:pt x="800" y="10028"/>
                    </a:lnTo>
                    <a:lnTo>
                      <a:pt x="800" y="9257"/>
                    </a:lnTo>
                    <a:lnTo>
                      <a:pt x="0" y="8485"/>
                    </a:lnTo>
                    <a:lnTo>
                      <a:pt x="0" y="5399"/>
                    </a:lnTo>
                    <a:lnTo>
                      <a:pt x="800" y="4628"/>
                    </a:lnTo>
                    <a:lnTo>
                      <a:pt x="800" y="3085"/>
                    </a:lnTo>
                    <a:lnTo>
                      <a:pt x="1600" y="1542"/>
                    </a:lnTo>
                    <a:lnTo>
                      <a:pt x="1600" y="771"/>
                    </a:lnTo>
                    <a:lnTo>
                      <a:pt x="2400" y="0"/>
                    </a:lnTo>
                    <a:lnTo>
                      <a:pt x="10399" y="0"/>
                    </a:lnTo>
                    <a:lnTo>
                      <a:pt x="11199" y="771"/>
                    </a:lnTo>
                    <a:lnTo>
                      <a:pt x="12000" y="2314"/>
                    </a:lnTo>
                    <a:lnTo>
                      <a:pt x="12000" y="5399"/>
                    </a:lnTo>
                    <a:lnTo>
                      <a:pt x="13600" y="10800"/>
                    </a:lnTo>
                    <a:lnTo>
                      <a:pt x="15200" y="9257"/>
                    </a:lnTo>
                    <a:lnTo>
                      <a:pt x="15999" y="7714"/>
                    </a:lnTo>
                    <a:lnTo>
                      <a:pt x="15999" y="6942"/>
                    </a:lnTo>
                    <a:lnTo>
                      <a:pt x="16800" y="5399"/>
                    </a:lnTo>
                    <a:lnTo>
                      <a:pt x="17599" y="4628"/>
                    </a:lnTo>
                    <a:lnTo>
                      <a:pt x="18400" y="4628"/>
                    </a:lnTo>
                    <a:lnTo>
                      <a:pt x="19199" y="5399"/>
                    </a:lnTo>
                    <a:lnTo>
                      <a:pt x="19199" y="6942"/>
                    </a:lnTo>
                    <a:lnTo>
                      <a:pt x="20799" y="13114"/>
                    </a:lnTo>
                    <a:lnTo>
                      <a:pt x="21599" y="17742"/>
                    </a:lnTo>
                    <a:lnTo>
                      <a:pt x="21599" y="2160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25" name="AutoShape 177"/>
              <p:cNvSpPr>
                <a:spLocks/>
              </p:cNvSpPr>
              <p:nvPr/>
            </p:nvSpPr>
            <p:spPr bwMode="auto">
              <a:xfrm>
                <a:off x="1046083" y="1675426"/>
                <a:ext cx="146426" cy="360412"/>
              </a:xfrm>
              <a:custGeom>
                <a:avLst/>
                <a:gdLst>
                  <a:gd name="T0" fmla="*/ 73213 w 21600"/>
                  <a:gd name="T1" fmla="*/ 180206 h 21600"/>
                  <a:gd name="T2" fmla="*/ 73213 w 21600"/>
                  <a:gd name="T3" fmla="*/ 180206 h 21600"/>
                  <a:gd name="T4" fmla="*/ 73213 w 21600"/>
                  <a:gd name="T5" fmla="*/ 180206 h 21600"/>
                  <a:gd name="T6" fmla="*/ 73213 w 21600"/>
                  <a:gd name="T7" fmla="*/ 18020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392" y="12229"/>
                    </a:moveTo>
                    <a:lnTo>
                      <a:pt x="8640" y="13499"/>
                    </a:lnTo>
                    <a:lnTo>
                      <a:pt x="5616" y="13341"/>
                    </a:lnTo>
                    <a:lnTo>
                      <a:pt x="5616" y="11276"/>
                    </a:lnTo>
                    <a:lnTo>
                      <a:pt x="5184" y="10958"/>
                    </a:lnTo>
                    <a:lnTo>
                      <a:pt x="5184" y="10800"/>
                    </a:lnTo>
                    <a:lnTo>
                      <a:pt x="4752" y="10641"/>
                    </a:lnTo>
                    <a:lnTo>
                      <a:pt x="3888" y="10005"/>
                    </a:lnTo>
                    <a:lnTo>
                      <a:pt x="3456" y="9529"/>
                    </a:lnTo>
                    <a:lnTo>
                      <a:pt x="2592" y="9211"/>
                    </a:lnTo>
                    <a:lnTo>
                      <a:pt x="2160" y="8894"/>
                    </a:lnTo>
                    <a:lnTo>
                      <a:pt x="2160" y="8576"/>
                    </a:lnTo>
                    <a:lnTo>
                      <a:pt x="1728" y="8576"/>
                    </a:lnTo>
                    <a:lnTo>
                      <a:pt x="1296" y="8417"/>
                    </a:lnTo>
                    <a:lnTo>
                      <a:pt x="863" y="8099"/>
                    </a:lnTo>
                    <a:lnTo>
                      <a:pt x="863" y="7782"/>
                    </a:lnTo>
                    <a:lnTo>
                      <a:pt x="431" y="7464"/>
                    </a:lnTo>
                    <a:lnTo>
                      <a:pt x="431" y="7147"/>
                    </a:lnTo>
                    <a:lnTo>
                      <a:pt x="863" y="6829"/>
                    </a:lnTo>
                    <a:lnTo>
                      <a:pt x="863" y="6511"/>
                    </a:lnTo>
                    <a:lnTo>
                      <a:pt x="431" y="6194"/>
                    </a:lnTo>
                    <a:lnTo>
                      <a:pt x="431" y="6035"/>
                    </a:lnTo>
                    <a:lnTo>
                      <a:pt x="0" y="5876"/>
                    </a:lnTo>
                    <a:lnTo>
                      <a:pt x="0" y="5717"/>
                    </a:lnTo>
                    <a:lnTo>
                      <a:pt x="431" y="5558"/>
                    </a:lnTo>
                    <a:lnTo>
                      <a:pt x="863" y="5717"/>
                    </a:lnTo>
                    <a:lnTo>
                      <a:pt x="1296" y="5717"/>
                    </a:lnTo>
                    <a:lnTo>
                      <a:pt x="1728" y="5876"/>
                    </a:lnTo>
                    <a:lnTo>
                      <a:pt x="2160" y="5717"/>
                    </a:lnTo>
                    <a:lnTo>
                      <a:pt x="2160" y="5558"/>
                    </a:lnTo>
                    <a:lnTo>
                      <a:pt x="1728" y="4447"/>
                    </a:lnTo>
                    <a:lnTo>
                      <a:pt x="1296" y="4447"/>
                    </a:lnTo>
                    <a:lnTo>
                      <a:pt x="1728" y="4447"/>
                    </a:lnTo>
                    <a:lnTo>
                      <a:pt x="2160" y="4605"/>
                    </a:lnTo>
                    <a:lnTo>
                      <a:pt x="3024" y="4764"/>
                    </a:lnTo>
                    <a:lnTo>
                      <a:pt x="3456" y="4764"/>
                    </a:lnTo>
                    <a:lnTo>
                      <a:pt x="4752" y="4605"/>
                    </a:lnTo>
                    <a:lnTo>
                      <a:pt x="4752" y="4447"/>
                    </a:lnTo>
                    <a:lnTo>
                      <a:pt x="5184" y="4288"/>
                    </a:lnTo>
                    <a:lnTo>
                      <a:pt x="5616" y="4288"/>
                    </a:lnTo>
                    <a:lnTo>
                      <a:pt x="6048" y="3970"/>
                    </a:lnTo>
                    <a:lnTo>
                      <a:pt x="6048" y="3811"/>
                    </a:lnTo>
                    <a:lnTo>
                      <a:pt x="6480" y="3652"/>
                    </a:lnTo>
                    <a:lnTo>
                      <a:pt x="6912" y="3176"/>
                    </a:lnTo>
                    <a:lnTo>
                      <a:pt x="7344" y="2858"/>
                    </a:lnTo>
                    <a:lnTo>
                      <a:pt x="7776" y="2700"/>
                    </a:lnTo>
                    <a:lnTo>
                      <a:pt x="7776" y="2382"/>
                    </a:lnTo>
                    <a:lnTo>
                      <a:pt x="8640" y="2064"/>
                    </a:lnTo>
                    <a:lnTo>
                      <a:pt x="11664" y="1905"/>
                    </a:lnTo>
                    <a:lnTo>
                      <a:pt x="14256" y="0"/>
                    </a:lnTo>
                    <a:lnTo>
                      <a:pt x="15984" y="635"/>
                    </a:lnTo>
                    <a:lnTo>
                      <a:pt x="17280" y="1588"/>
                    </a:lnTo>
                    <a:lnTo>
                      <a:pt x="18143" y="2700"/>
                    </a:lnTo>
                    <a:lnTo>
                      <a:pt x="16848" y="3176"/>
                    </a:lnTo>
                    <a:lnTo>
                      <a:pt x="16415" y="4129"/>
                    </a:lnTo>
                    <a:lnTo>
                      <a:pt x="15552" y="5558"/>
                    </a:lnTo>
                    <a:lnTo>
                      <a:pt x="15552" y="5717"/>
                    </a:lnTo>
                    <a:lnTo>
                      <a:pt x="17280" y="6352"/>
                    </a:lnTo>
                    <a:lnTo>
                      <a:pt x="18143" y="6352"/>
                    </a:lnTo>
                    <a:lnTo>
                      <a:pt x="19440" y="6194"/>
                    </a:lnTo>
                    <a:lnTo>
                      <a:pt x="21600" y="6670"/>
                    </a:lnTo>
                    <a:lnTo>
                      <a:pt x="20736" y="7782"/>
                    </a:lnTo>
                    <a:lnTo>
                      <a:pt x="20304" y="7941"/>
                    </a:lnTo>
                    <a:lnTo>
                      <a:pt x="18576" y="8258"/>
                    </a:lnTo>
                    <a:lnTo>
                      <a:pt x="17712" y="8894"/>
                    </a:lnTo>
                    <a:lnTo>
                      <a:pt x="17280" y="9688"/>
                    </a:lnTo>
                    <a:lnTo>
                      <a:pt x="18143" y="10958"/>
                    </a:lnTo>
                    <a:lnTo>
                      <a:pt x="17712" y="10958"/>
                    </a:lnTo>
                    <a:lnTo>
                      <a:pt x="17280" y="11117"/>
                    </a:lnTo>
                    <a:lnTo>
                      <a:pt x="17280" y="11276"/>
                    </a:lnTo>
                    <a:lnTo>
                      <a:pt x="16848" y="11594"/>
                    </a:lnTo>
                    <a:lnTo>
                      <a:pt x="17280" y="11911"/>
                    </a:lnTo>
                    <a:lnTo>
                      <a:pt x="17280" y="13341"/>
                    </a:lnTo>
                    <a:lnTo>
                      <a:pt x="17712" y="13817"/>
                    </a:lnTo>
                    <a:lnTo>
                      <a:pt x="18143" y="14452"/>
                    </a:lnTo>
                    <a:lnTo>
                      <a:pt x="19008" y="14929"/>
                    </a:lnTo>
                    <a:lnTo>
                      <a:pt x="18143" y="16676"/>
                    </a:lnTo>
                    <a:lnTo>
                      <a:pt x="18143" y="18264"/>
                    </a:lnTo>
                    <a:lnTo>
                      <a:pt x="17712" y="19376"/>
                    </a:lnTo>
                    <a:lnTo>
                      <a:pt x="17280" y="20647"/>
                    </a:lnTo>
                    <a:lnTo>
                      <a:pt x="16415" y="21599"/>
                    </a:lnTo>
                    <a:lnTo>
                      <a:pt x="15984" y="21441"/>
                    </a:lnTo>
                    <a:lnTo>
                      <a:pt x="15552" y="20805"/>
                    </a:lnTo>
                    <a:lnTo>
                      <a:pt x="15552" y="19694"/>
                    </a:lnTo>
                    <a:lnTo>
                      <a:pt x="15984" y="17947"/>
                    </a:lnTo>
                    <a:lnTo>
                      <a:pt x="15984" y="14929"/>
                    </a:lnTo>
                    <a:lnTo>
                      <a:pt x="15120" y="13341"/>
                    </a:lnTo>
                    <a:lnTo>
                      <a:pt x="13392" y="1222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26" name="AutoShape 178"/>
              <p:cNvSpPr>
                <a:spLocks/>
              </p:cNvSpPr>
              <p:nvPr/>
            </p:nvSpPr>
            <p:spPr bwMode="auto">
              <a:xfrm>
                <a:off x="1229445" y="1757579"/>
                <a:ext cx="131915" cy="222608"/>
              </a:xfrm>
              <a:custGeom>
                <a:avLst/>
                <a:gdLst>
                  <a:gd name="T0" fmla="*/ 65958 w 21600"/>
                  <a:gd name="T1" fmla="*/ 111304 h 21600"/>
                  <a:gd name="T2" fmla="*/ 65958 w 21600"/>
                  <a:gd name="T3" fmla="*/ 111304 h 21600"/>
                  <a:gd name="T4" fmla="*/ 65958 w 21600"/>
                  <a:gd name="T5" fmla="*/ 111304 h 21600"/>
                  <a:gd name="T6" fmla="*/ 65958 w 21600"/>
                  <a:gd name="T7" fmla="*/ 11130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39" y="15942"/>
                    </a:moveTo>
                    <a:lnTo>
                      <a:pt x="13920" y="15942"/>
                    </a:lnTo>
                    <a:lnTo>
                      <a:pt x="14880" y="16457"/>
                    </a:lnTo>
                    <a:lnTo>
                      <a:pt x="15360" y="16971"/>
                    </a:lnTo>
                    <a:lnTo>
                      <a:pt x="14400" y="19285"/>
                    </a:lnTo>
                    <a:lnTo>
                      <a:pt x="12000" y="19799"/>
                    </a:lnTo>
                    <a:lnTo>
                      <a:pt x="11040" y="20314"/>
                    </a:lnTo>
                    <a:lnTo>
                      <a:pt x="10080" y="20314"/>
                    </a:lnTo>
                    <a:lnTo>
                      <a:pt x="9120" y="21599"/>
                    </a:lnTo>
                    <a:lnTo>
                      <a:pt x="11040" y="21342"/>
                    </a:lnTo>
                    <a:lnTo>
                      <a:pt x="14880" y="21599"/>
                    </a:lnTo>
                    <a:lnTo>
                      <a:pt x="15360" y="21085"/>
                    </a:lnTo>
                    <a:lnTo>
                      <a:pt x="18720" y="19285"/>
                    </a:lnTo>
                    <a:lnTo>
                      <a:pt x="20640" y="17999"/>
                    </a:lnTo>
                    <a:lnTo>
                      <a:pt x="21120" y="17228"/>
                    </a:lnTo>
                    <a:lnTo>
                      <a:pt x="21599" y="16714"/>
                    </a:lnTo>
                    <a:lnTo>
                      <a:pt x="21599" y="16200"/>
                    </a:lnTo>
                    <a:lnTo>
                      <a:pt x="21120" y="15942"/>
                    </a:lnTo>
                    <a:lnTo>
                      <a:pt x="20160" y="13114"/>
                    </a:lnTo>
                    <a:lnTo>
                      <a:pt x="20160" y="12085"/>
                    </a:lnTo>
                    <a:lnTo>
                      <a:pt x="19200" y="11057"/>
                    </a:lnTo>
                    <a:lnTo>
                      <a:pt x="18240" y="10542"/>
                    </a:lnTo>
                    <a:lnTo>
                      <a:pt x="16800" y="10028"/>
                    </a:lnTo>
                    <a:lnTo>
                      <a:pt x="14400" y="9514"/>
                    </a:lnTo>
                    <a:lnTo>
                      <a:pt x="11040" y="6942"/>
                    </a:lnTo>
                    <a:lnTo>
                      <a:pt x="11040" y="5914"/>
                    </a:lnTo>
                    <a:lnTo>
                      <a:pt x="11520" y="5657"/>
                    </a:lnTo>
                    <a:lnTo>
                      <a:pt x="11520" y="5400"/>
                    </a:lnTo>
                    <a:lnTo>
                      <a:pt x="12000" y="5142"/>
                    </a:lnTo>
                    <a:lnTo>
                      <a:pt x="12480" y="4628"/>
                    </a:lnTo>
                    <a:lnTo>
                      <a:pt x="17280" y="3342"/>
                    </a:lnTo>
                    <a:lnTo>
                      <a:pt x="16800" y="3085"/>
                    </a:lnTo>
                    <a:lnTo>
                      <a:pt x="16800" y="2828"/>
                    </a:lnTo>
                    <a:lnTo>
                      <a:pt x="16320" y="2314"/>
                    </a:lnTo>
                    <a:lnTo>
                      <a:pt x="16320" y="2057"/>
                    </a:lnTo>
                    <a:lnTo>
                      <a:pt x="14880" y="1285"/>
                    </a:lnTo>
                    <a:lnTo>
                      <a:pt x="14400" y="771"/>
                    </a:lnTo>
                    <a:lnTo>
                      <a:pt x="13439" y="514"/>
                    </a:lnTo>
                    <a:lnTo>
                      <a:pt x="12000" y="257"/>
                    </a:lnTo>
                    <a:lnTo>
                      <a:pt x="11520" y="514"/>
                    </a:lnTo>
                    <a:lnTo>
                      <a:pt x="8160" y="514"/>
                    </a:lnTo>
                    <a:lnTo>
                      <a:pt x="6720" y="257"/>
                    </a:lnTo>
                    <a:lnTo>
                      <a:pt x="5280" y="257"/>
                    </a:lnTo>
                    <a:lnTo>
                      <a:pt x="4800" y="0"/>
                    </a:lnTo>
                    <a:lnTo>
                      <a:pt x="3840" y="257"/>
                    </a:lnTo>
                    <a:lnTo>
                      <a:pt x="1920" y="257"/>
                    </a:lnTo>
                    <a:lnTo>
                      <a:pt x="960" y="514"/>
                    </a:lnTo>
                    <a:lnTo>
                      <a:pt x="480" y="514"/>
                    </a:lnTo>
                    <a:lnTo>
                      <a:pt x="0" y="771"/>
                    </a:lnTo>
                    <a:lnTo>
                      <a:pt x="0" y="1285"/>
                    </a:lnTo>
                    <a:lnTo>
                      <a:pt x="960" y="1285"/>
                    </a:lnTo>
                    <a:lnTo>
                      <a:pt x="1920" y="1800"/>
                    </a:lnTo>
                    <a:lnTo>
                      <a:pt x="2400" y="3342"/>
                    </a:lnTo>
                    <a:lnTo>
                      <a:pt x="4800" y="3857"/>
                    </a:lnTo>
                    <a:lnTo>
                      <a:pt x="5280" y="4371"/>
                    </a:lnTo>
                    <a:lnTo>
                      <a:pt x="5760" y="4628"/>
                    </a:lnTo>
                    <a:lnTo>
                      <a:pt x="5760" y="5142"/>
                    </a:lnTo>
                    <a:lnTo>
                      <a:pt x="5280" y="5657"/>
                    </a:lnTo>
                    <a:lnTo>
                      <a:pt x="5280" y="5914"/>
                    </a:lnTo>
                    <a:lnTo>
                      <a:pt x="4320" y="6428"/>
                    </a:lnTo>
                    <a:lnTo>
                      <a:pt x="3840" y="6942"/>
                    </a:lnTo>
                    <a:lnTo>
                      <a:pt x="4320" y="7457"/>
                    </a:lnTo>
                    <a:lnTo>
                      <a:pt x="5280" y="7714"/>
                    </a:lnTo>
                    <a:lnTo>
                      <a:pt x="5760" y="8228"/>
                    </a:lnTo>
                    <a:lnTo>
                      <a:pt x="6720" y="8485"/>
                    </a:lnTo>
                    <a:lnTo>
                      <a:pt x="12000" y="11314"/>
                    </a:lnTo>
                    <a:lnTo>
                      <a:pt x="13439" y="13628"/>
                    </a:lnTo>
                    <a:lnTo>
                      <a:pt x="13439" y="15942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27" name="AutoShape 179"/>
              <p:cNvSpPr>
                <a:spLocks/>
              </p:cNvSpPr>
              <p:nvPr/>
            </p:nvSpPr>
            <p:spPr bwMode="auto">
              <a:xfrm>
                <a:off x="1156891" y="1805280"/>
                <a:ext cx="120044" cy="275610"/>
              </a:xfrm>
              <a:custGeom>
                <a:avLst/>
                <a:gdLst>
                  <a:gd name="T0" fmla="*/ 60022 w 21600"/>
                  <a:gd name="T1" fmla="*/ 137805 h 21600"/>
                  <a:gd name="T2" fmla="*/ 60022 w 21600"/>
                  <a:gd name="T3" fmla="*/ 137805 h 21600"/>
                  <a:gd name="T4" fmla="*/ 60022 w 21600"/>
                  <a:gd name="T5" fmla="*/ 137805 h 21600"/>
                  <a:gd name="T6" fmla="*/ 60022 w 21600"/>
                  <a:gd name="T7" fmla="*/ 13780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5268" y="0"/>
                    </a:moveTo>
                    <a:lnTo>
                      <a:pt x="4741" y="207"/>
                    </a:lnTo>
                    <a:lnTo>
                      <a:pt x="2634" y="623"/>
                    </a:lnTo>
                    <a:lnTo>
                      <a:pt x="1580" y="1453"/>
                    </a:lnTo>
                    <a:lnTo>
                      <a:pt x="1053" y="2492"/>
                    </a:lnTo>
                    <a:lnTo>
                      <a:pt x="2107" y="4153"/>
                    </a:lnTo>
                    <a:lnTo>
                      <a:pt x="1580" y="4153"/>
                    </a:lnTo>
                    <a:lnTo>
                      <a:pt x="1053" y="4361"/>
                    </a:lnTo>
                    <a:lnTo>
                      <a:pt x="1053" y="4569"/>
                    </a:lnTo>
                    <a:lnTo>
                      <a:pt x="526" y="4984"/>
                    </a:lnTo>
                    <a:lnTo>
                      <a:pt x="1053" y="5400"/>
                    </a:lnTo>
                    <a:lnTo>
                      <a:pt x="1053" y="7269"/>
                    </a:lnTo>
                    <a:lnTo>
                      <a:pt x="1580" y="7892"/>
                    </a:lnTo>
                    <a:lnTo>
                      <a:pt x="2107" y="8723"/>
                    </a:lnTo>
                    <a:lnTo>
                      <a:pt x="3160" y="9346"/>
                    </a:lnTo>
                    <a:lnTo>
                      <a:pt x="2107" y="11630"/>
                    </a:lnTo>
                    <a:lnTo>
                      <a:pt x="2107" y="13707"/>
                    </a:lnTo>
                    <a:lnTo>
                      <a:pt x="1580" y="15161"/>
                    </a:lnTo>
                    <a:lnTo>
                      <a:pt x="1053" y="16823"/>
                    </a:lnTo>
                    <a:lnTo>
                      <a:pt x="0" y="18069"/>
                    </a:lnTo>
                    <a:lnTo>
                      <a:pt x="0" y="18276"/>
                    </a:lnTo>
                    <a:lnTo>
                      <a:pt x="526" y="18484"/>
                    </a:lnTo>
                    <a:lnTo>
                      <a:pt x="1053" y="18900"/>
                    </a:lnTo>
                    <a:lnTo>
                      <a:pt x="2107" y="19315"/>
                    </a:lnTo>
                    <a:lnTo>
                      <a:pt x="3160" y="19938"/>
                    </a:lnTo>
                    <a:lnTo>
                      <a:pt x="6321" y="20769"/>
                    </a:lnTo>
                    <a:lnTo>
                      <a:pt x="11063" y="20561"/>
                    </a:lnTo>
                    <a:lnTo>
                      <a:pt x="13170" y="21599"/>
                    </a:lnTo>
                    <a:lnTo>
                      <a:pt x="15278" y="21392"/>
                    </a:lnTo>
                    <a:lnTo>
                      <a:pt x="12117" y="19938"/>
                    </a:lnTo>
                    <a:lnTo>
                      <a:pt x="5268" y="17238"/>
                    </a:lnTo>
                    <a:lnTo>
                      <a:pt x="4214" y="16407"/>
                    </a:lnTo>
                    <a:lnTo>
                      <a:pt x="3687" y="15369"/>
                    </a:lnTo>
                    <a:lnTo>
                      <a:pt x="4214" y="13707"/>
                    </a:lnTo>
                    <a:lnTo>
                      <a:pt x="4741" y="13292"/>
                    </a:lnTo>
                    <a:lnTo>
                      <a:pt x="5268" y="12461"/>
                    </a:lnTo>
                    <a:lnTo>
                      <a:pt x="5795" y="11215"/>
                    </a:lnTo>
                    <a:lnTo>
                      <a:pt x="6321" y="10176"/>
                    </a:lnTo>
                    <a:lnTo>
                      <a:pt x="6321" y="9346"/>
                    </a:lnTo>
                    <a:lnTo>
                      <a:pt x="6848" y="9138"/>
                    </a:lnTo>
                    <a:lnTo>
                      <a:pt x="6848" y="8723"/>
                    </a:lnTo>
                    <a:lnTo>
                      <a:pt x="7375" y="8515"/>
                    </a:lnTo>
                    <a:lnTo>
                      <a:pt x="8429" y="8515"/>
                    </a:lnTo>
                    <a:lnTo>
                      <a:pt x="8429" y="8930"/>
                    </a:lnTo>
                    <a:lnTo>
                      <a:pt x="8956" y="9346"/>
                    </a:lnTo>
                    <a:lnTo>
                      <a:pt x="8956" y="9761"/>
                    </a:lnTo>
                    <a:lnTo>
                      <a:pt x="11063" y="11423"/>
                    </a:lnTo>
                    <a:lnTo>
                      <a:pt x="12643" y="12046"/>
                    </a:lnTo>
                    <a:lnTo>
                      <a:pt x="12643" y="11630"/>
                    </a:lnTo>
                    <a:lnTo>
                      <a:pt x="12117" y="10592"/>
                    </a:lnTo>
                    <a:lnTo>
                      <a:pt x="12643" y="9553"/>
                    </a:lnTo>
                    <a:lnTo>
                      <a:pt x="14751" y="8723"/>
                    </a:lnTo>
                    <a:lnTo>
                      <a:pt x="14751" y="8515"/>
                    </a:lnTo>
                    <a:lnTo>
                      <a:pt x="15804" y="8515"/>
                    </a:lnTo>
                    <a:lnTo>
                      <a:pt x="16858" y="8307"/>
                    </a:lnTo>
                    <a:lnTo>
                      <a:pt x="17912" y="8307"/>
                    </a:lnTo>
                    <a:lnTo>
                      <a:pt x="21073" y="8723"/>
                    </a:lnTo>
                    <a:lnTo>
                      <a:pt x="21599" y="8515"/>
                    </a:lnTo>
                    <a:lnTo>
                      <a:pt x="21599" y="7061"/>
                    </a:lnTo>
                    <a:lnTo>
                      <a:pt x="21073" y="6438"/>
                    </a:lnTo>
                    <a:lnTo>
                      <a:pt x="21073" y="6023"/>
                    </a:lnTo>
                    <a:lnTo>
                      <a:pt x="20546" y="5400"/>
                    </a:lnTo>
                    <a:lnTo>
                      <a:pt x="18439" y="4153"/>
                    </a:lnTo>
                    <a:lnTo>
                      <a:pt x="16331" y="3323"/>
                    </a:lnTo>
                    <a:lnTo>
                      <a:pt x="15804" y="3323"/>
                    </a:lnTo>
                    <a:lnTo>
                      <a:pt x="15278" y="3115"/>
                    </a:lnTo>
                    <a:lnTo>
                      <a:pt x="13697" y="3115"/>
                    </a:lnTo>
                    <a:lnTo>
                      <a:pt x="13170" y="3323"/>
                    </a:lnTo>
                    <a:lnTo>
                      <a:pt x="12117" y="3530"/>
                    </a:lnTo>
                    <a:lnTo>
                      <a:pt x="11590" y="3738"/>
                    </a:lnTo>
                    <a:lnTo>
                      <a:pt x="10009" y="3738"/>
                    </a:lnTo>
                    <a:lnTo>
                      <a:pt x="10009" y="3530"/>
                    </a:lnTo>
                    <a:lnTo>
                      <a:pt x="10536" y="3323"/>
                    </a:lnTo>
                    <a:lnTo>
                      <a:pt x="10536" y="2907"/>
                    </a:lnTo>
                    <a:lnTo>
                      <a:pt x="11063" y="2284"/>
                    </a:lnTo>
                    <a:lnTo>
                      <a:pt x="11063" y="1453"/>
                    </a:lnTo>
                    <a:lnTo>
                      <a:pt x="10536" y="1038"/>
                    </a:lnTo>
                    <a:lnTo>
                      <a:pt x="7902" y="1038"/>
                    </a:lnTo>
                    <a:lnTo>
                      <a:pt x="7902" y="623"/>
                    </a:lnTo>
                    <a:lnTo>
                      <a:pt x="7375" y="415"/>
                    </a:lnTo>
                    <a:lnTo>
                      <a:pt x="7375" y="207"/>
                    </a:lnTo>
                    <a:lnTo>
                      <a:pt x="6321" y="0"/>
                    </a:lnTo>
                    <a:lnTo>
                      <a:pt x="5268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28" name="AutoShape 180"/>
              <p:cNvSpPr>
                <a:spLocks/>
              </p:cNvSpPr>
              <p:nvPr/>
            </p:nvSpPr>
            <p:spPr bwMode="auto">
              <a:xfrm>
                <a:off x="968253" y="1659526"/>
                <a:ext cx="101576" cy="50353"/>
              </a:xfrm>
              <a:custGeom>
                <a:avLst/>
                <a:gdLst>
                  <a:gd name="T0" fmla="*/ 50788 w 21600"/>
                  <a:gd name="T1" fmla="*/ 25177 h 21600"/>
                  <a:gd name="T2" fmla="*/ 50788 w 21600"/>
                  <a:gd name="T3" fmla="*/ 25177 h 21600"/>
                  <a:gd name="T4" fmla="*/ 50788 w 21600"/>
                  <a:gd name="T5" fmla="*/ 25177 h 21600"/>
                  <a:gd name="T6" fmla="*/ 50788 w 21600"/>
                  <a:gd name="T7" fmla="*/ 2517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897" y="21599"/>
                    </a:moveTo>
                    <a:lnTo>
                      <a:pt x="10491" y="20463"/>
                    </a:lnTo>
                    <a:lnTo>
                      <a:pt x="5554" y="20463"/>
                    </a:lnTo>
                    <a:lnTo>
                      <a:pt x="3085" y="21599"/>
                    </a:lnTo>
                    <a:lnTo>
                      <a:pt x="617" y="21599"/>
                    </a:lnTo>
                    <a:lnTo>
                      <a:pt x="0" y="20463"/>
                    </a:lnTo>
                    <a:lnTo>
                      <a:pt x="0" y="18189"/>
                    </a:lnTo>
                    <a:lnTo>
                      <a:pt x="1234" y="9094"/>
                    </a:lnTo>
                    <a:lnTo>
                      <a:pt x="2468" y="7957"/>
                    </a:lnTo>
                    <a:lnTo>
                      <a:pt x="3085" y="5684"/>
                    </a:lnTo>
                    <a:lnTo>
                      <a:pt x="4937" y="3410"/>
                    </a:lnTo>
                    <a:lnTo>
                      <a:pt x="6171" y="2273"/>
                    </a:lnTo>
                    <a:lnTo>
                      <a:pt x="9874" y="0"/>
                    </a:lnTo>
                    <a:lnTo>
                      <a:pt x="15428" y="1136"/>
                    </a:lnTo>
                    <a:lnTo>
                      <a:pt x="19748" y="2273"/>
                    </a:lnTo>
                    <a:lnTo>
                      <a:pt x="21599" y="6821"/>
                    </a:lnTo>
                    <a:lnTo>
                      <a:pt x="17897" y="2159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29" name="AutoShape 181"/>
              <p:cNvSpPr>
                <a:spLocks/>
              </p:cNvSpPr>
              <p:nvPr/>
            </p:nvSpPr>
            <p:spPr bwMode="auto">
              <a:xfrm>
                <a:off x="819190" y="1630375"/>
                <a:ext cx="142469" cy="68903"/>
              </a:xfrm>
              <a:custGeom>
                <a:avLst/>
                <a:gdLst>
                  <a:gd name="T0" fmla="*/ 71235 w 21600"/>
                  <a:gd name="T1" fmla="*/ 34452 h 21600"/>
                  <a:gd name="T2" fmla="*/ 71235 w 21600"/>
                  <a:gd name="T3" fmla="*/ 34452 h 21600"/>
                  <a:gd name="T4" fmla="*/ 71235 w 21600"/>
                  <a:gd name="T5" fmla="*/ 34452 h 21600"/>
                  <a:gd name="T6" fmla="*/ 71235 w 21600"/>
                  <a:gd name="T7" fmla="*/ 344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63" y="0"/>
                    </a:moveTo>
                    <a:lnTo>
                      <a:pt x="440" y="2492"/>
                    </a:lnTo>
                    <a:lnTo>
                      <a:pt x="0" y="4153"/>
                    </a:lnTo>
                    <a:lnTo>
                      <a:pt x="0" y="4984"/>
                    </a:lnTo>
                    <a:lnTo>
                      <a:pt x="440" y="6646"/>
                    </a:lnTo>
                    <a:lnTo>
                      <a:pt x="1763" y="8307"/>
                    </a:lnTo>
                    <a:lnTo>
                      <a:pt x="1763" y="9138"/>
                    </a:lnTo>
                    <a:lnTo>
                      <a:pt x="2204" y="9138"/>
                    </a:lnTo>
                    <a:lnTo>
                      <a:pt x="2204" y="9969"/>
                    </a:lnTo>
                    <a:lnTo>
                      <a:pt x="3967" y="13292"/>
                    </a:lnTo>
                    <a:lnTo>
                      <a:pt x="5730" y="14953"/>
                    </a:lnTo>
                    <a:lnTo>
                      <a:pt x="9257" y="17446"/>
                    </a:lnTo>
                    <a:lnTo>
                      <a:pt x="14106" y="19938"/>
                    </a:lnTo>
                    <a:lnTo>
                      <a:pt x="21159" y="21599"/>
                    </a:lnTo>
                    <a:lnTo>
                      <a:pt x="21599" y="14123"/>
                    </a:lnTo>
                    <a:lnTo>
                      <a:pt x="18073" y="13292"/>
                    </a:lnTo>
                    <a:lnTo>
                      <a:pt x="7934" y="9138"/>
                    </a:lnTo>
                    <a:lnTo>
                      <a:pt x="5289" y="4984"/>
                    </a:lnTo>
                    <a:lnTo>
                      <a:pt x="1763" y="0"/>
                    </a:lnTo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30" name="AutoShape 182"/>
              <p:cNvSpPr>
                <a:spLocks/>
              </p:cNvSpPr>
              <p:nvPr/>
            </p:nvSpPr>
            <p:spPr bwMode="auto">
              <a:xfrm>
                <a:off x="589658" y="1527022"/>
                <a:ext cx="550085" cy="492916"/>
              </a:xfrm>
              <a:custGeom>
                <a:avLst/>
                <a:gdLst>
                  <a:gd name="T0" fmla="*/ 275043 w 21600"/>
                  <a:gd name="T1" fmla="*/ 246458 h 21600"/>
                  <a:gd name="T2" fmla="*/ 275043 w 21600"/>
                  <a:gd name="T3" fmla="*/ 246458 h 21600"/>
                  <a:gd name="T4" fmla="*/ 275043 w 21600"/>
                  <a:gd name="T5" fmla="*/ 246458 h 21600"/>
                  <a:gd name="T6" fmla="*/ 275043 w 21600"/>
                  <a:gd name="T7" fmla="*/ 24645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085" y="8012"/>
                    </a:moveTo>
                    <a:lnTo>
                      <a:pt x="14857" y="7780"/>
                    </a:lnTo>
                    <a:lnTo>
                      <a:pt x="14857" y="7548"/>
                    </a:lnTo>
                    <a:lnTo>
                      <a:pt x="14971" y="7432"/>
                    </a:lnTo>
                    <a:lnTo>
                      <a:pt x="14971" y="7083"/>
                    </a:lnTo>
                    <a:lnTo>
                      <a:pt x="15085" y="6851"/>
                    </a:lnTo>
                    <a:lnTo>
                      <a:pt x="15085" y="6387"/>
                    </a:lnTo>
                    <a:lnTo>
                      <a:pt x="14742" y="6387"/>
                    </a:lnTo>
                    <a:lnTo>
                      <a:pt x="14742" y="6503"/>
                    </a:lnTo>
                    <a:lnTo>
                      <a:pt x="14628" y="6503"/>
                    </a:lnTo>
                    <a:lnTo>
                      <a:pt x="14628" y="6967"/>
                    </a:lnTo>
                    <a:lnTo>
                      <a:pt x="14514" y="7083"/>
                    </a:lnTo>
                    <a:lnTo>
                      <a:pt x="14514" y="7548"/>
                    </a:lnTo>
                    <a:lnTo>
                      <a:pt x="12914" y="7316"/>
                    </a:lnTo>
                    <a:lnTo>
                      <a:pt x="12457" y="7083"/>
                    </a:lnTo>
                    <a:lnTo>
                      <a:pt x="11771" y="6967"/>
                    </a:lnTo>
                    <a:lnTo>
                      <a:pt x="11200" y="6851"/>
                    </a:lnTo>
                    <a:lnTo>
                      <a:pt x="10971" y="6735"/>
                    </a:lnTo>
                    <a:lnTo>
                      <a:pt x="10285" y="6503"/>
                    </a:lnTo>
                    <a:lnTo>
                      <a:pt x="9828" y="6038"/>
                    </a:lnTo>
                    <a:lnTo>
                      <a:pt x="9600" y="5922"/>
                    </a:lnTo>
                    <a:lnTo>
                      <a:pt x="9600" y="5690"/>
                    </a:lnTo>
                    <a:lnTo>
                      <a:pt x="9485" y="5690"/>
                    </a:lnTo>
                    <a:lnTo>
                      <a:pt x="9257" y="5458"/>
                    </a:lnTo>
                    <a:lnTo>
                      <a:pt x="9142" y="5225"/>
                    </a:lnTo>
                    <a:lnTo>
                      <a:pt x="9028" y="5109"/>
                    </a:lnTo>
                    <a:lnTo>
                      <a:pt x="9142" y="4877"/>
                    </a:lnTo>
                    <a:lnTo>
                      <a:pt x="9485" y="4529"/>
                    </a:lnTo>
                    <a:lnTo>
                      <a:pt x="9257" y="4180"/>
                    </a:lnTo>
                    <a:lnTo>
                      <a:pt x="9142" y="3716"/>
                    </a:lnTo>
                    <a:lnTo>
                      <a:pt x="9142" y="3367"/>
                    </a:lnTo>
                    <a:lnTo>
                      <a:pt x="9257" y="3019"/>
                    </a:lnTo>
                    <a:lnTo>
                      <a:pt x="9485" y="2554"/>
                    </a:lnTo>
                    <a:lnTo>
                      <a:pt x="9714" y="2438"/>
                    </a:lnTo>
                    <a:lnTo>
                      <a:pt x="9828" y="2322"/>
                    </a:lnTo>
                    <a:lnTo>
                      <a:pt x="9942" y="2322"/>
                    </a:lnTo>
                    <a:lnTo>
                      <a:pt x="9600" y="1625"/>
                    </a:lnTo>
                    <a:lnTo>
                      <a:pt x="9942" y="1277"/>
                    </a:lnTo>
                    <a:lnTo>
                      <a:pt x="9828" y="1161"/>
                    </a:lnTo>
                    <a:lnTo>
                      <a:pt x="9714" y="812"/>
                    </a:lnTo>
                    <a:lnTo>
                      <a:pt x="9714" y="348"/>
                    </a:lnTo>
                    <a:lnTo>
                      <a:pt x="9600" y="348"/>
                    </a:lnTo>
                    <a:lnTo>
                      <a:pt x="9600" y="116"/>
                    </a:lnTo>
                    <a:lnTo>
                      <a:pt x="9371" y="0"/>
                    </a:lnTo>
                    <a:lnTo>
                      <a:pt x="8571" y="0"/>
                    </a:lnTo>
                    <a:lnTo>
                      <a:pt x="8342" y="116"/>
                    </a:lnTo>
                    <a:lnTo>
                      <a:pt x="8228" y="116"/>
                    </a:lnTo>
                    <a:lnTo>
                      <a:pt x="7999" y="348"/>
                    </a:lnTo>
                    <a:lnTo>
                      <a:pt x="7999" y="464"/>
                    </a:lnTo>
                    <a:lnTo>
                      <a:pt x="7885" y="696"/>
                    </a:lnTo>
                    <a:lnTo>
                      <a:pt x="7200" y="812"/>
                    </a:lnTo>
                    <a:lnTo>
                      <a:pt x="6857" y="812"/>
                    </a:lnTo>
                    <a:lnTo>
                      <a:pt x="6514" y="929"/>
                    </a:lnTo>
                    <a:lnTo>
                      <a:pt x="6285" y="1045"/>
                    </a:lnTo>
                    <a:lnTo>
                      <a:pt x="6057" y="1277"/>
                    </a:lnTo>
                    <a:lnTo>
                      <a:pt x="6057" y="1509"/>
                    </a:lnTo>
                    <a:lnTo>
                      <a:pt x="6171" y="1509"/>
                    </a:lnTo>
                    <a:lnTo>
                      <a:pt x="6400" y="1625"/>
                    </a:lnTo>
                    <a:lnTo>
                      <a:pt x="6742" y="1625"/>
                    </a:lnTo>
                    <a:lnTo>
                      <a:pt x="6857" y="1741"/>
                    </a:lnTo>
                    <a:lnTo>
                      <a:pt x="7085" y="1858"/>
                    </a:lnTo>
                    <a:lnTo>
                      <a:pt x="7085" y="2206"/>
                    </a:lnTo>
                    <a:lnTo>
                      <a:pt x="6971" y="2090"/>
                    </a:lnTo>
                    <a:lnTo>
                      <a:pt x="6171" y="2090"/>
                    </a:lnTo>
                    <a:lnTo>
                      <a:pt x="6057" y="2206"/>
                    </a:lnTo>
                    <a:lnTo>
                      <a:pt x="5828" y="2206"/>
                    </a:lnTo>
                    <a:lnTo>
                      <a:pt x="5600" y="2322"/>
                    </a:lnTo>
                    <a:lnTo>
                      <a:pt x="5485" y="2554"/>
                    </a:lnTo>
                    <a:lnTo>
                      <a:pt x="5485" y="3135"/>
                    </a:lnTo>
                    <a:lnTo>
                      <a:pt x="5142" y="3135"/>
                    </a:lnTo>
                    <a:lnTo>
                      <a:pt x="5142" y="3367"/>
                    </a:lnTo>
                    <a:lnTo>
                      <a:pt x="4800" y="3716"/>
                    </a:lnTo>
                    <a:lnTo>
                      <a:pt x="4685" y="3948"/>
                    </a:lnTo>
                    <a:lnTo>
                      <a:pt x="4457" y="4064"/>
                    </a:lnTo>
                    <a:lnTo>
                      <a:pt x="4342" y="4180"/>
                    </a:lnTo>
                    <a:lnTo>
                      <a:pt x="4342" y="4296"/>
                    </a:lnTo>
                    <a:lnTo>
                      <a:pt x="3314" y="4877"/>
                    </a:lnTo>
                    <a:lnTo>
                      <a:pt x="2628" y="5458"/>
                    </a:lnTo>
                    <a:lnTo>
                      <a:pt x="2285" y="6038"/>
                    </a:lnTo>
                    <a:lnTo>
                      <a:pt x="2171" y="6503"/>
                    </a:lnTo>
                    <a:lnTo>
                      <a:pt x="2171" y="6851"/>
                    </a:lnTo>
                    <a:lnTo>
                      <a:pt x="2285" y="7083"/>
                    </a:lnTo>
                    <a:lnTo>
                      <a:pt x="2742" y="7316"/>
                    </a:lnTo>
                    <a:lnTo>
                      <a:pt x="2514" y="8477"/>
                    </a:lnTo>
                    <a:lnTo>
                      <a:pt x="1142" y="8477"/>
                    </a:lnTo>
                    <a:lnTo>
                      <a:pt x="1028" y="8593"/>
                    </a:lnTo>
                    <a:lnTo>
                      <a:pt x="914" y="8593"/>
                    </a:lnTo>
                    <a:lnTo>
                      <a:pt x="0" y="9638"/>
                    </a:lnTo>
                    <a:lnTo>
                      <a:pt x="114" y="9754"/>
                    </a:lnTo>
                    <a:lnTo>
                      <a:pt x="342" y="9870"/>
                    </a:lnTo>
                    <a:lnTo>
                      <a:pt x="1028" y="9870"/>
                    </a:lnTo>
                    <a:lnTo>
                      <a:pt x="1371" y="9754"/>
                    </a:lnTo>
                    <a:lnTo>
                      <a:pt x="1485" y="9754"/>
                    </a:lnTo>
                    <a:lnTo>
                      <a:pt x="1600" y="9638"/>
                    </a:lnTo>
                    <a:lnTo>
                      <a:pt x="2057" y="9638"/>
                    </a:lnTo>
                    <a:lnTo>
                      <a:pt x="2057" y="9754"/>
                    </a:lnTo>
                    <a:lnTo>
                      <a:pt x="1942" y="9870"/>
                    </a:lnTo>
                    <a:lnTo>
                      <a:pt x="1828" y="10219"/>
                    </a:lnTo>
                    <a:lnTo>
                      <a:pt x="1142" y="10916"/>
                    </a:lnTo>
                    <a:lnTo>
                      <a:pt x="914" y="11032"/>
                    </a:lnTo>
                    <a:lnTo>
                      <a:pt x="914" y="11264"/>
                    </a:lnTo>
                    <a:lnTo>
                      <a:pt x="1142" y="11729"/>
                    </a:lnTo>
                    <a:lnTo>
                      <a:pt x="1371" y="11961"/>
                    </a:lnTo>
                    <a:lnTo>
                      <a:pt x="1714" y="12193"/>
                    </a:lnTo>
                    <a:lnTo>
                      <a:pt x="2171" y="12425"/>
                    </a:lnTo>
                    <a:lnTo>
                      <a:pt x="2514" y="12425"/>
                    </a:lnTo>
                    <a:lnTo>
                      <a:pt x="2628" y="12193"/>
                    </a:lnTo>
                    <a:lnTo>
                      <a:pt x="2857" y="11961"/>
                    </a:lnTo>
                    <a:lnTo>
                      <a:pt x="2857" y="11612"/>
                    </a:lnTo>
                    <a:lnTo>
                      <a:pt x="2971" y="11380"/>
                    </a:lnTo>
                    <a:lnTo>
                      <a:pt x="3085" y="11264"/>
                    </a:lnTo>
                    <a:lnTo>
                      <a:pt x="3314" y="11148"/>
                    </a:lnTo>
                    <a:lnTo>
                      <a:pt x="3314" y="11264"/>
                    </a:lnTo>
                    <a:lnTo>
                      <a:pt x="3200" y="11380"/>
                    </a:lnTo>
                    <a:lnTo>
                      <a:pt x="3200" y="11845"/>
                    </a:lnTo>
                    <a:lnTo>
                      <a:pt x="3314" y="11961"/>
                    </a:lnTo>
                    <a:lnTo>
                      <a:pt x="3314" y="12077"/>
                    </a:lnTo>
                    <a:lnTo>
                      <a:pt x="3200" y="12193"/>
                    </a:lnTo>
                    <a:lnTo>
                      <a:pt x="3200" y="13238"/>
                    </a:lnTo>
                    <a:lnTo>
                      <a:pt x="3428" y="14980"/>
                    </a:lnTo>
                    <a:lnTo>
                      <a:pt x="4342" y="17883"/>
                    </a:lnTo>
                    <a:lnTo>
                      <a:pt x="5257" y="19509"/>
                    </a:lnTo>
                    <a:lnTo>
                      <a:pt x="5371" y="19509"/>
                    </a:lnTo>
                    <a:lnTo>
                      <a:pt x="5828" y="20438"/>
                    </a:lnTo>
                    <a:lnTo>
                      <a:pt x="6171" y="20787"/>
                    </a:lnTo>
                    <a:lnTo>
                      <a:pt x="6514" y="21483"/>
                    </a:lnTo>
                    <a:lnTo>
                      <a:pt x="6628" y="21600"/>
                    </a:lnTo>
                    <a:lnTo>
                      <a:pt x="7542" y="21600"/>
                    </a:lnTo>
                    <a:lnTo>
                      <a:pt x="7542" y="21367"/>
                    </a:lnTo>
                    <a:lnTo>
                      <a:pt x="7657" y="21135"/>
                    </a:lnTo>
                    <a:lnTo>
                      <a:pt x="7657" y="21019"/>
                    </a:lnTo>
                    <a:lnTo>
                      <a:pt x="7999" y="20670"/>
                    </a:lnTo>
                    <a:lnTo>
                      <a:pt x="8228" y="20554"/>
                    </a:lnTo>
                    <a:lnTo>
                      <a:pt x="8342" y="20438"/>
                    </a:lnTo>
                    <a:lnTo>
                      <a:pt x="8342" y="20206"/>
                    </a:lnTo>
                    <a:lnTo>
                      <a:pt x="8571" y="20090"/>
                    </a:lnTo>
                    <a:lnTo>
                      <a:pt x="8800" y="19858"/>
                    </a:lnTo>
                    <a:lnTo>
                      <a:pt x="8914" y="19625"/>
                    </a:lnTo>
                    <a:lnTo>
                      <a:pt x="9028" y="19161"/>
                    </a:lnTo>
                    <a:lnTo>
                      <a:pt x="9142" y="18464"/>
                    </a:lnTo>
                    <a:lnTo>
                      <a:pt x="9028" y="17883"/>
                    </a:lnTo>
                    <a:lnTo>
                      <a:pt x="8914" y="17535"/>
                    </a:lnTo>
                    <a:lnTo>
                      <a:pt x="8914" y="16838"/>
                    </a:lnTo>
                    <a:lnTo>
                      <a:pt x="9028" y="16490"/>
                    </a:lnTo>
                    <a:lnTo>
                      <a:pt x="9257" y="16258"/>
                    </a:lnTo>
                    <a:lnTo>
                      <a:pt x="9485" y="16141"/>
                    </a:lnTo>
                    <a:lnTo>
                      <a:pt x="9600" y="16025"/>
                    </a:lnTo>
                    <a:lnTo>
                      <a:pt x="9714" y="16025"/>
                    </a:lnTo>
                    <a:lnTo>
                      <a:pt x="9942" y="15909"/>
                    </a:lnTo>
                    <a:lnTo>
                      <a:pt x="10171" y="15677"/>
                    </a:lnTo>
                    <a:lnTo>
                      <a:pt x="10400" y="15561"/>
                    </a:lnTo>
                    <a:lnTo>
                      <a:pt x="11314" y="14632"/>
                    </a:lnTo>
                    <a:lnTo>
                      <a:pt x="12457" y="13703"/>
                    </a:lnTo>
                    <a:lnTo>
                      <a:pt x="12800" y="13470"/>
                    </a:lnTo>
                    <a:lnTo>
                      <a:pt x="12914" y="13354"/>
                    </a:lnTo>
                    <a:lnTo>
                      <a:pt x="13257" y="13238"/>
                    </a:lnTo>
                    <a:lnTo>
                      <a:pt x="13485" y="12890"/>
                    </a:lnTo>
                    <a:lnTo>
                      <a:pt x="13828" y="12541"/>
                    </a:lnTo>
                    <a:lnTo>
                      <a:pt x="14057" y="12193"/>
                    </a:lnTo>
                    <a:lnTo>
                      <a:pt x="14171" y="11729"/>
                    </a:lnTo>
                    <a:lnTo>
                      <a:pt x="14285" y="11612"/>
                    </a:lnTo>
                    <a:lnTo>
                      <a:pt x="14285" y="11496"/>
                    </a:lnTo>
                    <a:lnTo>
                      <a:pt x="14742" y="11264"/>
                    </a:lnTo>
                    <a:lnTo>
                      <a:pt x="14971" y="11264"/>
                    </a:lnTo>
                    <a:lnTo>
                      <a:pt x="15428" y="11380"/>
                    </a:lnTo>
                    <a:lnTo>
                      <a:pt x="15428" y="10451"/>
                    </a:lnTo>
                    <a:lnTo>
                      <a:pt x="15314" y="10219"/>
                    </a:lnTo>
                    <a:lnTo>
                      <a:pt x="15200" y="10219"/>
                    </a:lnTo>
                    <a:lnTo>
                      <a:pt x="15200" y="10103"/>
                    </a:lnTo>
                    <a:lnTo>
                      <a:pt x="15085" y="9987"/>
                    </a:lnTo>
                    <a:lnTo>
                      <a:pt x="15085" y="9522"/>
                    </a:lnTo>
                    <a:lnTo>
                      <a:pt x="15200" y="9406"/>
                    </a:lnTo>
                    <a:lnTo>
                      <a:pt x="15200" y="9174"/>
                    </a:lnTo>
                    <a:lnTo>
                      <a:pt x="15314" y="8941"/>
                    </a:lnTo>
                    <a:lnTo>
                      <a:pt x="15314" y="8825"/>
                    </a:lnTo>
                    <a:lnTo>
                      <a:pt x="15428" y="8709"/>
                    </a:lnTo>
                    <a:lnTo>
                      <a:pt x="16571" y="8709"/>
                    </a:lnTo>
                    <a:lnTo>
                      <a:pt x="16685" y="8825"/>
                    </a:lnTo>
                    <a:lnTo>
                      <a:pt x="16800" y="9058"/>
                    </a:lnTo>
                    <a:lnTo>
                      <a:pt x="16800" y="9522"/>
                    </a:lnTo>
                    <a:lnTo>
                      <a:pt x="17028" y="10335"/>
                    </a:lnTo>
                    <a:lnTo>
                      <a:pt x="17257" y="10103"/>
                    </a:lnTo>
                    <a:lnTo>
                      <a:pt x="17371" y="9870"/>
                    </a:lnTo>
                    <a:lnTo>
                      <a:pt x="17371" y="9754"/>
                    </a:lnTo>
                    <a:lnTo>
                      <a:pt x="17485" y="9522"/>
                    </a:lnTo>
                    <a:lnTo>
                      <a:pt x="17600" y="9406"/>
                    </a:lnTo>
                    <a:lnTo>
                      <a:pt x="17714" y="9406"/>
                    </a:lnTo>
                    <a:lnTo>
                      <a:pt x="17828" y="9522"/>
                    </a:lnTo>
                    <a:lnTo>
                      <a:pt x="17828" y="9754"/>
                    </a:lnTo>
                    <a:lnTo>
                      <a:pt x="18057" y="10683"/>
                    </a:lnTo>
                    <a:lnTo>
                      <a:pt x="18057" y="10567"/>
                    </a:lnTo>
                    <a:lnTo>
                      <a:pt x="18285" y="10567"/>
                    </a:lnTo>
                    <a:lnTo>
                      <a:pt x="18285" y="10683"/>
                    </a:lnTo>
                    <a:lnTo>
                      <a:pt x="18514" y="10683"/>
                    </a:lnTo>
                    <a:lnTo>
                      <a:pt x="18514" y="10335"/>
                    </a:lnTo>
                    <a:lnTo>
                      <a:pt x="18400" y="10103"/>
                    </a:lnTo>
                    <a:lnTo>
                      <a:pt x="18400" y="9754"/>
                    </a:lnTo>
                    <a:lnTo>
                      <a:pt x="18514" y="9754"/>
                    </a:lnTo>
                    <a:lnTo>
                      <a:pt x="18742" y="9870"/>
                    </a:lnTo>
                    <a:lnTo>
                      <a:pt x="18857" y="9987"/>
                    </a:lnTo>
                    <a:lnTo>
                      <a:pt x="18971" y="9987"/>
                    </a:lnTo>
                    <a:lnTo>
                      <a:pt x="19428" y="9522"/>
                    </a:lnTo>
                    <a:lnTo>
                      <a:pt x="19542" y="9522"/>
                    </a:lnTo>
                    <a:lnTo>
                      <a:pt x="19657" y="9290"/>
                    </a:lnTo>
                    <a:lnTo>
                      <a:pt x="19657" y="9058"/>
                    </a:lnTo>
                    <a:lnTo>
                      <a:pt x="19771" y="8825"/>
                    </a:lnTo>
                    <a:lnTo>
                      <a:pt x="19885" y="8477"/>
                    </a:lnTo>
                    <a:lnTo>
                      <a:pt x="20000" y="8245"/>
                    </a:lnTo>
                    <a:lnTo>
                      <a:pt x="20457" y="8012"/>
                    </a:lnTo>
                    <a:lnTo>
                      <a:pt x="21028" y="7780"/>
                    </a:lnTo>
                    <a:lnTo>
                      <a:pt x="21142" y="7548"/>
                    </a:lnTo>
                    <a:lnTo>
                      <a:pt x="21142" y="7432"/>
                    </a:lnTo>
                    <a:lnTo>
                      <a:pt x="21371" y="7199"/>
                    </a:lnTo>
                    <a:lnTo>
                      <a:pt x="21371" y="6967"/>
                    </a:lnTo>
                    <a:lnTo>
                      <a:pt x="21485" y="6735"/>
                    </a:lnTo>
                    <a:lnTo>
                      <a:pt x="21599" y="6619"/>
                    </a:lnTo>
                    <a:lnTo>
                      <a:pt x="21599" y="6270"/>
                    </a:lnTo>
                    <a:lnTo>
                      <a:pt x="21485" y="6270"/>
                    </a:lnTo>
                    <a:lnTo>
                      <a:pt x="20914" y="6387"/>
                    </a:lnTo>
                    <a:lnTo>
                      <a:pt x="20228" y="6503"/>
                    </a:lnTo>
                    <a:lnTo>
                      <a:pt x="19657" y="6619"/>
                    </a:lnTo>
                    <a:lnTo>
                      <a:pt x="18857" y="6503"/>
                    </a:lnTo>
                    <a:lnTo>
                      <a:pt x="18514" y="7199"/>
                    </a:lnTo>
                    <a:lnTo>
                      <a:pt x="18400" y="7548"/>
                    </a:lnTo>
                    <a:lnTo>
                      <a:pt x="18285" y="7780"/>
                    </a:lnTo>
                    <a:lnTo>
                      <a:pt x="18057" y="8012"/>
                    </a:lnTo>
                    <a:lnTo>
                      <a:pt x="17714" y="8012"/>
                    </a:lnTo>
                    <a:lnTo>
                      <a:pt x="17485" y="7896"/>
                    </a:lnTo>
                    <a:lnTo>
                      <a:pt x="17028" y="7896"/>
                    </a:lnTo>
                    <a:lnTo>
                      <a:pt x="16800" y="8012"/>
                    </a:lnTo>
                    <a:lnTo>
                      <a:pt x="16571" y="7896"/>
                    </a:lnTo>
                    <a:lnTo>
                      <a:pt x="15999" y="7896"/>
                    </a:lnTo>
                    <a:lnTo>
                      <a:pt x="15085" y="8012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31" name="AutoShape 183"/>
              <p:cNvSpPr>
                <a:spLocks/>
              </p:cNvSpPr>
              <p:nvPr/>
            </p:nvSpPr>
            <p:spPr bwMode="auto">
              <a:xfrm>
                <a:off x="461701" y="1468720"/>
                <a:ext cx="284937" cy="180207"/>
              </a:xfrm>
              <a:custGeom>
                <a:avLst/>
                <a:gdLst>
                  <a:gd name="T0" fmla="*/ 142469 w 21600"/>
                  <a:gd name="T1" fmla="*/ 90104 h 21600"/>
                  <a:gd name="T2" fmla="*/ 142469 w 21600"/>
                  <a:gd name="T3" fmla="*/ 90104 h 21600"/>
                  <a:gd name="T4" fmla="*/ 142469 w 21600"/>
                  <a:gd name="T5" fmla="*/ 90104 h 21600"/>
                  <a:gd name="T6" fmla="*/ 142469 w 21600"/>
                  <a:gd name="T7" fmla="*/ 9010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5717"/>
                    </a:moveTo>
                    <a:lnTo>
                      <a:pt x="19395" y="5717"/>
                    </a:lnTo>
                    <a:lnTo>
                      <a:pt x="18293" y="6035"/>
                    </a:lnTo>
                    <a:lnTo>
                      <a:pt x="17853" y="6352"/>
                    </a:lnTo>
                    <a:lnTo>
                      <a:pt x="17632" y="6670"/>
                    </a:lnTo>
                    <a:lnTo>
                      <a:pt x="17191" y="6988"/>
                    </a:lnTo>
                    <a:lnTo>
                      <a:pt x="16971" y="7305"/>
                    </a:lnTo>
                    <a:lnTo>
                      <a:pt x="16971" y="7941"/>
                    </a:lnTo>
                    <a:lnTo>
                      <a:pt x="15208" y="8894"/>
                    </a:lnTo>
                    <a:lnTo>
                      <a:pt x="14767" y="10482"/>
                    </a:lnTo>
                    <a:lnTo>
                      <a:pt x="14106" y="10482"/>
                    </a:lnTo>
                    <a:lnTo>
                      <a:pt x="13665" y="10800"/>
                    </a:lnTo>
                    <a:lnTo>
                      <a:pt x="13444" y="11435"/>
                    </a:lnTo>
                    <a:lnTo>
                      <a:pt x="13444" y="13341"/>
                    </a:lnTo>
                    <a:lnTo>
                      <a:pt x="11461" y="16199"/>
                    </a:lnTo>
                    <a:lnTo>
                      <a:pt x="10359" y="16199"/>
                    </a:lnTo>
                    <a:lnTo>
                      <a:pt x="9697" y="16517"/>
                    </a:lnTo>
                    <a:lnTo>
                      <a:pt x="9257" y="16517"/>
                    </a:lnTo>
                    <a:lnTo>
                      <a:pt x="8595" y="17152"/>
                    </a:lnTo>
                    <a:lnTo>
                      <a:pt x="8155" y="17470"/>
                    </a:lnTo>
                    <a:lnTo>
                      <a:pt x="7934" y="18105"/>
                    </a:lnTo>
                    <a:lnTo>
                      <a:pt x="7053" y="19376"/>
                    </a:lnTo>
                    <a:lnTo>
                      <a:pt x="6612" y="19694"/>
                    </a:lnTo>
                    <a:lnTo>
                      <a:pt x="6391" y="20329"/>
                    </a:lnTo>
                    <a:lnTo>
                      <a:pt x="6171" y="20329"/>
                    </a:lnTo>
                    <a:lnTo>
                      <a:pt x="5951" y="20647"/>
                    </a:lnTo>
                    <a:lnTo>
                      <a:pt x="5730" y="20647"/>
                    </a:lnTo>
                    <a:lnTo>
                      <a:pt x="4848" y="21282"/>
                    </a:lnTo>
                    <a:lnTo>
                      <a:pt x="3526" y="21599"/>
                    </a:lnTo>
                    <a:lnTo>
                      <a:pt x="2204" y="21282"/>
                    </a:lnTo>
                    <a:lnTo>
                      <a:pt x="1322" y="20964"/>
                    </a:lnTo>
                    <a:lnTo>
                      <a:pt x="220" y="17470"/>
                    </a:lnTo>
                    <a:lnTo>
                      <a:pt x="0" y="12705"/>
                    </a:lnTo>
                    <a:lnTo>
                      <a:pt x="1102" y="10164"/>
                    </a:lnTo>
                    <a:lnTo>
                      <a:pt x="1322" y="6670"/>
                    </a:lnTo>
                    <a:lnTo>
                      <a:pt x="3085" y="6670"/>
                    </a:lnTo>
                    <a:lnTo>
                      <a:pt x="3526" y="5082"/>
                    </a:lnTo>
                    <a:lnTo>
                      <a:pt x="3746" y="5082"/>
                    </a:lnTo>
                    <a:lnTo>
                      <a:pt x="4628" y="4447"/>
                    </a:lnTo>
                    <a:lnTo>
                      <a:pt x="5289" y="3811"/>
                    </a:lnTo>
                    <a:lnTo>
                      <a:pt x="5730" y="3176"/>
                    </a:lnTo>
                    <a:lnTo>
                      <a:pt x="6171" y="2223"/>
                    </a:lnTo>
                    <a:lnTo>
                      <a:pt x="6391" y="1270"/>
                    </a:lnTo>
                    <a:lnTo>
                      <a:pt x="6612" y="1270"/>
                    </a:lnTo>
                    <a:lnTo>
                      <a:pt x="6832" y="1588"/>
                    </a:lnTo>
                    <a:lnTo>
                      <a:pt x="8816" y="1588"/>
                    </a:lnTo>
                    <a:lnTo>
                      <a:pt x="10138" y="1905"/>
                    </a:lnTo>
                    <a:lnTo>
                      <a:pt x="11902" y="1588"/>
                    </a:lnTo>
                    <a:lnTo>
                      <a:pt x="13444" y="317"/>
                    </a:lnTo>
                    <a:lnTo>
                      <a:pt x="14546" y="0"/>
                    </a:lnTo>
                    <a:lnTo>
                      <a:pt x="15428" y="1270"/>
                    </a:lnTo>
                    <a:lnTo>
                      <a:pt x="15428" y="1588"/>
                    </a:lnTo>
                    <a:lnTo>
                      <a:pt x="15648" y="1905"/>
                    </a:lnTo>
                    <a:lnTo>
                      <a:pt x="17412" y="3176"/>
                    </a:lnTo>
                    <a:lnTo>
                      <a:pt x="21379" y="3176"/>
                    </a:lnTo>
                    <a:lnTo>
                      <a:pt x="21379" y="4764"/>
                    </a:lnTo>
                    <a:lnTo>
                      <a:pt x="21599" y="5400"/>
                    </a:lnTo>
                    <a:lnTo>
                      <a:pt x="21599" y="5717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32" name="AutoShape 184"/>
              <p:cNvSpPr>
                <a:spLocks/>
              </p:cNvSpPr>
              <p:nvPr/>
            </p:nvSpPr>
            <p:spPr bwMode="auto">
              <a:xfrm>
                <a:off x="1623869" y="1304415"/>
                <a:ext cx="168852" cy="227908"/>
              </a:xfrm>
              <a:custGeom>
                <a:avLst/>
                <a:gdLst>
                  <a:gd name="T0" fmla="*/ 84426 w 21600"/>
                  <a:gd name="T1" fmla="*/ 113954 h 21600"/>
                  <a:gd name="T2" fmla="*/ 84426 w 21600"/>
                  <a:gd name="T3" fmla="*/ 113954 h 21600"/>
                  <a:gd name="T4" fmla="*/ 84426 w 21600"/>
                  <a:gd name="T5" fmla="*/ 113954 h 21600"/>
                  <a:gd name="T6" fmla="*/ 84426 w 21600"/>
                  <a:gd name="T7" fmla="*/ 11395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0"/>
                    </a:moveTo>
                    <a:lnTo>
                      <a:pt x="20855" y="502"/>
                    </a:lnTo>
                    <a:lnTo>
                      <a:pt x="19365" y="1255"/>
                    </a:lnTo>
                    <a:lnTo>
                      <a:pt x="17503" y="2511"/>
                    </a:lnTo>
                    <a:lnTo>
                      <a:pt x="15641" y="3516"/>
                    </a:lnTo>
                    <a:lnTo>
                      <a:pt x="14151" y="4269"/>
                    </a:lnTo>
                    <a:lnTo>
                      <a:pt x="13034" y="4772"/>
                    </a:lnTo>
                    <a:lnTo>
                      <a:pt x="11544" y="5776"/>
                    </a:lnTo>
                    <a:lnTo>
                      <a:pt x="10800" y="6027"/>
                    </a:lnTo>
                    <a:lnTo>
                      <a:pt x="10055" y="6027"/>
                    </a:lnTo>
                    <a:lnTo>
                      <a:pt x="10055" y="6279"/>
                    </a:lnTo>
                    <a:lnTo>
                      <a:pt x="4096" y="5776"/>
                    </a:lnTo>
                    <a:lnTo>
                      <a:pt x="3351" y="5776"/>
                    </a:lnTo>
                    <a:lnTo>
                      <a:pt x="3351" y="6027"/>
                    </a:lnTo>
                    <a:lnTo>
                      <a:pt x="2979" y="6530"/>
                    </a:lnTo>
                    <a:lnTo>
                      <a:pt x="2979" y="7032"/>
                    </a:lnTo>
                    <a:lnTo>
                      <a:pt x="3351" y="7534"/>
                    </a:lnTo>
                    <a:lnTo>
                      <a:pt x="3351" y="8037"/>
                    </a:lnTo>
                    <a:lnTo>
                      <a:pt x="3724" y="8288"/>
                    </a:lnTo>
                    <a:lnTo>
                      <a:pt x="3351" y="8790"/>
                    </a:lnTo>
                    <a:lnTo>
                      <a:pt x="2606" y="9041"/>
                    </a:lnTo>
                    <a:lnTo>
                      <a:pt x="1489" y="9041"/>
                    </a:lnTo>
                    <a:lnTo>
                      <a:pt x="744" y="8790"/>
                    </a:lnTo>
                    <a:lnTo>
                      <a:pt x="0" y="8790"/>
                    </a:lnTo>
                    <a:lnTo>
                      <a:pt x="0" y="11553"/>
                    </a:lnTo>
                    <a:lnTo>
                      <a:pt x="2234" y="11302"/>
                    </a:lnTo>
                    <a:lnTo>
                      <a:pt x="4096" y="12306"/>
                    </a:lnTo>
                    <a:lnTo>
                      <a:pt x="2979" y="14065"/>
                    </a:lnTo>
                    <a:lnTo>
                      <a:pt x="3351" y="14065"/>
                    </a:lnTo>
                    <a:lnTo>
                      <a:pt x="4841" y="15069"/>
                    </a:lnTo>
                    <a:lnTo>
                      <a:pt x="6331" y="15572"/>
                    </a:lnTo>
                    <a:lnTo>
                      <a:pt x="6703" y="15823"/>
                    </a:lnTo>
                    <a:lnTo>
                      <a:pt x="7448" y="16074"/>
                    </a:lnTo>
                    <a:lnTo>
                      <a:pt x="7820" y="16325"/>
                    </a:lnTo>
                    <a:lnTo>
                      <a:pt x="7820" y="18586"/>
                    </a:lnTo>
                    <a:lnTo>
                      <a:pt x="7448" y="19590"/>
                    </a:lnTo>
                    <a:lnTo>
                      <a:pt x="7448" y="20093"/>
                    </a:lnTo>
                    <a:lnTo>
                      <a:pt x="7820" y="20595"/>
                    </a:lnTo>
                    <a:lnTo>
                      <a:pt x="8937" y="21348"/>
                    </a:lnTo>
                    <a:lnTo>
                      <a:pt x="9682" y="21348"/>
                    </a:lnTo>
                    <a:lnTo>
                      <a:pt x="10427" y="21600"/>
                    </a:lnTo>
                    <a:lnTo>
                      <a:pt x="11917" y="21600"/>
                    </a:lnTo>
                    <a:lnTo>
                      <a:pt x="12662" y="21097"/>
                    </a:lnTo>
                    <a:lnTo>
                      <a:pt x="13406" y="20846"/>
                    </a:lnTo>
                    <a:lnTo>
                      <a:pt x="13779" y="20344"/>
                    </a:lnTo>
                    <a:lnTo>
                      <a:pt x="14151" y="20093"/>
                    </a:lnTo>
                    <a:lnTo>
                      <a:pt x="14524" y="17079"/>
                    </a:lnTo>
                    <a:lnTo>
                      <a:pt x="14524" y="16074"/>
                    </a:lnTo>
                    <a:lnTo>
                      <a:pt x="14151" y="15069"/>
                    </a:lnTo>
                    <a:lnTo>
                      <a:pt x="13779" y="14567"/>
                    </a:lnTo>
                    <a:lnTo>
                      <a:pt x="13034" y="14065"/>
                    </a:lnTo>
                    <a:lnTo>
                      <a:pt x="12662" y="13562"/>
                    </a:lnTo>
                    <a:lnTo>
                      <a:pt x="12289" y="13562"/>
                    </a:lnTo>
                    <a:lnTo>
                      <a:pt x="11917" y="13311"/>
                    </a:lnTo>
                    <a:lnTo>
                      <a:pt x="11544" y="13311"/>
                    </a:lnTo>
                    <a:lnTo>
                      <a:pt x="10800" y="12558"/>
                    </a:lnTo>
                    <a:lnTo>
                      <a:pt x="10055" y="12055"/>
                    </a:lnTo>
                    <a:lnTo>
                      <a:pt x="10055" y="11051"/>
                    </a:lnTo>
                    <a:lnTo>
                      <a:pt x="10427" y="10800"/>
                    </a:lnTo>
                    <a:lnTo>
                      <a:pt x="10800" y="10800"/>
                    </a:lnTo>
                    <a:lnTo>
                      <a:pt x="10800" y="10548"/>
                    </a:lnTo>
                    <a:lnTo>
                      <a:pt x="11172" y="10548"/>
                    </a:lnTo>
                    <a:lnTo>
                      <a:pt x="13779" y="8790"/>
                    </a:lnTo>
                    <a:lnTo>
                      <a:pt x="16013" y="7032"/>
                    </a:lnTo>
                    <a:lnTo>
                      <a:pt x="17503" y="5776"/>
                    </a:lnTo>
                    <a:lnTo>
                      <a:pt x="18248" y="5274"/>
                    </a:lnTo>
                    <a:lnTo>
                      <a:pt x="19365" y="4018"/>
                    </a:lnTo>
                    <a:lnTo>
                      <a:pt x="21227" y="1506"/>
                    </a:lnTo>
                    <a:lnTo>
                      <a:pt x="21227" y="1004"/>
                    </a:lnTo>
                    <a:lnTo>
                      <a:pt x="21599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33" name="AutoShape 185"/>
              <p:cNvSpPr>
                <a:spLocks/>
              </p:cNvSpPr>
              <p:nvPr/>
            </p:nvSpPr>
            <p:spPr bwMode="auto">
              <a:xfrm>
                <a:off x="703105" y="1079159"/>
                <a:ext cx="1150599" cy="760573"/>
              </a:xfrm>
              <a:custGeom>
                <a:avLst/>
                <a:gdLst>
                  <a:gd name="T0" fmla="*/ 575300 w 21556"/>
                  <a:gd name="T1" fmla="*/ 380287 h 21600"/>
                  <a:gd name="T2" fmla="*/ 575300 w 21556"/>
                  <a:gd name="T3" fmla="*/ 380287 h 21600"/>
                  <a:gd name="T4" fmla="*/ 575300 w 21556"/>
                  <a:gd name="T5" fmla="*/ 380287 h 21600"/>
                  <a:gd name="T6" fmla="*/ 575300 w 21556"/>
                  <a:gd name="T7" fmla="*/ 38028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556" h="21600">
                    <a:moveTo>
                      <a:pt x="5290" y="3236"/>
                    </a:moveTo>
                    <a:cubicBezTo>
                      <a:pt x="5263" y="3462"/>
                      <a:pt x="5263" y="3687"/>
                      <a:pt x="5236" y="3913"/>
                    </a:cubicBezTo>
                    <a:cubicBezTo>
                      <a:pt x="5290" y="4101"/>
                      <a:pt x="5345" y="4327"/>
                      <a:pt x="5400" y="4515"/>
                    </a:cubicBezTo>
                    <a:cubicBezTo>
                      <a:pt x="5481" y="4666"/>
                      <a:pt x="5590" y="4816"/>
                      <a:pt x="5672" y="4967"/>
                    </a:cubicBezTo>
                    <a:cubicBezTo>
                      <a:pt x="5809" y="5080"/>
                      <a:pt x="5918" y="5230"/>
                      <a:pt x="6054" y="5343"/>
                    </a:cubicBezTo>
                    <a:cubicBezTo>
                      <a:pt x="6190" y="5418"/>
                      <a:pt x="6300" y="5494"/>
                      <a:pt x="6436" y="5569"/>
                    </a:cubicBezTo>
                    <a:lnTo>
                      <a:pt x="6763" y="5795"/>
                    </a:lnTo>
                    <a:cubicBezTo>
                      <a:pt x="6845" y="5908"/>
                      <a:pt x="6954" y="5983"/>
                      <a:pt x="7036" y="6096"/>
                    </a:cubicBezTo>
                    <a:lnTo>
                      <a:pt x="7200" y="6547"/>
                    </a:lnTo>
                    <a:cubicBezTo>
                      <a:pt x="7227" y="6735"/>
                      <a:pt x="7281" y="6886"/>
                      <a:pt x="7309" y="7074"/>
                    </a:cubicBezTo>
                    <a:cubicBezTo>
                      <a:pt x="7336" y="7187"/>
                      <a:pt x="7336" y="7337"/>
                      <a:pt x="7363" y="7450"/>
                    </a:cubicBezTo>
                    <a:lnTo>
                      <a:pt x="7363" y="7601"/>
                    </a:lnTo>
                    <a:cubicBezTo>
                      <a:pt x="7390" y="7714"/>
                      <a:pt x="7390" y="7789"/>
                      <a:pt x="7418" y="7902"/>
                    </a:cubicBezTo>
                    <a:cubicBezTo>
                      <a:pt x="7500" y="7940"/>
                      <a:pt x="7554" y="8015"/>
                      <a:pt x="7636" y="8052"/>
                    </a:cubicBezTo>
                    <a:cubicBezTo>
                      <a:pt x="7772" y="8090"/>
                      <a:pt x="7881" y="8090"/>
                      <a:pt x="8018" y="8128"/>
                    </a:cubicBezTo>
                    <a:cubicBezTo>
                      <a:pt x="8154" y="8165"/>
                      <a:pt x="8318" y="8165"/>
                      <a:pt x="8454" y="8203"/>
                    </a:cubicBezTo>
                    <a:cubicBezTo>
                      <a:pt x="8590" y="8165"/>
                      <a:pt x="8700" y="8165"/>
                      <a:pt x="8836" y="8128"/>
                    </a:cubicBezTo>
                    <a:cubicBezTo>
                      <a:pt x="8972" y="8090"/>
                      <a:pt x="9081" y="8090"/>
                      <a:pt x="9218" y="8052"/>
                    </a:cubicBezTo>
                    <a:lnTo>
                      <a:pt x="9490" y="8052"/>
                    </a:lnTo>
                    <a:cubicBezTo>
                      <a:pt x="9572" y="8090"/>
                      <a:pt x="9627" y="8090"/>
                      <a:pt x="9709" y="8128"/>
                    </a:cubicBezTo>
                    <a:lnTo>
                      <a:pt x="9872" y="8354"/>
                    </a:lnTo>
                    <a:cubicBezTo>
                      <a:pt x="9927" y="8391"/>
                      <a:pt x="9981" y="8466"/>
                      <a:pt x="10036" y="8504"/>
                    </a:cubicBezTo>
                    <a:cubicBezTo>
                      <a:pt x="10145" y="8542"/>
                      <a:pt x="10254" y="8542"/>
                      <a:pt x="10363" y="8579"/>
                    </a:cubicBezTo>
                    <a:cubicBezTo>
                      <a:pt x="10500" y="8542"/>
                      <a:pt x="10663" y="8542"/>
                      <a:pt x="10800" y="8504"/>
                    </a:cubicBezTo>
                    <a:cubicBezTo>
                      <a:pt x="10936" y="8429"/>
                      <a:pt x="11099" y="8354"/>
                      <a:pt x="11236" y="8278"/>
                    </a:cubicBezTo>
                    <a:cubicBezTo>
                      <a:pt x="11345" y="8165"/>
                      <a:pt x="11454" y="8090"/>
                      <a:pt x="11563" y="7977"/>
                    </a:cubicBezTo>
                    <a:cubicBezTo>
                      <a:pt x="11645" y="7940"/>
                      <a:pt x="11699" y="7864"/>
                      <a:pt x="11781" y="7827"/>
                    </a:cubicBezTo>
                    <a:cubicBezTo>
                      <a:pt x="11863" y="7789"/>
                      <a:pt x="11918" y="7789"/>
                      <a:pt x="11999" y="7751"/>
                    </a:cubicBezTo>
                    <a:cubicBezTo>
                      <a:pt x="12136" y="7714"/>
                      <a:pt x="12245" y="7639"/>
                      <a:pt x="12381" y="7601"/>
                    </a:cubicBezTo>
                    <a:cubicBezTo>
                      <a:pt x="12572" y="7563"/>
                      <a:pt x="12736" y="7488"/>
                      <a:pt x="12927" y="7450"/>
                    </a:cubicBezTo>
                    <a:cubicBezTo>
                      <a:pt x="13118" y="7413"/>
                      <a:pt x="13281" y="7337"/>
                      <a:pt x="13472" y="7300"/>
                    </a:cubicBezTo>
                    <a:cubicBezTo>
                      <a:pt x="13663" y="7262"/>
                      <a:pt x="13827" y="7187"/>
                      <a:pt x="14018" y="7149"/>
                    </a:cubicBezTo>
                    <a:cubicBezTo>
                      <a:pt x="14154" y="7112"/>
                      <a:pt x="14318" y="7036"/>
                      <a:pt x="14454" y="6999"/>
                    </a:cubicBezTo>
                    <a:lnTo>
                      <a:pt x="14781" y="6773"/>
                    </a:lnTo>
                    <a:cubicBezTo>
                      <a:pt x="14836" y="6660"/>
                      <a:pt x="14890" y="6585"/>
                      <a:pt x="14945" y="6472"/>
                    </a:cubicBezTo>
                    <a:cubicBezTo>
                      <a:pt x="14972" y="6359"/>
                      <a:pt x="15027" y="6284"/>
                      <a:pt x="15054" y="6171"/>
                    </a:cubicBezTo>
                    <a:lnTo>
                      <a:pt x="15054" y="5795"/>
                    </a:lnTo>
                    <a:cubicBezTo>
                      <a:pt x="15190" y="5682"/>
                      <a:pt x="15354" y="5606"/>
                      <a:pt x="15490" y="5494"/>
                    </a:cubicBezTo>
                    <a:cubicBezTo>
                      <a:pt x="15627" y="5456"/>
                      <a:pt x="15790" y="5381"/>
                      <a:pt x="15927" y="5343"/>
                    </a:cubicBezTo>
                    <a:lnTo>
                      <a:pt x="16090" y="5343"/>
                    </a:lnTo>
                    <a:cubicBezTo>
                      <a:pt x="16145" y="5305"/>
                      <a:pt x="16200" y="5305"/>
                      <a:pt x="16254" y="5268"/>
                    </a:cubicBezTo>
                    <a:cubicBezTo>
                      <a:pt x="16336" y="5230"/>
                      <a:pt x="16390" y="5230"/>
                      <a:pt x="16472" y="5193"/>
                    </a:cubicBezTo>
                    <a:lnTo>
                      <a:pt x="16690" y="4891"/>
                    </a:lnTo>
                    <a:lnTo>
                      <a:pt x="16690" y="4741"/>
                    </a:lnTo>
                    <a:cubicBezTo>
                      <a:pt x="16663" y="4703"/>
                      <a:pt x="16663" y="4628"/>
                      <a:pt x="16636" y="4590"/>
                    </a:cubicBezTo>
                    <a:lnTo>
                      <a:pt x="16527" y="4440"/>
                    </a:lnTo>
                    <a:cubicBezTo>
                      <a:pt x="16472" y="4402"/>
                      <a:pt x="16418" y="4402"/>
                      <a:pt x="16363" y="4365"/>
                    </a:cubicBezTo>
                    <a:cubicBezTo>
                      <a:pt x="16336" y="4327"/>
                      <a:pt x="16281" y="4327"/>
                      <a:pt x="16254" y="4289"/>
                    </a:cubicBezTo>
                    <a:lnTo>
                      <a:pt x="15327" y="4289"/>
                    </a:lnTo>
                    <a:cubicBezTo>
                      <a:pt x="15409" y="3800"/>
                      <a:pt x="15463" y="3349"/>
                      <a:pt x="15545" y="2859"/>
                    </a:cubicBezTo>
                    <a:cubicBezTo>
                      <a:pt x="15709" y="2671"/>
                      <a:pt x="15872" y="2445"/>
                      <a:pt x="16036" y="2257"/>
                    </a:cubicBezTo>
                    <a:lnTo>
                      <a:pt x="16036" y="1731"/>
                    </a:lnTo>
                    <a:cubicBezTo>
                      <a:pt x="16063" y="1580"/>
                      <a:pt x="16063" y="1429"/>
                      <a:pt x="16090" y="1279"/>
                    </a:cubicBezTo>
                    <a:cubicBezTo>
                      <a:pt x="16118" y="1091"/>
                      <a:pt x="16172" y="940"/>
                      <a:pt x="16200" y="752"/>
                    </a:cubicBezTo>
                    <a:cubicBezTo>
                      <a:pt x="16281" y="602"/>
                      <a:pt x="16336" y="451"/>
                      <a:pt x="16418" y="301"/>
                    </a:cubicBezTo>
                    <a:lnTo>
                      <a:pt x="16745" y="75"/>
                    </a:lnTo>
                    <a:cubicBezTo>
                      <a:pt x="16936" y="37"/>
                      <a:pt x="17100" y="37"/>
                      <a:pt x="17290" y="0"/>
                    </a:cubicBezTo>
                    <a:cubicBezTo>
                      <a:pt x="17427" y="37"/>
                      <a:pt x="17536" y="37"/>
                      <a:pt x="17672" y="75"/>
                    </a:cubicBezTo>
                    <a:cubicBezTo>
                      <a:pt x="17754" y="150"/>
                      <a:pt x="17863" y="225"/>
                      <a:pt x="17945" y="301"/>
                    </a:cubicBezTo>
                    <a:lnTo>
                      <a:pt x="18109" y="752"/>
                    </a:lnTo>
                    <a:lnTo>
                      <a:pt x="18163" y="827"/>
                    </a:lnTo>
                    <a:lnTo>
                      <a:pt x="18163" y="903"/>
                    </a:lnTo>
                    <a:cubicBezTo>
                      <a:pt x="18190" y="978"/>
                      <a:pt x="18190" y="1053"/>
                      <a:pt x="18218" y="1128"/>
                    </a:cubicBezTo>
                    <a:cubicBezTo>
                      <a:pt x="18245" y="1204"/>
                      <a:pt x="18300" y="1279"/>
                      <a:pt x="18327" y="1354"/>
                    </a:cubicBezTo>
                    <a:cubicBezTo>
                      <a:pt x="18354" y="1429"/>
                      <a:pt x="18354" y="1505"/>
                      <a:pt x="18381" y="1580"/>
                    </a:cubicBezTo>
                    <a:cubicBezTo>
                      <a:pt x="18409" y="1693"/>
                      <a:pt x="18409" y="1768"/>
                      <a:pt x="18436" y="1881"/>
                    </a:cubicBezTo>
                    <a:lnTo>
                      <a:pt x="18709" y="2257"/>
                    </a:lnTo>
                    <a:cubicBezTo>
                      <a:pt x="18790" y="2370"/>
                      <a:pt x="18845" y="2521"/>
                      <a:pt x="18927" y="2634"/>
                    </a:cubicBezTo>
                    <a:cubicBezTo>
                      <a:pt x="18981" y="2747"/>
                      <a:pt x="19036" y="2897"/>
                      <a:pt x="19090" y="3010"/>
                    </a:cubicBezTo>
                    <a:cubicBezTo>
                      <a:pt x="19118" y="3160"/>
                      <a:pt x="19118" y="3311"/>
                      <a:pt x="19145" y="3462"/>
                    </a:cubicBezTo>
                    <a:lnTo>
                      <a:pt x="19254" y="3462"/>
                    </a:lnTo>
                    <a:lnTo>
                      <a:pt x="19309" y="3386"/>
                    </a:lnTo>
                    <a:lnTo>
                      <a:pt x="19527" y="3386"/>
                    </a:lnTo>
                    <a:cubicBezTo>
                      <a:pt x="19581" y="3424"/>
                      <a:pt x="19636" y="3424"/>
                      <a:pt x="19690" y="3462"/>
                    </a:cubicBezTo>
                    <a:cubicBezTo>
                      <a:pt x="19718" y="3499"/>
                      <a:pt x="19772" y="3499"/>
                      <a:pt x="19800" y="3537"/>
                    </a:cubicBezTo>
                    <a:lnTo>
                      <a:pt x="19909" y="3687"/>
                    </a:lnTo>
                    <a:cubicBezTo>
                      <a:pt x="19936" y="3763"/>
                      <a:pt x="19936" y="3838"/>
                      <a:pt x="19963" y="3913"/>
                    </a:cubicBezTo>
                    <a:lnTo>
                      <a:pt x="20018" y="3988"/>
                    </a:lnTo>
                    <a:lnTo>
                      <a:pt x="20018" y="4064"/>
                    </a:lnTo>
                    <a:cubicBezTo>
                      <a:pt x="20045" y="4101"/>
                      <a:pt x="20045" y="4177"/>
                      <a:pt x="20072" y="4214"/>
                    </a:cubicBezTo>
                    <a:lnTo>
                      <a:pt x="20127" y="4289"/>
                    </a:lnTo>
                    <a:lnTo>
                      <a:pt x="20345" y="4289"/>
                    </a:lnTo>
                    <a:cubicBezTo>
                      <a:pt x="20400" y="4252"/>
                      <a:pt x="20454" y="4252"/>
                      <a:pt x="20509" y="4214"/>
                    </a:cubicBezTo>
                    <a:cubicBezTo>
                      <a:pt x="20563" y="4177"/>
                      <a:pt x="20618" y="4101"/>
                      <a:pt x="20672" y="4064"/>
                    </a:cubicBezTo>
                    <a:lnTo>
                      <a:pt x="20727" y="4064"/>
                    </a:lnTo>
                    <a:cubicBezTo>
                      <a:pt x="20754" y="4026"/>
                      <a:pt x="20754" y="3951"/>
                      <a:pt x="20781" y="3913"/>
                    </a:cubicBezTo>
                    <a:cubicBezTo>
                      <a:pt x="20809" y="3875"/>
                      <a:pt x="20809" y="3800"/>
                      <a:pt x="20836" y="3763"/>
                    </a:cubicBezTo>
                    <a:cubicBezTo>
                      <a:pt x="20863" y="3687"/>
                      <a:pt x="20918" y="3612"/>
                      <a:pt x="20945" y="3537"/>
                    </a:cubicBezTo>
                    <a:cubicBezTo>
                      <a:pt x="20999" y="3499"/>
                      <a:pt x="21054" y="3424"/>
                      <a:pt x="21109" y="3386"/>
                    </a:cubicBezTo>
                    <a:cubicBezTo>
                      <a:pt x="21136" y="3311"/>
                      <a:pt x="21190" y="3236"/>
                      <a:pt x="21218" y="3160"/>
                    </a:cubicBezTo>
                    <a:cubicBezTo>
                      <a:pt x="21272" y="3123"/>
                      <a:pt x="21327" y="3048"/>
                      <a:pt x="21381" y="3010"/>
                    </a:cubicBezTo>
                    <a:cubicBezTo>
                      <a:pt x="21436" y="2972"/>
                      <a:pt x="21490" y="2972"/>
                      <a:pt x="21545" y="2935"/>
                    </a:cubicBezTo>
                    <a:lnTo>
                      <a:pt x="21545" y="3386"/>
                    </a:lnTo>
                    <a:cubicBezTo>
                      <a:pt x="21545" y="3612"/>
                      <a:pt x="21599" y="4064"/>
                      <a:pt x="21463" y="4553"/>
                    </a:cubicBezTo>
                    <a:cubicBezTo>
                      <a:pt x="21354" y="4779"/>
                      <a:pt x="20836" y="6058"/>
                      <a:pt x="20699" y="6246"/>
                    </a:cubicBezTo>
                    <a:cubicBezTo>
                      <a:pt x="20481" y="6585"/>
                      <a:pt x="20372" y="6397"/>
                      <a:pt x="20181" y="6547"/>
                    </a:cubicBezTo>
                    <a:cubicBezTo>
                      <a:pt x="19990" y="6735"/>
                      <a:pt x="19827" y="6961"/>
                      <a:pt x="19636" y="7149"/>
                    </a:cubicBezTo>
                    <a:cubicBezTo>
                      <a:pt x="19445" y="7375"/>
                      <a:pt x="19227" y="7601"/>
                      <a:pt x="19036" y="7827"/>
                    </a:cubicBezTo>
                    <a:lnTo>
                      <a:pt x="18927" y="7977"/>
                    </a:lnTo>
                    <a:cubicBezTo>
                      <a:pt x="18900" y="8015"/>
                      <a:pt x="18845" y="8015"/>
                      <a:pt x="18818" y="8052"/>
                    </a:cubicBezTo>
                    <a:cubicBezTo>
                      <a:pt x="18790" y="8090"/>
                      <a:pt x="18736" y="8090"/>
                      <a:pt x="18709" y="8128"/>
                    </a:cubicBezTo>
                    <a:cubicBezTo>
                      <a:pt x="18654" y="8165"/>
                      <a:pt x="18600" y="8165"/>
                      <a:pt x="18545" y="8203"/>
                    </a:cubicBezTo>
                    <a:lnTo>
                      <a:pt x="18163" y="8203"/>
                    </a:lnTo>
                    <a:cubicBezTo>
                      <a:pt x="18109" y="8165"/>
                      <a:pt x="18054" y="8165"/>
                      <a:pt x="18000" y="8128"/>
                    </a:cubicBezTo>
                    <a:lnTo>
                      <a:pt x="17672" y="8128"/>
                    </a:lnTo>
                    <a:lnTo>
                      <a:pt x="17563" y="8278"/>
                    </a:lnTo>
                    <a:lnTo>
                      <a:pt x="17563" y="8429"/>
                    </a:lnTo>
                    <a:cubicBezTo>
                      <a:pt x="17590" y="8466"/>
                      <a:pt x="17590" y="8542"/>
                      <a:pt x="17618" y="8579"/>
                    </a:cubicBezTo>
                    <a:lnTo>
                      <a:pt x="17618" y="8956"/>
                    </a:lnTo>
                    <a:lnTo>
                      <a:pt x="17509" y="9106"/>
                    </a:lnTo>
                    <a:lnTo>
                      <a:pt x="17345" y="9106"/>
                    </a:lnTo>
                    <a:cubicBezTo>
                      <a:pt x="17318" y="9068"/>
                      <a:pt x="17263" y="9068"/>
                      <a:pt x="17236" y="9031"/>
                    </a:cubicBezTo>
                    <a:lnTo>
                      <a:pt x="17127" y="9031"/>
                    </a:lnTo>
                    <a:lnTo>
                      <a:pt x="17127" y="9859"/>
                    </a:lnTo>
                    <a:lnTo>
                      <a:pt x="16963" y="10085"/>
                    </a:lnTo>
                    <a:cubicBezTo>
                      <a:pt x="16936" y="10122"/>
                      <a:pt x="16881" y="10122"/>
                      <a:pt x="16854" y="10160"/>
                    </a:cubicBezTo>
                    <a:cubicBezTo>
                      <a:pt x="16800" y="10197"/>
                      <a:pt x="16745" y="10273"/>
                      <a:pt x="16690" y="10310"/>
                    </a:cubicBezTo>
                    <a:cubicBezTo>
                      <a:pt x="16663" y="10348"/>
                      <a:pt x="16609" y="10348"/>
                      <a:pt x="16581" y="10386"/>
                    </a:cubicBezTo>
                    <a:lnTo>
                      <a:pt x="16472" y="10386"/>
                    </a:lnTo>
                    <a:lnTo>
                      <a:pt x="16418" y="10310"/>
                    </a:lnTo>
                    <a:lnTo>
                      <a:pt x="16363" y="10310"/>
                    </a:lnTo>
                    <a:lnTo>
                      <a:pt x="16363" y="10085"/>
                    </a:lnTo>
                    <a:cubicBezTo>
                      <a:pt x="16390" y="10047"/>
                      <a:pt x="16390" y="9972"/>
                      <a:pt x="16418" y="9934"/>
                    </a:cubicBezTo>
                    <a:cubicBezTo>
                      <a:pt x="16445" y="9896"/>
                      <a:pt x="16500" y="9896"/>
                      <a:pt x="16527" y="9859"/>
                    </a:cubicBezTo>
                    <a:cubicBezTo>
                      <a:pt x="16554" y="9821"/>
                      <a:pt x="16554" y="9746"/>
                      <a:pt x="16581" y="9708"/>
                    </a:cubicBezTo>
                    <a:lnTo>
                      <a:pt x="16581" y="9558"/>
                    </a:lnTo>
                    <a:cubicBezTo>
                      <a:pt x="16554" y="9520"/>
                      <a:pt x="16500" y="9520"/>
                      <a:pt x="16472" y="9482"/>
                    </a:cubicBezTo>
                    <a:lnTo>
                      <a:pt x="16363" y="9482"/>
                    </a:lnTo>
                    <a:cubicBezTo>
                      <a:pt x="16336" y="9520"/>
                      <a:pt x="16281" y="9520"/>
                      <a:pt x="16254" y="9558"/>
                    </a:cubicBezTo>
                    <a:cubicBezTo>
                      <a:pt x="16227" y="9595"/>
                      <a:pt x="16172" y="9595"/>
                      <a:pt x="16145" y="9633"/>
                    </a:cubicBezTo>
                    <a:cubicBezTo>
                      <a:pt x="16090" y="9671"/>
                      <a:pt x="16036" y="9746"/>
                      <a:pt x="15981" y="9783"/>
                    </a:cubicBezTo>
                    <a:lnTo>
                      <a:pt x="15872" y="9934"/>
                    </a:lnTo>
                    <a:cubicBezTo>
                      <a:pt x="15790" y="9972"/>
                      <a:pt x="15736" y="9972"/>
                      <a:pt x="15654" y="10009"/>
                    </a:cubicBezTo>
                    <a:lnTo>
                      <a:pt x="15218" y="10009"/>
                    </a:lnTo>
                    <a:lnTo>
                      <a:pt x="15163" y="9934"/>
                    </a:lnTo>
                    <a:lnTo>
                      <a:pt x="15109" y="9934"/>
                    </a:lnTo>
                    <a:lnTo>
                      <a:pt x="15000" y="10085"/>
                    </a:lnTo>
                    <a:lnTo>
                      <a:pt x="15000" y="10160"/>
                    </a:lnTo>
                    <a:cubicBezTo>
                      <a:pt x="15027" y="10197"/>
                      <a:pt x="15027" y="10273"/>
                      <a:pt x="15054" y="10310"/>
                    </a:cubicBezTo>
                    <a:cubicBezTo>
                      <a:pt x="15081" y="10348"/>
                      <a:pt x="15081" y="10423"/>
                      <a:pt x="15109" y="10461"/>
                    </a:cubicBezTo>
                    <a:cubicBezTo>
                      <a:pt x="15163" y="10498"/>
                      <a:pt x="15218" y="10574"/>
                      <a:pt x="15272" y="10611"/>
                    </a:cubicBezTo>
                    <a:cubicBezTo>
                      <a:pt x="15327" y="10649"/>
                      <a:pt x="15381" y="10724"/>
                      <a:pt x="15436" y="10762"/>
                    </a:cubicBezTo>
                    <a:lnTo>
                      <a:pt x="15654" y="11063"/>
                    </a:lnTo>
                    <a:cubicBezTo>
                      <a:pt x="15681" y="11101"/>
                      <a:pt x="15736" y="11101"/>
                      <a:pt x="15763" y="11138"/>
                    </a:cubicBezTo>
                    <a:lnTo>
                      <a:pt x="15818" y="11138"/>
                    </a:lnTo>
                    <a:cubicBezTo>
                      <a:pt x="15845" y="11101"/>
                      <a:pt x="15900" y="11101"/>
                      <a:pt x="15927" y="11063"/>
                    </a:cubicBezTo>
                    <a:lnTo>
                      <a:pt x="16090" y="11063"/>
                    </a:lnTo>
                    <a:cubicBezTo>
                      <a:pt x="16118" y="11025"/>
                      <a:pt x="16172" y="11025"/>
                      <a:pt x="16200" y="10988"/>
                    </a:cubicBezTo>
                    <a:lnTo>
                      <a:pt x="16363" y="10988"/>
                    </a:lnTo>
                    <a:cubicBezTo>
                      <a:pt x="16390" y="10950"/>
                      <a:pt x="16445" y="10950"/>
                      <a:pt x="16472" y="10912"/>
                    </a:cubicBezTo>
                    <a:lnTo>
                      <a:pt x="16636" y="10912"/>
                    </a:lnTo>
                    <a:cubicBezTo>
                      <a:pt x="16690" y="10950"/>
                      <a:pt x="16745" y="10950"/>
                      <a:pt x="16800" y="10988"/>
                    </a:cubicBezTo>
                    <a:cubicBezTo>
                      <a:pt x="16827" y="11025"/>
                      <a:pt x="16881" y="11025"/>
                      <a:pt x="16909" y="11063"/>
                    </a:cubicBezTo>
                    <a:lnTo>
                      <a:pt x="17018" y="11213"/>
                    </a:lnTo>
                    <a:lnTo>
                      <a:pt x="17018" y="11289"/>
                    </a:lnTo>
                    <a:cubicBezTo>
                      <a:pt x="16990" y="11326"/>
                      <a:pt x="16936" y="11326"/>
                      <a:pt x="16909" y="11364"/>
                    </a:cubicBezTo>
                    <a:cubicBezTo>
                      <a:pt x="16881" y="11402"/>
                      <a:pt x="16827" y="11402"/>
                      <a:pt x="16800" y="11439"/>
                    </a:cubicBezTo>
                    <a:cubicBezTo>
                      <a:pt x="16745" y="11477"/>
                      <a:pt x="16690" y="11477"/>
                      <a:pt x="16636" y="11514"/>
                    </a:cubicBezTo>
                    <a:cubicBezTo>
                      <a:pt x="16581" y="11552"/>
                      <a:pt x="16527" y="11552"/>
                      <a:pt x="16472" y="11590"/>
                    </a:cubicBezTo>
                    <a:lnTo>
                      <a:pt x="16363" y="11740"/>
                    </a:lnTo>
                    <a:cubicBezTo>
                      <a:pt x="16336" y="11778"/>
                      <a:pt x="16281" y="11778"/>
                      <a:pt x="16254" y="11816"/>
                    </a:cubicBezTo>
                    <a:cubicBezTo>
                      <a:pt x="16227" y="11853"/>
                      <a:pt x="16172" y="11853"/>
                      <a:pt x="16145" y="11891"/>
                    </a:cubicBezTo>
                    <a:lnTo>
                      <a:pt x="16090" y="11891"/>
                    </a:lnTo>
                    <a:lnTo>
                      <a:pt x="16036" y="11966"/>
                    </a:lnTo>
                    <a:cubicBezTo>
                      <a:pt x="16009" y="12004"/>
                      <a:pt x="15954" y="12004"/>
                      <a:pt x="15927" y="12041"/>
                    </a:cubicBezTo>
                    <a:cubicBezTo>
                      <a:pt x="15900" y="12079"/>
                      <a:pt x="15900" y="12154"/>
                      <a:pt x="15872" y="12192"/>
                    </a:cubicBezTo>
                    <a:lnTo>
                      <a:pt x="15818" y="12267"/>
                    </a:lnTo>
                    <a:lnTo>
                      <a:pt x="15818" y="12493"/>
                    </a:lnTo>
                    <a:cubicBezTo>
                      <a:pt x="15845" y="12531"/>
                      <a:pt x="15845" y="12606"/>
                      <a:pt x="15872" y="12643"/>
                    </a:cubicBezTo>
                    <a:cubicBezTo>
                      <a:pt x="15900" y="12719"/>
                      <a:pt x="15954" y="12794"/>
                      <a:pt x="15981" y="12869"/>
                    </a:cubicBezTo>
                    <a:cubicBezTo>
                      <a:pt x="16009" y="12944"/>
                      <a:pt x="16063" y="13020"/>
                      <a:pt x="16090" y="13095"/>
                    </a:cubicBezTo>
                    <a:lnTo>
                      <a:pt x="16200" y="13245"/>
                    </a:lnTo>
                    <a:cubicBezTo>
                      <a:pt x="16227" y="13321"/>
                      <a:pt x="16227" y="13396"/>
                      <a:pt x="16254" y="13471"/>
                    </a:cubicBezTo>
                    <a:cubicBezTo>
                      <a:pt x="16281" y="13509"/>
                      <a:pt x="16281" y="13584"/>
                      <a:pt x="16309" y="13622"/>
                    </a:cubicBezTo>
                    <a:lnTo>
                      <a:pt x="16363" y="13697"/>
                    </a:lnTo>
                    <a:lnTo>
                      <a:pt x="16363" y="13772"/>
                    </a:lnTo>
                    <a:cubicBezTo>
                      <a:pt x="16445" y="14073"/>
                      <a:pt x="16500" y="14374"/>
                      <a:pt x="16581" y="14675"/>
                    </a:cubicBezTo>
                    <a:lnTo>
                      <a:pt x="16636" y="14675"/>
                    </a:lnTo>
                    <a:lnTo>
                      <a:pt x="16636" y="14826"/>
                    </a:lnTo>
                    <a:cubicBezTo>
                      <a:pt x="16663" y="14864"/>
                      <a:pt x="16663" y="14939"/>
                      <a:pt x="16690" y="14977"/>
                    </a:cubicBezTo>
                    <a:cubicBezTo>
                      <a:pt x="16718" y="15014"/>
                      <a:pt x="16718" y="15089"/>
                      <a:pt x="16745" y="15127"/>
                    </a:cubicBezTo>
                    <a:lnTo>
                      <a:pt x="16745" y="15880"/>
                    </a:lnTo>
                    <a:cubicBezTo>
                      <a:pt x="16718" y="15917"/>
                      <a:pt x="16718" y="15993"/>
                      <a:pt x="16690" y="16030"/>
                    </a:cubicBezTo>
                    <a:cubicBezTo>
                      <a:pt x="16663" y="16068"/>
                      <a:pt x="16663" y="16143"/>
                      <a:pt x="16636" y="16181"/>
                    </a:cubicBezTo>
                    <a:lnTo>
                      <a:pt x="16527" y="16331"/>
                    </a:lnTo>
                    <a:lnTo>
                      <a:pt x="16527" y="16406"/>
                    </a:lnTo>
                    <a:lnTo>
                      <a:pt x="16472" y="16482"/>
                    </a:lnTo>
                    <a:cubicBezTo>
                      <a:pt x="16363" y="16745"/>
                      <a:pt x="16254" y="16971"/>
                      <a:pt x="16145" y="17234"/>
                    </a:cubicBezTo>
                    <a:cubicBezTo>
                      <a:pt x="16063" y="17535"/>
                      <a:pt x="15954" y="17836"/>
                      <a:pt x="15872" y="18137"/>
                    </a:cubicBezTo>
                    <a:cubicBezTo>
                      <a:pt x="15681" y="18401"/>
                      <a:pt x="15463" y="18627"/>
                      <a:pt x="15272" y="18890"/>
                    </a:cubicBezTo>
                    <a:cubicBezTo>
                      <a:pt x="15136" y="19003"/>
                      <a:pt x="14972" y="19154"/>
                      <a:pt x="14836" y="19266"/>
                    </a:cubicBezTo>
                    <a:cubicBezTo>
                      <a:pt x="14809" y="19379"/>
                      <a:pt x="14754" y="19455"/>
                      <a:pt x="14727" y="19567"/>
                    </a:cubicBezTo>
                    <a:lnTo>
                      <a:pt x="14618" y="19567"/>
                    </a:lnTo>
                    <a:cubicBezTo>
                      <a:pt x="14536" y="19605"/>
                      <a:pt x="14427" y="19605"/>
                      <a:pt x="14345" y="19643"/>
                    </a:cubicBezTo>
                    <a:lnTo>
                      <a:pt x="14018" y="19643"/>
                    </a:lnTo>
                    <a:cubicBezTo>
                      <a:pt x="13909" y="19605"/>
                      <a:pt x="13800" y="19605"/>
                      <a:pt x="13690" y="19567"/>
                    </a:cubicBezTo>
                    <a:cubicBezTo>
                      <a:pt x="13609" y="19718"/>
                      <a:pt x="13554" y="19868"/>
                      <a:pt x="13472" y="20019"/>
                    </a:cubicBezTo>
                    <a:cubicBezTo>
                      <a:pt x="13363" y="20057"/>
                      <a:pt x="13254" y="20057"/>
                      <a:pt x="13145" y="20094"/>
                    </a:cubicBezTo>
                    <a:lnTo>
                      <a:pt x="13036" y="20094"/>
                    </a:lnTo>
                    <a:cubicBezTo>
                      <a:pt x="13009" y="20132"/>
                      <a:pt x="12954" y="20132"/>
                      <a:pt x="12927" y="20170"/>
                    </a:cubicBezTo>
                    <a:lnTo>
                      <a:pt x="12872" y="20170"/>
                    </a:lnTo>
                    <a:cubicBezTo>
                      <a:pt x="12845" y="20207"/>
                      <a:pt x="12845" y="20282"/>
                      <a:pt x="12818" y="20320"/>
                    </a:cubicBezTo>
                    <a:lnTo>
                      <a:pt x="12763" y="20395"/>
                    </a:lnTo>
                    <a:lnTo>
                      <a:pt x="12763" y="20546"/>
                    </a:lnTo>
                    <a:cubicBezTo>
                      <a:pt x="12790" y="20621"/>
                      <a:pt x="12790" y="20696"/>
                      <a:pt x="12818" y="20772"/>
                    </a:cubicBezTo>
                    <a:lnTo>
                      <a:pt x="12818" y="21449"/>
                    </a:lnTo>
                    <a:lnTo>
                      <a:pt x="12763" y="21524"/>
                    </a:lnTo>
                    <a:cubicBezTo>
                      <a:pt x="12654" y="21562"/>
                      <a:pt x="12545" y="21562"/>
                      <a:pt x="12436" y="21600"/>
                    </a:cubicBezTo>
                    <a:lnTo>
                      <a:pt x="12381" y="21600"/>
                    </a:lnTo>
                    <a:lnTo>
                      <a:pt x="12272" y="21449"/>
                    </a:lnTo>
                    <a:lnTo>
                      <a:pt x="12272" y="21223"/>
                    </a:lnTo>
                    <a:cubicBezTo>
                      <a:pt x="12299" y="21186"/>
                      <a:pt x="12299" y="21110"/>
                      <a:pt x="12327" y="21073"/>
                    </a:cubicBezTo>
                    <a:lnTo>
                      <a:pt x="12436" y="20922"/>
                    </a:lnTo>
                    <a:cubicBezTo>
                      <a:pt x="12463" y="20885"/>
                      <a:pt x="12463" y="20809"/>
                      <a:pt x="12490" y="20772"/>
                    </a:cubicBezTo>
                    <a:cubicBezTo>
                      <a:pt x="12518" y="20734"/>
                      <a:pt x="12518" y="20659"/>
                      <a:pt x="12545" y="20621"/>
                    </a:cubicBezTo>
                    <a:lnTo>
                      <a:pt x="12545" y="20471"/>
                    </a:lnTo>
                    <a:cubicBezTo>
                      <a:pt x="12518" y="20433"/>
                      <a:pt x="12518" y="20358"/>
                      <a:pt x="12490" y="20320"/>
                    </a:cubicBezTo>
                    <a:lnTo>
                      <a:pt x="12436" y="20245"/>
                    </a:lnTo>
                    <a:cubicBezTo>
                      <a:pt x="12409" y="20207"/>
                      <a:pt x="12354" y="20207"/>
                      <a:pt x="12327" y="20170"/>
                    </a:cubicBezTo>
                    <a:lnTo>
                      <a:pt x="12218" y="20170"/>
                    </a:lnTo>
                    <a:cubicBezTo>
                      <a:pt x="12190" y="20132"/>
                      <a:pt x="12136" y="20132"/>
                      <a:pt x="12109" y="20094"/>
                    </a:cubicBezTo>
                    <a:lnTo>
                      <a:pt x="12054" y="20019"/>
                    </a:lnTo>
                    <a:cubicBezTo>
                      <a:pt x="12027" y="20057"/>
                      <a:pt x="11972" y="20057"/>
                      <a:pt x="11945" y="20094"/>
                    </a:cubicBezTo>
                    <a:cubicBezTo>
                      <a:pt x="11918" y="20132"/>
                      <a:pt x="11863" y="20132"/>
                      <a:pt x="11836" y="20170"/>
                    </a:cubicBezTo>
                    <a:lnTo>
                      <a:pt x="11836" y="20245"/>
                    </a:lnTo>
                    <a:lnTo>
                      <a:pt x="11781" y="20245"/>
                    </a:lnTo>
                    <a:cubicBezTo>
                      <a:pt x="11754" y="20132"/>
                      <a:pt x="11754" y="19981"/>
                      <a:pt x="11727" y="19868"/>
                    </a:cubicBezTo>
                    <a:lnTo>
                      <a:pt x="11399" y="19417"/>
                    </a:lnTo>
                    <a:cubicBezTo>
                      <a:pt x="11345" y="19379"/>
                      <a:pt x="11290" y="19379"/>
                      <a:pt x="11236" y="19342"/>
                    </a:cubicBezTo>
                    <a:cubicBezTo>
                      <a:pt x="11209" y="19379"/>
                      <a:pt x="11154" y="19379"/>
                      <a:pt x="11127" y="19417"/>
                    </a:cubicBezTo>
                    <a:lnTo>
                      <a:pt x="10636" y="19417"/>
                    </a:lnTo>
                    <a:cubicBezTo>
                      <a:pt x="10609" y="19379"/>
                      <a:pt x="10554" y="19379"/>
                      <a:pt x="10527" y="19342"/>
                    </a:cubicBezTo>
                    <a:lnTo>
                      <a:pt x="10145" y="19342"/>
                    </a:lnTo>
                    <a:lnTo>
                      <a:pt x="10090" y="19417"/>
                    </a:lnTo>
                    <a:lnTo>
                      <a:pt x="9927" y="19417"/>
                    </a:lnTo>
                    <a:lnTo>
                      <a:pt x="9872" y="19492"/>
                    </a:lnTo>
                    <a:lnTo>
                      <a:pt x="9872" y="19643"/>
                    </a:lnTo>
                    <a:cubicBezTo>
                      <a:pt x="9845" y="19680"/>
                      <a:pt x="9790" y="19680"/>
                      <a:pt x="9763" y="19718"/>
                    </a:cubicBezTo>
                    <a:lnTo>
                      <a:pt x="9709" y="19793"/>
                    </a:lnTo>
                    <a:lnTo>
                      <a:pt x="9709" y="20019"/>
                    </a:lnTo>
                    <a:cubicBezTo>
                      <a:pt x="9736" y="20094"/>
                      <a:pt x="9736" y="20170"/>
                      <a:pt x="9763" y="20245"/>
                    </a:cubicBezTo>
                    <a:cubicBezTo>
                      <a:pt x="9736" y="20282"/>
                      <a:pt x="9736" y="20358"/>
                      <a:pt x="9709" y="20395"/>
                    </a:cubicBezTo>
                    <a:lnTo>
                      <a:pt x="9709" y="20471"/>
                    </a:lnTo>
                    <a:lnTo>
                      <a:pt x="9490" y="20471"/>
                    </a:lnTo>
                    <a:cubicBezTo>
                      <a:pt x="9436" y="20508"/>
                      <a:pt x="9381" y="20508"/>
                      <a:pt x="9327" y="20546"/>
                    </a:cubicBezTo>
                    <a:cubicBezTo>
                      <a:pt x="9300" y="20583"/>
                      <a:pt x="9245" y="20583"/>
                      <a:pt x="9218" y="20621"/>
                    </a:cubicBezTo>
                    <a:lnTo>
                      <a:pt x="9054" y="20621"/>
                    </a:lnTo>
                    <a:lnTo>
                      <a:pt x="9054" y="20395"/>
                    </a:lnTo>
                    <a:cubicBezTo>
                      <a:pt x="9081" y="20358"/>
                      <a:pt x="9081" y="20282"/>
                      <a:pt x="9109" y="20245"/>
                    </a:cubicBezTo>
                    <a:lnTo>
                      <a:pt x="9109" y="20094"/>
                    </a:lnTo>
                    <a:cubicBezTo>
                      <a:pt x="9027" y="20019"/>
                      <a:pt x="8972" y="19944"/>
                      <a:pt x="8890" y="19868"/>
                    </a:cubicBezTo>
                    <a:cubicBezTo>
                      <a:pt x="8836" y="19906"/>
                      <a:pt x="8781" y="19906"/>
                      <a:pt x="8727" y="19944"/>
                    </a:cubicBezTo>
                    <a:lnTo>
                      <a:pt x="8618" y="19944"/>
                    </a:lnTo>
                    <a:cubicBezTo>
                      <a:pt x="8590" y="19906"/>
                      <a:pt x="8536" y="19906"/>
                      <a:pt x="8509" y="19868"/>
                    </a:cubicBezTo>
                    <a:lnTo>
                      <a:pt x="8400" y="19718"/>
                    </a:lnTo>
                    <a:lnTo>
                      <a:pt x="8400" y="19567"/>
                    </a:lnTo>
                    <a:cubicBezTo>
                      <a:pt x="8427" y="19304"/>
                      <a:pt x="8481" y="19003"/>
                      <a:pt x="8509" y="18740"/>
                    </a:cubicBezTo>
                    <a:cubicBezTo>
                      <a:pt x="8536" y="18627"/>
                      <a:pt x="8590" y="18476"/>
                      <a:pt x="8618" y="18363"/>
                    </a:cubicBezTo>
                    <a:lnTo>
                      <a:pt x="8727" y="18213"/>
                    </a:lnTo>
                    <a:cubicBezTo>
                      <a:pt x="8700" y="18025"/>
                      <a:pt x="8645" y="17874"/>
                      <a:pt x="8618" y="17686"/>
                    </a:cubicBezTo>
                    <a:lnTo>
                      <a:pt x="8454" y="17234"/>
                    </a:lnTo>
                    <a:lnTo>
                      <a:pt x="8290" y="17009"/>
                    </a:lnTo>
                    <a:cubicBezTo>
                      <a:pt x="8263" y="16971"/>
                      <a:pt x="8209" y="16971"/>
                      <a:pt x="8181" y="16933"/>
                    </a:cubicBezTo>
                    <a:lnTo>
                      <a:pt x="8181" y="16858"/>
                    </a:lnTo>
                    <a:lnTo>
                      <a:pt x="8127" y="16858"/>
                    </a:lnTo>
                    <a:cubicBezTo>
                      <a:pt x="7827" y="16896"/>
                      <a:pt x="7500" y="16971"/>
                      <a:pt x="7200" y="17009"/>
                    </a:cubicBezTo>
                    <a:cubicBezTo>
                      <a:pt x="7090" y="16971"/>
                      <a:pt x="6981" y="16971"/>
                      <a:pt x="6872" y="16933"/>
                    </a:cubicBezTo>
                    <a:lnTo>
                      <a:pt x="6763" y="16783"/>
                    </a:lnTo>
                    <a:cubicBezTo>
                      <a:pt x="6709" y="16745"/>
                      <a:pt x="6654" y="16670"/>
                      <a:pt x="6600" y="16632"/>
                    </a:cubicBezTo>
                    <a:cubicBezTo>
                      <a:pt x="6518" y="16595"/>
                      <a:pt x="6409" y="16595"/>
                      <a:pt x="6327" y="16557"/>
                    </a:cubicBezTo>
                    <a:lnTo>
                      <a:pt x="6054" y="16557"/>
                    </a:lnTo>
                    <a:cubicBezTo>
                      <a:pt x="5999" y="16519"/>
                      <a:pt x="5945" y="16519"/>
                      <a:pt x="5890" y="16482"/>
                    </a:cubicBezTo>
                    <a:cubicBezTo>
                      <a:pt x="5809" y="16519"/>
                      <a:pt x="5754" y="16519"/>
                      <a:pt x="5672" y="16557"/>
                    </a:cubicBezTo>
                    <a:cubicBezTo>
                      <a:pt x="5590" y="16595"/>
                      <a:pt x="5536" y="16670"/>
                      <a:pt x="5454" y="16708"/>
                    </a:cubicBezTo>
                    <a:cubicBezTo>
                      <a:pt x="5427" y="16745"/>
                      <a:pt x="5372" y="16745"/>
                      <a:pt x="5345" y="16783"/>
                    </a:cubicBezTo>
                    <a:lnTo>
                      <a:pt x="5236" y="16933"/>
                    </a:lnTo>
                    <a:cubicBezTo>
                      <a:pt x="5209" y="16971"/>
                      <a:pt x="5154" y="16971"/>
                      <a:pt x="5127" y="17009"/>
                    </a:cubicBezTo>
                    <a:lnTo>
                      <a:pt x="5072" y="17084"/>
                    </a:lnTo>
                    <a:lnTo>
                      <a:pt x="5072" y="17009"/>
                    </a:lnTo>
                    <a:lnTo>
                      <a:pt x="5018" y="16933"/>
                    </a:lnTo>
                    <a:lnTo>
                      <a:pt x="5018" y="16858"/>
                    </a:lnTo>
                    <a:lnTo>
                      <a:pt x="4963" y="16933"/>
                    </a:lnTo>
                    <a:lnTo>
                      <a:pt x="4854" y="16933"/>
                    </a:lnTo>
                    <a:lnTo>
                      <a:pt x="4854" y="17009"/>
                    </a:lnTo>
                    <a:cubicBezTo>
                      <a:pt x="4281" y="16820"/>
                      <a:pt x="3681" y="16670"/>
                      <a:pt x="3109" y="16482"/>
                    </a:cubicBezTo>
                    <a:cubicBezTo>
                      <a:pt x="2863" y="16218"/>
                      <a:pt x="2645" y="15917"/>
                      <a:pt x="2400" y="15654"/>
                    </a:cubicBezTo>
                    <a:cubicBezTo>
                      <a:pt x="2345" y="15466"/>
                      <a:pt x="2290" y="15315"/>
                      <a:pt x="2236" y="15127"/>
                    </a:cubicBezTo>
                    <a:lnTo>
                      <a:pt x="2236" y="14751"/>
                    </a:lnTo>
                    <a:cubicBezTo>
                      <a:pt x="2290" y="14638"/>
                      <a:pt x="2345" y="14563"/>
                      <a:pt x="2400" y="14450"/>
                    </a:cubicBezTo>
                    <a:lnTo>
                      <a:pt x="2509" y="14299"/>
                    </a:lnTo>
                    <a:lnTo>
                      <a:pt x="2563" y="14299"/>
                    </a:lnTo>
                    <a:cubicBezTo>
                      <a:pt x="2509" y="14111"/>
                      <a:pt x="2454" y="13960"/>
                      <a:pt x="2400" y="13772"/>
                    </a:cubicBezTo>
                    <a:cubicBezTo>
                      <a:pt x="2481" y="13735"/>
                      <a:pt x="2536" y="13659"/>
                      <a:pt x="2618" y="13622"/>
                    </a:cubicBezTo>
                    <a:cubicBezTo>
                      <a:pt x="2590" y="13584"/>
                      <a:pt x="2590" y="13509"/>
                      <a:pt x="2563" y="13471"/>
                    </a:cubicBezTo>
                    <a:cubicBezTo>
                      <a:pt x="2536" y="13434"/>
                      <a:pt x="2536" y="13358"/>
                      <a:pt x="2509" y="13321"/>
                    </a:cubicBezTo>
                    <a:lnTo>
                      <a:pt x="2509" y="13170"/>
                    </a:lnTo>
                    <a:lnTo>
                      <a:pt x="2454" y="13095"/>
                    </a:lnTo>
                    <a:lnTo>
                      <a:pt x="2454" y="13020"/>
                    </a:lnTo>
                    <a:cubicBezTo>
                      <a:pt x="2427" y="12982"/>
                      <a:pt x="2427" y="12907"/>
                      <a:pt x="2400" y="12869"/>
                    </a:cubicBezTo>
                    <a:lnTo>
                      <a:pt x="2345" y="12794"/>
                    </a:lnTo>
                    <a:cubicBezTo>
                      <a:pt x="2318" y="12756"/>
                      <a:pt x="2263" y="12756"/>
                      <a:pt x="2236" y="12719"/>
                    </a:cubicBezTo>
                    <a:cubicBezTo>
                      <a:pt x="2181" y="12681"/>
                      <a:pt x="2127" y="12681"/>
                      <a:pt x="2072" y="12643"/>
                    </a:cubicBezTo>
                    <a:lnTo>
                      <a:pt x="1963" y="12643"/>
                    </a:lnTo>
                    <a:cubicBezTo>
                      <a:pt x="1909" y="12606"/>
                      <a:pt x="1854" y="12606"/>
                      <a:pt x="1800" y="12568"/>
                    </a:cubicBezTo>
                    <a:cubicBezTo>
                      <a:pt x="1772" y="12531"/>
                      <a:pt x="1718" y="12531"/>
                      <a:pt x="1690" y="12493"/>
                    </a:cubicBezTo>
                    <a:lnTo>
                      <a:pt x="1581" y="12342"/>
                    </a:lnTo>
                    <a:cubicBezTo>
                      <a:pt x="1500" y="12380"/>
                      <a:pt x="1445" y="12380"/>
                      <a:pt x="1363" y="12418"/>
                    </a:cubicBezTo>
                    <a:cubicBezTo>
                      <a:pt x="1172" y="12455"/>
                      <a:pt x="1009" y="12455"/>
                      <a:pt x="818" y="12493"/>
                    </a:cubicBezTo>
                    <a:cubicBezTo>
                      <a:pt x="790" y="12267"/>
                      <a:pt x="790" y="12041"/>
                      <a:pt x="763" y="11816"/>
                    </a:cubicBezTo>
                    <a:lnTo>
                      <a:pt x="600" y="11590"/>
                    </a:lnTo>
                    <a:cubicBezTo>
                      <a:pt x="572" y="11552"/>
                      <a:pt x="572" y="11477"/>
                      <a:pt x="545" y="11439"/>
                    </a:cubicBezTo>
                    <a:cubicBezTo>
                      <a:pt x="518" y="11402"/>
                      <a:pt x="518" y="11326"/>
                      <a:pt x="490" y="11289"/>
                    </a:cubicBezTo>
                    <a:cubicBezTo>
                      <a:pt x="463" y="11213"/>
                      <a:pt x="463" y="11138"/>
                      <a:pt x="436" y="11063"/>
                    </a:cubicBezTo>
                    <a:lnTo>
                      <a:pt x="436" y="10912"/>
                    </a:lnTo>
                    <a:cubicBezTo>
                      <a:pt x="409" y="10875"/>
                      <a:pt x="409" y="10800"/>
                      <a:pt x="381" y="10762"/>
                    </a:cubicBezTo>
                    <a:lnTo>
                      <a:pt x="272" y="10611"/>
                    </a:lnTo>
                    <a:lnTo>
                      <a:pt x="163" y="10611"/>
                    </a:lnTo>
                    <a:lnTo>
                      <a:pt x="109" y="10536"/>
                    </a:lnTo>
                    <a:lnTo>
                      <a:pt x="54" y="10536"/>
                    </a:lnTo>
                    <a:cubicBezTo>
                      <a:pt x="27" y="10498"/>
                      <a:pt x="27" y="10423"/>
                      <a:pt x="0" y="10386"/>
                    </a:cubicBezTo>
                    <a:lnTo>
                      <a:pt x="0" y="9934"/>
                    </a:lnTo>
                    <a:cubicBezTo>
                      <a:pt x="27" y="9896"/>
                      <a:pt x="27" y="9821"/>
                      <a:pt x="54" y="9783"/>
                    </a:cubicBezTo>
                    <a:cubicBezTo>
                      <a:pt x="81" y="9746"/>
                      <a:pt x="81" y="9671"/>
                      <a:pt x="109" y="9633"/>
                    </a:cubicBezTo>
                    <a:cubicBezTo>
                      <a:pt x="136" y="9595"/>
                      <a:pt x="190" y="9595"/>
                      <a:pt x="218" y="9558"/>
                    </a:cubicBezTo>
                    <a:cubicBezTo>
                      <a:pt x="245" y="9520"/>
                      <a:pt x="300" y="9520"/>
                      <a:pt x="327" y="9482"/>
                    </a:cubicBezTo>
                    <a:lnTo>
                      <a:pt x="490" y="9482"/>
                    </a:lnTo>
                    <a:cubicBezTo>
                      <a:pt x="572" y="9520"/>
                      <a:pt x="681" y="9520"/>
                      <a:pt x="763" y="9558"/>
                    </a:cubicBezTo>
                    <a:cubicBezTo>
                      <a:pt x="872" y="9445"/>
                      <a:pt x="981" y="9370"/>
                      <a:pt x="1090" y="9257"/>
                    </a:cubicBezTo>
                    <a:lnTo>
                      <a:pt x="1200" y="9106"/>
                    </a:lnTo>
                    <a:lnTo>
                      <a:pt x="1309" y="9106"/>
                    </a:lnTo>
                    <a:cubicBezTo>
                      <a:pt x="1363" y="9068"/>
                      <a:pt x="1418" y="9068"/>
                      <a:pt x="1472" y="9031"/>
                    </a:cubicBezTo>
                    <a:lnTo>
                      <a:pt x="1636" y="9031"/>
                    </a:lnTo>
                    <a:cubicBezTo>
                      <a:pt x="1663" y="8993"/>
                      <a:pt x="1718" y="8993"/>
                      <a:pt x="1745" y="8956"/>
                    </a:cubicBezTo>
                    <a:cubicBezTo>
                      <a:pt x="1800" y="8918"/>
                      <a:pt x="1854" y="8918"/>
                      <a:pt x="1909" y="8880"/>
                    </a:cubicBezTo>
                    <a:lnTo>
                      <a:pt x="2018" y="8730"/>
                    </a:lnTo>
                    <a:cubicBezTo>
                      <a:pt x="2045" y="8655"/>
                      <a:pt x="2100" y="8579"/>
                      <a:pt x="2127" y="8504"/>
                    </a:cubicBezTo>
                    <a:cubicBezTo>
                      <a:pt x="2154" y="8429"/>
                      <a:pt x="2154" y="8354"/>
                      <a:pt x="2181" y="8278"/>
                    </a:cubicBezTo>
                    <a:lnTo>
                      <a:pt x="2236" y="8203"/>
                    </a:lnTo>
                    <a:lnTo>
                      <a:pt x="2236" y="8128"/>
                    </a:lnTo>
                    <a:cubicBezTo>
                      <a:pt x="2263" y="8090"/>
                      <a:pt x="2263" y="8015"/>
                      <a:pt x="2290" y="7977"/>
                    </a:cubicBezTo>
                    <a:lnTo>
                      <a:pt x="2290" y="7601"/>
                    </a:lnTo>
                    <a:lnTo>
                      <a:pt x="2181" y="7601"/>
                    </a:lnTo>
                    <a:cubicBezTo>
                      <a:pt x="2154" y="7563"/>
                      <a:pt x="2154" y="7488"/>
                      <a:pt x="2127" y="7450"/>
                    </a:cubicBezTo>
                    <a:lnTo>
                      <a:pt x="2072" y="7375"/>
                    </a:lnTo>
                    <a:cubicBezTo>
                      <a:pt x="2045" y="7337"/>
                      <a:pt x="2045" y="7262"/>
                      <a:pt x="2018" y="7225"/>
                    </a:cubicBezTo>
                    <a:lnTo>
                      <a:pt x="2018" y="6999"/>
                    </a:lnTo>
                    <a:cubicBezTo>
                      <a:pt x="2072" y="6961"/>
                      <a:pt x="2127" y="6961"/>
                      <a:pt x="2181" y="6924"/>
                    </a:cubicBezTo>
                    <a:cubicBezTo>
                      <a:pt x="2209" y="6886"/>
                      <a:pt x="2263" y="6886"/>
                      <a:pt x="2290" y="6848"/>
                    </a:cubicBezTo>
                    <a:lnTo>
                      <a:pt x="2345" y="6848"/>
                    </a:lnTo>
                    <a:lnTo>
                      <a:pt x="2454" y="6698"/>
                    </a:lnTo>
                    <a:lnTo>
                      <a:pt x="2454" y="6472"/>
                    </a:lnTo>
                    <a:lnTo>
                      <a:pt x="2563" y="6472"/>
                    </a:lnTo>
                    <a:cubicBezTo>
                      <a:pt x="2590" y="6434"/>
                      <a:pt x="2645" y="6434"/>
                      <a:pt x="2672" y="6397"/>
                    </a:cubicBezTo>
                    <a:lnTo>
                      <a:pt x="2781" y="6397"/>
                    </a:lnTo>
                    <a:cubicBezTo>
                      <a:pt x="2809" y="6359"/>
                      <a:pt x="2863" y="6359"/>
                      <a:pt x="2890" y="6321"/>
                    </a:cubicBezTo>
                    <a:lnTo>
                      <a:pt x="3000" y="6171"/>
                    </a:lnTo>
                    <a:cubicBezTo>
                      <a:pt x="3027" y="6096"/>
                      <a:pt x="3027" y="6020"/>
                      <a:pt x="3054" y="5945"/>
                    </a:cubicBezTo>
                    <a:cubicBezTo>
                      <a:pt x="3081" y="5870"/>
                      <a:pt x="3136" y="5795"/>
                      <a:pt x="3163" y="5719"/>
                    </a:cubicBezTo>
                    <a:lnTo>
                      <a:pt x="3163" y="5343"/>
                    </a:lnTo>
                    <a:cubicBezTo>
                      <a:pt x="3190" y="5268"/>
                      <a:pt x="3245" y="5193"/>
                      <a:pt x="3272" y="5117"/>
                    </a:cubicBezTo>
                    <a:cubicBezTo>
                      <a:pt x="3300" y="5080"/>
                      <a:pt x="3354" y="5080"/>
                      <a:pt x="3381" y="5042"/>
                    </a:cubicBezTo>
                    <a:cubicBezTo>
                      <a:pt x="3409" y="5004"/>
                      <a:pt x="3463" y="5004"/>
                      <a:pt x="3490" y="4967"/>
                    </a:cubicBezTo>
                    <a:cubicBezTo>
                      <a:pt x="3545" y="4929"/>
                      <a:pt x="3600" y="4929"/>
                      <a:pt x="3654" y="4891"/>
                    </a:cubicBezTo>
                    <a:lnTo>
                      <a:pt x="3818" y="4891"/>
                    </a:lnTo>
                    <a:cubicBezTo>
                      <a:pt x="3845" y="4854"/>
                      <a:pt x="3900" y="4854"/>
                      <a:pt x="3927" y="4816"/>
                    </a:cubicBezTo>
                    <a:cubicBezTo>
                      <a:pt x="3954" y="4779"/>
                      <a:pt x="3954" y="4703"/>
                      <a:pt x="3981" y="4666"/>
                    </a:cubicBezTo>
                    <a:cubicBezTo>
                      <a:pt x="4009" y="4628"/>
                      <a:pt x="4009" y="4553"/>
                      <a:pt x="4036" y="4515"/>
                    </a:cubicBezTo>
                    <a:cubicBezTo>
                      <a:pt x="4063" y="4440"/>
                      <a:pt x="4063" y="4365"/>
                      <a:pt x="4090" y="4289"/>
                    </a:cubicBezTo>
                    <a:lnTo>
                      <a:pt x="4200" y="4139"/>
                    </a:lnTo>
                    <a:cubicBezTo>
                      <a:pt x="4227" y="4064"/>
                      <a:pt x="4281" y="3988"/>
                      <a:pt x="4309" y="3913"/>
                    </a:cubicBezTo>
                    <a:cubicBezTo>
                      <a:pt x="4363" y="3875"/>
                      <a:pt x="4418" y="3875"/>
                      <a:pt x="4472" y="3838"/>
                    </a:cubicBezTo>
                    <a:cubicBezTo>
                      <a:pt x="4554" y="3800"/>
                      <a:pt x="4609" y="3800"/>
                      <a:pt x="4690" y="3763"/>
                    </a:cubicBezTo>
                    <a:lnTo>
                      <a:pt x="4800" y="3763"/>
                    </a:lnTo>
                    <a:lnTo>
                      <a:pt x="4909" y="3612"/>
                    </a:lnTo>
                    <a:lnTo>
                      <a:pt x="4909" y="3236"/>
                    </a:lnTo>
                    <a:cubicBezTo>
                      <a:pt x="4936" y="3198"/>
                      <a:pt x="4936" y="3123"/>
                      <a:pt x="4963" y="3085"/>
                    </a:cubicBezTo>
                    <a:cubicBezTo>
                      <a:pt x="4990" y="3048"/>
                      <a:pt x="5045" y="3048"/>
                      <a:pt x="5072" y="3010"/>
                    </a:cubicBezTo>
                    <a:lnTo>
                      <a:pt x="5181" y="2859"/>
                    </a:lnTo>
                    <a:cubicBezTo>
                      <a:pt x="5209" y="2822"/>
                      <a:pt x="5263" y="2822"/>
                      <a:pt x="5290" y="2784"/>
                    </a:cubicBezTo>
                    <a:lnTo>
                      <a:pt x="5890" y="2784"/>
                    </a:lnTo>
                    <a:cubicBezTo>
                      <a:pt x="5700" y="2935"/>
                      <a:pt x="5481" y="3085"/>
                      <a:pt x="5290" y="3236"/>
                    </a:cubicBez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34" name="AutoShape 186"/>
              <p:cNvSpPr>
                <a:spLocks/>
              </p:cNvSpPr>
              <p:nvPr/>
            </p:nvSpPr>
            <p:spPr bwMode="auto">
              <a:xfrm>
                <a:off x="1224168" y="1911284"/>
                <a:ext cx="98937" cy="74203"/>
              </a:xfrm>
              <a:custGeom>
                <a:avLst/>
                <a:gdLst>
                  <a:gd name="T0" fmla="*/ 49469 w 21600"/>
                  <a:gd name="T1" fmla="*/ 37102 h 21600"/>
                  <a:gd name="T2" fmla="*/ 49469 w 21600"/>
                  <a:gd name="T3" fmla="*/ 37102 h 21600"/>
                  <a:gd name="T4" fmla="*/ 49469 w 21600"/>
                  <a:gd name="T5" fmla="*/ 37102 h 21600"/>
                  <a:gd name="T6" fmla="*/ 49469 w 21600"/>
                  <a:gd name="T7" fmla="*/ 3710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635" y="13885"/>
                    </a:moveTo>
                    <a:lnTo>
                      <a:pt x="635" y="12342"/>
                    </a:lnTo>
                    <a:lnTo>
                      <a:pt x="0" y="8485"/>
                    </a:lnTo>
                    <a:lnTo>
                      <a:pt x="635" y="3857"/>
                    </a:lnTo>
                    <a:lnTo>
                      <a:pt x="3176" y="1542"/>
                    </a:lnTo>
                    <a:lnTo>
                      <a:pt x="3176" y="771"/>
                    </a:lnTo>
                    <a:lnTo>
                      <a:pt x="4447" y="771"/>
                    </a:lnTo>
                    <a:lnTo>
                      <a:pt x="5082" y="0"/>
                    </a:lnTo>
                    <a:lnTo>
                      <a:pt x="6988" y="0"/>
                    </a:lnTo>
                    <a:lnTo>
                      <a:pt x="10800" y="1542"/>
                    </a:lnTo>
                    <a:lnTo>
                      <a:pt x="13341" y="3857"/>
                    </a:lnTo>
                    <a:lnTo>
                      <a:pt x="13976" y="3085"/>
                    </a:lnTo>
                    <a:lnTo>
                      <a:pt x="19058" y="3085"/>
                    </a:lnTo>
                    <a:lnTo>
                      <a:pt x="20329" y="3857"/>
                    </a:lnTo>
                    <a:lnTo>
                      <a:pt x="20964" y="4628"/>
                    </a:lnTo>
                    <a:lnTo>
                      <a:pt x="21599" y="6171"/>
                    </a:lnTo>
                    <a:lnTo>
                      <a:pt x="21599" y="6942"/>
                    </a:lnTo>
                    <a:lnTo>
                      <a:pt x="20964" y="8485"/>
                    </a:lnTo>
                    <a:lnTo>
                      <a:pt x="20964" y="10028"/>
                    </a:lnTo>
                    <a:lnTo>
                      <a:pt x="20329" y="11571"/>
                    </a:lnTo>
                    <a:lnTo>
                      <a:pt x="20329" y="13114"/>
                    </a:lnTo>
                    <a:lnTo>
                      <a:pt x="17152" y="14657"/>
                    </a:lnTo>
                    <a:lnTo>
                      <a:pt x="15882" y="16200"/>
                    </a:lnTo>
                    <a:lnTo>
                      <a:pt x="14611" y="16200"/>
                    </a:lnTo>
                    <a:lnTo>
                      <a:pt x="13341" y="20057"/>
                    </a:lnTo>
                    <a:lnTo>
                      <a:pt x="7623" y="21600"/>
                    </a:lnTo>
                    <a:lnTo>
                      <a:pt x="635" y="13885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35" name="AutoShape 187"/>
              <p:cNvSpPr>
                <a:spLocks/>
              </p:cNvSpPr>
              <p:nvPr/>
            </p:nvSpPr>
            <p:spPr bwMode="auto">
              <a:xfrm>
                <a:off x="1739954" y="1548223"/>
                <a:ext cx="51448" cy="58302"/>
              </a:xfrm>
              <a:custGeom>
                <a:avLst/>
                <a:gdLst>
                  <a:gd name="T0" fmla="*/ 25724 w 21600"/>
                  <a:gd name="T1" fmla="*/ 29151 h 21600"/>
                  <a:gd name="T2" fmla="*/ 25724 w 21600"/>
                  <a:gd name="T3" fmla="*/ 29151 h 21600"/>
                  <a:gd name="T4" fmla="*/ 25724 w 21600"/>
                  <a:gd name="T5" fmla="*/ 29151 h 21600"/>
                  <a:gd name="T6" fmla="*/ 25724 w 21600"/>
                  <a:gd name="T7" fmla="*/ 2915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3600" y="0"/>
                    </a:moveTo>
                    <a:lnTo>
                      <a:pt x="3600" y="981"/>
                    </a:lnTo>
                    <a:lnTo>
                      <a:pt x="1200" y="1963"/>
                    </a:lnTo>
                    <a:lnTo>
                      <a:pt x="0" y="2945"/>
                    </a:lnTo>
                    <a:lnTo>
                      <a:pt x="0" y="4909"/>
                    </a:lnTo>
                    <a:lnTo>
                      <a:pt x="1200" y="5890"/>
                    </a:lnTo>
                    <a:lnTo>
                      <a:pt x="2400" y="7854"/>
                    </a:lnTo>
                    <a:lnTo>
                      <a:pt x="4800" y="9818"/>
                    </a:lnTo>
                    <a:lnTo>
                      <a:pt x="6000" y="11781"/>
                    </a:lnTo>
                    <a:lnTo>
                      <a:pt x="8400" y="13745"/>
                    </a:lnTo>
                    <a:lnTo>
                      <a:pt x="9600" y="15709"/>
                    </a:lnTo>
                    <a:lnTo>
                      <a:pt x="9600" y="18654"/>
                    </a:lnTo>
                    <a:lnTo>
                      <a:pt x="10800" y="19636"/>
                    </a:lnTo>
                    <a:lnTo>
                      <a:pt x="10800" y="20618"/>
                    </a:lnTo>
                    <a:lnTo>
                      <a:pt x="13200" y="21599"/>
                    </a:lnTo>
                    <a:lnTo>
                      <a:pt x="15600" y="21599"/>
                    </a:lnTo>
                    <a:lnTo>
                      <a:pt x="18000" y="20618"/>
                    </a:lnTo>
                    <a:lnTo>
                      <a:pt x="20400" y="18654"/>
                    </a:lnTo>
                    <a:lnTo>
                      <a:pt x="20400" y="7854"/>
                    </a:lnTo>
                    <a:lnTo>
                      <a:pt x="21599" y="6872"/>
                    </a:lnTo>
                    <a:lnTo>
                      <a:pt x="20400" y="6872"/>
                    </a:lnTo>
                    <a:lnTo>
                      <a:pt x="19200" y="5890"/>
                    </a:lnTo>
                    <a:lnTo>
                      <a:pt x="16800" y="4909"/>
                    </a:lnTo>
                    <a:lnTo>
                      <a:pt x="14400" y="2945"/>
                    </a:lnTo>
                    <a:lnTo>
                      <a:pt x="12000" y="1963"/>
                    </a:lnTo>
                    <a:lnTo>
                      <a:pt x="7200" y="1963"/>
                    </a:lnTo>
                    <a:lnTo>
                      <a:pt x="6000" y="981"/>
                    </a:lnTo>
                    <a:lnTo>
                      <a:pt x="4800" y="981"/>
                    </a:lnTo>
                    <a:lnTo>
                      <a:pt x="360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36" name="AutoShape 188"/>
              <p:cNvSpPr>
                <a:spLocks/>
              </p:cNvSpPr>
              <p:nvPr/>
            </p:nvSpPr>
            <p:spPr bwMode="auto">
              <a:xfrm>
                <a:off x="1757103" y="1386568"/>
                <a:ext cx="209746" cy="161656"/>
              </a:xfrm>
              <a:custGeom>
                <a:avLst/>
                <a:gdLst>
                  <a:gd name="T0" fmla="*/ 104873 w 21600"/>
                  <a:gd name="T1" fmla="*/ 80828 h 21600"/>
                  <a:gd name="T2" fmla="*/ 104873 w 21600"/>
                  <a:gd name="T3" fmla="*/ 80828 h 21600"/>
                  <a:gd name="T4" fmla="*/ 104873 w 21600"/>
                  <a:gd name="T5" fmla="*/ 80828 h 21600"/>
                  <a:gd name="T6" fmla="*/ 104873 w 21600"/>
                  <a:gd name="T7" fmla="*/ 8082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900" y="18767"/>
                    </a:moveTo>
                    <a:lnTo>
                      <a:pt x="0" y="20183"/>
                    </a:lnTo>
                    <a:lnTo>
                      <a:pt x="2100" y="20891"/>
                    </a:lnTo>
                    <a:lnTo>
                      <a:pt x="3300" y="20183"/>
                    </a:lnTo>
                    <a:lnTo>
                      <a:pt x="5700" y="19475"/>
                    </a:lnTo>
                    <a:lnTo>
                      <a:pt x="8700" y="18767"/>
                    </a:lnTo>
                    <a:lnTo>
                      <a:pt x="9300" y="20891"/>
                    </a:lnTo>
                    <a:lnTo>
                      <a:pt x="9300" y="21245"/>
                    </a:lnTo>
                    <a:lnTo>
                      <a:pt x="9900" y="21245"/>
                    </a:lnTo>
                    <a:lnTo>
                      <a:pt x="10200" y="21599"/>
                    </a:lnTo>
                    <a:lnTo>
                      <a:pt x="11100" y="21245"/>
                    </a:lnTo>
                    <a:lnTo>
                      <a:pt x="11700" y="20537"/>
                    </a:lnTo>
                    <a:lnTo>
                      <a:pt x="12300" y="20183"/>
                    </a:lnTo>
                    <a:lnTo>
                      <a:pt x="12600" y="19475"/>
                    </a:lnTo>
                    <a:lnTo>
                      <a:pt x="12900" y="19475"/>
                    </a:lnTo>
                    <a:lnTo>
                      <a:pt x="15000" y="18767"/>
                    </a:lnTo>
                    <a:lnTo>
                      <a:pt x="15300" y="18413"/>
                    </a:lnTo>
                    <a:lnTo>
                      <a:pt x="15600" y="18413"/>
                    </a:lnTo>
                    <a:lnTo>
                      <a:pt x="15899" y="17704"/>
                    </a:lnTo>
                    <a:lnTo>
                      <a:pt x="16800" y="17350"/>
                    </a:lnTo>
                    <a:lnTo>
                      <a:pt x="18000" y="15934"/>
                    </a:lnTo>
                    <a:lnTo>
                      <a:pt x="18600" y="15580"/>
                    </a:lnTo>
                    <a:lnTo>
                      <a:pt x="18900" y="14872"/>
                    </a:lnTo>
                    <a:lnTo>
                      <a:pt x="19500" y="14163"/>
                    </a:lnTo>
                    <a:lnTo>
                      <a:pt x="20700" y="11331"/>
                    </a:lnTo>
                    <a:lnTo>
                      <a:pt x="20700" y="9206"/>
                    </a:lnTo>
                    <a:lnTo>
                      <a:pt x="20400" y="8498"/>
                    </a:lnTo>
                    <a:lnTo>
                      <a:pt x="20400" y="7436"/>
                    </a:lnTo>
                    <a:lnTo>
                      <a:pt x="21000" y="6727"/>
                    </a:lnTo>
                    <a:lnTo>
                      <a:pt x="21599" y="5311"/>
                    </a:lnTo>
                    <a:lnTo>
                      <a:pt x="21599" y="3540"/>
                    </a:lnTo>
                    <a:lnTo>
                      <a:pt x="21300" y="2478"/>
                    </a:lnTo>
                    <a:lnTo>
                      <a:pt x="21300" y="1416"/>
                    </a:lnTo>
                    <a:lnTo>
                      <a:pt x="21000" y="708"/>
                    </a:lnTo>
                    <a:lnTo>
                      <a:pt x="21000" y="0"/>
                    </a:lnTo>
                    <a:lnTo>
                      <a:pt x="20400" y="0"/>
                    </a:lnTo>
                    <a:lnTo>
                      <a:pt x="19800" y="354"/>
                    </a:lnTo>
                    <a:lnTo>
                      <a:pt x="18900" y="708"/>
                    </a:lnTo>
                    <a:lnTo>
                      <a:pt x="17700" y="2124"/>
                    </a:lnTo>
                    <a:lnTo>
                      <a:pt x="17400" y="3186"/>
                    </a:lnTo>
                    <a:lnTo>
                      <a:pt x="17100" y="4603"/>
                    </a:lnTo>
                    <a:lnTo>
                      <a:pt x="17100" y="5665"/>
                    </a:lnTo>
                    <a:lnTo>
                      <a:pt x="16800" y="6727"/>
                    </a:lnTo>
                    <a:lnTo>
                      <a:pt x="16800" y="7790"/>
                    </a:lnTo>
                    <a:lnTo>
                      <a:pt x="16200" y="8498"/>
                    </a:lnTo>
                    <a:lnTo>
                      <a:pt x="15899" y="9206"/>
                    </a:lnTo>
                    <a:lnTo>
                      <a:pt x="15300" y="10268"/>
                    </a:lnTo>
                    <a:lnTo>
                      <a:pt x="14700" y="10977"/>
                    </a:lnTo>
                    <a:lnTo>
                      <a:pt x="14100" y="12039"/>
                    </a:lnTo>
                    <a:lnTo>
                      <a:pt x="11399" y="14163"/>
                    </a:lnTo>
                    <a:lnTo>
                      <a:pt x="10200" y="15580"/>
                    </a:lnTo>
                    <a:lnTo>
                      <a:pt x="9600" y="15934"/>
                    </a:lnTo>
                    <a:lnTo>
                      <a:pt x="5999" y="15934"/>
                    </a:lnTo>
                    <a:lnTo>
                      <a:pt x="3300" y="16996"/>
                    </a:lnTo>
                    <a:lnTo>
                      <a:pt x="900" y="18767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37" name="AutoShape 189"/>
              <p:cNvSpPr>
                <a:spLocks/>
              </p:cNvSpPr>
              <p:nvPr/>
            </p:nvSpPr>
            <p:spPr bwMode="auto">
              <a:xfrm>
                <a:off x="1786125" y="1540272"/>
                <a:ext cx="34298" cy="21202"/>
              </a:xfrm>
              <a:custGeom>
                <a:avLst/>
                <a:gdLst>
                  <a:gd name="T0" fmla="*/ 17149 w 21600"/>
                  <a:gd name="T1" fmla="*/ 10601 h 21600"/>
                  <a:gd name="T2" fmla="*/ 17149 w 21600"/>
                  <a:gd name="T3" fmla="*/ 10601 h 21600"/>
                  <a:gd name="T4" fmla="*/ 17149 w 21600"/>
                  <a:gd name="T5" fmla="*/ 10601 h 21600"/>
                  <a:gd name="T6" fmla="*/ 17149 w 21600"/>
                  <a:gd name="T7" fmla="*/ 1060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7200" y="0"/>
                    </a:moveTo>
                    <a:lnTo>
                      <a:pt x="0" y="13500"/>
                    </a:lnTo>
                    <a:lnTo>
                      <a:pt x="7200" y="21600"/>
                    </a:lnTo>
                    <a:lnTo>
                      <a:pt x="16200" y="10800"/>
                    </a:lnTo>
                    <a:lnTo>
                      <a:pt x="21600" y="2699"/>
                    </a:lnTo>
                    <a:lnTo>
                      <a:pt x="720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38" name="AutoShape 190"/>
              <p:cNvSpPr>
                <a:spLocks/>
              </p:cNvSpPr>
              <p:nvPr/>
            </p:nvSpPr>
            <p:spPr bwMode="auto">
              <a:xfrm>
                <a:off x="1928592" y="1328266"/>
                <a:ext cx="113448" cy="79503"/>
              </a:xfrm>
              <a:custGeom>
                <a:avLst/>
                <a:gdLst>
                  <a:gd name="T0" fmla="*/ 56724 w 21600"/>
                  <a:gd name="T1" fmla="*/ 39752 h 21600"/>
                  <a:gd name="T2" fmla="*/ 56724 w 21600"/>
                  <a:gd name="T3" fmla="*/ 39752 h 21600"/>
                  <a:gd name="T4" fmla="*/ 56724 w 21600"/>
                  <a:gd name="T5" fmla="*/ 39752 h 21600"/>
                  <a:gd name="T6" fmla="*/ 56724 w 21600"/>
                  <a:gd name="T7" fmla="*/ 3975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9969" y="2159"/>
                    </a:moveTo>
                    <a:lnTo>
                      <a:pt x="8307" y="0"/>
                    </a:lnTo>
                    <a:lnTo>
                      <a:pt x="7753" y="0"/>
                    </a:lnTo>
                    <a:lnTo>
                      <a:pt x="6646" y="1439"/>
                    </a:lnTo>
                    <a:lnTo>
                      <a:pt x="6092" y="4319"/>
                    </a:lnTo>
                    <a:lnTo>
                      <a:pt x="5538" y="6479"/>
                    </a:lnTo>
                    <a:lnTo>
                      <a:pt x="5538" y="9359"/>
                    </a:lnTo>
                    <a:lnTo>
                      <a:pt x="4984" y="10079"/>
                    </a:lnTo>
                    <a:lnTo>
                      <a:pt x="4430" y="11519"/>
                    </a:lnTo>
                    <a:lnTo>
                      <a:pt x="3323" y="12959"/>
                    </a:lnTo>
                    <a:lnTo>
                      <a:pt x="2769" y="15119"/>
                    </a:lnTo>
                    <a:lnTo>
                      <a:pt x="0" y="18719"/>
                    </a:lnTo>
                    <a:lnTo>
                      <a:pt x="0" y="20159"/>
                    </a:lnTo>
                    <a:lnTo>
                      <a:pt x="1107" y="20159"/>
                    </a:lnTo>
                    <a:lnTo>
                      <a:pt x="2215" y="20880"/>
                    </a:lnTo>
                    <a:lnTo>
                      <a:pt x="7199" y="20880"/>
                    </a:lnTo>
                    <a:lnTo>
                      <a:pt x="8307" y="20159"/>
                    </a:lnTo>
                    <a:lnTo>
                      <a:pt x="8861" y="20159"/>
                    </a:lnTo>
                    <a:lnTo>
                      <a:pt x="10523" y="21600"/>
                    </a:lnTo>
                    <a:lnTo>
                      <a:pt x="13292" y="20880"/>
                    </a:lnTo>
                    <a:lnTo>
                      <a:pt x="13846" y="20159"/>
                    </a:lnTo>
                    <a:lnTo>
                      <a:pt x="14399" y="18719"/>
                    </a:lnTo>
                    <a:lnTo>
                      <a:pt x="14953" y="17999"/>
                    </a:lnTo>
                    <a:lnTo>
                      <a:pt x="15507" y="16560"/>
                    </a:lnTo>
                    <a:lnTo>
                      <a:pt x="16615" y="15840"/>
                    </a:lnTo>
                    <a:lnTo>
                      <a:pt x="17723" y="15840"/>
                    </a:lnTo>
                    <a:lnTo>
                      <a:pt x="18276" y="15119"/>
                    </a:lnTo>
                    <a:lnTo>
                      <a:pt x="19384" y="14399"/>
                    </a:lnTo>
                    <a:lnTo>
                      <a:pt x="21600" y="11519"/>
                    </a:lnTo>
                    <a:lnTo>
                      <a:pt x="21600" y="8640"/>
                    </a:lnTo>
                    <a:lnTo>
                      <a:pt x="20492" y="7199"/>
                    </a:lnTo>
                    <a:lnTo>
                      <a:pt x="19384" y="8640"/>
                    </a:lnTo>
                    <a:lnTo>
                      <a:pt x="18276" y="9359"/>
                    </a:lnTo>
                    <a:lnTo>
                      <a:pt x="17169" y="9359"/>
                    </a:lnTo>
                    <a:lnTo>
                      <a:pt x="16061" y="8640"/>
                    </a:lnTo>
                    <a:lnTo>
                      <a:pt x="12738" y="7199"/>
                    </a:lnTo>
                    <a:lnTo>
                      <a:pt x="10523" y="4319"/>
                    </a:lnTo>
                    <a:lnTo>
                      <a:pt x="9969" y="215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39" name="AutoShape 191"/>
              <p:cNvSpPr>
                <a:spLocks/>
              </p:cNvSpPr>
              <p:nvPr/>
            </p:nvSpPr>
            <p:spPr bwMode="auto">
              <a:xfrm>
                <a:off x="705743" y="1513772"/>
                <a:ext cx="116086" cy="45052"/>
              </a:xfrm>
              <a:custGeom>
                <a:avLst/>
                <a:gdLst>
                  <a:gd name="T0" fmla="*/ 58043 w 21600"/>
                  <a:gd name="T1" fmla="*/ 22526 h 21600"/>
                  <a:gd name="T2" fmla="*/ 58043 w 21600"/>
                  <a:gd name="T3" fmla="*/ 22526 h 21600"/>
                  <a:gd name="T4" fmla="*/ 58043 w 21600"/>
                  <a:gd name="T5" fmla="*/ 22526 h 21600"/>
                  <a:gd name="T6" fmla="*/ 58043 w 21600"/>
                  <a:gd name="T7" fmla="*/ 2252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660" y="0"/>
                    </a:moveTo>
                    <a:lnTo>
                      <a:pt x="14039" y="1270"/>
                    </a:lnTo>
                    <a:lnTo>
                      <a:pt x="4319" y="1270"/>
                    </a:lnTo>
                    <a:lnTo>
                      <a:pt x="0" y="10164"/>
                    </a:lnTo>
                    <a:lnTo>
                      <a:pt x="0" y="13976"/>
                    </a:lnTo>
                    <a:lnTo>
                      <a:pt x="539" y="15247"/>
                    </a:lnTo>
                    <a:lnTo>
                      <a:pt x="539" y="17788"/>
                    </a:lnTo>
                    <a:lnTo>
                      <a:pt x="1079" y="19058"/>
                    </a:lnTo>
                    <a:lnTo>
                      <a:pt x="2159" y="19058"/>
                    </a:lnTo>
                    <a:lnTo>
                      <a:pt x="3240" y="17788"/>
                    </a:lnTo>
                    <a:lnTo>
                      <a:pt x="4319" y="17788"/>
                    </a:lnTo>
                    <a:lnTo>
                      <a:pt x="5399" y="19058"/>
                    </a:lnTo>
                    <a:lnTo>
                      <a:pt x="7019" y="21599"/>
                    </a:lnTo>
                    <a:lnTo>
                      <a:pt x="7019" y="20329"/>
                    </a:lnTo>
                    <a:lnTo>
                      <a:pt x="8100" y="17788"/>
                    </a:lnTo>
                    <a:lnTo>
                      <a:pt x="10800" y="16517"/>
                    </a:lnTo>
                    <a:lnTo>
                      <a:pt x="15660" y="15247"/>
                    </a:lnTo>
                    <a:lnTo>
                      <a:pt x="15660" y="12705"/>
                    </a:lnTo>
                    <a:lnTo>
                      <a:pt x="16200" y="10164"/>
                    </a:lnTo>
                    <a:lnTo>
                      <a:pt x="16739" y="8894"/>
                    </a:lnTo>
                    <a:lnTo>
                      <a:pt x="17820" y="7623"/>
                    </a:lnTo>
                    <a:lnTo>
                      <a:pt x="19439" y="6352"/>
                    </a:lnTo>
                    <a:lnTo>
                      <a:pt x="21600" y="6352"/>
                    </a:lnTo>
                    <a:lnTo>
                      <a:pt x="21059" y="5082"/>
                    </a:lnTo>
                    <a:lnTo>
                      <a:pt x="18900" y="5082"/>
                    </a:lnTo>
                    <a:lnTo>
                      <a:pt x="17279" y="3811"/>
                    </a:lnTo>
                    <a:lnTo>
                      <a:pt x="16200" y="2541"/>
                    </a:lnTo>
                    <a:lnTo>
                      <a:pt x="15660" y="0"/>
                    </a:lnTo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40" name="AutoShape 192"/>
              <p:cNvSpPr>
                <a:spLocks/>
              </p:cNvSpPr>
              <p:nvPr/>
            </p:nvSpPr>
            <p:spPr bwMode="auto">
              <a:xfrm>
                <a:off x="705743" y="1513772"/>
                <a:ext cx="116086" cy="45052"/>
              </a:xfrm>
              <a:custGeom>
                <a:avLst/>
                <a:gdLst>
                  <a:gd name="T0" fmla="*/ 58043 w 21600"/>
                  <a:gd name="T1" fmla="*/ 22526 h 21600"/>
                  <a:gd name="T2" fmla="*/ 58043 w 21600"/>
                  <a:gd name="T3" fmla="*/ 22526 h 21600"/>
                  <a:gd name="T4" fmla="*/ 58043 w 21600"/>
                  <a:gd name="T5" fmla="*/ 22526 h 21600"/>
                  <a:gd name="T6" fmla="*/ 58043 w 21600"/>
                  <a:gd name="T7" fmla="*/ 2252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120" y="0"/>
                    </a:moveTo>
                    <a:lnTo>
                      <a:pt x="13499" y="1270"/>
                    </a:lnTo>
                    <a:lnTo>
                      <a:pt x="4319" y="1270"/>
                    </a:lnTo>
                    <a:lnTo>
                      <a:pt x="0" y="10164"/>
                    </a:lnTo>
                    <a:lnTo>
                      <a:pt x="0" y="13976"/>
                    </a:lnTo>
                    <a:lnTo>
                      <a:pt x="539" y="15247"/>
                    </a:lnTo>
                    <a:lnTo>
                      <a:pt x="539" y="17788"/>
                    </a:lnTo>
                    <a:lnTo>
                      <a:pt x="1079" y="19058"/>
                    </a:lnTo>
                    <a:lnTo>
                      <a:pt x="2159" y="19058"/>
                    </a:lnTo>
                    <a:lnTo>
                      <a:pt x="3240" y="17788"/>
                    </a:lnTo>
                    <a:lnTo>
                      <a:pt x="4319" y="17788"/>
                    </a:lnTo>
                    <a:lnTo>
                      <a:pt x="5399" y="19058"/>
                    </a:lnTo>
                    <a:lnTo>
                      <a:pt x="7019" y="21599"/>
                    </a:lnTo>
                    <a:lnTo>
                      <a:pt x="7019" y="20329"/>
                    </a:lnTo>
                    <a:lnTo>
                      <a:pt x="8100" y="17788"/>
                    </a:lnTo>
                    <a:lnTo>
                      <a:pt x="10800" y="16517"/>
                    </a:lnTo>
                    <a:lnTo>
                      <a:pt x="15660" y="15247"/>
                    </a:lnTo>
                    <a:lnTo>
                      <a:pt x="15660" y="12705"/>
                    </a:lnTo>
                    <a:lnTo>
                      <a:pt x="16200" y="10164"/>
                    </a:lnTo>
                    <a:lnTo>
                      <a:pt x="16739" y="8894"/>
                    </a:lnTo>
                    <a:lnTo>
                      <a:pt x="17820" y="7623"/>
                    </a:lnTo>
                    <a:lnTo>
                      <a:pt x="19439" y="6352"/>
                    </a:lnTo>
                    <a:lnTo>
                      <a:pt x="21600" y="6352"/>
                    </a:lnTo>
                    <a:lnTo>
                      <a:pt x="21059" y="5082"/>
                    </a:lnTo>
                    <a:lnTo>
                      <a:pt x="18900" y="5082"/>
                    </a:lnTo>
                    <a:lnTo>
                      <a:pt x="17279" y="3811"/>
                    </a:lnTo>
                    <a:lnTo>
                      <a:pt x="16200" y="2541"/>
                    </a:lnTo>
                    <a:lnTo>
                      <a:pt x="1512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41" name="AutoShape 193"/>
              <p:cNvSpPr>
                <a:spLocks/>
              </p:cNvSpPr>
              <p:nvPr/>
            </p:nvSpPr>
            <p:spPr bwMode="auto">
              <a:xfrm>
                <a:off x="313956" y="-1"/>
                <a:ext cx="2544636" cy="1374644"/>
              </a:xfrm>
              <a:custGeom>
                <a:avLst/>
                <a:gdLst>
                  <a:gd name="T0" fmla="*/ 1272318 w 21600"/>
                  <a:gd name="T1" fmla="*/ 688086 h 21588"/>
                  <a:gd name="T2" fmla="*/ 1272318 w 21600"/>
                  <a:gd name="T3" fmla="*/ 688086 h 21588"/>
                  <a:gd name="T4" fmla="*/ 1272318 w 21600"/>
                  <a:gd name="T5" fmla="*/ 688086 h 21588"/>
                  <a:gd name="T6" fmla="*/ 1272318 w 21600"/>
                  <a:gd name="T7" fmla="*/ 688086 h 2158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588">
                    <a:moveTo>
                      <a:pt x="42" y="18528"/>
                    </a:moveTo>
                    <a:lnTo>
                      <a:pt x="728" y="18348"/>
                    </a:lnTo>
                    <a:lnTo>
                      <a:pt x="1372" y="18239"/>
                    </a:lnTo>
                    <a:lnTo>
                      <a:pt x="2058" y="17661"/>
                    </a:lnTo>
                    <a:lnTo>
                      <a:pt x="2379" y="17155"/>
                    </a:lnTo>
                    <a:lnTo>
                      <a:pt x="3151" y="17481"/>
                    </a:lnTo>
                    <a:lnTo>
                      <a:pt x="3687" y="17625"/>
                    </a:lnTo>
                    <a:cubicBezTo>
                      <a:pt x="3870" y="16578"/>
                      <a:pt x="3968" y="17627"/>
                      <a:pt x="4108" y="17628"/>
                    </a:cubicBezTo>
                    <a:lnTo>
                      <a:pt x="4672" y="18299"/>
                    </a:lnTo>
                    <a:lnTo>
                      <a:pt x="5882" y="18661"/>
                    </a:lnTo>
                    <a:lnTo>
                      <a:pt x="6025" y="18661"/>
                    </a:lnTo>
                    <a:lnTo>
                      <a:pt x="6139" y="18469"/>
                    </a:lnTo>
                    <a:lnTo>
                      <a:pt x="6423" y="18613"/>
                    </a:lnTo>
                    <a:lnTo>
                      <a:pt x="6594" y="18517"/>
                    </a:lnTo>
                    <a:lnTo>
                      <a:pt x="6907" y="18997"/>
                    </a:lnTo>
                    <a:lnTo>
                      <a:pt x="7050" y="19285"/>
                    </a:lnTo>
                    <a:lnTo>
                      <a:pt x="7221" y="18853"/>
                    </a:lnTo>
                    <a:lnTo>
                      <a:pt x="7221" y="18613"/>
                    </a:lnTo>
                    <a:lnTo>
                      <a:pt x="7363" y="18709"/>
                    </a:lnTo>
                    <a:lnTo>
                      <a:pt x="7648" y="18229"/>
                    </a:lnTo>
                    <a:lnTo>
                      <a:pt x="7876" y="18421"/>
                    </a:lnTo>
                    <a:lnTo>
                      <a:pt x="8132" y="18325"/>
                    </a:lnTo>
                    <a:lnTo>
                      <a:pt x="8360" y="18325"/>
                    </a:lnTo>
                    <a:lnTo>
                      <a:pt x="8787" y="18805"/>
                    </a:lnTo>
                    <a:lnTo>
                      <a:pt x="9157" y="18853"/>
                    </a:lnTo>
                    <a:lnTo>
                      <a:pt x="9527" y="18661"/>
                    </a:lnTo>
                    <a:lnTo>
                      <a:pt x="9698" y="18277"/>
                    </a:lnTo>
                    <a:lnTo>
                      <a:pt x="9840" y="18277"/>
                    </a:lnTo>
                    <a:lnTo>
                      <a:pt x="10410" y="18757"/>
                    </a:lnTo>
                    <a:lnTo>
                      <a:pt x="10637" y="18469"/>
                    </a:lnTo>
                    <a:lnTo>
                      <a:pt x="10666" y="18037"/>
                    </a:lnTo>
                    <a:lnTo>
                      <a:pt x="10808" y="17270"/>
                    </a:lnTo>
                    <a:lnTo>
                      <a:pt x="11121" y="17174"/>
                    </a:lnTo>
                    <a:lnTo>
                      <a:pt x="11378" y="17222"/>
                    </a:lnTo>
                    <a:cubicBezTo>
                      <a:pt x="11554" y="17618"/>
                      <a:pt x="11454" y="17606"/>
                      <a:pt x="11577" y="17606"/>
                    </a:cubicBezTo>
                    <a:lnTo>
                      <a:pt x="11634" y="18037"/>
                    </a:lnTo>
                    <a:lnTo>
                      <a:pt x="11919" y="18757"/>
                    </a:lnTo>
                    <a:lnTo>
                      <a:pt x="12004" y="19141"/>
                    </a:lnTo>
                    <a:lnTo>
                      <a:pt x="12260" y="19093"/>
                    </a:lnTo>
                    <a:lnTo>
                      <a:pt x="12374" y="19333"/>
                    </a:lnTo>
                    <a:lnTo>
                      <a:pt x="12545" y="19573"/>
                    </a:lnTo>
                    <a:lnTo>
                      <a:pt x="12716" y="19477"/>
                    </a:lnTo>
                    <a:lnTo>
                      <a:pt x="12858" y="19045"/>
                    </a:lnTo>
                    <a:lnTo>
                      <a:pt x="13115" y="18805"/>
                    </a:lnTo>
                    <a:lnTo>
                      <a:pt x="13086" y="19237"/>
                    </a:lnTo>
                    <a:lnTo>
                      <a:pt x="12773" y="20148"/>
                    </a:lnTo>
                    <a:lnTo>
                      <a:pt x="12488" y="20724"/>
                    </a:lnTo>
                    <a:lnTo>
                      <a:pt x="12460" y="21108"/>
                    </a:lnTo>
                    <a:lnTo>
                      <a:pt x="12517" y="21348"/>
                    </a:lnTo>
                    <a:lnTo>
                      <a:pt x="12773" y="21587"/>
                    </a:lnTo>
                    <a:lnTo>
                      <a:pt x="13257" y="20580"/>
                    </a:lnTo>
                    <a:lnTo>
                      <a:pt x="13627" y="19381"/>
                    </a:lnTo>
                    <a:lnTo>
                      <a:pt x="13769" y="18757"/>
                    </a:lnTo>
                    <a:cubicBezTo>
                      <a:pt x="13799" y="18453"/>
                      <a:pt x="13740" y="18469"/>
                      <a:pt x="13826" y="18469"/>
                    </a:cubicBezTo>
                    <a:lnTo>
                      <a:pt x="13969" y="18037"/>
                    </a:lnTo>
                    <a:lnTo>
                      <a:pt x="13969" y="17270"/>
                    </a:lnTo>
                    <a:cubicBezTo>
                      <a:pt x="13939" y="16726"/>
                      <a:pt x="14045" y="16742"/>
                      <a:pt x="13912" y="16742"/>
                    </a:cubicBezTo>
                    <a:lnTo>
                      <a:pt x="13769" y="16742"/>
                    </a:lnTo>
                    <a:lnTo>
                      <a:pt x="13485" y="16838"/>
                    </a:lnTo>
                    <a:lnTo>
                      <a:pt x="13171" y="16646"/>
                    </a:lnTo>
                    <a:lnTo>
                      <a:pt x="13143" y="16406"/>
                    </a:lnTo>
                    <a:lnTo>
                      <a:pt x="13456" y="16071"/>
                    </a:lnTo>
                    <a:lnTo>
                      <a:pt x="13485" y="15783"/>
                    </a:lnTo>
                    <a:lnTo>
                      <a:pt x="14282" y="14248"/>
                    </a:lnTo>
                    <a:lnTo>
                      <a:pt x="15222" y="14535"/>
                    </a:lnTo>
                    <a:lnTo>
                      <a:pt x="15193" y="14296"/>
                    </a:lnTo>
                    <a:cubicBezTo>
                      <a:pt x="15372" y="14144"/>
                      <a:pt x="15300" y="14152"/>
                      <a:pt x="15392" y="14152"/>
                    </a:cubicBezTo>
                    <a:lnTo>
                      <a:pt x="15592" y="14152"/>
                    </a:lnTo>
                    <a:lnTo>
                      <a:pt x="15677" y="14583"/>
                    </a:lnTo>
                    <a:lnTo>
                      <a:pt x="16218" y="14343"/>
                    </a:lnTo>
                    <a:lnTo>
                      <a:pt x="16190" y="14008"/>
                    </a:lnTo>
                    <a:lnTo>
                      <a:pt x="16731" y="13288"/>
                    </a:lnTo>
                    <a:lnTo>
                      <a:pt x="17072" y="13000"/>
                    </a:lnTo>
                    <a:lnTo>
                      <a:pt x="17072" y="13192"/>
                    </a:lnTo>
                    <a:lnTo>
                      <a:pt x="16930" y="13576"/>
                    </a:lnTo>
                    <a:lnTo>
                      <a:pt x="17072" y="13624"/>
                    </a:lnTo>
                    <a:lnTo>
                      <a:pt x="17414" y="13000"/>
                    </a:lnTo>
                    <a:lnTo>
                      <a:pt x="17471" y="13624"/>
                    </a:lnTo>
                    <a:lnTo>
                      <a:pt x="17072" y="14008"/>
                    </a:lnTo>
                    <a:lnTo>
                      <a:pt x="16930" y="14343"/>
                    </a:lnTo>
                    <a:lnTo>
                      <a:pt x="16759" y="14775"/>
                    </a:lnTo>
                    <a:lnTo>
                      <a:pt x="16446" y="15255"/>
                    </a:lnTo>
                    <a:lnTo>
                      <a:pt x="16161" y="16310"/>
                    </a:lnTo>
                    <a:lnTo>
                      <a:pt x="16389" y="17798"/>
                    </a:lnTo>
                    <a:lnTo>
                      <a:pt x="16531" y="18133"/>
                    </a:lnTo>
                    <a:lnTo>
                      <a:pt x="16930" y="17174"/>
                    </a:lnTo>
                    <a:lnTo>
                      <a:pt x="17158" y="16598"/>
                    </a:lnTo>
                    <a:lnTo>
                      <a:pt x="17329" y="16598"/>
                    </a:lnTo>
                    <a:lnTo>
                      <a:pt x="17300" y="15927"/>
                    </a:lnTo>
                    <a:lnTo>
                      <a:pt x="17471" y="15255"/>
                    </a:lnTo>
                    <a:lnTo>
                      <a:pt x="17329" y="14823"/>
                    </a:lnTo>
                    <a:lnTo>
                      <a:pt x="17385" y="14535"/>
                    </a:lnTo>
                    <a:lnTo>
                      <a:pt x="17699" y="14535"/>
                    </a:lnTo>
                    <a:lnTo>
                      <a:pt x="17756" y="14296"/>
                    </a:lnTo>
                    <a:lnTo>
                      <a:pt x="17756" y="14104"/>
                    </a:lnTo>
                    <a:lnTo>
                      <a:pt x="17926" y="14008"/>
                    </a:lnTo>
                    <a:lnTo>
                      <a:pt x="18325" y="13624"/>
                    </a:lnTo>
                    <a:lnTo>
                      <a:pt x="18496" y="13576"/>
                    </a:lnTo>
                    <a:lnTo>
                      <a:pt x="18838" y="13768"/>
                    </a:lnTo>
                    <a:lnTo>
                      <a:pt x="19008" y="13192"/>
                    </a:lnTo>
                    <a:cubicBezTo>
                      <a:pt x="19273" y="12944"/>
                      <a:pt x="19167" y="12952"/>
                      <a:pt x="19293" y="12952"/>
                    </a:cubicBezTo>
                    <a:lnTo>
                      <a:pt x="19379" y="12664"/>
                    </a:lnTo>
                    <a:lnTo>
                      <a:pt x="19749" y="12760"/>
                    </a:lnTo>
                    <a:lnTo>
                      <a:pt x="20062" y="12425"/>
                    </a:lnTo>
                    <a:cubicBezTo>
                      <a:pt x="19829" y="11836"/>
                      <a:pt x="19971" y="11849"/>
                      <a:pt x="19806" y="11849"/>
                    </a:cubicBezTo>
                    <a:lnTo>
                      <a:pt x="19606" y="11513"/>
                    </a:lnTo>
                    <a:lnTo>
                      <a:pt x="19606" y="11273"/>
                    </a:lnTo>
                    <a:lnTo>
                      <a:pt x="19806" y="11273"/>
                    </a:lnTo>
                    <a:lnTo>
                      <a:pt x="20176" y="10745"/>
                    </a:lnTo>
                    <a:lnTo>
                      <a:pt x="20147" y="10362"/>
                    </a:lnTo>
                    <a:lnTo>
                      <a:pt x="20290" y="10266"/>
                    </a:lnTo>
                    <a:lnTo>
                      <a:pt x="20347" y="10602"/>
                    </a:lnTo>
                    <a:lnTo>
                      <a:pt x="20717" y="10937"/>
                    </a:lnTo>
                    <a:lnTo>
                      <a:pt x="21030" y="11513"/>
                    </a:lnTo>
                    <a:lnTo>
                      <a:pt x="21172" y="11513"/>
                    </a:lnTo>
                    <a:lnTo>
                      <a:pt x="21258" y="10745"/>
                    </a:lnTo>
                    <a:lnTo>
                      <a:pt x="21429" y="10745"/>
                    </a:lnTo>
                    <a:lnTo>
                      <a:pt x="21600" y="10410"/>
                    </a:lnTo>
                    <a:lnTo>
                      <a:pt x="21087" y="9834"/>
                    </a:lnTo>
                    <a:lnTo>
                      <a:pt x="20831" y="10026"/>
                    </a:lnTo>
                    <a:lnTo>
                      <a:pt x="20688" y="9402"/>
                    </a:lnTo>
                    <a:lnTo>
                      <a:pt x="20318" y="8827"/>
                    </a:lnTo>
                    <a:lnTo>
                      <a:pt x="19920" y="8491"/>
                    </a:lnTo>
                    <a:lnTo>
                      <a:pt x="19635" y="8011"/>
                    </a:lnTo>
                    <a:lnTo>
                      <a:pt x="19293" y="7771"/>
                    </a:lnTo>
                    <a:lnTo>
                      <a:pt x="18866" y="7675"/>
                    </a:lnTo>
                    <a:lnTo>
                      <a:pt x="18695" y="7579"/>
                    </a:lnTo>
                    <a:lnTo>
                      <a:pt x="18752" y="8155"/>
                    </a:lnTo>
                    <a:lnTo>
                      <a:pt x="18724" y="8587"/>
                    </a:lnTo>
                    <a:lnTo>
                      <a:pt x="18524" y="8683"/>
                    </a:lnTo>
                    <a:lnTo>
                      <a:pt x="18439" y="8299"/>
                    </a:lnTo>
                    <a:lnTo>
                      <a:pt x="18297" y="8011"/>
                    </a:lnTo>
                    <a:lnTo>
                      <a:pt x="18467" y="7771"/>
                    </a:lnTo>
                    <a:lnTo>
                      <a:pt x="18411" y="7627"/>
                    </a:lnTo>
                    <a:lnTo>
                      <a:pt x="18069" y="7819"/>
                    </a:lnTo>
                    <a:lnTo>
                      <a:pt x="17926" y="7915"/>
                    </a:lnTo>
                    <a:lnTo>
                      <a:pt x="17357" y="7915"/>
                    </a:lnTo>
                    <a:lnTo>
                      <a:pt x="17129" y="8203"/>
                    </a:lnTo>
                    <a:lnTo>
                      <a:pt x="17044" y="7963"/>
                    </a:lnTo>
                    <a:lnTo>
                      <a:pt x="17044" y="7339"/>
                    </a:lnTo>
                    <a:lnTo>
                      <a:pt x="16816" y="6908"/>
                    </a:lnTo>
                    <a:lnTo>
                      <a:pt x="16446" y="6764"/>
                    </a:lnTo>
                    <a:lnTo>
                      <a:pt x="15876" y="6908"/>
                    </a:lnTo>
                    <a:lnTo>
                      <a:pt x="15649" y="6620"/>
                    </a:lnTo>
                    <a:lnTo>
                      <a:pt x="15592" y="6764"/>
                    </a:lnTo>
                    <a:lnTo>
                      <a:pt x="15563" y="6428"/>
                    </a:lnTo>
                    <a:lnTo>
                      <a:pt x="15364" y="5660"/>
                    </a:lnTo>
                    <a:lnTo>
                      <a:pt x="15165" y="5708"/>
                    </a:lnTo>
                    <a:lnTo>
                      <a:pt x="14965" y="6044"/>
                    </a:lnTo>
                    <a:lnTo>
                      <a:pt x="14908" y="5660"/>
                    </a:lnTo>
                    <a:lnTo>
                      <a:pt x="14738" y="5564"/>
                    </a:lnTo>
                    <a:lnTo>
                      <a:pt x="14197" y="5372"/>
                    </a:lnTo>
                    <a:lnTo>
                      <a:pt x="14054" y="5468"/>
                    </a:lnTo>
                    <a:lnTo>
                      <a:pt x="13912" y="5660"/>
                    </a:lnTo>
                    <a:lnTo>
                      <a:pt x="13826" y="5900"/>
                    </a:lnTo>
                    <a:lnTo>
                      <a:pt x="13826" y="6428"/>
                    </a:lnTo>
                    <a:lnTo>
                      <a:pt x="13570" y="6620"/>
                    </a:lnTo>
                    <a:lnTo>
                      <a:pt x="13342" y="6332"/>
                    </a:lnTo>
                    <a:lnTo>
                      <a:pt x="13143" y="6428"/>
                    </a:lnTo>
                    <a:lnTo>
                      <a:pt x="12858" y="6428"/>
                    </a:lnTo>
                    <a:lnTo>
                      <a:pt x="12830" y="6092"/>
                    </a:lnTo>
                    <a:lnTo>
                      <a:pt x="12631" y="6476"/>
                    </a:lnTo>
                    <a:lnTo>
                      <a:pt x="12517" y="6908"/>
                    </a:lnTo>
                    <a:lnTo>
                      <a:pt x="12374" y="6332"/>
                    </a:lnTo>
                    <a:lnTo>
                      <a:pt x="12374" y="5372"/>
                    </a:lnTo>
                    <a:lnTo>
                      <a:pt x="12317" y="4893"/>
                    </a:lnTo>
                    <a:lnTo>
                      <a:pt x="12090" y="4893"/>
                    </a:lnTo>
                    <a:lnTo>
                      <a:pt x="11862" y="4797"/>
                    </a:lnTo>
                    <a:lnTo>
                      <a:pt x="11435" y="4797"/>
                    </a:lnTo>
                    <a:lnTo>
                      <a:pt x="11178" y="5133"/>
                    </a:lnTo>
                    <a:lnTo>
                      <a:pt x="10552" y="4749"/>
                    </a:lnTo>
                    <a:lnTo>
                      <a:pt x="10410" y="4461"/>
                    </a:lnTo>
                    <a:lnTo>
                      <a:pt x="9812" y="4269"/>
                    </a:lnTo>
                    <a:lnTo>
                      <a:pt x="9669" y="3981"/>
                    </a:lnTo>
                    <a:lnTo>
                      <a:pt x="9669" y="3645"/>
                    </a:lnTo>
                    <a:lnTo>
                      <a:pt x="9527" y="3406"/>
                    </a:lnTo>
                    <a:lnTo>
                      <a:pt x="9328" y="3741"/>
                    </a:lnTo>
                    <a:lnTo>
                      <a:pt x="9185" y="4173"/>
                    </a:lnTo>
                    <a:lnTo>
                      <a:pt x="8872" y="4605"/>
                    </a:lnTo>
                    <a:lnTo>
                      <a:pt x="8872" y="4749"/>
                    </a:lnTo>
                    <a:lnTo>
                      <a:pt x="8730" y="4221"/>
                    </a:lnTo>
                    <a:lnTo>
                      <a:pt x="8644" y="4029"/>
                    </a:lnTo>
                    <a:lnTo>
                      <a:pt x="8957" y="3933"/>
                    </a:lnTo>
                    <a:lnTo>
                      <a:pt x="9356" y="3166"/>
                    </a:lnTo>
                    <a:lnTo>
                      <a:pt x="9698" y="2590"/>
                    </a:lnTo>
                    <a:lnTo>
                      <a:pt x="9698" y="1918"/>
                    </a:lnTo>
                    <a:lnTo>
                      <a:pt x="9612" y="1295"/>
                    </a:lnTo>
                    <a:lnTo>
                      <a:pt x="9242" y="1103"/>
                    </a:lnTo>
                    <a:lnTo>
                      <a:pt x="8758" y="1535"/>
                    </a:lnTo>
                    <a:lnTo>
                      <a:pt x="8587" y="1439"/>
                    </a:lnTo>
                    <a:lnTo>
                      <a:pt x="8530" y="1007"/>
                    </a:lnTo>
                    <a:lnTo>
                      <a:pt x="8530" y="527"/>
                    </a:lnTo>
                    <a:lnTo>
                      <a:pt x="8787" y="191"/>
                    </a:lnTo>
                    <a:cubicBezTo>
                      <a:pt x="8484" y="-12"/>
                      <a:pt x="8604" y="-1"/>
                      <a:pt x="8445" y="-1"/>
                    </a:cubicBezTo>
                    <a:lnTo>
                      <a:pt x="8018" y="287"/>
                    </a:lnTo>
                    <a:lnTo>
                      <a:pt x="7790" y="1007"/>
                    </a:lnTo>
                    <a:lnTo>
                      <a:pt x="7762" y="1295"/>
                    </a:lnTo>
                    <a:lnTo>
                      <a:pt x="7477" y="1391"/>
                    </a:lnTo>
                    <a:lnTo>
                      <a:pt x="7505" y="1583"/>
                    </a:lnTo>
                    <a:lnTo>
                      <a:pt x="7847" y="2014"/>
                    </a:lnTo>
                    <a:lnTo>
                      <a:pt x="7876" y="2398"/>
                    </a:lnTo>
                    <a:lnTo>
                      <a:pt x="7790" y="2734"/>
                    </a:lnTo>
                    <a:lnTo>
                      <a:pt x="7534" y="2302"/>
                    </a:lnTo>
                    <a:lnTo>
                      <a:pt x="7335" y="1918"/>
                    </a:lnTo>
                    <a:lnTo>
                      <a:pt x="6964" y="1870"/>
                    </a:lnTo>
                    <a:lnTo>
                      <a:pt x="6680" y="1726"/>
                    </a:lnTo>
                    <a:lnTo>
                      <a:pt x="6224" y="2158"/>
                    </a:lnTo>
                    <a:lnTo>
                      <a:pt x="5854" y="2350"/>
                    </a:lnTo>
                    <a:lnTo>
                      <a:pt x="5712" y="3070"/>
                    </a:lnTo>
                    <a:lnTo>
                      <a:pt x="5512" y="3549"/>
                    </a:lnTo>
                    <a:cubicBezTo>
                      <a:pt x="5276" y="3798"/>
                      <a:pt x="5284" y="3638"/>
                      <a:pt x="5284" y="3837"/>
                    </a:cubicBezTo>
                    <a:lnTo>
                      <a:pt x="5313" y="3981"/>
                    </a:lnTo>
                    <a:lnTo>
                      <a:pt x="5000" y="4365"/>
                    </a:lnTo>
                    <a:lnTo>
                      <a:pt x="4829" y="4701"/>
                    </a:lnTo>
                    <a:lnTo>
                      <a:pt x="4687" y="5228"/>
                    </a:lnTo>
                    <a:lnTo>
                      <a:pt x="4772" y="5756"/>
                    </a:lnTo>
                    <a:lnTo>
                      <a:pt x="5085" y="6044"/>
                    </a:lnTo>
                    <a:lnTo>
                      <a:pt x="5171" y="6332"/>
                    </a:lnTo>
                    <a:lnTo>
                      <a:pt x="5142" y="7243"/>
                    </a:lnTo>
                    <a:lnTo>
                      <a:pt x="5284" y="8011"/>
                    </a:lnTo>
                    <a:lnTo>
                      <a:pt x="4886" y="7435"/>
                    </a:lnTo>
                    <a:lnTo>
                      <a:pt x="4886" y="7051"/>
                    </a:lnTo>
                    <a:lnTo>
                      <a:pt x="4800" y="7004"/>
                    </a:lnTo>
                    <a:cubicBezTo>
                      <a:pt x="5004" y="6366"/>
                      <a:pt x="5140" y="6380"/>
                      <a:pt x="4971" y="6380"/>
                    </a:cubicBezTo>
                    <a:lnTo>
                      <a:pt x="4914" y="6188"/>
                    </a:lnTo>
                    <a:lnTo>
                      <a:pt x="4573" y="6092"/>
                    </a:lnTo>
                    <a:lnTo>
                      <a:pt x="4146" y="5660"/>
                    </a:lnTo>
                    <a:lnTo>
                      <a:pt x="4032" y="5804"/>
                    </a:lnTo>
                    <a:lnTo>
                      <a:pt x="4003" y="5276"/>
                    </a:lnTo>
                    <a:lnTo>
                      <a:pt x="3918" y="5037"/>
                    </a:lnTo>
                    <a:lnTo>
                      <a:pt x="3690" y="5085"/>
                    </a:lnTo>
                    <a:lnTo>
                      <a:pt x="3690" y="5276"/>
                    </a:lnTo>
                    <a:lnTo>
                      <a:pt x="3775" y="5756"/>
                    </a:lnTo>
                    <a:lnTo>
                      <a:pt x="3690" y="5948"/>
                    </a:lnTo>
                    <a:lnTo>
                      <a:pt x="3462" y="6284"/>
                    </a:lnTo>
                    <a:lnTo>
                      <a:pt x="3519" y="6668"/>
                    </a:lnTo>
                    <a:lnTo>
                      <a:pt x="3662" y="6860"/>
                    </a:lnTo>
                    <a:lnTo>
                      <a:pt x="3605" y="7243"/>
                    </a:lnTo>
                    <a:lnTo>
                      <a:pt x="3548" y="7579"/>
                    </a:lnTo>
                    <a:lnTo>
                      <a:pt x="3491" y="8155"/>
                    </a:lnTo>
                    <a:lnTo>
                      <a:pt x="3662" y="8299"/>
                    </a:lnTo>
                    <a:lnTo>
                      <a:pt x="3861" y="8107"/>
                    </a:lnTo>
                    <a:lnTo>
                      <a:pt x="3975" y="8059"/>
                    </a:lnTo>
                    <a:lnTo>
                      <a:pt x="4174" y="8251"/>
                    </a:lnTo>
                    <a:lnTo>
                      <a:pt x="4316" y="8970"/>
                    </a:lnTo>
                    <a:lnTo>
                      <a:pt x="4316" y="9354"/>
                    </a:lnTo>
                    <a:lnTo>
                      <a:pt x="4544" y="9354"/>
                    </a:lnTo>
                    <a:lnTo>
                      <a:pt x="4829" y="9498"/>
                    </a:lnTo>
                    <a:lnTo>
                      <a:pt x="4573" y="9834"/>
                    </a:lnTo>
                    <a:lnTo>
                      <a:pt x="4459" y="9882"/>
                    </a:lnTo>
                    <a:lnTo>
                      <a:pt x="4544" y="10362"/>
                    </a:lnTo>
                    <a:lnTo>
                      <a:pt x="4544" y="10937"/>
                    </a:lnTo>
                    <a:lnTo>
                      <a:pt x="4402" y="10937"/>
                    </a:lnTo>
                    <a:lnTo>
                      <a:pt x="4288" y="10410"/>
                    </a:lnTo>
                    <a:lnTo>
                      <a:pt x="4259" y="9834"/>
                    </a:lnTo>
                    <a:lnTo>
                      <a:pt x="4089" y="9834"/>
                    </a:lnTo>
                    <a:lnTo>
                      <a:pt x="4032" y="10266"/>
                    </a:lnTo>
                    <a:lnTo>
                      <a:pt x="3832" y="10266"/>
                    </a:lnTo>
                    <a:lnTo>
                      <a:pt x="3975" y="9738"/>
                    </a:lnTo>
                    <a:lnTo>
                      <a:pt x="3975" y="9018"/>
                    </a:lnTo>
                    <a:lnTo>
                      <a:pt x="3918" y="8347"/>
                    </a:lnTo>
                    <a:lnTo>
                      <a:pt x="3775" y="8491"/>
                    </a:lnTo>
                    <a:lnTo>
                      <a:pt x="3605" y="8635"/>
                    </a:lnTo>
                    <a:lnTo>
                      <a:pt x="3605" y="9594"/>
                    </a:lnTo>
                    <a:lnTo>
                      <a:pt x="3548" y="10122"/>
                    </a:lnTo>
                    <a:lnTo>
                      <a:pt x="3206" y="10266"/>
                    </a:lnTo>
                    <a:lnTo>
                      <a:pt x="2921" y="10314"/>
                    </a:lnTo>
                    <a:lnTo>
                      <a:pt x="2580" y="10026"/>
                    </a:lnTo>
                    <a:lnTo>
                      <a:pt x="2693" y="9930"/>
                    </a:lnTo>
                    <a:lnTo>
                      <a:pt x="2978" y="9738"/>
                    </a:lnTo>
                    <a:lnTo>
                      <a:pt x="3234" y="9738"/>
                    </a:lnTo>
                    <a:lnTo>
                      <a:pt x="3206" y="9402"/>
                    </a:lnTo>
                    <a:lnTo>
                      <a:pt x="3377" y="8922"/>
                    </a:lnTo>
                    <a:lnTo>
                      <a:pt x="3291" y="8635"/>
                    </a:lnTo>
                    <a:lnTo>
                      <a:pt x="3291" y="7675"/>
                    </a:lnTo>
                    <a:lnTo>
                      <a:pt x="3320" y="7051"/>
                    </a:lnTo>
                    <a:lnTo>
                      <a:pt x="3206" y="6620"/>
                    </a:lnTo>
                    <a:lnTo>
                      <a:pt x="3206" y="5996"/>
                    </a:lnTo>
                    <a:lnTo>
                      <a:pt x="3405" y="5468"/>
                    </a:lnTo>
                    <a:lnTo>
                      <a:pt x="3434" y="5276"/>
                    </a:lnTo>
                    <a:lnTo>
                      <a:pt x="3320" y="5181"/>
                    </a:lnTo>
                    <a:lnTo>
                      <a:pt x="3035" y="5324"/>
                    </a:lnTo>
                    <a:cubicBezTo>
                      <a:pt x="2944" y="5120"/>
                      <a:pt x="2997" y="5133"/>
                      <a:pt x="2921" y="5133"/>
                    </a:cubicBezTo>
                    <a:lnTo>
                      <a:pt x="2722" y="5516"/>
                    </a:lnTo>
                    <a:lnTo>
                      <a:pt x="2722" y="5948"/>
                    </a:lnTo>
                    <a:lnTo>
                      <a:pt x="2437" y="6428"/>
                    </a:lnTo>
                    <a:lnTo>
                      <a:pt x="2409" y="7051"/>
                    </a:lnTo>
                    <a:lnTo>
                      <a:pt x="2466" y="7771"/>
                    </a:lnTo>
                    <a:lnTo>
                      <a:pt x="2580" y="8299"/>
                    </a:lnTo>
                    <a:lnTo>
                      <a:pt x="2494" y="8443"/>
                    </a:lnTo>
                    <a:lnTo>
                      <a:pt x="2152" y="8107"/>
                    </a:lnTo>
                    <a:cubicBezTo>
                      <a:pt x="2067" y="8011"/>
                      <a:pt x="289" y="15958"/>
                      <a:pt x="0" y="18407"/>
                    </a:cubicBezTo>
                    <a:lnTo>
                      <a:pt x="42" y="18528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42" name="AutoShape 194"/>
              <p:cNvSpPr>
                <a:spLocks/>
              </p:cNvSpPr>
              <p:nvPr/>
            </p:nvSpPr>
            <p:spPr bwMode="auto">
              <a:xfrm>
                <a:off x="0" y="1587974"/>
                <a:ext cx="418170" cy="328611"/>
              </a:xfrm>
              <a:custGeom>
                <a:avLst/>
                <a:gdLst>
                  <a:gd name="T0" fmla="*/ 209085 w 21600"/>
                  <a:gd name="T1" fmla="*/ 164306 h 21600"/>
                  <a:gd name="T2" fmla="*/ 209085 w 21600"/>
                  <a:gd name="T3" fmla="*/ 164306 h 21600"/>
                  <a:gd name="T4" fmla="*/ 209085 w 21600"/>
                  <a:gd name="T5" fmla="*/ 164306 h 21600"/>
                  <a:gd name="T6" fmla="*/ 209085 w 21600"/>
                  <a:gd name="T7" fmla="*/ 16430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4319" y="372"/>
                    </a:moveTo>
                    <a:lnTo>
                      <a:pt x="2719" y="744"/>
                    </a:lnTo>
                    <a:lnTo>
                      <a:pt x="3359" y="2048"/>
                    </a:lnTo>
                    <a:lnTo>
                      <a:pt x="3359" y="2234"/>
                    </a:lnTo>
                    <a:lnTo>
                      <a:pt x="2879" y="2793"/>
                    </a:lnTo>
                    <a:lnTo>
                      <a:pt x="2719" y="3165"/>
                    </a:lnTo>
                    <a:lnTo>
                      <a:pt x="2399" y="3351"/>
                    </a:lnTo>
                    <a:lnTo>
                      <a:pt x="1919" y="3910"/>
                    </a:lnTo>
                    <a:lnTo>
                      <a:pt x="0" y="3724"/>
                    </a:lnTo>
                    <a:lnTo>
                      <a:pt x="159" y="4282"/>
                    </a:lnTo>
                    <a:lnTo>
                      <a:pt x="479" y="5213"/>
                    </a:lnTo>
                    <a:lnTo>
                      <a:pt x="479" y="5400"/>
                    </a:lnTo>
                    <a:lnTo>
                      <a:pt x="639" y="5586"/>
                    </a:lnTo>
                    <a:lnTo>
                      <a:pt x="959" y="6331"/>
                    </a:lnTo>
                    <a:lnTo>
                      <a:pt x="1279" y="6889"/>
                    </a:lnTo>
                    <a:lnTo>
                      <a:pt x="1439" y="7262"/>
                    </a:lnTo>
                    <a:lnTo>
                      <a:pt x="1759" y="7634"/>
                    </a:lnTo>
                    <a:lnTo>
                      <a:pt x="2079" y="8379"/>
                    </a:lnTo>
                    <a:lnTo>
                      <a:pt x="2719" y="9310"/>
                    </a:lnTo>
                    <a:lnTo>
                      <a:pt x="3039" y="10241"/>
                    </a:lnTo>
                    <a:lnTo>
                      <a:pt x="3359" y="10613"/>
                    </a:lnTo>
                    <a:lnTo>
                      <a:pt x="3359" y="10986"/>
                    </a:lnTo>
                    <a:lnTo>
                      <a:pt x="3679" y="11917"/>
                    </a:lnTo>
                    <a:lnTo>
                      <a:pt x="4639" y="14151"/>
                    </a:lnTo>
                    <a:lnTo>
                      <a:pt x="5440" y="15827"/>
                    </a:lnTo>
                    <a:lnTo>
                      <a:pt x="6400" y="17503"/>
                    </a:lnTo>
                    <a:lnTo>
                      <a:pt x="6880" y="18806"/>
                    </a:lnTo>
                    <a:lnTo>
                      <a:pt x="7359" y="19737"/>
                    </a:lnTo>
                    <a:lnTo>
                      <a:pt x="7520" y="20110"/>
                    </a:lnTo>
                    <a:lnTo>
                      <a:pt x="7679" y="19737"/>
                    </a:lnTo>
                    <a:lnTo>
                      <a:pt x="7840" y="19737"/>
                    </a:lnTo>
                    <a:lnTo>
                      <a:pt x="7999" y="19551"/>
                    </a:lnTo>
                    <a:lnTo>
                      <a:pt x="8160" y="19551"/>
                    </a:lnTo>
                    <a:lnTo>
                      <a:pt x="8319" y="19179"/>
                    </a:lnTo>
                    <a:lnTo>
                      <a:pt x="8319" y="18806"/>
                    </a:lnTo>
                    <a:lnTo>
                      <a:pt x="8480" y="18993"/>
                    </a:lnTo>
                    <a:lnTo>
                      <a:pt x="9120" y="18993"/>
                    </a:lnTo>
                    <a:lnTo>
                      <a:pt x="10880" y="21599"/>
                    </a:lnTo>
                    <a:lnTo>
                      <a:pt x="11200" y="21227"/>
                    </a:lnTo>
                    <a:lnTo>
                      <a:pt x="11360" y="20855"/>
                    </a:lnTo>
                    <a:lnTo>
                      <a:pt x="11679" y="20482"/>
                    </a:lnTo>
                    <a:lnTo>
                      <a:pt x="11840" y="20110"/>
                    </a:lnTo>
                    <a:lnTo>
                      <a:pt x="12160" y="19737"/>
                    </a:lnTo>
                    <a:lnTo>
                      <a:pt x="12479" y="19179"/>
                    </a:lnTo>
                    <a:lnTo>
                      <a:pt x="12800" y="18806"/>
                    </a:lnTo>
                    <a:lnTo>
                      <a:pt x="13280" y="18620"/>
                    </a:lnTo>
                    <a:lnTo>
                      <a:pt x="14240" y="18062"/>
                    </a:lnTo>
                    <a:lnTo>
                      <a:pt x="15520" y="17503"/>
                    </a:lnTo>
                    <a:lnTo>
                      <a:pt x="16640" y="17131"/>
                    </a:lnTo>
                    <a:lnTo>
                      <a:pt x="17600" y="17131"/>
                    </a:lnTo>
                    <a:lnTo>
                      <a:pt x="17600" y="16944"/>
                    </a:lnTo>
                    <a:lnTo>
                      <a:pt x="17920" y="16944"/>
                    </a:lnTo>
                    <a:lnTo>
                      <a:pt x="18880" y="16572"/>
                    </a:lnTo>
                    <a:lnTo>
                      <a:pt x="19840" y="15827"/>
                    </a:lnTo>
                    <a:lnTo>
                      <a:pt x="20800" y="14896"/>
                    </a:lnTo>
                    <a:lnTo>
                      <a:pt x="21440" y="13779"/>
                    </a:lnTo>
                    <a:lnTo>
                      <a:pt x="21600" y="12289"/>
                    </a:lnTo>
                    <a:lnTo>
                      <a:pt x="21440" y="12289"/>
                    </a:lnTo>
                    <a:lnTo>
                      <a:pt x="21440" y="11544"/>
                    </a:lnTo>
                    <a:lnTo>
                      <a:pt x="21600" y="11358"/>
                    </a:lnTo>
                    <a:lnTo>
                      <a:pt x="20320" y="11544"/>
                    </a:lnTo>
                    <a:lnTo>
                      <a:pt x="18720" y="11544"/>
                    </a:lnTo>
                    <a:lnTo>
                      <a:pt x="18560" y="11358"/>
                    </a:lnTo>
                    <a:lnTo>
                      <a:pt x="18400" y="11358"/>
                    </a:lnTo>
                    <a:lnTo>
                      <a:pt x="18240" y="11172"/>
                    </a:lnTo>
                    <a:lnTo>
                      <a:pt x="18240" y="10800"/>
                    </a:lnTo>
                    <a:lnTo>
                      <a:pt x="18400" y="10241"/>
                    </a:lnTo>
                    <a:lnTo>
                      <a:pt x="17600" y="10055"/>
                    </a:lnTo>
                    <a:lnTo>
                      <a:pt x="17440" y="10055"/>
                    </a:lnTo>
                    <a:lnTo>
                      <a:pt x="17280" y="10241"/>
                    </a:lnTo>
                    <a:lnTo>
                      <a:pt x="16800" y="10241"/>
                    </a:lnTo>
                    <a:lnTo>
                      <a:pt x="16480" y="10055"/>
                    </a:lnTo>
                    <a:lnTo>
                      <a:pt x="16480" y="9868"/>
                    </a:lnTo>
                    <a:lnTo>
                      <a:pt x="16160" y="9124"/>
                    </a:lnTo>
                    <a:lnTo>
                      <a:pt x="16000" y="8565"/>
                    </a:lnTo>
                    <a:lnTo>
                      <a:pt x="15680" y="8193"/>
                    </a:lnTo>
                    <a:lnTo>
                      <a:pt x="15360" y="7448"/>
                    </a:lnTo>
                    <a:lnTo>
                      <a:pt x="13760" y="5027"/>
                    </a:lnTo>
                    <a:lnTo>
                      <a:pt x="12320" y="5027"/>
                    </a:lnTo>
                    <a:lnTo>
                      <a:pt x="12320" y="4841"/>
                    </a:lnTo>
                    <a:lnTo>
                      <a:pt x="12000" y="4468"/>
                    </a:lnTo>
                    <a:lnTo>
                      <a:pt x="11520" y="4282"/>
                    </a:lnTo>
                    <a:lnTo>
                      <a:pt x="11039" y="3724"/>
                    </a:lnTo>
                    <a:lnTo>
                      <a:pt x="10720" y="3537"/>
                    </a:lnTo>
                    <a:lnTo>
                      <a:pt x="10400" y="3165"/>
                    </a:lnTo>
                    <a:lnTo>
                      <a:pt x="9920" y="2793"/>
                    </a:lnTo>
                    <a:lnTo>
                      <a:pt x="9600" y="2606"/>
                    </a:lnTo>
                    <a:lnTo>
                      <a:pt x="9120" y="2420"/>
                    </a:lnTo>
                    <a:lnTo>
                      <a:pt x="8160" y="1489"/>
                    </a:lnTo>
                    <a:lnTo>
                      <a:pt x="7520" y="1489"/>
                    </a:lnTo>
                    <a:lnTo>
                      <a:pt x="5440" y="372"/>
                    </a:lnTo>
                    <a:lnTo>
                      <a:pt x="4959" y="0"/>
                    </a:lnTo>
                    <a:lnTo>
                      <a:pt x="4799" y="186"/>
                    </a:lnTo>
                    <a:lnTo>
                      <a:pt x="4639" y="186"/>
                    </a:lnTo>
                    <a:lnTo>
                      <a:pt x="4319" y="372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43" name="AutoShape 195"/>
              <p:cNvSpPr>
                <a:spLocks/>
              </p:cNvSpPr>
              <p:nvPr/>
            </p:nvSpPr>
            <p:spPr bwMode="auto">
              <a:xfrm>
                <a:off x="141148" y="1860932"/>
                <a:ext cx="60682" cy="87454"/>
              </a:xfrm>
              <a:custGeom>
                <a:avLst/>
                <a:gdLst>
                  <a:gd name="T0" fmla="*/ 30341 w 21600"/>
                  <a:gd name="T1" fmla="*/ 43727 h 21600"/>
                  <a:gd name="T2" fmla="*/ 30341 w 21600"/>
                  <a:gd name="T3" fmla="*/ 43727 h 21600"/>
                  <a:gd name="T4" fmla="*/ 30341 w 21600"/>
                  <a:gd name="T5" fmla="*/ 43727 h 21600"/>
                  <a:gd name="T6" fmla="*/ 30341 w 21600"/>
                  <a:gd name="T7" fmla="*/ 4372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285" y="21600"/>
                    </a:moveTo>
                    <a:lnTo>
                      <a:pt x="6171" y="20290"/>
                    </a:lnTo>
                    <a:lnTo>
                      <a:pt x="5142" y="20290"/>
                    </a:lnTo>
                    <a:lnTo>
                      <a:pt x="5142" y="19636"/>
                    </a:lnTo>
                    <a:lnTo>
                      <a:pt x="4114" y="15054"/>
                    </a:lnTo>
                    <a:lnTo>
                      <a:pt x="1028" y="12436"/>
                    </a:lnTo>
                    <a:lnTo>
                      <a:pt x="1028" y="6545"/>
                    </a:lnTo>
                    <a:lnTo>
                      <a:pt x="0" y="4581"/>
                    </a:lnTo>
                    <a:lnTo>
                      <a:pt x="3085" y="2618"/>
                    </a:lnTo>
                    <a:lnTo>
                      <a:pt x="4114" y="2618"/>
                    </a:lnTo>
                    <a:lnTo>
                      <a:pt x="4114" y="1963"/>
                    </a:lnTo>
                    <a:lnTo>
                      <a:pt x="5142" y="1309"/>
                    </a:lnTo>
                    <a:lnTo>
                      <a:pt x="5142" y="0"/>
                    </a:lnTo>
                    <a:lnTo>
                      <a:pt x="7199" y="654"/>
                    </a:lnTo>
                    <a:lnTo>
                      <a:pt x="10285" y="654"/>
                    </a:lnTo>
                    <a:lnTo>
                      <a:pt x="21600" y="9818"/>
                    </a:lnTo>
                    <a:lnTo>
                      <a:pt x="19542" y="11127"/>
                    </a:lnTo>
                    <a:lnTo>
                      <a:pt x="19542" y="13090"/>
                    </a:lnTo>
                    <a:lnTo>
                      <a:pt x="20571" y="13090"/>
                    </a:lnTo>
                    <a:lnTo>
                      <a:pt x="20571" y="15709"/>
                    </a:lnTo>
                    <a:lnTo>
                      <a:pt x="17485" y="15709"/>
                    </a:lnTo>
                    <a:lnTo>
                      <a:pt x="17485" y="16363"/>
                    </a:lnTo>
                    <a:lnTo>
                      <a:pt x="14400" y="18327"/>
                    </a:lnTo>
                    <a:lnTo>
                      <a:pt x="15428" y="19636"/>
                    </a:lnTo>
                    <a:lnTo>
                      <a:pt x="14400" y="20290"/>
                    </a:lnTo>
                    <a:lnTo>
                      <a:pt x="13371" y="19636"/>
                    </a:lnTo>
                    <a:lnTo>
                      <a:pt x="12342" y="19636"/>
                    </a:lnTo>
                    <a:lnTo>
                      <a:pt x="12342" y="20290"/>
                    </a:lnTo>
                    <a:lnTo>
                      <a:pt x="10285" y="2160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44" name="AutoShape 196"/>
              <p:cNvSpPr>
                <a:spLocks/>
              </p:cNvSpPr>
              <p:nvPr/>
            </p:nvSpPr>
            <p:spPr bwMode="auto">
              <a:xfrm>
                <a:off x="170169" y="1837081"/>
                <a:ext cx="171491" cy="113955"/>
              </a:xfrm>
              <a:custGeom>
                <a:avLst/>
                <a:gdLst>
                  <a:gd name="T0" fmla="*/ 85746 w 21600"/>
                  <a:gd name="T1" fmla="*/ 56978 h 21600"/>
                  <a:gd name="T2" fmla="*/ 85746 w 21600"/>
                  <a:gd name="T3" fmla="*/ 56978 h 21600"/>
                  <a:gd name="T4" fmla="*/ 85746 w 21600"/>
                  <a:gd name="T5" fmla="*/ 56978 h 21600"/>
                  <a:gd name="T6" fmla="*/ 85746 w 21600"/>
                  <a:gd name="T7" fmla="*/ 5697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7032"/>
                    </a:moveTo>
                    <a:lnTo>
                      <a:pt x="18671" y="8037"/>
                    </a:lnTo>
                    <a:lnTo>
                      <a:pt x="17206" y="9544"/>
                    </a:lnTo>
                    <a:lnTo>
                      <a:pt x="15742" y="11553"/>
                    </a:lnTo>
                    <a:lnTo>
                      <a:pt x="14644" y="13562"/>
                    </a:lnTo>
                    <a:lnTo>
                      <a:pt x="13545" y="14567"/>
                    </a:lnTo>
                    <a:lnTo>
                      <a:pt x="11349" y="15572"/>
                    </a:lnTo>
                    <a:lnTo>
                      <a:pt x="10616" y="16074"/>
                    </a:lnTo>
                    <a:lnTo>
                      <a:pt x="9518" y="16074"/>
                    </a:lnTo>
                    <a:lnTo>
                      <a:pt x="6589" y="19590"/>
                    </a:lnTo>
                    <a:lnTo>
                      <a:pt x="1098" y="21600"/>
                    </a:lnTo>
                    <a:lnTo>
                      <a:pt x="366" y="21097"/>
                    </a:lnTo>
                    <a:lnTo>
                      <a:pt x="0" y="21097"/>
                    </a:lnTo>
                    <a:lnTo>
                      <a:pt x="366" y="21097"/>
                    </a:lnTo>
                    <a:lnTo>
                      <a:pt x="732" y="20093"/>
                    </a:lnTo>
                    <a:lnTo>
                      <a:pt x="1464" y="20093"/>
                    </a:lnTo>
                    <a:lnTo>
                      <a:pt x="1830" y="19590"/>
                    </a:lnTo>
                    <a:lnTo>
                      <a:pt x="1464" y="18586"/>
                    </a:lnTo>
                    <a:lnTo>
                      <a:pt x="2196" y="17079"/>
                    </a:lnTo>
                    <a:lnTo>
                      <a:pt x="2562" y="17079"/>
                    </a:lnTo>
                    <a:lnTo>
                      <a:pt x="2562" y="16576"/>
                    </a:lnTo>
                    <a:lnTo>
                      <a:pt x="3661" y="16576"/>
                    </a:lnTo>
                    <a:lnTo>
                      <a:pt x="4027" y="16074"/>
                    </a:lnTo>
                    <a:lnTo>
                      <a:pt x="3661" y="15572"/>
                    </a:lnTo>
                    <a:lnTo>
                      <a:pt x="3661" y="14567"/>
                    </a:lnTo>
                    <a:lnTo>
                      <a:pt x="3294" y="14065"/>
                    </a:lnTo>
                    <a:lnTo>
                      <a:pt x="3294" y="12558"/>
                    </a:lnTo>
                    <a:lnTo>
                      <a:pt x="4027" y="12055"/>
                    </a:lnTo>
                    <a:lnTo>
                      <a:pt x="5125" y="10548"/>
                    </a:lnTo>
                    <a:lnTo>
                      <a:pt x="5491" y="9544"/>
                    </a:lnTo>
                    <a:lnTo>
                      <a:pt x="6955" y="7534"/>
                    </a:lnTo>
                    <a:lnTo>
                      <a:pt x="7322" y="6027"/>
                    </a:lnTo>
                    <a:lnTo>
                      <a:pt x="8054" y="5023"/>
                    </a:lnTo>
                    <a:lnTo>
                      <a:pt x="8786" y="4520"/>
                    </a:lnTo>
                    <a:lnTo>
                      <a:pt x="9152" y="4018"/>
                    </a:lnTo>
                    <a:lnTo>
                      <a:pt x="9884" y="3516"/>
                    </a:lnTo>
                    <a:lnTo>
                      <a:pt x="12081" y="2511"/>
                    </a:lnTo>
                    <a:lnTo>
                      <a:pt x="14644" y="1506"/>
                    </a:lnTo>
                    <a:lnTo>
                      <a:pt x="17206" y="0"/>
                    </a:lnTo>
                    <a:lnTo>
                      <a:pt x="19403" y="0"/>
                    </a:lnTo>
                    <a:lnTo>
                      <a:pt x="19769" y="502"/>
                    </a:lnTo>
                    <a:lnTo>
                      <a:pt x="21600" y="7032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45" name="AutoShape 197"/>
              <p:cNvSpPr>
                <a:spLocks/>
              </p:cNvSpPr>
              <p:nvPr/>
            </p:nvSpPr>
            <p:spPr bwMode="auto">
              <a:xfrm>
                <a:off x="324510" y="1739028"/>
                <a:ext cx="133234" cy="135155"/>
              </a:xfrm>
              <a:custGeom>
                <a:avLst/>
                <a:gdLst>
                  <a:gd name="T0" fmla="*/ 66617 w 21600"/>
                  <a:gd name="T1" fmla="*/ 67578 h 21600"/>
                  <a:gd name="T2" fmla="*/ 66617 w 21600"/>
                  <a:gd name="T3" fmla="*/ 67578 h 21600"/>
                  <a:gd name="T4" fmla="*/ 66617 w 21600"/>
                  <a:gd name="T5" fmla="*/ 67578 h 21600"/>
                  <a:gd name="T6" fmla="*/ 66617 w 21600"/>
                  <a:gd name="T7" fmla="*/ 6757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04" y="0"/>
                    </a:moveTo>
                    <a:lnTo>
                      <a:pt x="16904" y="1694"/>
                    </a:lnTo>
                    <a:lnTo>
                      <a:pt x="17843" y="2964"/>
                    </a:lnTo>
                    <a:lnTo>
                      <a:pt x="19721" y="4658"/>
                    </a:lnTo>
                    <a:lnTo>
                      <a:pt x="20660" y="4658"/>
                    </a:lnTo>
                    <a:lnTo>
                      <a:pt x="21130" y="5082"/>
                    </a:lnTo>
                    <a:lnTo>
                      <a:pt x="21600" y="6352"/>
                    </a:lnTo>
                    <a:lnTo>
                      <a:pt x="21600" y="7200"/>
                    </a:lnTo>
                    <a:lnTo>
                      <a:pt x="21130" y="8470"/>
                    </a:lnTo>
                    <a:lnTo>
                      <a:pt x="20191" y="9317"/>
                    </a:lnTo>
                    <a:lnTo>
                      <a:pt x="19252" y="9741"/>
                    </a:lnTo>
                    <a:lnTo>
                      <a:pt x="18313" y="10588"/>
                    </a:lnTo>
                    <a:lnTo>
                      <a:pt x="17373" y="10588"/>
                    </a:lnTo>
                    <a:lnTo>
                      <a:pt x="17373" y="11858"/>
                    </a:lnTo>
                    <a:lnTo>
                      <a:pt x="16904" y="12282"/>
                    </a:lnTo>
                    <a:lnTo>
                      <a:pt x="16434" y="13129"/>
                    </a:lnTo>
                    <a:lnTo>
                      <a:pt x="15495" y="13552"/>
                    </a:lnTo>
                    <a:lnTo>
                      <a:pt x="15026" y="13552"/>
                    </a:lnTo>
                    <a:lnTo>
                      <a:pt x="15026" y="13976"/>
                    </a:lnTo>
                    <a:lnTo>
                      <a:pt x="13617" y="13976"/>
                    </a:lnTo>
                    <a:lnTo>
                      <a:pt x="12678" y="14400"/>
                    </a:lnTo>
                    <a:lnTo>
                      <a:pt x="12208" y="15247"/>
                    </a:lnTo>
                    <a:lnTo>
                      <a:pt x="11739" y="15670"/>
                    </a:lnTo>
                    <a:lnTo>
                      <a:pt x="11739" y="16941"/>
                    </a:lnTo>
                    <a:lnTo>
                      <a:pt x="11269" y="17364"/>
                    </a:lnTo>
                    <a:lnTo>
                      <a:pt x="9860" y="19058"/>
                    </a:lnTo>
                    <a:lnTo>
                      <a:pt x="7043" y="20752"/>
                    </a:lnTo>
                    <a:lnTo>
                      <a:pt x="2817" y="21599"/>
                    </a:lnTo>
                    <a:lnTo>
                      <a:pt x="469" y="16094"/>
                    </a:lnTo>
                    <a:lnTo>
                      <a:pt x="0" y="15670"/>
                    </a:lnTo>
                    <a:lnTo>
                      <a:pt x="469" y="15247"/>
                    </a:lnTo>
                    <a:lnTo>
                      <a:pt x="2817" y="14400"/>
                    </a:lnTo>
                    <a:lnTo>
                      <a:pt x="6104" y="13129"/>
                    </a:lnTo>
                    <a:lnTo>
                      <a:pt x="8921" y="11435"/>
                    </a:lnTo>
                    <a:lnTo>
                      <a:pt x="10800" y="8894"/>
                    </a:lnTo>
                    <a:lnTo>
                      <a:pt x="11739" y="5929"/>
                    </a:lnTo>
                    <a:lnTo>
                      <a:pt x="11739" y="5082"/>
                    </a:lnTo>
                    <a:lnTo>
                      <a:pt x="11269" y="4235"/>
                    </a:lnTo>
                    <a:lnTo>
                      <a:pt x="11269" y="2541"/>
                    </a:lnTo>
                    <a:lnTo>
                      <a:pt x="12678" y="2541"/>
                    </a:lnTo>
                    <a:lnTo>
                      <a:pt x="13617" y="2117"/>
                    </a:lnTo>
                    <a:lnTo>
                      <a:pt x="14086" y="1694"/>
                    </a:lnTo>
                    <a:lnTo>
                      <a:pt x="14086" y="1270"/>
                    </a:lnTo>
                    <a:lnTo>
                      <a:pt x="14556" y="847"/>
                    </a:lnTo>
                    <a:lnTo>
                      <a:pt x="15026" y="847"/>
                    </a:lnTo>
                    <a:lnTo>
                      <a:pt x="16904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46" name="AutoShape 198"/>
              <p:cNvSpPr>
                <a:spLocks/>
              </p:cNvSpPr>
              <p:nvPr/>
            </p:nvSpPr>
            <p:spPr bwMode="auto">
              <a:xfrm>
                <a:off x="68595" y="1463420"/>
                <a:ext cx="168852" cy="177557"/>
              </a:xfrm>
              <a:custGeom>
                <a:avLst/>
                <a:gdLst>
                  <a:gd name="T0" fmla="*/ 84426 w 21600"/>
                  <a:gd name="T1" fmla="*/ 88779 h 21600"/>
                  <a:gd name="T2" fmla="*/ 84426 w 21600"/>
                  <a:gd name="T3" fmla="*/ 88779 h 21600"/>
                  <a:gd name="T4" fmla="*/ 84426 w 21600"/>
                  <a:gd name="T5" fmla="*/ 88779 h 21600"/>
                  <a:gd name="T6" fmla="*/ 84426 w 21600"/>
                  <a:gd name="T7" fmla="*/ 8877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386" y="21599"/>
                    </a:moveTo>
                    <a:lnTo>
                      <a:pt x="16013" y="21277"/>
                    </a:lnTo>
                    <a:lnTo>
                      <a:pt x="15641" y="21277"/>
                    </a:lnTo>
                    <a:lnTo>
                      <a:pt x="14896" y="20955"/>
                    </a:lnTo>
                    <a:lnTo>
                      <a:pt x="14151" y="20310"/>
                    </a:lnTo>
                    <a:lnTo>
                      <a:pt x="13034" y="19988"/>
                    </a:lnTo>
                    <a:lnTo>
                      <a:pt x="10800" y="18376"/>
                    </a:lnTo>
                    <a:lnTo>
                      <a:pt x="9310" y="18376"/>
                    </a:lnTo>
                    <a:lnTo>
                      <a:pt x="4468" y="16441"/>
                    </a:lnTo>
                    <a:lnTo>
                      <a:pt x="3351" y="15797"/>
                    </a:lnTo>
                    <a:lnTo>
                      <a:pt x="3351" y="15474"/>
                    </a:lnTo>
                    <a:lnTo>
                      <a:pt x="2979" y="14829"/>
                    </a:lnTo>
                    <a:lnTo>
                      <a:pt x="744" y="12250"/>
                    </a:lnTo>
                    <a:lnTo>
                      <a:pt x="0" y="10961"/>
                    </a:lnTo>
                    <a:lnTo>
                      <a:pt x="4841" y="7414"/>
                    </a:lnTo>
                    <a:lnTo>
                      <a:pt x="4841" y="5158"/>
                    </a:lnTo>
                    <a:lnTo>
                      <a:pt x="5213" y="4835"/>
                    </a:lnTo>
                    <a:lnTo>
                      <a:pt x="5213" y="4513"/>
                    </a:lnTo>
                    <a:lnTo>
                      <a:pt x="5586" y="4191"/>
                    </a:lnTo>
                    <a:lnTo>
                      <a:pt x="5958" y="3546"/>
                    </a:lnTo>
                    <a:lnTo>
                      <a:pt x="6331" y="3546"/>
                    </a:lnTo>
                    <a:lnTo>
                      <a:pt x="6331" y="3223"/>
                    </a:lnTo>
                    <a:lnTo>
                      <a:pt x="7075" y="1934"/>
                    </a:lnTo>
                    <a:lnTo>
                      <a:pt x="7075" y="1611"/>
                    </a:lnTo>
                    <a:lnTo>
                      <a:pt x="7448" y="1289"/>
                    </a:lnTo>
                    <a:lnTo>
                      <a:pt x="7448" y="967"/>
                    </a:lnTo>
                    <a:lnTo>
                      <a:pt x="7820" y="967"/>
                    </a:lnTo>
                    <a:lnTo>
                      <a:pt x="9310" y="322"/>
                    </a:lnTo>
                    <a:lnTo>
                      <a:pt x="11172" y="322"/>
                    </a:lnTo>
                    <a:lnTo>
                      <a:pt x="13034" y="0"/>
                    </a:lnTo>
                    <a:lnTo>
                      <a:pt x="13034" y="322"/>
                    </a:lnTo>
                    <a:lnTo>
                      <a:pt x="13406" y="644"/>
                    </a:lnTo>
                    <a:lnTo>
                      <a:pt x="14151" y="644"/>
                    </a:lnTo>
                    <a:lnTo>
                      <a:pt x="14524" y="322"/>
                    </a:lnTo>
                    <a:lnTo>
                      <a:pt x="15268" y="644"/>
                    </a:lnTo>
                    <a:lnTo>
                      <a:pt x="15268" y="1289"/>
                    </a:lnTo>
                    <a:lnTo>
                      <a:pt x="15641" y="1611"/>
                    </a:lnTo>
                    <a:lnTo>
                      <a:pt x="15268" y="1611"/>
                    </a:lnTo>
                    <a:lnTo>
                      <a:pt x="15268" y="1934"/>
                    </a:lnTo>
                    <a:lnTo>
                      <a:pt x="14896" y="2256"/>
                    </a:lnTo>
                    <a:lnTo>
                      <a:pt x="14896" y="2579"/>
                    </a:lnTo>
                    <a:lnTo>
                      <a:pt x="15268" y="2579"/>
                    </a:lnTo>
                    <a:lnTo>
                      <a:pt x="16386" y="3546"/>
                    </a:lnTo>
                    <a:lnTo>
                      <a:pt x="16386" y="3868"/>
                    </a:lnTo>
                    <a:lnTo>
                      <a:pt x="16758" y="4191"/>
                    </a:lnTo>
                    <a:lnTo>
                      <a:pt x="17503" y="4513"/>
                    </a:lnTo>
                    <a:lnTo>
                      <a:pt x="17875" y="5158"/>
                    </a:lnTo>
                    <a:lnTo>
                      <a:pt x="18248" y="5480"/>
                    </a:lnTo>
                    <a:lnTo>
                      <a:pt x="18248" y="6125"/>
                    </a:lnTo>
                    <a:lnTo>
                      <a:pt x="17503" y="7414"/>
                    </a:lnTo>
                    <a:lnTo>
                      <a:pt x="17131" y="8382"/>
                    </a:lnTo>
                    <a:lnTo>
                      <a:pt x="17131" y="9026"/>
                    </a:lnTo>
                    <a:lnTo>
                      <a:pt x="16758" y="9671"/>
                    </a:lnTo>
                    <a:lnTo>
                      <a:pt x="18248" y="12250"/>
                    </a:lnTo>
                    <a:lnTo>
                      <a:pt x="18620" y="13217"/>
                    </a:lnTo>
                    <a:lnTo>
                      <a:pt x="19365" y="13540"/>
                    </a:lnTo>
                    <a:lnTo>
                      <a:pt x="19737" y="13862"/>
                    </a:lnTo>
                    <a:lnTo>
                      <a:pt x="19737" y="14829"/>
                    </a:lnTo>
                    <a:lnTo>
                      <a:pt x="20110" y="15474"/>
                    </a:lnTo>
                    <a:lnTo>
                      <a:pt x="20110" y="15797"/>
                    </a:lnTo>
                    <a:lnTo>
                      <a:pt x="21227" y="16764"/>
                    </a:lnTo>
                    <a:lnTo>
                      <a:pt x="21227" y="17408"/>
                    </a:lnTo>
                    <a:lnTo>
                      <a:pt x="21599" y="18053"/>
                    </a:lnTo>
                    <a:lnTo>
                      <a:pt x="21599" y="18376"/>
                    </a:lnTo>
                    <a:lnTo>
                      <a:pt x="21227" y="19988"/>
                    </a:lnTo>
                    <a:lnTo>
                      <a:pt x="20855" y="19988"/>
                    </a:lnTo>
                    <a:lnTo>
                      <a:pt x="20110" y="20632"/>
                    </a:lnTo>
                    <a:lnTo>
                      <a:pt x="16386" y="2159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47" name="AutoShape 199"/>
              <p:cNvSpPr>
                <a:spLocks/>
              </p:cNvSpPr>
              <p:nvPr/>
            </p:nvSpPr>
            <p:spPr bwMode="auto">
              <a:xfrm>
                <a:off x="3957" y="1553523"/>
                <a:ext cx="89703" cy="95404"/>
              </a:xfrm>
              <a:custGeom>
                <a:avLst/>
                <a:gdLst>
                  <a:gd name="T0" fmla="*/ 44852 w 21600"/>
                  <a:gd name="T1" fmla="*/ 47702 h 21600"/>
                  <a:gd name="T2" fmla="*/ 44852 w 21600"/>
                  <a:gd name="T3" fmla="*/ 47702 h 21600"/>
                  <a:gd name="T4" fmla="*/ 44852 w 21600"/>
                  <a:gd name="T5" fmla="*/ 47702 h 21600"/>
                  <a:gd name="T6" fmla="*/ 44852 w 21600"/>
                  <a:gd name="T7" fmla="*/ 4770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93" y="12000"/>
                    </a:moveTo>
                    <a:lnTo>
                      <a:pt x="1393" y="2400"/>
                    </a:lnTo>
                    <a:lnTo>
                      <a:pt x="2090" y="3000"/>
                    </a:lnTo>
                    <a:lnTo>
                      <a:pt x="2787" y="3000"/>
                    </a:lnTo>
                    <a:lnTo>
                      <a:pt x="2787" y="3600"/>
                    </a:lnTo>
                    <a:lnTo>
                      <a:pt x="4180" y="4800"/>
                    </a:lnTo>
                    <a:lnTo>
                      <a:pt x="6967" y="4800"/>
                    </a:lnTo>
                    <a:lnTo>
                      <a:pt x="9058" y="4200"/>
                    </a:lnTo>
                    <a:lnTo>
                      <a:pt x="15329" y="0"/>
                    </a:lnTo>
                    <a:lnTo>
                      <a:pt x="16722" y="2400"/>
                    </a:lnTo>
                    <a:lnTo>
                      <a:pt x="18812" y="4200"/>
                    </a:lnTo>
                    <a:lnTo>
                      <a:pt x="20903" y="7800"/>
                    </a:lnTo>
                    <a:lnTo>
                      <a:pt x="21599" y="8400"/>
                    </a:lnTo>
                    <a:lnTo>
                      <a:pt x="21599" y="9000"/>
                    </a:lnTo>
                    <a:lnTo>
                      <a:pt x="20903" y="9600"/>
                    </a:lnTo>
                    <a:lnTo>
                      <a:pt x="19509" y="10200"/>
                    </a:lnTo>
                    <a:lnTo>
                      <a:pt x="16722" y="10200"/>
                    </a:lnTo>
                    <a:lnTo>
                      <a:pt x="13935" y="10800"/>
                    </a:lnTo>
                    <a:lnTo>
                      <a:pt x="11845" y="11400"/>
                    </a:lnTo>
                    <a:lnTo>
                      <a:pt x="13935" y="14999"/>
                    </a:lnTo>
                    <a:lnTo>
                      <a:pt x="14632" y="15599"/>
                    </a:lnTo>
                    <a:lnTo>
                      <a:pt x="14632" y="16799"/>
                    </a:lnTo>
                    <a:lnTo>
                      <a:pt x="13935" y="16799"/>
                    </a:lnTo>
                    <a:lnTo>
                      <a:pt x="13238" y="17400"/>
                    </a:lnTo>
                    <a:lnTo>
                      <a:pt x="12541" y="18600"/>
                    </a:lnTo>
                    <a:lnTo>
                      <a:pt x="10451" y="20400"/>
                    </a:lnTo>
                    <a:lnTo>
                      <a:pt x="9058" y="20400"/>
                    </a:lnTo>
                    <a:lnTo>
                      <a:pt x="9058" y="21599"/>
                    </a:lnTo>
                    <a:lnTo>
                      <a:pt x="8361" y="21599"/>
                    </a:lnTo>
                    <a:lnTo>
                      <a:pt x="6967" y="20999"/>
                    </a:lnTo>
                    <a:lnTo>
                      <a:pt x="0" y="20999"/>
                    </a:lnTo>
                    <a:lnTo>
                      <a:pt x="1393" y="1200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48" name="AutoShape 200"/>
              <p:cNvSpPr>
                <a:spLocks/>
              </p:cNvSpPr>
              <p:nvPr/>
            </p:nvSpPr>
            <p:spPr bwMode="auto">
              <a:xfrm>
                <a:off x="9234" y="1474020"/>
                <a:ext cx="117405" cy="100705"/>
              </a:xfrm>
              <a:custGeom>
                <a:avLst/>
                <a:gdLst>
                  <a:gd name="T0" fmla="*/ 58703 w 21600"/>
                  <a:gd name="T1" fmla="*/ 50353 h 21600"/>
                  <a:gd name="T2" fmla="*/ 58703 w 21600"/>
                  <a:gd name="T3" fmla="*/ 50353 h 21600"/>
                  <a:gd name="T4" fmla="*/ 58703 w 21600"/>
                  <a:gd name="T5" fmla="*/ 50353 h 21600"/>
                  <a:gd name="T6" fmla="*/ 58703 w 21600"/>
                  <a:gd name="T7" fmla="*/ 5035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440" y="568"/>
                    </a:moveTo>
                    <a:lnTo>
                      <a:pt x="18900" y="1136"/>
                    </a:lnTo>
                    <a:lnTo>
                      <a:pt x="17820" y="1705"/>
                    </a:lnTo>
                    <a:lnTo>
                      <a:pt x="16200" y="1705"/>
                    </a:lnTo>
                    <a:lnTo>
                      <a:pt x="14579" y="3410"/>
                    </a:lnTo>
                    <a:lnTo>
                      <a:pt x="13500" y="3978"/>
                    </a:lnTo>
                    <a:lnTo>
                      <a:pt x="11879" y="4547"/>
                    </a:lnTo>
                    <a:lnTo>
                      <a:pt x="7560" y="4547"/>
                    </a:lnTo>
                    <a:lnTo>
                      <a:pt x="5399" y="3410"/>
                    </a:lnTo>
                    <a:lnTo>
                      <a:pt x="4859" y="3410"/>
                    </a:lnTo>
                    <a:lnTo>
                      <a:pt x="4319" y="3978"/>
                    </a:lnTo>
                    <a:lnTo>
                      <a:pt x="4319" y="4547"/>
                    </a:lnTo>
                    <a:lnTo>
                      <a:pt x="3239" y="5684"/>
                    </a:lnTo>
                    <a:lnTo>
                      <a:pt x="2699" y="6821"/>
                    </a:lnTo>
                    <a:lnTo>
                      <a:pt x="1619" y="6821"/>
                    </a:lnTo>
                    <a:lnTo>
                      <a:pt x="1079" y="6252"/>
                    </a:lnTo>
                    <a:lnTo>
                      <a:pt x="1079" y="6821"/>
                    </a:lnTo>
                    <a:lnTo>
                      <a:pt x="1619" y="7389"/>
                    </a:lnTo>
                    <a:lnTo>
                      <a:pt x="1619" y="9094"/>
                    </a:lnTo>
                    <a:lnTo>
                      <a:pt x="1079" y="9663"/>
                    </a:lnTo>
                    <a:lnTo>
                      <a:pt x="1079" y="10800"/>
                    </a:lnTo>
                    <a:lnTo>
                      <a:pt x="539" y="11936"/>
                    </a:lnTo>
                    <a:lnTo>
                      <a:pt x="2699" y="11936"/>
                    </a:lnTo>
                    <a:lnTo>
                      <a:pt x="3239" y="12505"/>
                    </a:lnTo>
                    <a:lnTo>
                      <a:pt x="3239" y="13073"/>
                    </a:lnTo>
                    <a:lnTo>
                      <a:pt x="2159" y="14210"/>
                    </a:lnTo>
                    <a:lnTo>
                      <a:pt x="2159" y="15915"/>
                    </a:lnTo>
                    <a:lnTo>
                      <a:pt x="1619" y="16484"/>
                    </a:lnTo>
                    <a:lnTo>
                      <a:pt x="1619" y="17052"/>
                    </a:lnTo>
                    <a:lnTo>
                      <a:pt x="1079" y="17621"/>
                    </a:lnTo>
                    <a:lnTo>
                      <a:pt x="1079" y="18189"/>
                    </a:lnTo>
                    <a:lnTo>
                      <a:pt x="0" y="19326"/>
                    </a:lnTo>
                    <a:lnTo>
                      <a:pt x="539" y="19894"/>
                    </a:lnTo>
                    <a:lnTo>
                      <a:pt x="1079" y="19894"/>
                    </a:lnTo>
                    <a:lnTo>
                      <a:pt x="1079" y="20463"/>
                    </a:lnTo>
                    <a:lnTo>
                      <a:pt x="2159" y="21599"/>
                    </a:lnTo>
                    <a:lnTo>
                      <a:pt x="4319" y="21599"/>
                    </a:lnTo>
                    <a:lnTo>
                      <a:pt x="5939" y="21031"/>
                    </a:lnTo>
                    <a:lnTo>
                      <a:pt x="17820" y="10800"/>
                    </a:lnTo>
                    <a:lnTo>
                      <a:pt x="17820" y="6252"/>
                    </a:lnTo>
                    <a:lnTo>
                      <a:pt x="18359" y="6252"/>
                    </a:lnTo>
                    <a:lnTo>
                      <a:pt x="19440" y="5115"/>
                    </a:lnTo>
                    <a:lnTo>
                      <a:pt x="19440" y="3978"/>
                    </a:lnTo>
                    <a:lnTo>
                      <a:pt x="19980" y="3978"/>
                    </a:lnTo>
                    <a:lnTo>
                      <a:pt x="19980" y="3410"/>
                    </a:lnTo>
                    <a:lnTo>
                      <a:pt x="21059" y="1136"/>
                    </a:lnTo>
                    <a:lnTo>
                      <a:pt x="21059" y="568"/>
                    </a:lnTo>
                    <a:lnTo>
                      <a:pt x="21600" y="0"/>
                    </a:lnTo>
                    <a:lnTo>
                      <a:pt x="19440" y="568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49" name="AutoShape 201"/>
              <p:cNvSpPr>
                <a:spLocks/>
              </p:cNvSpPr>
              <p:nvPr/>
            </p:nvSpPr>
            <p:spPr bwMode="auto">
              <a:xfrm>
                <a:off x="160935" y="1413069"/>
                <a:ext cx="340341" cy="328610"/>
              </a:xfrm>
              <a:custGeom>
                <a:avLst/>
                <a:gdLst>
                  <a:gd name="T0" fmla="*/ 170171 w 21600"/>
                  <a:gd name="T1" fmla="*/ 164305 h 21600"/>
                  <a:gd name="T2" fmla="*/ 170171 w 21600"/>
                  <a:gd name="T3" fmla="*/ 164305 h 21600"/>
                  <a:gd name="T4" fmla="*/ 170171 w 21600"/>
                  <a:gd name="T5" fmla="*/ 164305 h 21600"/>
                  <a:gd name="T6" fmla="*/ 170171 w 21600"/>
                  <a:gd name="T7" fmla="*/ 16430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292" y="3658"/>
                    </a:moveTo>
                    <a:lnTo>
                      <a:pt x="1661" y="3658"/>
                    </a:lnTo>
                    <a:lnTo>
                      <a:pt x="1661" y="4006"/>
                    </a:lnTo>
                    <a:lnTo>
                      <a:pt x="1846" y="4180"/>
                    </a:lnTo>
                    <a:lnTo>
                      <a:pt x="1661" y="4180"/>
                    </a:lnTo>
                    <a:lnTo>
                      <a:pt x="1661" y="4354"/>
                    </a:lnTo>
                    <a:lnTo>
                      <a:pt x="1476" y="4529"/>
                    </a:lnTo>
                    <a:lnTo>
                      <a:pt x="1476" y="4703"/>
                    </a:lnTo>
                    <a:lnTo>
                      <a:pt x="1661" y="4703"/>
                    </a:lnTo>
                    <a:lnTo>
                      <a:pt x="2215" y="5225"/>
                    </a:lnTo>
                    <a:lnTo>
                      <a:pt x="2215" y="5400"/>
                    </a:lnTo>
                    <a:lnTo>
                      <a:pt x="2400" y="5574"/>
                    </a:lnTo>
                    <a:lnTo>
                      <a:pt x="2769" y="5748"/>
                    </a:lnTo>
                    <a:lnTo>
                      <a:pt x="2953" y="6096"/>
                    </a:lnTo>
                    <a:lnTo>
                      <a:pt x="3138" y="6270"/>
                    </a:lnTo>
                    <a:lnTo>
                      <a:pt x="3138" y="6619"/>
                    </a:lnTo>
                    <a:lnTo>
                      <a:pt x="2769" y="7316"/>
                    </a:lnTo>
                    <a:lnTo>
                      <a:pt x="2584" y="7838"/>
                    </a:lnTo>
                    <a:lnTo>
                      <a:pt x="2584" y="8187"/>
                    </a:lnTo>
                    <a:lnTo>
                      <a:pt x="2400" y="8535"/>
                    </a:lnTo>
                    <a:lnTo>
                      <a:pt x="3138" y="9929"/>
                    </a:lnTo>
                    <a:lnTo>
                      <a:pt x="3323" y="10451"/>
                    </a:lnTo>
                    <a:lnTo>
                      <a:pt x="3692" y="10625"/>
                    </a:lnTo>
                    <a:lnTo>
                      <a:pt x="3876" y="10800"/>
                    </a:lnTo>
                    <a:lnTo>
                      <a:pt x="3876" y="11322"/>
                    </a:lnTo>
                    <a:lnTo>
                      <a:pt x="4061" y="11670"/>
                    </a:lnTo>
                    <a:lnTo>
                      <a:pt x="4061" y="11845"/>
                    </a:lnTo>
                    <a:lnTo>
                      <a:pt x="4615" y="12367"/>
                    </a:lnTo>
                    <a:lnTo>
                      <a:pt x="4615" y="12716"/>
                    </a:lnTo>
                    <a:lnTo>
                      <a:pt x="4799" y="13064"/>
                    </a:lnTo>
                    <a:lnTo>
                      <a:pt x="4799" y="13238"/>
                    </a:lnTo>
                    <a:lnTo>
                      <a:pt x="4615" y="14109"/>
                    </a:lnTo>
                    <a:lnTo>
                      <a:pt x="5907" y="14283"/>
                    </a:lnTo>
                    <a:lnTo>
                      <a:pt x="7199" y="14109"/>
                    </a:lnTo>
                    <a:lnTo>
                      <a:pt x="7753" y="14632"/>
                    </a:lnTo>
                    <a:lnTo>
                      <a:pt x="8123" y="15154"/>
                    </a:lnTo>
                    <a:lnTo>
                      <a:pt x="8676" y="15851"/>
                    </a:lnTo>
                    <a:lnTo>
                      <a:pt x="10523" y="17593"/>
                    </a:lnTo>
                    <a:lnTo>
                      <a:pt x="10523" y="17767"/>
                    </a:lnTo>
                    <a:lnTo>
                      <a:pt x="10892" y="17767"/>
                    </a:lnTo>
                    <a:lnTo>
                      <a:pt x="11261" y="17941"/>
                    </a:lnTo>
                    <a:lnTo>
                      <a:pt x="11815" y="18116"/>
                    </a:lnTo>
                    <a:lnTo>
                      <a:pt x="12184" y="18116"/>
                    </a:lnTo>
                    <a:lnTo>
                      <a:pt x="12553" y="18290"/>
                    </a:lnTo>
                    <a:lnTo>
                      <a:pt x="14030" y="18290"/>
                    </a:lnTo>
                    <a:lnTo>
                      <a:pt x="14769" y="17941"/>
                    </a:lnTo>
                    <a:lnTo>
                      <a:pt x="15323" y="18638"/>
                    </a:lnTo>
                    <a:lnTo>
                      <a:pt x="15507" y="19683"/>
                    </a:lnTo>
                    <a:lnTo>
                      <a:pt x="16246" y="20380"/>
                    </a:lnTo>
                    <a:lnTo>
                      <a:pt x="16246" y="20206"/>
                    </a:lnTo>
                    <a:lnTo>
                      <a:pt x="16430" y="20206"/>
                    </a:lnTo>
                    <a:lnTo>
                      <a:pt x="16615" y="20032"/>
                    </a:lnTo>
                    <a:lnTo>
                      <a:pt x="16984" y="20032"/>
                    </a:lnTo>
                    <a:lnTo>
                      <a:pt x="17353" y="19858"/>
                    </a:lnTo>
                    <a:lnTo>
                      <a:pt x="17538" y="19858"/>
                    </a:lnTo>
                    <a:lnTo>
                      <a:pt x="18276" y="20206"/>
                    </a:lnTo>
                    <a:lnTo>
                      <a:pt x="18461" y="20380"/>
                    </a:lnTo>
                    <a:lnTo>
                      <a:pt x="18461" y="20903"/>
                    </a:lnTo>
                    <a:lnTo>
                      <a:pt x="19199" y="21599"/>
                    </a:lnTo>
                    <a:lnTo>
                      <a:pt x="20676" y="20903"/>
                    </a:lnTo>
                    <a:lnTo>
                      <a:pt x="20676" y="20729"/>
                    </a:lnTo>
                    <a:lnTo>
                      <a:pt x="20492" y="20554"/>
                    </a:lnTo>
                    <a:lnTo>
                      <a:pt x="20492" y="18987"/>
                    </a:lnTo>
                    <a:lnTo>
                      <a:pt x="20676" y="18638"/>
                    </a:lnTo>
                    <a:lnTo>
                      <a:pt x="21046" y="18290"/>
                    </a:lnTo>
                    <a:lnTo>
                      <a:pt x="21415" y="18116"/>
                    </a:lnTo>
                    <a:lnTo>
                      <a:pt x="21415" y="17767"/>
                    </a:lnTo>
                    <a:lnTo>
                      <a:pt x="21599" y="17593"/>
                    </a:lnTo>
                    <a:lnTo>
                      <a:pt x="21415" y="17245"/>
                    </a:lnTo>
                    <a:lnTo>
                      <a:pt x="21415" y="17070"/>
                    </a:lnTo>
                    <a:lnTo>
                      <a:pt x="21230" y="16896"/>
                    </a:lnTo>
                    <a:lnTo>
                      <a:pt x="20123" y="14980"/>
                    </a:lnTo>
                    <a:lnTo>
                      <a:pt x="19015" y="13238"/>
                    </a:lnTo>
                    <a:lnTo>
                      <a:pt x="19015" y="10451"/>
                    </a:lnTo>
                    <a:lnTo>
                      <a:pt x="19938" y="9058"/>
                    </a:lnTo>
                    <a:lnTo>
                      <a:pt x="20123" y="6967"/>
                    </a:lnTo>
                    <a:lnTo>
                      <a:pt x="19938" y="6619"/>
                    </a:lnTo>
                    <a:lnTo>
                      <a:pt x="19569" y="6096"/>
                    </a:lnTo>
                    <a:lnTo>
                      <a:pt x="19015" y="5400"/>
                    </a:lnTo>
                    <a:lnTo>
                      <a:pt x="18092" y="4703"/>
                    </a:lnTo>
                    <a:lnTo>
                      <a:pt x="16984" y="4529"/>
                    </a:lnTo>
                    <a:lnTo>
                      <a:pt x="16799" y="4354"/>
                    </a:lnTo>
                    <a:lnTo>
                      <a:pt x="16615" y="4354"/>
                    </a:lnTo>
                    <a:lnTo>
                      <a:pt x="16246" y="4180"/>
                    </a:lnTo>
                    <a:lnTo>
                      <a:pt x="15876" y="4180"/>
                    </a:lnTo>
                    <a:lnTo>
                      <a:pt x="15692" y="4006"/>
                    </a:lnTo>
                    <a:lnTo>
                      <a:pt x="14769" y="3832"/>
                    </a:lnTo>
                    <a:lnTo>
                      <a:pt x="13292" y="3832"/>
                    </a:lnTo>
                    <a:lnTo>
                      <a:pt x="11630" y="4703"/>
                    </a:lnTo>
                    <a:lnTo>
                      <a:pt x="11446" y="4877"/>
                    </a:lnTo>
                    <a:lnTo>
                      <a:pt x="11261" y="4877"/>
                    </a:lnTo>
                    <a:lnTo>
                      <a:pt x="10892" y="5051"/>
                    </a:lnTo>
                    <a:lnTo>
                      <a:pt x="9415" y="5051"/>
                    </a:lnTo>
                    <a:lnTo>
                      <a:pt x="9230" y="5225"/>
                    </a:lnTo>
                    <a:lnTo>
                      <a:pt x="9046" y="5225"/>
                    </a:lnTo>
                    <a:lnTo>
                      <a:pt x="8861" y="5051"/>
                    </a:lnTo>
                    <a:lnTo>
                      <a:pt x="8307" y="4877"/>
                    </a:lnTo>
                    <a:lnTo>
                      <a:pt x="7569" y="4354"/>
                    </a:lnTo>
                    <a:lnTo>
                      <a:pt x="7015" y="3483"/>
                    </a:lnTo>
                    <a:lnTo>
                      <a:pt x="6646" y="2264"/>
                    </a:lnTo>
                    <a:lnTo>
                      <a:pt x="5723" y="1045"/>
                    </a:lnTo>
                    <a:lnTo>
                      <a:pt x="4984" y="348"/>
                    </a:lnTo>
                    <a:lnTo>
                      <a:pt x="4799" y="0"/>
                    </a:lnTo>
                    <a:lnTo>
                      <a:pt x="3507" y="1393"/>
                    </a:lnTo>
                    <a:lnTo>
                      <a:pt x="3323" y="1393"/>
                    </a:lnTo>
                    <a:lnTo>
                      <a:pt x="3138" y="1567"/>
                    </a:lnTo>
                    <a:lnTo>
                      <a:pt x="2400" y="1567"/>
                    </a:lnTo>
                    <a:lnTo>
                      <a:pt x="2030" y="1219"/>
                    </a:lnTo>
                    <a:lnTo>
                      <a:pt x="0" y="870"/>
                    </a:lnTo>
                    <a:lnTo>
                      <a:pt x="0" y="1045"/>
                    </a:lnTo>
                    <a:lnTo>
                      <a:pt x="369" y="1393"/>
                    </a:lnTo>
                    <a:lnTo>
                      <a:pt x="369" y="1741"/>
                    </a:lnTo>
                    <a:lnTo>
                      <a:pt x="553" y="2090"/>
                    </a:lnTo>
                    <a:lnTo>
                      <a:pt x="738" y="2264"/>
                    </a:lnTo>
                    <a:lnTo>
                      <a:pt x="1107" y="3309"/>
                    </a:lnTo>
                    <a:lnTo>
                      <a:pt x="1107" y="3483"/>
                    </a:lnTo>
                    <a:lnTo>
                      <a:pt x="923" y="3658"/>
                    </a:lnTo>
                    <a:lnTo>
                      <a:pt x="1292" y="3658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50" name="AutoShape 202"/>
              <p:cNvSpPr>
                <a:spLocks/>
              </p:cNvSpPr>
              <p:nvPr/>
            </p:nvSpPr>
            <p:spPr bwMode="auto">
              <a:xfrm>
                <a:off x="1559231" y="1837081"/>
                <a:ext cx="51448" cy="127205"/>
              </a:xfrm>
              <a:custGeom>
                <a:avLst/>
                <a:gdLst>
                  <a:gd name="T0" fmla="*/ 25724 w 21600"/>
                  <a:gd name="T1" fmla="*/ 63603 h 21600"/>
                  <a:gd name="T2" fmla="*/ 25724 w 21600"/>
                  <a:gd name="T3" fmla="*/ 63603 h 21600"/>
                  <a:gd name="T4" fmla="*/ 25724 w 21600"/>
                  <a:gd name="T5" fmla="*/ 63603 h 21600"/>
                  <a:gd name="T6" fmla="*/ 25724 w 21600"/>
                  <a:gd name="T7" fmla="*/ 6360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2000" y="0"/>
                    </a:moveTo>
                    <a:lnTo>
                      <a:pt x="7200" y="0"/>
                    </a:lnTo>
                    <a:lnTo>
                      <a:pt x="2400" y="900"/>
                    </a:lnTo>
                    <a:lnTo>
                      <a:pt x="1200" y="1800"/>
                    </a:lnTo>
                    <a:lnTo>
                      <a:pt x="1200" y="2700"/>
                    </a:lnTo>
                    <a:lnTo>
                      <a:pt x="0" y="5849"/>
                    </a:lnTo>
                    <a:lnTo>
                      <a:pt x="0" y="8999"/>
                    </a:lnTo>
                    <a:lnTo>
                      <a:pt x="1200" y="10800"/>
                    </a:lnTo>
                    <a:lnTo>
                      <a:pt x="1200" y="11699"/>
                    </a:lnTo>
                    <a:lnTo>
                      <a:pt x="2400" y="12149"/>
                    </a:lnTo>
                    <a:lnTo>
                      <a:pt x="2400" y="12599"/>
                    </a:lnTo>
                    <a:lnTo>
                      <a:pt x="1200" y="13049"/>
                    </a:lnTo>
                    <a:lnTo>
                      <a:pt x="1200" y="13499"/>
                    </a:lnTo>
                    <a:lnTo>
                      <a:pt x="0" y="14399"/>
                    </a:lnTo>
                    <a:lnTo>
                      <a:pt x="0" y="14849"/>
                    </a:lnTo>
                    <a:lnTo>
                      <a:pt x="1200" y="15749"/>
                    </a:lnTo>
                    <a:lnTo>
                      <a:pt x="3600" y="18449"/>
                    </a:lnTo>
                    <a:lnTo>
                      <a:pt x="6000" y="19799"/>
                    </a:lnTo>
                    <a:lnTo>
                      <a:pt x="7200" y="20699"/>
                    </a:lnTo>
                    <a:lnTo>
                      <a:pt x="9600" y="21599"/>
                    </a:lnTo>
                    <a:lnTo>
                      <a:pt x="14400" y="19799"/>
                    </a:lnTo>
                    <a:lnTo>
                      <a:pt x="14400" y="12599"/>
                    </a:lnTo>
                    <a:lnTo>
                      <a:pt x="18000" y="9449"/>
                    </a:lnTo>
                    <a:lnTo>
                      <a:pt x="18000" y="6299"/>
                    </a:lnTo>
                    <a:lnTo>
                      <a:pt x="19200" y="5400"/>
                    </a:lnTo>
                    <a:lnTo>
                      <a:pt x="20400" y="4950"/>
                    </a:lnTo>
                    <a:lnTo>
                      <a:pt x="20400" y="450"/>
                    </a:lnTo>
                    <a:lnTo>
                      <a:pt x="21599" y="0"/>
                    </a:lnTo>
                    <a:lnTo>
                      <a:pt x="19200" y="0"/>
                    </a:lnTo>
                    <a:lnTo>
                      <a:pt x="16800" y="450"/>
                    </a:lnTo>
                    <a:lnTo>
                      <a:pt x="14400" y="450"/>
                    </a:lnTo>
                    <a:lnTo>
                      <a:pt x="1200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51" name="AutoShape 203"/>
              <p:cNvSpPr>
                <a:spLocks/>
              </p:cNvSpPr>
              <p:nvPr/>
            </p:nvSpPr>
            <p:spPr bwMode="auto">
              <a:xfrm>
                <a:off x="1511742" y="1969585"/>
                <a:ext cx="47490" cy="45053"/>
              </a:xfrm>
              <a:custGeom>
                <a:avLst/>
                <a:gdLst>
                  <a:gd name="T0" fmla="*/ 23745 w 21600"/>
                  <a:gd name="T1" fmla="*/ 22526 h 21600"/>
                  <a:gd name="T2" fmla="*/ 23745 w 21600"/>
                  <a:gd name="T3" fmla="*/ 22526 h 21600"/>
                  <a:gd name="T4" fmla="*/ 23745 w 21600"/>
                  <a:gd name="T5" fmla="*/ 22526 h 21600"/>
                  <a:gd name="T6" fmla="*/ 23745 w 21600"/>
                  <a:gd name="T7" fmla="*/ 2252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" y="17788"/>
                    </a:moveTo>
                    <a:lnTo>
                      <a:pt x="0" y="19058"/>
                    </a:lnTo>
                    <a:lnTo>
                      <a:pt x="2699" y="21599"/>
                    </a:lnTo>
                    <a:lnTo>
                      <a:pt x="4049" y="20329"/>
                    </a:lnTo>
                    <a:lnTo>
                      <a:pt x="6750" y="20329"/>
                    </a:lnTo>
                    <a:lnTo>
                      <a:pt x="10800" y="16517"/>
                    </a:lnTo>
                    <a:lnTo>
                      <a:pt x="13500" y="15247"/>
                    </a:lnTo>
                    <a:lnTo>
                      <a:pt x="16199" y="12705"/>
                    </a:lnTo>
                    <a:lnTo>
                      <a:pt x="18899" y="7623"/>
                    </a:lnTo>
                    <a:lnTo>
                      <a:pt x="20250" y="6352"/>
                    </a:lnTo>
                    <a:lnTo>
                      <a:pt x="21600" y="3811"/>
                    </a:lnTo>
                    <a:lnTo>
                      <a:pt x="21600" y="1270"/>
                    </a:lnTo>
                    <a:lnTo>
                      <a:pt x="20250" y="0"/>
                    </a:lnTo>
                    <a:lnTo>
                      <a:pt x="17549" y="0"/>
                    </a:lnTo>
                    <a:lnTo>
                      <a:pt x="14849" y="1270"/>
                    </a:lnTo>
                    <a:lnTo>
                      <a:pt x="13500" y="3811"/>
                    </a:lnTo>
                    <a:lnTo>
                      <a:pt x="8099" y="8894"/>
                    </a:lnTo>
                    <a:lnTo>
                      <a:pt x="5399" y="12705"/>
                    </a:lnTo>
                    <a:lnTo>
                      <a:pt x="1349" y="16517"/>
                    </a:lnTo>
                    <a:lnTo>
                      <a:pt x="1349" y="17788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52" name="AutoShape 204"/>
              <p:cNvSpPr>
                <a:spLocks/>
              </p:cNvSpPr>
              <p:nvPr/>
            </p:nvSpPr>
            <p:spPr bwMode="auto">
              <a:xfrm>
                <a:off x="1600125" y="2001386"/>
                <a:ext cx="87064" cy="60953"/>
              </a:xfrm>
              <a:custGeom>
                <a:avLst/>
                <a:gdLst>
                  <a:gd name="T0" fmla="*/ 43532 w 21600"/>
                  <a:gd name="T1" fmla="*/ 30477 h 21600"/>
                  <a:gd name="T2" fmla="*/ 43532 w 21600"/>
                  <a:gd name="T3" fmla="*/ 30477 h 21600"/>
                  <a:gd name="T4" fmla="*/ 43532 w 21600"/>
                  <a:gd name="T5" fmla="*/ 30477 h 21600"/>
                  <a:gd name="T6" fmla="*/ 43532 w 21600"/>
                  <a:gd name="T7" fmla="*/ 3047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119" y="939"/>
                    </a:moveTo>
                    <a:lnTo>
                      <a:pt x="10800" y="3756"/>
                    </a:lnTo>
                    <a:lnTo>
                      <a:pt x="7199" y="4695"/>
                    </a:lnTo>
                    <a:lnTo>
                      <a:pt x="2160" y="7513"/>
                    </a:lnTo>
                    <a:lnTo>
                      <a:pt x="2160" y="8452"/>
                    </a:lnTo>
                    <a:lnTo>
                      <a:pt x="720" y="10330"/>
                    </a:lnTo>
                    <a:lnTo>
                      <a:pt x="720" y="12208"/>
                    </a:lnTo>
                    <a:lnTo>
                      <a:pt x="0" y="14086"/>
                    </a:lnTo>
                    <a:lnTo>
                      <a:pt x="0" y="15965"/>
                    </a:lnTo>
                    <a:lnTo>
                      <a:pt x="720" y="16904"/>
                    </a:lnTo>
                    <a:lnTo>
                      <a:pt x="2879" y="15965"/>
                    </a:lnTo>
                    <a:lnTo>
                      <a:pt x="4320" y="15965"/>
                    </a:lnTo>
                    <a:lnTo>
                      <a:pt x="5759" y="15026"/>
                    </a:lnTo>
                    <a:lnTo>
                      <a:pt x="7199" y="15026"/>
                    </a:lnTo>
                    <a:lnTo>
                      <a:pt x="7199" y="17843"/>
                    </a:lnTo>
                    <a:lnTo>
                      <a:pt x="9359" y="20660"/>
                    </a:lnTo>
                    <a:lnTo>
                      <a:pt x="10800" y="20660"/>
                    </a:lnTo>
                    <a:lnTo>
                      <a:pt x="11519" y="21600"/>
                    </a:lnTo>
                    <a:lnTo>
                      <a:pt x="15119" y="21600"/>
                    </a:lnTo>
                    <a:lnTo>
                      <a:pt x="15839" y="19721"/>
                    </a:lnTo>
                    <a:lnTo>
                      <a:pt x="15839" y="15965"/>
                    </a:lnTo>
                    <a:lnTo>
                      <a:pt x="15119" y="15026"/>
                    </a:lnTo>
                    <a:lnTo>
                      <a:pt x="15119" y="14086"/>
                    </a:lnTo>
                    <a:lnTo>
                      <a:pt x="15839" y="13147"/>
                    </a:lnTo>
                    <a:lnTo>
                      <a:pt x="16560" y="13147"/>
                    </a:lnTo>
                    <a:lnTo>
                      <a:pt x="19439" y="16904"/>
                    </a:lnTo>
                    <a:lnTo>
                      <a:pt x="20159" y="15965"/>
                    </a:lnTo>
                    <a:lnTo>
                      <a:pt x="20879" y="14086"/>
                    </a:lnTo>
                    <a:lnTo>
                      <a:pt x="21599" y="11269"/>
                    </a:lnTo>
                    <a:lnTo>
                      <a:pt x="21599" y="7513"/>
                    </a:lnTo>
                    <a:lnTo>
                      <a:pt x="20159" y="3756"/>
                    </a:lnTo>
                    <a:lnTo>
                      <a:pt x="18719" y="1878"/>
                    </a:lnTo>
                    <a:lnTo>
                      <a:pt x="17280" y="939"/>
                    </a:lnTo>
                    <a:lnTo>
                      <a:pt x="16560" y="0"/>
                    </a:lnTo>
                    <a:lnTo>
                      <a:pt x="15119" y="93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53" name="AutoShape 205"/>
              <p:cNvSpPr>
                <a:spLocks/>
              </p:cNvSpPr>
              <p:nvPr/>
            </p:nvSpPr>
            <p:spPr bwMode="auto">
              <a:xfrm>
                <a:off x="1393019" y="2038487"/>
                <a:ext cx="156979" cy="127205"/>
              </a:xfrm>
              <a:custGeom>
                <a:avLst/>
                <a:gdLst>
                  <a:gd name="T0" fmla="*/ 78490 w 21600"/>
                  <a:gd name="T1" fmla="*/ 63603 h 21600"/>
                  <a:gd name="T2" fmla="*/ 78490 w 21600"/>
                  <a:gd name="T3" fmla="*/ 63603 h 21600"/>
                  <a:gd name="T4" fmla="*/ 78490 w 21600"/>
                  <a:gd name="T5" fmla="*/ 63603 h 21600"/>
                  <a:gd name="T6" fmla="*/ 78490 w 21600"/>
                  <a:gd name="T7" fmla="*/ 6360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2400" y="12599"/>
                    </a:moveTo>
                    <a:lnTo>
                      <a:pt x="14000" y="10349"/>
                    </a:lnTo>
                    <a:lnTo>
                      <a:pt x="17999" y="10349"/>
                    </a:lnTo>
                    <a:lnTo>
                      <a:pt x="19199" y="9899"/>
                    </a:lnTo>
                    <a:lnTo>
                      <a:pt x="20000" y="9899"/>
                    </a:lnTo>
                    <a:lnTo>
                      <a:pt x="20400" y="9449"/>
                    </a:lnTo>
                    <a:lnTo>
                      <a:pt x="17200" y="8549"/>
                    </a:lnTo>
                    <a:lnTo>
                      <a:pt x="21600" y="7200"/>
                    </a:lnTo>
                    <a:lnTo>
                      <a:pt x="21600" y="5849"/>
                    </a:lnTo>
                    <a:lnTo>
                      <a:pt x="20800" y="5400"/>
                    </a:lnTo>
                    <a:lnTo>
                      <a:pt x="20800" y="4950"/>
                    </a:lnTo>
                    <a:lnTo>
                      <a:pt x="17999" y="1800"/>
                    </a:lnTo>
                    <a:lnTo>
                      <a:pt x="17999" y="1350"/>
                    </a:lnTo>
                    <a:lnTo>
                      <a:pt x="17600" y="1350"/>
                    </a:lnTo>
                    <a:lnTo>
                      <a:pt x="17600" y="900"/>
                    </a:lnTo>
                    <a:lnTo>
                      <a:pt x="16799" y="0"/>
                    </a:lnTo>
                    <a:lnTo>
                      <a:pt x="16400" y="0"/>
                    </a:lnTo>
                    <a:lnTo>
                      <a:pt x="14800" y="900"/>
                    </a:lnTo>
                    <a:lnTo>
                      <a:pt x="14399" y="900"/>
                    </a:lnTo>
                    <a:lnTo>
                      <a:pt x="13200" y="2250"/>
                    </a:lnTo>
                    <a:lnTo>
                      <a:pt x="11599" y="3150"/>
                    </a:lnTo>
                    <a:lnTo>
                      <a:pt x="9599" y="8099"/>
                    </a:lnTo>
                    <a:lnTo>
                      <a:pt x="9599" y="8549"/>
                    </a:lnTo>
                    <a:lnTo>
                      <a:pt x="9200" y="8549"/>
                    </a:lnTo>
                    <a:lnTo>
                      <a:pt x="8399" y="8999"/>
                    </a:lnTo>
                    <a:lnTo>
                      <a:pt x="7199" y="10349"/>
                    </a:lnTo>
                    <a:lnTo>
                      <a:pt x="6399" y="10800"/>
                    </a:lnTo>
                    <a:lnTo>
                      <a:pt x="5999" y="10800"/>
                    </a:lnTo>
                    <a:lnTo>
                      <a:pt x="3199" y="13949"/>
                    </a:lnTo>
                    <a:lnTo>
                      <a:pt x="3199" y="14399"/>
                    </a:lnTo>
                    <a:lnTo>
                      <a:pt x="1599" y="18899"/>
                    </a:lnTo>
                    <a:lnTo>
                      <a:pt x="0" y="19799"/>
                    </a:lnTo>
                    <a:lnTo>
                      <a:pt x="399" y="20249"/>
                    </a:lnTo>
                    <a:lnTo>
                      <a:pt x="2799" y="21599"/>
                    </a:lnTo>
                    <a:lnTo>
                      <a:pt x="3199" y="21599"/>
                    </a:lnTo>
                    <a:lnTo>
                      <a:pt x="4399" y="20249"/>
                    </a:lnTo>
                    <a:lnTo>
                      <a:pt x="4799" y="19349"/>
                    </a:lnTo>
                    <a:lnTo>
                      <a:pt x="5600" y="18449"/>
                    </a:lnTo>
                    <a:lnTo>
                      <a:pt x="6399" y="17999"/>
                    </a:lnTo>
                    <a:lnTo>
                      <a:pt x="7599" y="17549"/>
                    </a:lnTo>
                    <a:lnTo>
                      <a:pt x="10800" y="15749"/>
                    </a:lnTo>
                    <a:lnTo>
                      <a:pt x="12400" y="1259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54" name="AutoShape 206"/>
              <p:cNvSpPr>
                <a:spLocks/>
              </p:cNvSpPr>
              <p:nvPr/>
            </p:nvSpPr>
            <p:spPr bwMode="auto">
              <a:xfrm>
                <a:off x="1363997" y="2094139"/>
                <a:ext cx="174129" cy="145756"/>
              </a:xfrm>
              <a:custGeom>
                <a:avLst/>
                <a:gdLst>
                  <a:gd name="T0" fmla="*/ 87065 w 21600"/>
                  <a:gd name="T1" fmla="*/ 72878 h 21600"/>
                  <a:gd name="T2" fmla="*/ 87065 w 21600"/>
                  <a:gd name="T3" fmla="*/ 72878 h 21600"/>
                  <a:gd name="T4" fmla="*/ 87065 w 21600"/>
                  <a:gd name="T5" fmla="*/ 72878 h 21600"/>
                  <a:gd name="T6" fmla="*/ 87065 w 21600"/>
                  <a:gd name="T7" fmla="*/ 7287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359" y="5498"/>
                    </a:moveTo>
                    <a:lnTo>
                      <a:pt x="18359" y="6676"/>
                    </a:lnTo>
                    <a:lnTo>
                      <a:pt x="19079" y="6676"/>
                    </a:lnTo>
                    <a:lnTo>
                      <a:pt x="20159" y="7069"/>
                    </a:lnTo>
                    <a:lnTo>
                      <a:pt x="20879" y="7461"/>
                    </a:lnTo>
                    <a:lnTo>
                      <a:pt x="21599" y="8247"/>
                    </a:lnTo>
                    <a:lnTo>
                      <a:pt x="20519" y="9425"/>
                    </a:lnTo>
                    <a:lnTo>
                      <a:pt x="19439" y="9425"/>
                    </a:lnTo>
                    <a:lnTo>
                      <a:pt x="19079" y="9818"/>
                    </a:lnTo>
                    <a:lnTo>
                      <a:pt x="18359" y="10210"/>
                    </a:lnTo>
                    <a:lnTo>
                      <a:pt x="18359" y="10603"/>
                    </a:lnTo>
                    <a:lnTo>
                      <a:pt x="17999" y="10996"/>
                    </a:lnTo>
                    <a:lnTo>
                      <a:pt x="17639" y="13745"/>
                    </a:lnTo>
                    <a:lnTo>
                      <a:pt x="16920" y="13745"/>
                    </a:lnTo>
                    <a:lnTo>
                      <a:pt x="15479" y="15316"/>
                    </a:lnTo>
                    <a:lnTo>
                      <a:pt x="15479" y="15709"/>
                    </a:lnTo>
                    <a:lnTo>
                      <a:pt x="15119" y="16101"/>
                    </a:lnTo>
                    <a:lnTo>
                      <a:pt x="15119" y="16494"/>
                    </a:lnTo>
                    <a:lnTo>
                      <a:pt x="14759" y="17672"/>
                    </a:lnTo>
                    <a:lnTo>
                      <a:pt x="14759" y="18458"/>
                    </a:lnTo>
                    <a:lnTo>
                      <a:pt x="14039" y="20029"/>
                    </a:lnTo>
                    <a:lnTo>
                      <a:pt x="13319" y="20814"/>
                    </a:lnTo>
                    <a:lnTo>
                      <a:pt x="12599" y="21207"/>
                    </a:lnTo>
                    <a:lnTo>
                      <a:pt x="11879" y="21207"/>
                    </a:lnTo>
                    <a:lnTo>
                      <a:pt x="11519" y="21599"/>
                    </a:lnTo>
                    <a:lnTo>
                      <a:pt x="10800" y="19636"/>
                    </a:lnTo>
                    <a:lnTo>
                      <a:pt x="8999" y="19636"/>
                    </a:lnTo>
                    <a:lnTo>
                      <a:pt x="8999" y="18850"/>
                    </a:lnTo>
                    <a:lnTo>
                      <a:pt x="5400" y="18850"/>
                    </a:lnTo>
                    <a:lnTo>
                      <a:pt x="4679" y="18458"/>
                    </a:lnTo>
                    <a:lnTo>
                      <a:pt x="3599" y="17280"/>
                    </a:lnTo>
                    <a:lnTo>
                      <a:pt x="2160" y="16494"/>
                    </a:lnTo>
                    <a:lnTo>
                      <a:pt x="1080" y="16101"/>
                    </a:lnTo>
                    <a:lnTo>
                      <a:pt x="360" y="15709"/>
                    </a:lnTo>
                    <a:lnTo>
                      <a:pt x="0" y="15316"/>
                    </a:lnTo>
                    <a:lnTo>
                      <a:pt x="0" y="14530"/>
                    </a:lnTo>
                    <a:lnTo>
                      <a:pt x="360" y="14530"/>
                    </a:lnTo>
                    <a:lnTo>
                      <a:pt x="720" y="14138"/>
                    </a:lnTo>
                    <a:lnTo>
                      <a:pt x="360" y="11781"/>
                    </a:lnTo>
                    <a:lnTo>
                      <a:pt x="360" y="10210"/>
                    </a:lnTo>
                    <a:lnTo>
                      <a:pt x="1080" y="8640"/>
                    </a:lnTo>
                    <a:lnTo>
                      <a:pt x="1439" y="8247"/>
                    </a:lnTo>
                    <a:lnTo>
                      <a:pt x="5039" y="8247"/>
                    </a:lnTo>
                    <a:lnTo>
                      <a:pt x="3599" y="9032"/>
                    </a:lnTo>
                    <a:lnTo>
                      <a:pt x="3960" y="9425"/>
                    </a:lnTo>
                    <a:lnTo>
                      <a:pt x="4679" y="9818"/>
                    </a:lnTo>
                    <a:lnTo>
                      <a:pt x="5039" y="10210"/>
                    </a:lnTo>
                    <a:lnTo>
                      <a:pt x="5759" y="10603"/>
                    </a:lnTo>
                    <a:lnTo>
                      <a:pt x="7199" y="9818"/>
                    </a:lnTo>
                    <a:lnTo>
                      <a:pt x="7919" y="8640"/>
                    </a:lnTo>
                    <a:lnTo>
                      <a:pt x="8640" y="8247"/>
                    </a:lnTo>
                    <a:lnTo>
                      <a:pt x="8999" y="7461"/>
                    </a:lnTo>
                    <a:lnTo>
                      <a:pt x="10079" y="7461"/>
                    </a:lnTo>
                    <a:lnTo>
                      <a:pt x="10439" y="7069"/>
                    </a:lnTo>
                    <a:lnTo>
                      <a:pt x="12599" y="5890"/>
                    </a:lnTo>
                    <a:lnTo>
                      <a:pt x="12959" y="5498"/>
                    </a:lnTo>
                    <a:lnTo>
                      <a:pt x="13319" y="5498"/>
                    </a:lnTo>
                    <a:lnTo>
                      <a:pt x="14759" y="2749"/>
                    </a:lnTo>
                    <a:lnTo>
                      <a:pt x="16199" y="785"/>
                    </a:lnTo>
                    <a:lnTo>
                      <a:pt x="20159" y="785"/>
                    </a:lnTo>
                    <a:lnTo>
                      <a:pt x="21599" y="0"/>
                    </a:lnTo>
                    <a:lnTo>
                      <a:pt x="21599" y="392"/>
                    </a:lnTo>
                    <a:lnTo>
                      <a:pt x="20879" y="1178"/>
                    </a:lnTo>
                    <a:lnTo>
                      <a:pt x="20159" y="1570"/>
                    </a:lnTo>
                    <a:lnTo>
                      <a:pt x="19439" y="2356"/>
                    </a:lnTo>
                    <a:lnTo>
                      <a:pt x="18359" y="2749"/>
                    </a:lnTo>
                    <a:lnTo>
                      <a:pt x="18359" y="5498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55" name="AutoShape 207"/>
              <p:cNvSpPr>
                <a:spLocks/>
              </p:cNvSpPr>
              <p:nvPr/>
            </p:nvSpPr>
            <p:spPr bwMode="auto">
              <a:xfrm>
                <a:off x="1544721" y="2123290"/>
                <a:ext cx="118724" cy="127205"/>
              </a:xfrm>
              <a:custGeom>
                <a:avLst/>
                <a:gdLst>
                  <a:gd name="T0" fmla="*/ 59362 w 21600"/>
                  <a:gd name="T1" fmla="*/ 63603 h 21600"/>
                  <a:gd name="T2" fmla="*/ 59362 w 21600"/>
                  <a:gd name="T3" fmla="*/ 63603 h 21600"/>
                  <a:gd name="T4" fmla="*/ 59362 w 21600"/>
                  <a:gd name="T5" fmla="*/ 63603 h 21600"/>
                  <a:gd name="T6" fmla="*/ 59362 w 21600"/>
                  <a:gd name="T7" fmla="*/ 6360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4214" y="19799"/>
                    </a:moveTo>
                    <a:lnTo>
                      <a:pt x="2634" y="20699"/>
                    </a:lnTo>
                    <a:lnTo>
                      <a:pt x="2634" y="20249"/>
                    </a:lnTo>
                    <a:lnTo>
                      <a:pt x="2107" y="19349"/>
                    </a:lnTo>
                    <a:lnTo>
                      <a:pt x="2107" y="16199"/>
                    </a:lnTo>
                    <a:lnTo>
                      <a:pt x="3160" y="14399"/>
                    </a:lnTo>
                    <a:lnTo>
                      <a:pt x="3160" y="13049"/>
                    </a:lnTo>
                    <a:lnTo>
                      <a:pt x="1580" y="11699"/>
                    </a:lnTo>
                    <a:lnTo>
                      <a:pt x="526" y="11699"/>
                    </a:lnTo>
                    <a:lnTo>
                      <a:pt x="0" y="11249"/>
                    </a:lnTo>
                    <a:lnTo>
                      <a:pt x="0" y="10349"/>
                    </a:lnTo>
                    <a:lnTo>
                      <a:pt x="1580" y="7650"/>
                    </a:lnTo>
                    <a:lnTo>
                      <a:pt x="2107" y="7200"/>
                    </a:lnTo>
                    <a:lnTo>
                      <a:pt x="2107" y="4500"/>
                    </a:lnTo>
                    <a:lnTo>
                      <a:pt x="2634" y="4050"/>
                    </a:lnTo>
                    <a:lnTo>
                      <a:pt x="3687" y="3600"/>
                    </a:lnTo>
                    <a:lnTo>
                      <a:pt x="3687" y="4050"/>
                    </a:lnTo>
                    <a:lnTo>
                      <a:pt x="4214" y="4050"/>
                    </a:lnTo>
                    <a:lnTo>
                      <a:pt x="4741" y="3600"/>
                    </a:lnTo>
                    <a:lnTo>
                      <a:pt x="5268" y="3600"/>
                    </a:lnTo>
                    <a:lnTo>
                      <a:pt x="5268" y="2700"/>
                    </a:lnTo>
                    <a:lnTo>
                      <a:pt x="6321" y="1800"/>
                    </a:lnTo>
                    <a:lnTo>
                      <a:pt x="7902" y="900"/>
                    </a:lnTo>
                    <a:lnTo>
                      <a:pt x="8956" y="450"/>
                    </a:lnTo>
                    <a:lnTo>
                      <a:pt x="11063" y="0"/>
                    </a:lnTo>
                    <a:lnTo>
                      <a:pt x="14751" y="0"/>
                    </a:lnTo>
                    <a:lnTo>
                      <a:pt x="17912" y="900"/>
                    </a:lnTo>
                    <a:lnTo>
                      <a:pt x="18439" y="1350"/>
                    </a:lnTo>
                    <a:lnTo>
                      <a:pt x="20019" y="1350"/>
                    </a:lnTo>
                    <a:lnTo>
                      <a:pt x="20019" y="900"/>
                    </a:lnTo>
                    <a:lnTo>
                      <a:pt x="20546" y="900"/>
                    </a:lnTo>
                    <a:lnTo>
                      <a:pt x="21073" y="1350"/>
                    </a:lnTo>
                    <a:lnTo>
                      <a:pt x="21599" y="2250"/>
                    </a:lnTo>
                    <a:lnTo>
                      <a:pt x="21599" y="4050"/>
                    </a:lnTo>
                    <a:lnTo>
                      <a:pt x="19492" y="4950"/>
                    </a:lnTo>
                    <a:lnTo>
                      <a:pt x="17912" y="4950"/>
                    </a:lnTo>
                    <a:lnTo>
                      <a:pt x="17385" y="4500"/>
                    </a:lnTo>
                    <a:lnTo>
                      <a:pt x="16858" y="3600"/>
                    </a:lnTo>
                    <a:lnTo>
                      <a:pt x="15278" y="2250"/>
                    </a:lnTo>
                    <a:lnTo>
                      <a:pt x="14224" y="1800"/>
                    </a:lnTo>
                    <a:lnTo>
                      <a:pt x="13170" y="1800"/>
                    </a:lnTo>
                    <a:lnTo>
                      <a:pt x="12117" y="1350"/>
                    </a:lnTo>
                    <a:lnTo>
                      <a:pt x="10536" y="1800"/>
                    </a:lnTo>
                    <a:lnTo>
                      <a:pt x="9482" y="2250"/>
                    </a:lnTo>
                    <a:lnTo>
                      <a:pt x="7902" y="3150"/>
                    </a:lnTo>
                    <a:lnTo>
                      <a:pt x="6848" y="3600"/>
                    </a:lnTo>
                    <a:lnTo>
                      <a:pt x="6321" y="4050"/>
                    </a:lnTo>
                    <a:lnTo>
                      <a:pt x="5795" y="4950"/>
                    </a:lnTo>
                    <a:lnTo>
                      <a:pt x="5795" y="6749"/>
                    </a:lnTo>
                    <a:lnTo>
                      <a:pt x="5268" y="7650"/>
                    </a:lnTo>
                    <a:lnTo>
                      <a:pt x="5268" y="8549"/>
                    </a:lnTo>
                    <a:lnTo>
                      <a:pt x="6321" y="8549"/>
                    </a:lnTo>
                    <a:lnTo>
                      <a:pt x="7375" y="8099"/>
                    </a:lnTo>
                    <a:lnTo>
                      <a:pt x="10536" y="8099"/>
                    </a:lnTo>
                    <a:lnTo>
                      <a:pt x="11590" y="7200"/>
                    </a:lnTo>
                    <a:lnTo>
                      <a:pt x="11590" y="6749"/>
                    </a:lnTo>
                    <a:lnTo>
                      <a:pt x="12643" y="6299"/>
                    </a:lnTo>
                    <a:lnTo>
                      <a:pt x="14224" y="6299"/>
                    </a:lnTo>
                    <a:lnTo>
                      <a:pt x="14224" y="8099"/>
                    </a:lnTo>
                    <a:lnTo>
                      <a:pt x="13697" y="8549"/>
                    </a:lnTo>
                    <a:lnTo>
                      <a:pt x="13170" y="8549"/>
                    </a:lnTo>
                    <a:lnTo>
                      <a:pt x="12117" y="8999"/>
                    </a:lnTo>
                    <a:lnTo>
                      <a:pt x="11063" y="8999"/>
                    </a:lnTo>
                    <a:lnTo>
                      <a:pt x="10009" y="9449"/>
                    </a:lnTo>
                    <a:lnTo>
                      <a:pt x="9482" y="9899"/>
                    </a:lnTo>
                    <a:lnTo>
                      <a:pt x="8429" y="9899"/>
                    </a:lnTo>
                    <a:lnTo>
                      <a:pt x="8429" y="10349"/>
                    </a:lnTo>
                    <a:lnTo>
                      <a:pt x="7902" y="10800"/>
                    </a:lnTo>
                    <a:lnTo>
                      <a:pt x="8429" y="11249"/>
                    </a:lnTo>
                    <a:lnTo>
                      <a:pt x="10536" y="12149"/>
                    </a:lnTo>
                    <a:lnTo>
                      <a:pt x="12117" y="14849"/>
                    </a:lnTo>
                    <a:lnTo>
                      <a:pt x="12117" y="15749"/>
                    </a:lnTo>
                    <a:lnTo>
                      <a:pt x="15278" y="17099"/>
                    </a:lnTo>
                    <a:lnTo>
                      <a:pt x="16331" y="20249"/>
                    </a:lnTo>
                    <a:lnTo>
                      <a:pt x="12117" y="20699"/>
                    </a:lnTo>
                    <a:lnTo>
                      <a:pt x="10009" y="21599"/>
                    </a:lnTo>
                    <a:lnTo>
                      <a:pt x="8956" y="17999"/>
                    </a:lnTo>
                    <a:lnTo>
                      <a:pt x="8956" y="14399"/>
                    </a:lnTo>
                    <a:lnTo>
                      <a:pt x="7375" y="13049"/>
                    </a:lnTo>
                    <a:lnTo>
                      <a:pt x="6321" y="13049"/>
                    </a:lnTo>
                    <a:lnTo>
                      <a:pt x="6321" y="17549"/>
                    </a:lnTo>
                    <a:lnTo>
                      <a:pt x="4214" y="19799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56" name="AutoShape 208"/>
              <p:cNvSpPr>
                <a:spLocks/>
              </p:cNvSpPr>
              <p:nvPr/>
            </p:nvSpPr>
            <p:spPr bwMode="auto">
              <a:xfrm>
                <a:off x="1098849" y="2067638"/>
                <a:ext cx="197873" cy="196107"/>
              </a:xfrm>
              <a:custGeom>
                <a:avLst/>
                <a:gdLst>
                  <a:gd name="T0" fmla="*/ 98937 w 21600"/>
                  <a:gd name="T1" fmla="*/ 98054 h 21600"/>
                  <a:gd name="T2" fmla="*/ 98937 w 21600"/>
                  <a:gd name="T3" fmla="*/ 98054 h 21600"/>
                  <a:gd name="T4" fmla="*/ 98937 w 21600"/>
                  <a:gd name="T5" fmla="*/ 98054 h 21600"/>
                  <a:gd name="T6" fmla="*/ 98937 w 21600"/>
                  <a:gd name="T7" fmla="*/ 9805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317" y="291"/>
                    </a:lnTo>
                    <a:lnTo>
                      <a:pt x="635" y="291"/>
                    </a:lnTo>
                    <a:lnTo>
                      <a:pt x="1270" y="583"/>
                    </a:lnTo>
                    <a:lnTo>
                      <a:pt x="1905" y="583"/>
                    </a:lnTo>
                    <a:lnTo>
                      <a:pt x="2858" y="291"/>
                    </a:lnTo>
                    <a:lnTo>
                      <a:pt x="3176" y="291"/>
                    </a:lnTo>
                    <a:lnTo>
                      <a:pt x="3811" y="0"/>
                    </a:lnTo>
                    <a:lnTo>
                      <a:pt x="5082" y="583"/>
                    </a:lnTo>
                    <a:lnTo>
                      <a:pt x="5717" y="1167"/>
                    </a:lnTo>
                    <a:lnTo>
                      <a:pt x="6035" y="2043"/>
                    </a:lnTo>
                    <a:lnTo>
                      <a:pt x="6670" y="2627"/>
                    </a:lnTo>
                    <a:lnTo>
                      <a:pt x="6670" y="2918"/>
                    </a:lnTo>
                    <a:lnTo>
                      <a:pt x="10482" y="6129"/>
                    </a:lnTo>
                    <a:lnTo>
                      <a:pt x="10800" y="5837"/>
                    </a:lnTo>
                    <a:lnTo>
                      <a:pt x="11435" y="6129"/>
                    </a:lnTo>
                    <a:lnTo>
                      <a:pt x="13023" y="7297"/>
                    </a:lnTo>
                    <a:lnTo>
                      <a:pt x="14611" y="8756"/>
                    </a:lnTo>
                    <a:lnTo>
                      <a:pt x="16517" y="9924"/>
                    </a:lnTo>
                    <a:lnTo>
                      <a:pt x="17470" y="10800"/>
                    </a:lnTo>
                    <a:lnTo>
                      <a:pt x="16835" y="10800"/>
                    </a:lnTo>
                    <a:lnTo>
                      <a:pt x="16517" y="11091"/>
                    </a:lnTo>
                    <a:lnTo>
                      <a:pt x="16199" y="11091"/>
                    </a:lnTo>
                    <a:lnTo>
                      <a:pt x="16517" y="11383"/>
                    </a:lnTo>
                    <a:lnTo>
                      <a:pt x="16835" y="11967"/>
                    </a:lnTo>
                    <a:lnTo>
                      <a:pt x="18105" y="12843"/>
                    </a:lnTo>
                    <a:lnTo>
                      <a:pt x="18105" y="14594"/>
                    </a:lnTo>
                    <a:lnTo>
                      <a:pt x="20011" y="14594"/>
                    </a:lnTo>
                    <a:lnTo>
                      <a:pt x="20647" y="15178"/>
                    </a:lnTo>
                    <a:lnTo>
                      <a:pt x="21599" y="16929"/>
                    </a:lnTo>
                    <a:lnTo>
                      <a:pt x="21282" y="16929"/>
                    </a:lnTo>
                    <a:lnTo>
                      <a:pt x="21282" y="18097"/>
                    </a:lnTo>
                    <a:lnTo>
                      <a:pt x="21599" y="18681"/>
                    </a:lnTo>
                    <a:lnTo>
                      <a:pt x="21599" y="20432"/>
                    </a:lnTo>
                    <a:lnTo>
                      <a:pt x="21282" y="21016"/>
                    </a:lnTo>
                    <a:lnTo>
                      <a:pt x="20964" y="21308"/>
                    </a:lnTo>
                    <a:lnTo>
                      <a:pt x="20329" y="21599"/>
                    </a:lnTo>
                    <a:lnTo>
                      <a:pt x="19376" y="21599"/>
                    </a:lnTo>
                    <a:lnTo>
                      <a:pt x="16199" y="20724"/>
                    </a:lnTo>
                    <a:lnTo>
                      <a:pt x="15882" y="20140"/>
                    </a:lnTo>
                    <a:lnTo>
                      <a:pt x="14611" y="18681"/>
                    </a:lnTo>
                    <a:lnTo>
                      <a:pt x="13023" y="16929"/>
                    </a:lnTo>
                    <a:lnTo>
                      <a:pt x="9847" y="12843"/>
                    </a:lnTo>
                    <a:lnTo>
                      <a:pt x="8894" y="11383"/>
                    </a:lnTo>
                    <a:lnTo>
                      <a:pt x="8258" y="9924"/>
                    </a:lnTo>
                    <a:lnTo>
                      <a:pt x="6988" y="9048"/>
                    </a:lnTo>
                    <a:lnTo>
                      <a:pt x="6988" y="8756"/>
                    </a:lnTo>
                    <a:lnTo>
                      <a:pt x="6670" y="8464"/>
                    </a:lnTo>
                    <a:lnTo>
                      <a:pt x="6035" y="7297"/>
                    </a:lnTo>
                    <a:lnTo>
                      <a:pt x="5400" y="6713"/>
                    </a:lnTo>
                    <a:lnTo>
                      <a:pt x="5082" y="6129"/>
                    </a:lnTo>
                    <a:lnTo>
                      <a:pt x="2223" y="2627"/>
                    </a:lnTo>
                    <a:lnTo>
                      <a:pt x="1905" y="2335"/>
                    </a:lnTo>
                    <a:lnTo>
                      <a:pt x="1270" y="2043"/>
                    </a:lnTo>
                    <a:lnTo>
                      <a:pt x="0" y="87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57" name="AutoShape 209"/>
              <p:cNvSpPr>
                <a:spLocks/>
              </p:cNvSpPr>
              <p:nvPr/>
            </p:nvSpPr>
            <p:spPr bwMode="auto">
              <a:xfrm>
                <a:off x="1291444" y="2269044"/>
                <a:ext cx="168852" cy="42403"/>
              </a:xfrm>
              <a:custGeom>
                <a:avLst/>
                <a:gdLst>
                  <a:gd name="T0" fmla="*/ 84426 w 21600"/>
                  <a:gd name="T1" fmla="*/ 21202 h 21600"/>
                  <a:gd name="T2" fmla="*/ 84426 w 21600"/>
                  <a:gd name="T3" fmla="*/ 21202 h 21600"/>
                  <a:gd name="T4" fmla="*/ 84426 w 21600"/>
                  <a:gd name="T5" fmla="*/ 21202 h 21600"/>
                  <a:gd name="T6" fmla="*/ 84426 w 21600"/>
                  <a:gd name="T7" fmla="*/ 2120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9310" y="14850"/>
                    </a:moveTo>
                    <a:lnTo>
                      <a:pt x="4096" y="14850"/>
                    </a:lnTo>
                    <a:lnTo>
                      <a:pt x="0" y="6750"/>
                    </a:lnTo>
                    <a:lnTo>
                      <a:pt x="372" y="2699"/>
                    </a:lnTo>
                    <a:lnTo>
                      <a:pt x="1862" y="0"/>
                    </a:lnTo>
                    <a:lnTo>
                      <a:pt x="4841" y="0"/>
                    </a:lnTo>
                    <a:lnTo>
                      <a:pt x="10427" y="5399"/>
                    </a:lnTo>
                    <a:lnTo>
                      <a:pt x="10800" y="5399"/>
                    </a:lnTo>
                    <a:lnTo>
                      <a:pt x="11544" y="4050"/>
                    </a:lnTo>
                    <a:lnTo>
                      <a:pt x="14896" y="4050"/>
                    </a:lnTo>
                    <a:lnTo>
                      <a:pt x="15641" y="5399"/>
                    </a:lnTo>
                    <a:lnTo>
                      <a:pt x="16758" y="8100"/>
                    </a:lnTo>
                    <a:lnTo>
                      <a:pt x="20110" y="12150"/>
                    </a:lnTo>
                    <a:lnTo>
                      <a:pt x="20482" y="13500"/>
                    </a:lnTo>
                    <a:lnTo>
                      <a:pt x="20855" y="13500"/>
                    </a:lnTo>
                    <a:lnTo>
                      <a:pt x="21227" y="14850"/>
                    </a:lnTo>
                    <a:lnTo>
                      <a:pt x="21227" y="16200"/>
                    </a:lnTo>
                    <a:lnTo>
                      <a:pt x="21599" y="18900"/>
                    </a:lnTo>
                    <a:lnTo>
                      <a:pt x="21227" y="20250"/>
                    </a:lnTo>
                    <a:lnTo>
                      <a:pt x="21227" y="21600"/>
                    </a:lnTo>
                    <a:lnTo>
                      <a:pt x="18620" y="21600"/>
                    </a:lnTo>
                    <a:lnTo>
                      <a:pt x="16386" y="20250"/>
                    </a:lnTo>
                    <a:lnTo>
                      <a:pt x="14151" y="20250"/>
                    </a:lnTo>
                    <a:lnTo>
                      <a:pt x="13406" y="18900"/>
                    </a:lnTo>
                    <a:lnTo>
                      <a:pt x="9310" y="1485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58" name="AutoShape 210"/>
              <p:cNvSpPr>
                <a:spLocks/>
              </p:cNvSpPr>
              <p:nvPr/>
            </p:nvSpPr>
            <p:spPr bwMode="auto">
              <a:xfrm>
                <a:off x="246680" y="1084459"/>
                <a:ext cx="755809" cy="328611"/>
              </a:xfrm>
              <a:custGeom>
                <a:avLst/>
                <a:gdLst>
                  <a:gd name="T0" fmla="*/ 377905 w 21228"/>
                  <a:gd name="T1" fmla="*/ 164306 h 21600"/>
                  <a:gd name="T2" fmla="*/ 377905 w 21228"/>
                  <a:gd name="T3" fmla="*/ 164306 h 21600"/>
                  <a:gd name="T4" fmla="*/ 377905 w 21228"/>
                  <a:gd name="T5" fmla="*/ 164306 h 21600"/>
                  <a:gd name="T6" fmla="*/ 377905 w 21228"/>
                  <a:gd name="T7" fmla="*/ 16430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228" h="21600">
                    <a:moveTo>
                      <a:pt x="977" y="9884"/>
                    </a:moveTo>
                    <a:lnTo>
                      <a:pt x="601" y="8237"/>
                    </a:lnTo>
                    <a:lnTo>
                      <a:pt x="0" y="7138"/>
                    </a:lnTo>
                    <a:lnTo>
                      <a:pt x="977" y="6223"/>
                    </a:lnTo>
                    <a:lnTo>
                      <a:pt x="1503" y="4942"/>
                    </a:lnTo>
                    <a:lnTo>
                      <a:pt x="2180" y="5857"/>
                    </a:lnTo>
                    <a:lnTo>
                      <a:pt x="4285" y="4393"/>
                    </a:lnTo>
                    <a:lnTo>
                      <a:pt x="5262" y="4942"/>
                    </a:lnTo>
                    <a:lnTo>
                      <a:pt x="6615" y="4942"/>
                    </a:lnTo>
                    <a:lnTo>
                      <a:pt x="7217" y="4393"/>
                    </a:lnTo>
                    <a:lnTo>
                      <a:pt x="7818" y="2196"/>
                    </a:lnTo>
                    <a:lnTo>
                      <a:pt x="9021" y="2196"/>
                    </a:lnTo>
                    <a:lnTo>
                      <a:pt x="9773" y="0"/>
                    </a:lnTo>
                    <a:lnTo>
                      <a:pt x="10901" y="0"/>
                    </a:lnTo>
                    <a:lnTo>
                      <a:pt x="12404" y="1464"/>
                    </a:lnTo>
                    <a:lnTo>
                      <a:pt x="13908" y="1464"/>
                    </a:lnTo>
                    <a:lnTo>
                      <a:pt x="14735" y="0"/>
                    </a:lnTo>
                    <a:lnTo>
                      <a:pt x="15186" y="0"/>
                    </a:lnTo>
                    <a:lnTo>
                      <a:pt x="15336" y="1830"/>
                    </a:lnTo>
                    <a:lnTo>
                      <a:pt x="16915" y="4393"/>
                    </a:lnTo>
                    <a:lnTo>
                      <a:pt x="18343" y="5125"/>
                    </a:lnTo>
                    <a:lnTo>
                      <a:pt x="19997" y="6040"/>
                    </a:lnTo>
                    <a:lnTo>
                      <a:pt x="20975" y="6040"/>
                    </a:lnTo>
                    <a:cubicBezTo>
                      <a:pt x="21600" y="6328"/>
                      <a:pt x="20874" y="7138"/>
                      <a:pt x="20824" y="7688"/>
                    </a:cubicBezTo>
                    <a:lnTo>
                      <a:pt x="20749" y="9335"/>
                    </a:lnTo>
                    <a:lnTo>
                      <a:pt x="20448" y="10067"/>
                    </a:lnTo>
                    <a:lnTo>
                      <a:pt x="19772" y="9152"/>
                    </a:lnTo>
                    <a:lnTo>
                      <a:pt x="19546" y="10067"/>
                    </a:lnTo>
                    <a:cubicBezTo>
                      <a:pt x="19626" y="11226"/>
                      <a:pt x="19469" y="11166"/>
                      <a:pt x="19697" y="11166"/>
                    </a:cubicBezTo>
                    <a:lnTo>
                      <a:pt x="19621" y="12264"/>
                    </a:lnTo>
                    <a:lnTo>
                      <a:pt x="18870" y="12264"/>
                    </a:lnTo>
                    <a:lnTo>
                      <a:pt x="18870" y="13362"/>
                    </a:lnTo>
                    <a:lnTo>
                      <a:pt x="19246" y="15742"/>
                    </a:lnTo>
                    <a:lnTo>
                      <a:pt x="19170" y="17572"/>
                    </a:lnTo>
                    <a:lnTo>
                      <a:pt x="17592" y="19586"/>
                    </a:lnTo>
                    <a:lnTo>
                      <a:pt x="16614" y="20501"/>
                    </a:lnTo>
                    <a:lnTo>
                      <a:pt x="16238" y="21599"/>
                    </a:lnTo>
                    <a:lnTo>
                      <a:pt x="15712" y="21599"/>
                    </a:lnTo>
                    <a:lnTo>
                      <a:pt x="15261" y="21050"/>
                    </a:lnTo>
                    <a:lnTo>
                      <a:pt x="15487" y="18671"/>
                    </a:lnTo>
                    <a:cubicBezTo>
                      <a:pt x="16183" y="17352"/>
                      <a:pt x="15877" y="17389"/>
                      <a:pt x="16238" y="17389"/>
                    </a:cubicBezTo>
                    <a:lnTo>
                      <a:pt x="15712" y="15376"/>
                    </a:lnTo>
                    <a:cubicBezTo>
                      <a:pt x="15313" y="14987"/>
                      <a:pt x="15471" y="15010"/>
                      <a:pt x="15261" y="15010"/>
                    </a:cubicBezTo>
                    <a:lnTo>
                      <a:pt x="14509" y="15193"/>
                    </a:lnTo>
                    <a:lnTo>
                      <a:pt x="12855" y="15193"/>
                    </a:lnTo>
                    <a:cubicBezTo>
                      <a:pt x="11327" y="15379"/>
                      <a:pt x="11853" y="15376"/>
                      <a:pt x="11276" y="15376"/>
                    </a:cubicBezTo>
                    <a:lnTo>
                      <a:pt x="9472" y="14277"/>
                    </a:lnTo>
                    <a:lnTo>
                      <a:pt x="8269" y="12996"/>
                    </a:lnTo>
                    <a:lnTo>
                      <a:pt x="8044" y="12996"/>
                    </a:lnTo>
                    <a:lnTo>
                      <a:pt x="7517" y="10800"/>
                    </a:lnTo>
                    <a:lnTo>
                      <a:pt x="7292" y="10433"/>
                    </a:lnTo>
                    <a:lnTo>
                      <a:pt x="6766" y="11715"/>
                    </a:lnTo>
                    <a:cubicBezTo>
                      <a:pt x="6282" y="13089"/>
                      <a:pt x="6315" y="12434"/>
                      <a:pt x="6315" y="13362"/>
                    </a:cubicBezTo>
                    <a:lnTo>
                      <a:pt x="6164" y="13728"/>
                    </a:lnTo>
                    <a:lnTo>
                      <a:pt x="5864" y="13362"/>
                    </a:lnTo>
                    <a:lnTo>
                      <a:pt x="5488" y="14277"/>
                    </a:lnTo>
                    <a:lnTo>
                      <a:pt x="5563" y="16108"/>
                    </a:lnTo>
                    <a:lnTo>
                      <a:pt x="5563" y="17023"/>
                    </a:lnTo>
                    <a:lnTo>
                      <a:pt x="4510" y="17389"/>
                    </a:lnTo>
                    <a:lnTo>
                      <a:pt x="3984" y="17389"/>
                    </a:lnTo>
                    <a:lnTo>
                      <a:pt x="1707" y="17455"/>
                    </a:lnTo>
                    <a:cubicBezTo>
                      <a:pt x="1362" y="17384"/>
                      <a:pt x="1099" y="15605"/>
                      <a:pt x="1166" y="15134"/>
                    </a:cubicBezTo>
                    <a:cubicBezTo>
                      <a:pt x="1233" y="14662"/>
                      <a:pt x="1554" y="14282"/>
                      <a:pt x="2111" y="14628"/>
                    </a:cubicBezTo>
                    <a:cubicBezTo>
                      <a:pt x="2485" y="14189"/>
                      <a:pt x="2749" y="13196"/>
                      <a:pt x="2608" y="12502"/>
                    </a:cubicBezTo>
                    <a:cubicBezTo>
                      <a:pt x="2467" y="11808"/>
                      <a:pt x="1669" y="10903"/>
                      <a:pt x="1264" y="10466"/>
                    </a:cubicBezTo>
                    <a:lnTo>
                      <a:pt x="977" y="9884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sz="2400"/>
              </a:p>
            </p:txBody>
          </p:sp>
          <p:sp>
            <p:nvSpPr>
              <p:cNvPr id="59" name="AutoShape 211"/>
              <p:cNvSpPr>
                <a:spLocks/>
              </p:cNvSpPr>
              <p:nvPr/>
            </p:nvSpPr>
            <p:spPr bwMode="auto">
              <a:xfrm>
                <a:off x="973530" y="1145411"/>
                <a:ext cx="633191" cy="235858"/>
              </a:xfrm>
              <a:custGeom>
                <a:avLst/>
                <a:gdLst>
                  <a:gd name="T0" fmla="*/ 316596 w 21600"/>
                  <a:gd name="T1" fmla="*/ 117929 h 21600"/>
                  <a:gd name="T2" fmla="*/ 316596 w 21600"/>
                  <a:gd name="T3" fmla="*/ 117929 h 21600"/>
                  <a:gd name="T4" fmla="*/ 316596 w 21600"/>
                  <a:gd name="T5" fmla="*/ 117929 h 21600"/>
                  <a:gd name="T6" fmla="*/ 316596 w 21600"/>
                  <a:gd name="T7" fmla="*/ 11792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5" y="3972"/>
                    </a:moveTo>
                    <a:lnTo>
                      <a:pt x="1337" y="2482"/>
                    </a:lnTo>
                    <a:lnTo>
                      <a:pt x="1337" y="2234"/>
                    </a:lnTo>
                    <a:lnTo>
                      <a:pt x="1645" y="1489"/>
                    </a:lnTo>
                    <a:lnTo>
                      <a:pt x="1851" y="1241"/>
                    </a:lnTo>
                    <a:lnTo>
                      <a:pt x="2057" y="1241"/>
                    </a:lnTo>
                    <a:lnTo>
                      <a:pt x="2880" y="1737"/>
                    </a:lnTo>
                    <a:lnTo>
                      <a:pt x="3497" y="1737"/>
                    </a:lnTo>
                    <a:lnTo>
                      <a:pt x="4011" y="2234"/>
                    </a:lnTo>
                    <a:lnTo>
                      <a:pt x="4525" y="2979"/>
                    </a:lnTo>
                    <a:lnTo>
                      <a:pt x="5451" y="5213"/>
                    </a:lnTo>
                    <a:lnTo>
                      <a:pt x="5554" y="4965"/>
                    </a:lnTo>
                    <a:lnTo>
                      <a:pt x="5759" y="4965"/>
                    </a:lnTo>
                    <a:lnTo>
                      <a:pt x="5862" y="4468"/>
                    </a:lnTo>
                    <a:lnTo>
                      <a:pt x="6068" y="4220"/>
                    </a:lnTo>
                    <a:lnTo>
                      <a:pt x="6171" y="3475"/>
                    </a:lnTo>
                    <a:lnTo>
                      <a:pt x="6171" y="2731"/>
                    </a:lnTo>
                    <a:lnTo>
                      <a:pt x="6274" y="2482"/>
                    </a:lnTo>
                    <a:lnTo>
                      <a:pt x="6479" y="2234"/>
                    </a:lnTo>
                    <a:lnTo>
                      <a:pt x="6788" y="2234"/>
                    </a:lnTo>
                    <a:lnTo>
                      <a:pt x="7405" y="744"/>
                    </a:lnTo>
                    <a:lnTo>
                      <a:pt x="7919" y="0"/>
                    </a:lnTo>
                    <a:lnTo>
                      <a:pt x="8537" y="0"/>
                    </a:lnTo>
                    <a:lnTo>
                      <a:pt x="9154" y="496"/>
                    </a:lnTo>
                    <a:lnTo>
                      <a:pt x="9771" y="496"/>
                    </a:lnTo>
                    <a:lnTo>
                      <a:pt x="10285" y="248"/>
                    </a:lnTo>
                    <a:lnTo>
                      <a:pt x="11108" y="496"/>
                    </a:lnTo>
                    <a:lnTo>
                      <a:pt x="12034" y="1489"/>
                    </a:lnTo>
                    <a:lnTo>
                      <a:pt x="13062" y="2979"/>
                    </a:lnTo>
                    <a:lnTo>
                      <a:pt x="13165" y="2979"/>
                    </a:lnTo>
                    <a:lnTo>
                      <a:pt x="13474" y="3227"/>
                    </a:lnTo>
                    <a:lnTo>
                      <a:pt x="14091" y="3227"/>
                    </a:lnTo>
                    <a:lnTo>
                      <a:pt x="15017" y="2731"/>
                    </a:lnTo>
                    <a:lnTo>
                      <a:pt x="15634" y="2234"/>
                    </a:lnTo>
                    <a:lnTo>
                      <a:pt x="16045" y="1737"/>
                    </a:lnTo>
                    <a:lnTo>
                      <a:pt x="16354" y="1241"/>
                    </a:lnTo>
                    <a:lnTo>
                      <a:pt x="16457" y="744"/>
                    </a:lnTo>
                    <a:lnTo>
                      <a:pt x="16559" y="496"/>
                    </a:lnTo>
                    <a:lnTo>
                      <a:pt x="16559" y="248"/>
                    </a:lnTo>
                    <a:lnTo>
                      <a:pt x="16971" y="248"/>
                    </a:lnTo>
                    <a:lnTo>
                      <a:pt x="17588" y="744"/>
                    </a:lnTo>
                    <a:lnTo>
                      <a:pt x="18308" y="1737"/>
                    </a:lnTo>
                    <a:lnTo>
                      <a:pt x="19440" y="2731"/>
                    </a:lnTo>
                    <a:lnTo>
                      <a:pt x="19131" y="7448"/>
                    </a:lnTo>
                    <a:lnTo>
                      <a:pt x="20777" y="7448"/>
                    </a:lnTo>
                    <a:lnTo>
                      <a:pt x="21394" y="8193"/>
                    </a:lnTo>
                    <a:lnTo>
                      <a:pt x="21497" y="8441"/>
                    </a:lnTo>
                    <a:lnTo>
                      <a:pt x="21599" y="8937"/>
                    </a:lnTo>
                    <a:lnTo>
                      <a:pt x="21599" y="9434"/>
                    </a:lnTo>
                    <a:lnTo>
                      <a:pt x="21291" y="9682"/>
                    </a:lnTo>
                    <a:lnTo>
                      <a:pt x="21085" y="10179"/>
                    </a:lnTo>
                    <a:lnTo>
                      <a:pt x="20468" y="10675"/>
                    </a:lnTo>
                    <a:lnTo>
                      <a:pt x="20057" y="10924"/>
                    </a:lnTo>
                    <a:lnTo>
                      <a:pt x="19645" y="10924"/>
                    </a:lnTo>
                    <a:lnTo>
                      <a:pt x="18822" y="11917"/>
                    </a:lnTo>
                    <a:lnTo>
                      <a:pt x="18514" y="12413"/>
                    </a:lnTo>
                    <a:lnTo>
                      <a:pt x="18514" y="13158"/>
                    </a:lnTo>
                    <a:lnTo>
                      <a:pt x="18411" y="13903"/>
                    </a:lnTo>
                    <a:lnTo>
                      <a:pt x="18411" y="14400"/>
                    </a:lnTo>
                    <a:lnTo>
                      <a:pt x="18205" y="14896"/>
                    </a:lnTo>
                    <a:lnTo>
                      <a:pt x="17999" y="15641"/>
                    </a:lnTo>
                    <a:lnTo>
                      <a:pt x="17691" y="15889"/>
                    </a:lnTo>
                    <a:lnTo>
                      <a:pt x="17382" y="16386"/>
                    </a:lnTo>
                    <a:lnTo>
                      <a:pt x="16559" y="16882"/>
                    </a:lnTo>
                    <a:lnTo>
                      <a:pt x="15531" y="17379"/>
                    </a:lnTo>
                    <a:lnTo>
                      <a:pt x="14399" y="17875"/>
                    </a:lnTo>
                    <a:lnTo>
                      <a:pt x="13474" y="18372"/>
                    </a:lnTo>
                    <a:lnTo>
                      <a:pt x="12240" y="19117"/>
                    </a:lnTo>
                    <a:lnTo>
                      <a:pt x="11931" y="19613"/>
                    </a:lnTo>
                    <a:lnTo>
                      <a:pt x="11211" y="20606"/>
                    </a:lnTo>
                    <a:lnTo>
                      <a:pt x="10491" y="21351"/>
                    </a:lnTo>
                    <a:lnTo>
                      <a:pt x="9565" y="21599"/>
                    </a:lnTo>
                    <a:lnTo>
                      <a:pt x="9051" y="21351"/>
                    </a:lnTo>
                    <a:lnTo>
                      <a:pt x="8742" y="20606"/>
                    </a:lnTo>
                    <a:lnTo>
                      <a:pt x="8331" y="20110"/>
                    </a:lnTo>
                    <a:lnTo>
                      <a:pt x="8022" y="19862"/>
                    </a:lnTo>
                    <a:lnTo>
                      <a:pt x="7405" y="19862"/>
                    </a:lnTo>
                    <a:lnTo>
                      <a:pt x="6788" y="20110"/>
                    </a:lnTo>
                    <a:lnTo>
                      <a:pt x="5245" y="20110"/>
                    </a:lnTo>
                    <a:lnTo>
                      <a:pt x="4525" y="19862"/>
                    </a:lnTo>
                    <a:lnTo>
                      <a:pt x="4114" y="19365"/>
                    </a:lnTo>
                    <a:lnTo>
                      <a:pt x="3908" y="18372"/>
                    </a:lnTo>
                    <a:lnTo>
                      <a:pt x="3908" y="16634"/>
                    </a:lnTo>
                    <a:lnTo>
                      <a:pt x="3702" y="14896"/>
                    </a:lnTo>
                    <a:lnTo>
                      <a:pt x="3394" y="13406"/>
                    </a:lnTo>
                    <a:lnTo>
                      <a:pt x="2880" y="12413"/>
                    </a:lnTo>
                    <a:lnTo>
                      <a:pt x="2262" y="11668"/>
                    </a:lnTo>
                    <a:lnTo>
                      <a:pt x="1542" y="10924"/>
                    </a:lnTo>
                    <a:lnTo>
                      <a:pt x="822" y="9682"/>
                    </a:lnTo>
                    <a:lnTo>
                      <a:pt x="308" y="8193"/>
                    </a:lnTo>
                    <a:lnTo>
                      <a:pt x="0" y="6206"/>
                    </a:lnTo>
                    <a:lnTo>
                      <a:pt x="205" y="3972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</p:grpSp>
        <p:grpSp>
          <p:nvGrpSpPr>
            <p:cNvPr id="12" name="Group 212"/>
            <p:cNvGrpSpPr>
              <a:grpSpLocks/>
            </p:cNvGrpSpPr>
            <p:nvPr/>
          </p:nvGrpSpPr>
          <p:grpSpPr bwMode="auto">
            <a:xfrm>
              <a:off x="5064138" y="2289671"/>
              <a:ext cx="1086965" cy="1028232"/>
              <a:chOff x="0" y="0"/>
              <a:chExt cx="1086964" cy="1028231"/>
            </a:xfrm>
            <a:grpFill/>
          </p:grpSpPr>
          <p:sp>
            <p:nvSpPr>
              <p:cNvPr id="13" name="AutoShape 213"/>
              <p:cNvSpPr>
                <a:spLocks/>
              </p:cNvSpPr>
              <p:nvPr/>
            </p:nvSpPr>
            <p:spPr bwMode="auto">
              <a:xfrm>
                <a:off x="569864" y="779123"/>
                <a:ext cx="84425" cy="74203"/>
              </a:xfrm>
              <a:custGeom>
                <a:avLst/>
                <a:gdLst>
                  <a:gd name="T0" fmla="*/ 42213 w 21600"/>
                  <a:gd name="T1" fmla="*/ 37102 h 21600"/>
                  <a:gd name="T2" fmla="*/ 42213 w 21600"/>
                  <a:gd name="T3" fmla="*/ 37102 h 21600"/>
                  <a:gd name="T4" fmla="*/ 42213 w 21600"/>
                  <a:gd name="T5" fmla="*/ 37102 h 21600"/>
                  <a:gd name="T6" fmla="*/ 42213 w 21600"/>
                  <a:gd name="T7" fmla="*/ 3710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3724" y="771"/>
                    </a:moveTo>
                    <a:lnTo>
                      <a:pt x="2234" y="771"/>
                    </a:lnTo>
                    <a:lnTo>
                      <a:pt x="0" y="3085"/>
                    </a:lnTo>
                    <a:lnTo>
                      <a:pt x="0" y="5399"/>
                    </a:lnTo>
                    <a:lnTo>
                      <a:pt x="2234" y="11571"/>
                    </a:lnTo>
                    <a:lnTo>
                      <a:pt x="2979" y="12342"/>
                    </a:lnTo>
                    <a:lnTo>
                      <a:pt x="3724" y="13885"/>
                    </a:lnTo>
                    <a:lnTo>
                      <a:pt x="5213" y="15428"/>
                    </a:lnTo>
                    <a:lnTo>
                      <a:pt x="5213" y="16971"/>
                    </a:lnTo>
                    <a:lnTo>
                      <a:pt x="6703" y="17742"/>
                    </a:lnTo>
                    <a:lnTo>
                      <a:pt x="8193" y="19285"/>
                    </a:lnTo>
                    <a:lnTo>
                      <a:pt x="9682" y="20057"/>
                    </a:lnTo>
                    <a:lnTo>
                      <a:pt x="11917" y="20828"/>
                    </a:lnTo>
                    <a:lnTo>
                      <a:pt x="13406" y="21600"/>
                    </a:lnTo>
                    <a:lnTo>
                      <a:pt x="14896" y="20828"/>
                    </a:lnTo>
                    <a:lnTo>
                      <a:pt x="15641" y="20057"/>
                    </a:lnTo>
                    <a:lnTo>
                      <a:pt x="17131" y="19285"/>
                    </a:lnTo>
                    <a:lnTo>
                      <a:pt x="18620" y="16971"/>
                    </a:lnTo>
                    <a:lnTo>
                      <a:pt x="20110" y="15428"/>
                    </a:lnTo>
                    <a:lnTo>
                      <a:pt x="20855" y="13114"/>
                    </a:lnTo>
                    <a:lnTo>
                      <a:pt x="21600" y="11571"/>
                    </a:lnTo>
                    <a:lnTo>
                      <a:pt x="20855" y="9257"/>
                    </a:lnTo>
                    <a:lnTo>
                      <a:pt x="20855" y="2314"/>
                    </a:lnTo>
                    <a:lnTo>
                      <a:pt x="20110" y="2314"/>
                    </a:lnTo>
                    <a:lnTo>
                      <a:pt x="18620" y="771"/>
                    </a:lnTo>
                    <a:lnTo>
                      <a:pt x="17131" y="0"/>
                    </a:lnTo>
                    <a:lnTo>
                      <a:pt x="14896" y="0"/>
                    </a:lnTo>
                    <a:lnTo>
                      <a:pt x="13406" y="1542"/>
                    </a:lnTo>
                    <a:lnTo>
                      <a:pt x="12662" y="3085"/>
                    </a:lnTo>
                    <a:lnTo>
                      <a:pt x="11917" y="3857"/>
                    </a:lnTo>
                    <a:lnTo>
                      <a:pt x="5958" y="771"/>
                    </a:lnTo>
                    <a:lnTo>
                      <a:pt x="3724" y="771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4" name="AutoShape 214"/>
              <p:cNvSpPr>
                <a:spLocks/>
              </p:cNvSpPr>
              <p:nvPr/>
            </p:nvSpPr>
            <p:spPr bwMode="auto">
              <a:xfrm>
                <a:off x="649012" y="0"/>
                <a:ext cx="101574" cy="71553"/>
              </a:xfrm>
              <a:custGeom>
                <a:avLst/>
                <a:gdLst>
                  <a:gd name="T0" fmla="*/ 50787 w 21600"/>
                  <a:gd name="T1" fmla="*/ 35777 h 21600"/>
                  <a:gd name="T2" fmla="*/ 50787 w 21600"/>
                  <a:gd name="T3" fmla="*/ 35777 h 21600"/>
                  <a:gd name="T4" fmla="*/ 50787 w 21600"/>
                  <a:gd name="T5" fmla="*/ 35777 h 21600"/>
                  <a:gd name="T6" fmla="*/ 50787 w 21600"/>
                  <a:gd name="T7" fmla="*/ 3577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617" y="17600"/>
                    </a:moveTo>
                    <a:lnTo>
                      <a:pt x="11725" y="10399"/>
                    </a:lnTo>
                    <a:lnTo>
                      <a:pt x="12342" y="8800"/>
                    </a:lnTo>
                    <a:lnTo>
                      <a:pt x="16045" y="4000"/>
                    </a:lnTo>
                    <a:lnTo>
                      <a:pt x="16662" y="1600"/>
                    </a:lnTo>
                    <a:lnTo>
                      <a:pt x="16662" y="0"/>
                    </a:lnTo>
                    <a:lnTo>
                      <a:pt x="19748" y="0"/>
                    </a:lnTo>
                    <a:lnTo>
                      <a:pt x="21599" y="3200"/>
                    </a:lnTo>
                    <a:lnTo>
                      <a:pt x="20982" y="4800"/>
                    </a:lnTo>
                    <a:lnTo>
                      <a:pt x="19748" y="8800"/>
                    </a:lnTo>
                    <a:lnTo>
                      <a:pt x="17279" y="12800"/>
                    </a:lnTo>
                    <a:lnTo>
                      <a:pt x="14194" y="16800"/>
                    </a:lnTo>
                    <a:lnTo>
                      <a:pt x="8639" y="19999"/>
                    </a:lnTo>
                    <a:lnTo>
                      <a:pt x="4937" y="21599"/>
                    </a:lnTo>
                    <a:lnTo>
                      <a:pt x="1851" y="21599"/>
                    </a:lnTo>
                    <a:lnTo>
                      <a:pt x="1234" y="20799"/>
                    </a:lnTo>
                    <a:lnTo>
                      <a:pt x="617" y="20799"/>
                    </a:lnTo>
                    <a:lnTo>
                      <a:pt x="0" y="19999"/>
                    </a:lnTo>
                    <a:lnTo>
                      <a:pt x="0" y="19200"/>
                    </a:lnTo>
                    <a:lnTo>
                      <a:pt x="617" y="1760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5" name="AutoShape 215"/>
              <p:cNvSpPr>
                <a:spLocks/>
              </p:cNvSpPr>
              <p:nvPr/>
            </p:nvSpPr>
            <p:spPr bwMode="auto">
              <a:xfrm>
                <a:off x="978795" y="752622"/>
                <a:ext cx="108169" cy="145756"/>
              </a:xfrm>
              <a:custGeom>
                <a:avLst/>
                <a:gdLst>
                  <a:gd name="T0" fmla="*/ 54085 w 21600"/>
                  <a:gd name="T1" fmla="*/ 72878 h 21600"/>
                  <a:gd name="T2" fmla="*/ 54085 w 21600"/>
                  <a:gd name="T3" fmla="*/ 72878 h 21600"/>
                  <a:gd name="T4" fmla="*/ 54085 w 21600"/>
                  <a:gd name="T5" fmla="*/ 72878 h 21600"/>
                  <a:gd name="T6" fmla="*/ 54085 w 21600"/>
                  <a:gd name="T7" fmla="*/ 7287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918" y="0"/>
                    </a:moveTo>
                    <a:lnTo>
                      <a:pt x="2335" y="0"/>
                    </a:lnTo>
                    <a:lnTo>
                      <a:pt x="1751" y="392"/>
                    </a:lnTo>
                    <a:lnTo>
                      <a:pt x="583" y="392"/>
                    </a:lnTo>
                    <a:lnTo>
                      <a:pt x="583" y="785"/>
                    </a:lnTo>
                    <a:lnTo>
                      <a:pt x="0" y="1570"/>
                    </a:lnTo>
                    <a:lnTo>
                      <a:pt x="1167" y="3141"/>
                    </a:lnTo>
                    <a:lnTo>
                      <a:pt x="2335" y="3927"/>
                    </a:lnTo>
                    <a:lnTo>
                      <a:pt x="2918" y="5105"/>
                    </a:lnTo>
                    <a:lnTo>
                      <a:pt x="4086" y="5890"/>
                    </a:lnTo>
                    <a:lnTo>
                      <a:pt x="4670" y="6676"/>
                    </a:lnTo>
                    <a:lnTo>
                      <a:pt x="6421" y="7854"/>
                    </a:lnTo>
                    <a:lnTo>
                      <a:pt x="6421" y="10603"/>
                    </a:lnTo>
                    <a:lnTo>
                      <a:pt x="5254" y="14530"/>
                    </a:lnTo>
                    <a:lnTo>
                      <a:pt x="5254" y="15709"/>
                    </a:lnTo>
                    <a:lnTo>
                      <a:pt x="6421" y="16494"/>
                    </a:lnTo>
                    <a:lnTo>
                      <a:pt x="7005" y="17280"/>
                    </a:lnTo>
                    <a:lnTo>
                      <a:pt x="8172" y="18065"/>
                    </a:lnTo>
                    <a:lnTo>
                      <a:pt x="8756" y="18850"/>
                    </a:lnTo>
                    <a:lnTo>
                      <a:pt x="9340" y="20029"/>
                    </a:lnTo>
                    <a:lnTo>
                      <a:pt x="10508" y="21599"/>
                    </a:lnTo>
                    <a:lnTo>
                      <a:pt x="11091" y="21599"/>
                    </a:lnTo>
                    <a:lnTo>
                      <a:pt x="11091" y="20814"/>
                    </a:lnTo>
                    <a:lnTo>
                      <a:pt x="11675" y="20029"/>
                    </a:lnTo>
                    <a:lnTo>
                      <a:pt x="12843" y="18850"/>
                    </a:lnTo>
                    <a:lnTo>
                      <a:pt x="13427" y="17672"/>
                    </a:lnTo>
                    <a:lnTo>
                      <a:pt x="16345" y="15709"/>
                    </a:lnTo>
                    <a:lnTo>
                      <a:pt x="17513" y="15316"/>
                    </a:lnTo>
                    <a:lnTo>
                      <a:pt x="18681" y="14530"/>
                    </a:lnTo>
                    <a:lnTo>
                      <a:pt x="19264" y="13352"/>
                    </a:lnTo>
                    <a:lnTo>
                      <a:pt x="19848" y="12567"/>
                    </a:lnTo>
                    <a:lnTo>
                      <a:pt x="20432" y="11389"/>
                    </a:lnTo>
                    <a:lnTo>
                      <a:pt x="21016" y="10603"/>
                    </a:lnTo>
                    <a:lnTo>
                      <a:pt x="21016" y="9818"/>
                    </a:lnTo>
                    <a:lnTo>
                      <a:pt x="21600" y="9818"/>
                    </a:lnTo>
                    <a:lnTo>
                      <a:pt x="19848" y="9818"/>
                    </a:lnTo>
                    <a:lnTo>
                      <a:pt x="18681" y="10210"/>
                    </a:lnTo>
                    <a:lnTo>
                      <a:pt x="15762" y="10210"/>
                    </a:lnTo>
                    <a:lnTo>
                      <a:pt x="14010" y="9818"/>
                    </a:lnTo>
                    <a:lnTo>
                      <a:pt x="11091" y="7854"/>
                    </a:lnTo>
                    <a:lnTo>
                      <a:pt x="9924" y="6283"/>
                    </a:lnTo>
                    <a:lnTo>
                      <a:pt x="9340" y="5890"/>
                    </a:lnTo>
                    <a:lnTo>
                      <a:pt x="9340" y="5498"/>
                    </a:lnTo>
                    <a:lnTo>
                      <a:pt x="5254" y="1963"/>
                    </a:lnTo>
                    <a:lnTo>
                      <a:pt x="5254" y="1178"/>
                    </a:lnTo>
                    <a:lnTo>
                      <a:pt x="4670" y="392"/>
                    </a:lnTo>
                    <a:lnTo>
                      <a:pt x="3502" y="392"/>
                    </a:lnTo>
                    <a:lnTo>
                      <a:pt x="2918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6" name="AutoShape 216"/>
              <p:cNvSpPr>
                <a:spLocks/>
              </p:cNvSpPr>
              <p:nvPr/>
            </p:nvSpPr>
            <p:spPr bwMode="auto">
              <a:xfrm>
                <a:off x="877221" y="890426"/>
                <a:ext cx="134553" cy="137805"/>
              </a:xfrm>
              <a:custGeom>
                <a:avLst/>
                <a:gdLst>
                  <a:gd name="T0" fmla="*/ 67277 w 21600"/>
                  <a:gd name="T1" fmla="*/ 68903 h 21600"/>
                  <a:gd name="T2" fmla="*/ 67277 w 21600"/>
                  <a:gd name="T3" fmla="*/ 68903 h 21600"/>
                  <a:gd name="T4" fmla="*/ 67277 w 21600"/>
                  <a:gd name="T5" fmla="*/ 68903 h 21600"/>
                  <a:gd name="T6" fmla="*/ 67277 w 21600"/>
                  <a:gd name="T7" fmla="*/ 6890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939" y="16615"/>
                    </a:moveTo>
                    <a:lnTo>
                      <a:pt x="0" y="17446"/>
                    </a:lnTo>
                    <a:lnTo>
                      <a:pt x="0" y="19523"/>
                    </a:lnTo>
                    <a:lnTo>
                      <a:pt x="939" y="19938"/>
                    </a:lnTo>
                    <a:lnTo>
                      <a:pt x="6573" y="21599"/>
                    </a:lnTo>
                    <a:lnTo>
                      <a:pt x="8452" y="21599"/>
                    </a:lnTo>
                    <a:lnTo>
                      <a:pt x="9391" y="21184"/>
                    </a:lnTo>
                    <a:lnTo>
                      <a:pt x="11269" y="19523"/>
                    </a:lnTo>
                    <a:lnTo>
                      <a:pt x="12208" y="17861"/>
                    </a:lnTo>
                    <a:lnTo>
                      <a:pt x="12208" y="16199"/>
                    </a:lnTo>
                    <a:lnTo>
                      <a:pt x="11739" y="15369"/>
                    </a:lnTo>
                    <a:lnTo>
                      <a:pt x="12678" y="13707"/>
                    </a:lnTo>
                    <a:lnTo>
                      <a:pt x="13617" y="13292"/>
                    </a:lnTo>
                    <a:lnTo>
                      <a:pt x="14556" y="12461"/>
                    </a:lnTo>
                    <a:lnTo>
                      <a:pt x="15495" y="11215"/>
                    </a:lnTo>
                    <a:lnTo>
                      <a:pt x="16434" y="10384"/>
                    </a:lnTo>
                    <a:lnTo>
                      <a:pt x="16904" y="9553"/>
                    </a:lnTo>
                    <a:lnTo>
                      <a:pt x="17373" y="9138"/>
                    </a:lnTo>
                    <a:lnTo>
                      <a:pt x="17373" y="8723"/>
                    </a:lnTo>
                    <a:lnTo>
                      <a:pt x="18782" y="6230"/>
                    </a:lnTo>
                    <a:lnTo>
                      <a:pt x="20191" y="4984"/>
                    </a:lnTo>
                    <a:lnTo>
                      <a:pt x="21600" y="2492"/>
                    </a:lnTo>
                    <a:lnTo>
                      <a:pt x="21600" y="1661"/>
                    </a:lnTo>
                    <a:lnTo>
                      <a:pt x="21130" y="1246"/>
                    </a:lnTo>
                    <a:lnTo>
                      <a:pt x="18313" y="0"/>
                    </a:lnTo>
                    <a:lnTo>
                      <a:pt x="16434" y="0"/>
                    </a:lnTo>
                    <a:lnTo>
                      <a:pt x="15495" y="830"/>
                    </a:lnTo>
                    <a:lnTo>
                      <a:pt x="15026" y="1661"/>
                    </a:lnTo>
                    <a:lnTo>
                      <a:pt x="14086" y="2492"/>
                    </a:lnTo>
                    <a:lnTo>
                      <a:pt x="13617" y="5400"/>
                    </a:lnTo>
                    <a:lnTo>
                      <a:pt x="9860" y="7476"/>
                    </a:lnTo>
                    <a:lnTo>
                      <a:pt x="7513" y="9138"/>
                    </a:lnTo>
                    <a:lnTo>
                      <a:pt x="4695" y="12876"/>
                    </a:lnTo>
                    <a:lnTo>
                      <a:pt x="3286" y="14953"/>
                    </a:lnTo>
                    <a:lnTo>
                      <a:pt x="1878" y="14953"/>
                    </a:lnTo>
                    <a:lnTo>
                      <a:pt x="939" y="16615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7" name="AutoShape 217"/>
              <p:cNvSpPr>
                <a:spLocks/>
              </p:cNvSpPr>
              <p:nvPr/>
            </p:nvSpPr>
            <p:spPr bwMode="auto">
              <a:xfrm>
                <a:off x="0" y="209356"/>
                <a:ext cx="738714" cy="540617"/>
              </a:xfrm>
              <a:custGeom>
                <a:avLst/>
                <a:gdLst>
                  <a:gd name="T0" fmla="*/ 369357 w 21600"/>
                  <a:gd name="T1" fmla="*/ 270309 h 21600"/>
                  <a:gd name="T2" fmla="*/ 369357 w 21600"/>
                  <a:gd name="T3" fmla="*/ 270309 h 21600"/>
                  <a:gd name="T4" fmla="*/ 369357 w 21600"/>
                  <a:gd name="T5" fmla="*/ 270309 h 21600"/>
                  <a:gd name="T6" fmla="*/ 369357 w 21600"/>
                  <a:gd name="T7" fmla="*/ 27030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275" y="7305"/>
                    </a:moveTo>
                    <a:lnTo>
                      <a:pt x="2551" y="7200"/>
                    </a:lnTo>
                    <a:lnTo>
                      <a:pt x="3911" y="6882"/>
                    </a:lnTo>
                    <a:lnTo>
                      <a:pt x="4166" y="6564"/>
                    </a:lnTo>
                    <a:lnTo>
                      <a:pt x="4251" y="6352"/>
                    </a:lnTo>
                    <a:lnTo>
                      <a:pt x="4422" y="6141"/>
                    </a:lnTo>
                    <a:lnTo>
                      <a:pt x="4677" y="5505"/>
                    </a:lnTo>
                    <a:lnTo>
                      <a:pt x="4677" y="5082"/>
                    </a:lnTo>
                    <a:lnTo>
                      <a:pt x="4847" y="4658"/>
                    </a:lnTo>
                    <a:lnTo>
                      <a:pt x="5017" y="4552"/>
                    </a:lnTo>
                    <a:lnTo>
                      <a:pt x="5442" y="4552"/>
                    </a:lnTo>
                    <a:lnTo>
                      <a:pt x="5442" y="4235"/>
                    </a:lnTo>
                    <a:lnTo>
                      <a:pt x="5527" y="4023"/>
                    </a:lnTo>
                    <a:lnTo>
                      <a:pt x="5527" y="3811"/>
                    </a:lnTo>
                    <a:lnTo>
                      <a:pt x="5697" y="3705"/>
                    </a:lnTo>
                    <a:lnTo>
                      <a:pt x="5782" y="3705"/>
                    </a:lnTo>
                    <a:lnTo>
                      <a:pt x="5952" y="3494"/>
                    </a:lnTo>
                    <a:lnTo>
                      <a:pt x="6207" y="2964"/>
                    </a:lnTo>
                    <a:lnTo>
                      <a:pt x="6633" y="2541"/>
                    </a:lnTo>
                    <a:lnTo>
                      <a:pt x="7228" y="2541"/>
                    </a:lnTo>
                    <a:lnTo>
                      <a:pt x="7313" y="2647"/>
                    </a:lnTo>
                    <a:lnTo>
                      <a:pt x="7653" y="2858"/>
                    </a:lnTo>
                    <a:lnTo>
                      <a:pt x="7738" y="2964"/>
                    </a:lnTo>
                    <a:lnTo>
                      <a:pt x="8078" y="3176"/>
                    </a:lnTo>
                    <a:lnTo>
                      <a:pt x="8333" y="3176"/>
                    </a:lnTo>
                    <a:lnTo>
                      <a:pt x="8418" y="3282"/>
                    </a:lnTo>
                    <a:lnTo>
                      <a:pt x="8418" y="3176"/>
                    </a:lnTo>
                    <a:lnTo>
                      <a:pt x="8588" y="2964"/>
                    </a:lnTo>
                    <a:lnTo>
                      <a:pt x="8588" y="2752"/>
                    </a:lnTo>
                    <a:lnTo>
                      <a:pt x="8333" y="2435"/>
                    </a:lnTo>
                    <a:lnTo>
                      <a:pt x="8333" y="2329"/>
                    </a:lnTo>
                    <a:lnTo>
                      <a:pt x="8418" y="2223"/>
                    </a:lnTo>
                    <a:lnTo>
                      <a:pt x="8588" y="2117"/>
                    </a:lnTo>
                    <a:lnTo>
                      <a:pt x="8674" y="1694"/>
                    </a:lnTo>
                    <a:lnTo>
                      <a:pt x="8588" y="1694"/>
                    </a:lnTo>
                    <a:lnTo>
                      <a:pt x="8674" y="1588"/>
                    </a:lnTo>
                    <a:lnTo>
                      <a:pt x="8674" y="1482"/>
                    </a:lnTo>
                    <a:lnTo>
                      <a:pt x="8759" y="1270"/>
                    </a:lnTo>
                    <a:lnTo>
                      <a:pt x="8844" y="1164"/>
                    </a:lnTo>
                    <a:lnTo>
                      <a:pt x="9014" y="1058"/>
                    </a:lnTo>
                    <a:lnTo>
                      <a:pt x="9694" y="1058"/>
                    </a:lnTo>
                    <a:lnTo>
                      <a:pt x="9694" y="952"/>
                    </a:lnTo>
                    <a:lnTo>
                      <a:pt x="9779" y="952"/>
                    </a:lnTo>
                    <a:lnTo>
                      <a:pt x="9864" y="847"/>
                    </a:lnTo>
                    <a:lnTo>
                      <a:pt x="9864" y="529"/>
                    </a:lnTo>
                    <a:lnTo>
                      <a:pt x="9439" y="529"/>
                    </a:lnTo>
                    <a:lnTo>
                      <a:pt x="9439" y="423"/>
                    </a:lnTo>
                    <a:lnTo>
                      <a:pt x="9524" y="317"/>
                    </a:lnTo>
                    <a:lnTo>
                      <a:pt x="9524" y="211"/>
                    </a:lnTo>
                    <a:lnTo>
                      <a:pt x="9864" y="0"/>
                    </a:lnTo>
                    <a:lnTo>
                      <a:pt x="10374" y="0"/>
                    </a:lnTo>
                    <a:lnTo>
                      <a:pt x="10459" y="105"/>
                    </a:lnTo>
                    <a:lnTo>
                      <a:pt x="10544" y="105"/>
                    </a:lnTo>
                    <a:lnTo>
                      <a:pt x="10459" y="317"/>
                    </a:lnTo>
                    <a:lnTo>
                      <a:pt x="10459" y="423"/>
                    </a:lnTo>
                    <a:lnTo>
                      <a:pt x="10374" y="423"/>
                    </a:lnTo>
                    <a:lnTo>
                      <a:pt x="10374" y="529"/>
                    </a:lnTo>
                    <a:lnTo>
                      <a:pt x="10459" y="529"/>
                    </a:lnTo>
                    <a:lnTo>
                      <a:pt x="10544" y="635"/>
                    </a:lnTo>
                    <a:lnTo>
                      <a:pt x="10714" y="635"/>
                    </a:lnTo>
                    <a:lnTo>
                      <a:pt x="10800" y="529"/>
                    </a:lnTo>
                    <a:lnTo>
                      <a:pt x="10800" y="211"/>
                    </a:lnTo>
                    <a:lnTo>
                      <a:pt x="10970" y="211"/>
                    </a:lnTo>
                    <a:lnTo>
                      <a:pt x="11140" y="317"/>
                    </a:lnTo>
                    <a:lnTo>
                      <a:pt x="11225" y="635"/>
                    </a:lnTo>
                    <a:lnTo>
                      <a:pt x="11310" y="847"/>
                    </a:lnTo>
                    <a:lnTo>
                      <a:pt x="11395" y="952"/>
                    </a:lnTo>
                    <a:lnTo>
                      <a:pt x="11395" y="1058"/>
                    </a:lnTo>
                    <a:lnTo>
                      <a:pt x="11905" y="741"/>
                    </a:lnTo>
                    <a:lnTo>
                      <a:pt x="12330" y="741"/>
                    </a:lnTo>
                    <a:lnTo>
                      <a:pt x="12670" y="952"/>
                    </a:lnTo>
                    <a:lnTo>
                      <a:pt x="12755" y="1058"/>
                    </a:lnTo>
                    <a:lnTo>
                      <a:pt x="12925" y="1482"/>
                    </a:lnTo>
                    <a:lnTo>
                      <a:pt x="12840" y="1588"/>
                    </a:lnTo>
                    <a:lnTo>
                      <a:pt x="12840" y="1694"/>
                    </a:lnTo>
                    <a:lnTo>
                      <a:pt x="12755" y="1694"/>
                    </a:lnTo>
                    <a:lnTo>
                      <a:pt x="12670" y="1800"/>
                    </a:lnTo>
                    <a:lnTo>
                      <a:pt x="12500" y="1905"/>
                    </a:lnTo>
                    <a:lnTo>
                      <a:pt x="12160" y="2752"/>
                    </a:lnTo>
                    <a:lnTo>
                      <a:pt x="12160" y="2858"/>
                    </a:lnTo>
                    <a:lnTo>
                      <a:pt x="12330" y="2964"/>
                    </a:lnTo>
                    <a:lnTo>
                      <a:pt x="12670" y="3282"/>
                    </a:lnTo>
                    <a:lnTo>
                      <a:pt x="13096" y="3705"/>
                    </a:lnTo>
                    <a:lnTo>
                      <a:pt x="13521" y="4023"/>
                    </a:lnTo>
                    <a:lnTo>
                      <a:pt x="13861" y="4341"/>
                    </a:lnTo>
                    <a:lnTo>
                      <a:pt x="14031" y="4341"/>
                    </a:lnTo>
                    <a:lnTo>
                      <a:pt x="14031" y="4447"/>
                    </a:lnTo>
                    <a:lnTo>
                      <a:pt x="14286" y="4447"/>
                    </a:lnTo>
                    <a:lnTo>
                      <a:pt x="14456" y="4341"/>
                    </a:lnTo>
                    <a:lnTo>
                      <a:pt x="14626" y="4129"/>
                    </a:lnTo>
                    <a:lnTo>
                      <a:pt x="14796" y="3705"/>
                    </a:lnTo>
                    <a:lnTo>
                      <a:pt x="14966" y="3070"/>
                    </a:lnTo>
                    <a:lnTo>
                      <a:pt x="15051" y="2541"/>
                    </a:lnTo>
                    <a:lnTo>
                      <a:pt x="15137" y="2223"/>
                    </a:lnTo>
                    <a:lnTo>
                      <a:pt x="15222" y="635"/>
                    </a:lnTo>
                    <a:lnTo>
                      <a:pt x="15222" y="211"/>
                    </a:lnTo>
                    <a:lnTo>
                      <a:pt x="15307" y="105"/>
                    </a:lnTo>
                    <a:lnTo>
                      <a:pt x="15307" y="0"/>
                    </a:lnTo>
                    <a:lnTo>
                      <a:pt x="15647" y="0"/>
                    </a:lnTo>
                    <a:lnTo>
                      <a:pt x="15817" y="211"/>
                    </a:lnTo>
                    <a:lnTo>
                      <a:pt x="15987" y="317"/>
                    </a:lnTo>
                    <a:lnTo>
                      <a:pt x="15987" y="635"/>
                    </a:lnTo>
                    <a:lnTo>
                      <a:pt x="16072" y="847"/>
                    </a:lnTo>
                    <a:lnTo>
                      <a:pt x="16072" y="1270"/>
                    </a:lnTo>
                    <a:lnTo>
                      <a:pt x="15987" y="1270"/>
                    </a:lnTo>
                    <a:lnTo>
                      <a:pt x="15987" y="1905"/>
                    </a:lnTo>
                    <a:lnTo>
                      <a:pt x="16072" y="2117"/>
                    </a:lnTo>
                    <a:lnTo>
                      <a:pt x="16072" y="2223"/>
                    </a:lnTo>
                    <a:lnTo>
                      <a:pt x="16582" y="2223"/>
                    </a:lnTo>
                    <a:lnTo>
                      <a:pt x="16752" y="2435"/>
                    </a:lnTo>
                    <a:lnTo>
                      <a:pt x="16837" y="2647"/>
                    </a:lnTo>
                    <a:lnTo>
                      <a:pt x="16922" y="2964"/>
                    </a:lnTo>
                    <a:lnTo>
                      <a:pt x="17092" y="3282"/>
                    </a:lnTo>
                    <a:lnTo>
                      <a:pt x="17177" y="3494"/>
                    </a:lnTo>
                    <a:lnTo>
                      <a:pt x="17348" y="3600"/>
                    </a:lnTo>
                    <a:lnTo>
                      <a:pt x="17348" y="3705"/>
                    </a:lnTo>
                    <a:lnTo>
                      <a:pt x="17433" y="3811"/>
                    </a:lnTo>
                    <a:lnTo>
                      <a:pt x="17433" y="4023"/>
                    </a:lnTo>
                    <a:lnTo>
                      <a:pt x="17688" y="4658"/>
                    </a:lnTo>
                    <a:lnTo>
                      <a:pt x="17688" y="4870"/>
                    </a:lnTo>
                    <a:lnTo>
                      <a:pt x="17773" y="4976"/>
                    </a:lnTo>
                    <a:lnTo>
                      <a:pt x="17858" y="5188"/>
                    </a:lnTo>
                    <a:lnTo>
                      <a:pt x="18028" y="5294"/>
                    </a:lnTo>
                    <a:lnTo>
                      <a:pt x="18113" y="5505"/>
                    </a:lnTo>
                    <a:lnTo>
                      <a:pt x="18538" y="6035"/>
                    </a:lnTo>
                    <a:lnTo>
                      <a:pt x="19303" y="7200"/>
                    </a:lnTo>
                    <a:lnTo>
                      <a:pt x="19303" y="7623"/>
                    </a:lnTo>
                    <a:lnTo>
                      <a:pt x="20749" y="9000"/>
                    </a:lnTo>
                    <a:lnTo>
                      <a:pt x="20834" y="9211"/>
                    </a:lnTo>
                    <a:lnTo>
                      <a:pt x="21089" y="9635"/>
                    </a:lnTo>
                    <a:lnTo>
                      <a:pt x="21344" y="10270"/>
                    </a:lnTo>
                    <a:lnTo>
                      <a:pt x="21514" y="11117"/>
                    </a:lnTo>
                    <a:lnTo>
                      <a:pt x="21514" y="11858"/>
                    </a:lnTo>
                    <a:lnTo>
                      <a:pt x="21599" y="12705"/>
                    </a:lnTo>
                    <a:lnTo>
                      <a:pt x="21599" y="14611"/>
                    </a:lnTo>
                    <a:lnTo>
                      <a:pt x="21429" y="14823"/>
                    </a:lnTo>
                    <a:lnTo>
                      <a:pt x="21344" y="15035"/>
                    </a:lnTo>
                    <a:lnTo>
                      <a:pt x="21004" y="15458"/>
                    </a:lnTo>
                    <a:lnTo>
                      <a:pt x="20749" y="15564"/>
                    </a:lnTo>
                    <a:lnTo>
                      <a:pt x="20409" y="16517"/>
                    </a:lnTo>
                    <a:lnTo>
                      <a:pt x="20324" y="16729"/>
                    </a:lnTo>
                    <a:lnTo>
                      <a:pt x="20239" y="17047"/>
                    </a:lnTo>
                    <a:lnTo>
                      <a:pt x="20154" y="17258"/>
                    </a:lnTo>
                    <a:lnTo>
                      <a:pt x="20069" y="17576"/>
                    </a:lnTo>
                    <a:lnTo>
                      <a:pt x="19984" y="17788"/>
                    </a:lnTo>
                    <a:lnTo>
                      <a:pt x="19644" y="18000"/>
                    </a:lnTo>
                    <a:lnTo>
                      <a:pt x="19559" y="18211"/>
                    </a:lnTo>
                    <a:lnTo>
                      <a:pt x="19559" y="18635"/>
                    </a:lnTo>
                    <a:lnTo>
                      <a:pt x="19814" y="19588"/>
                    </a:lnTo>
                    <a:lnTo>
                      <a:pt x="19814" y="19905"/>
                    </a:lnTo>
                    <a:lnTo>
                      <a:pt x="19729" y="20117"/>
                    </a:lnTo>
                    <a:lnTo>
                      <a:pt x="19559" y="20329"/>
                    </a:lnTo>
                    <a:lnTo>
                      <a:pt x="18708" y="20858"/>
                    </a:lnTo>
                    <a:lnTo>
                      <a:pt x="18283" y="21282"/>
                    </a:lnTo>
                    <a:lnTo>
                      <a:pt x="17858" y="21494"/>
                    </a:lnTo>
                    <a:lnTo>
                      <a:pt x="17688" y="21599"/>
                    </a:lnTo>
                    <a:lnTo>
                      <a:pt x="17603" y="21599"/>
                    </a:lnTo>
                    <a:lnTo>
                      <a:pt x="17518" y="21494"/>
                    </a:lnTo>
                    <a:lnTo>
                      <a:pt x="17348" y="21388"/>
                    </a:lnTo>
                    <a:lnTo>
                      <a:pt x="17092" y="21176"/>
                    </a:lnTo>
                    <a:lnTo>
                      <a:pt x="16922" y="20964"/>
                    </a:lnTo>
                    <a:lnTo>
                      <a:pt x="16837" y="20752"/>
                    </a:lnTo>
                    <a:lnTo>
                      <a:pt x="16582" y="20752"/>
                    </a:lnTo>
                    <a:lnTo>
                      <a:pt x="16412" y="20858"/>
                    </a:lnTo>
                    <a:lnTo>
                      <a:pt x="16327" y="20964"/>
                    </a:lnTo>
                    <a:lnTo>
                      <a:pt x="15817" y="20964"/>
                    </a:lnTo>
                    <a:lnTo>
                      <a:pt x="15647" y="20858"/>
                    </a:lnTo>
                    <a:lnTo>
                      <a:pt x="15562" y="20858"/>
                    </a:lnTo>
                    <a:lnTo>
                      <a:pt x="15477" y="20752"/>
                    </a:lnTo>
                    <a:lnTo>
                      <a:pt x="14711" y="20752"/>
                    </a:lnTo>
                    <a:lnTo>
                      <a:pt x="14626" y="20541"/>
                    </a:lnTo>
                    <a:lnTo>
                      <a:pt x="14371" y="20117"/>
                    </a:lnTo>
                    <a:lnTo>
                      <a:pt x="14201" y="19376"/>
                    </a:lnTo>
                    <a:lnTo>
                      <a:pt x="14031" y="18741"/>
                    </a:lnTo>
                    <a:lnTo>
                      <a:pt x="13521" y="17682"/>
                    </a:lnTo>
                    <a:lnTo>
                      <a:pt x="12415" y="17576"/>
                    </a:lnTo>
                    <a:lnTo>
                      <a:pt x="11650" y="16835"/>
                    </a:lnTo>
                    <a:lnTo>
                      <a:pt x="11310" y="16411"/>
                    </a:lnTo>
                    <a:lnTo>
                      <a:pt x="10885" y="16094"/>
                    </a:lnTo>
                    <a:lnTo>
                      <a:pt x="10204" y="15670"/>
                    </a:lnTo>
                    <a:lnTo>
                      <a:pt x="9354" y="15458"/>
                    </a:lnTo>
                    <a:lnTo>
                      <a:pt x="9099" y="15564"/>
                    </a:lnTo>
                    <a:lnTo>
                      <a:pt x="8674" y="15670"/>
                    </a:lnTo>
                    <a:lnTo>
                      <a:pt x="8078" y="15882"/>
                    </a:lnTo>
                    <a:lnTo>
                      <a:pt x="7568" y="16094"/>
                    </a:lnTo>
                    <a:lnTo>
                      <a:pt x="6122" y="17152"/>
                    </a:lnTo>
                    <a:lnTo>
                      <a:pt x="5782" y="17152"/>
                    </a:lnTo>
                    <a:lnTo>
                      <a:pt x="5697" y="17258"/>
                    </a:lnTo>
                    <a:lnTo>
                      <a:pt x="5697" y="17364"/>
                    </a:lnTo>
                    <a:lnTo>
                      <a:pt x="5612" y="17576"/>
                    </a:lnTo>
                    <a:lnTo>
                      <a:pt x="5527" y="17682"/>
                    </a:lnTo>
                    <a:lnTo>
                      <a:pt x="5442" y="17894"/>
                    </a:lnTo>
                    <a:lnTo>
                      <a:pt x="5272" y="18000"/>
                    </a:lnTo>
                    <a:lnTo>
                      <a:pt x="4507" y="18000"/>
                    </a:lnTo>
                    <a:lnTo>
                      <a:pt x="4422" y="17894"/>
                    </a:lnTo>
                    <a:lnTo>
                      <a:pt x="3316" y="17894"/>
                    </a:lnTo>
                    <a:lnTo>
                      <a:pt x="3146" y="18105"/>
                    </a:lnTo>
                    <a:lnTo>
                      <a:pt x="2976" y="18211"/>
                    </a:lnTo>
                    <a:lnTo>
                      <a:pt x="2891" y="18317"/>
                    </a:lnTo>
                    <a:lnTo>
                      <a:pt x="2721" y="18635"/>
                    </a:lnTo>
                    <a:lnTo>
                      <a:pt x="1700" y="18635"/>
                    </a:lnTo>
                    <a:lnTo>
                      <a:pt x="1530" y="18529"/>
                    </a:lnTo>
                    <a:lnTo>
                      <a:pt x="1445" y="18529"/>
                    </a:lnTo>
                    <a:lnTo>
                      <a:pt x="1360" y="18423"/>
                    </a:lnTo>
                    <a:lnTo>
                      <a:pt x="1360" y="18105"/>
                    </a:lnTo>
                    <a:lnTo>
                      <a:pt x="1275" y="18000"/>
                    </a:lnTo>
                    <a:lnTo>
                      <a:pt x="1275" y="18105"/>
                    </a:lnTo>
                    <a:lnTo>
                      <a:pt x="1190" y="18105"/>
                    </a:lnTo>
                    <a:lnTo>
                      <a:pt x="1105" y="18211"/>
                    </a:lnTo>
                    <a:lnTo>
                      <a:pt x="935" y="18211"/>
                    </a:lnTo>
                    <a:lnTo>
                      <a:pt x="850" y="18105"/>
                    </a:lnTo>
                    <a:lnTo>
                      <a:pt x="765" y="18105"/>
                    </a:lnTo>
                    <a:lnTo>
                      <a:pt x="680" y="17894"/>
                    </a:lnTo>
                    <a:lnTo>
                      <a:pt x="680" y="17576"/>
                    </a:lnTo>
                    <a:lnTo>
                      <a:pt x="850" y="17470"/>
                    </a:lnTo>
                    <a:lnTo>
                      <a:pt x="1105" y="17258"/>
                    </a:lnTo>
                    <a:lnTo>
                      <a:pt x="1275" y="15882"/>
                    </a:lnTo>
                    <a:lnTo>
                      <a:pt x="1190" y="15670"/>
                    </a:lnTo>
                    <a:lnTo>
                      <a:pt x="1190" y="15458"/>
                    </a:lnTo>
                    <a:lnTo>
                      <a:pt x="935" y="14823"/>
                    </a:lnTo>
                    <a:lnTo>
                      <a:pt x="935" y="14717"/>
                    </a:lnTo>
                    <a:lnTo>
                      <a:pt x="765" y="14400"/>
                    </a:lnTo>
                    <a:lnTo>
                      <a:pt x="510" y="13658"/>
                    </a:lnTo>
                    <a:lnTo>
                      <a:pt x="340" y="12811"/>
                    </a:lnTo>
                    <a:lnTo>
                      <a:pt x="170" y="12070"/>
                    </a:lnTo>
                    <a:lnTo>
                      <a:pt x="170" y="11541"/>
                    </a:lnTo>
                    <a:lnTo>
                      <a:pt x="340" y="11329"/>
                    </a:lnTo>
                    <a:lnTo>
                      <a:pt x="340" y="10694"/>
                    </a:lnTo>
                    <a:lnTo>
                      <a:pt x="255" y="10376"/>
                    </a:lnTo>
                    <a:lnTo>
                      <a:pt x="170" y="10270"/>
                    </a:lnTo>
                    <a:lnTo>
                      <a:pt x="85" y="9952"/>
                    </a:lnTo>
                    <a:lnTo>
                      <a:pt x="0" y="9423"/>
                    </a:lnTo>
                    <a:lnTo>
                      <a:pt x="0" y="8894"/>
                    </a:lnTo>
                    <a:lnTo>
                      <a:pt x="170" y="8470"/>
                    </a:lnTo>
                    <a:lnTo>
                      <a:pt x="340" y="8364"/>
                    </a:lnTo>
                    <a:lnTo>
                      <a:pt x="680" y="7941"/>
                    </a:lnTo>
                    <a:lnTo>
                      <a:pt x="850" y="7835"/>
                    </a:lnTo>
                    <a:lnTo>
                      <a:pt x="1275" y="7305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  <p:sp>
            <p:nvSpPr>
              <p:cNvPr id="18" name="AutoShape 218"/>
              <p:cNvSpPr>
                <a:spLocks/>
              </p:cNvSpPr>
              <p:nvPr/>
            </p:nvSpPr>
            <p:spPr bwMode="auto">
              <a:xfrm>
                <a:off x="506546" y="10600"/>
                <a:ext cx="185998" cy="143105"/>
              </a:xfrm>
              <a:custGeom>
                <a:avLst/>
                <a:gdLst>
                  <a:gd name="T0" fmla="*/ 92999 w 21600"/>
                  <a:gd name="T1" fmla="*/ 71553 h 21600"/>
                  <a:gd name="T2" fmla="*/ 92999 w 21600"/>
                  <a:gd name="T3" fmla="*/ 71553 h 21600"/>
                  <a:gd name="T4" fmla="*/ 92999 w 21600"/>
                  <a:gd name="T5" fmla="*/ 71553 h 21600"/>
                  <a:gd name="T6" fmla="*/ 92999 w 21600"/>
                  <a:gd name="T7" fmla="*/ 7155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162" y="8000"/>
                    </a:moveTo>
                    <a:lnTo>
                      <a:pt x="13162" y="7600"/>
                    </a:lnTo>
                    <a:lnTo>
                      <a:pt x="12824" y="7200"/>
                    </a:lnTo>
                    <a:lnTo>
                      <a:pt x="12149" y="7200"/>
                    </a:lnTo>
                    <a:lnTo>
                      <a:pt x="11474" y="6400"/>
                    </a:lnTo>
                    <a:lnTo>
                      <a:pt x="10462" y="5600"/>
                    </a:lnTo>
                    <a:lnTo>
                      <a:pt x="9787" y="4800"/>
                    </a:lnTo>
                    <a:lnTo>
                      <a:pt x="7762" y="3200"/>
                    </a:lnTo>
                    <a:lnTo>
                      <a:pt x="6750" y="2000"/>
                    </a:lnTo>
                    <a:lnTo>
                      <a:pt x="5737" y="2000"/>
                    </a:lnTo>
                    <a:lnTo>
                      <a:pt x="4387" y="1600"/>
                    </a:lnTo>
                    <a:lnTo>
                      <a:pt x="2362" y="800"/>
                    </a:lnTo>
                    <a:lnTo>
                      <a:pt x="674" y="0"/>
                    </a:lnTo>
                    <a:lnTo>
                      <a:pt x="0" y="16000"/>
                    </a:lnTo>
                    <a:lnTo>
                      <a:pt x="2024" y="17200"/>
                    </a:lnTo>
                    <a:lnTo>
                      <a:pt x="4724" y="16000"/>
                    </a:lnTo>
                    <a:lnTo>
                      <a:pt x="4724" y="15200"/>
                    </a:lnTo>
                    <a:lnTo>
                      <a:pt x="5062" y="14799"/>
                    </a:lnTo>
                    <a:lnTo>
                      <a:pt x="5737" y="14399"/>
                    </a:lnTo>
                    <a:lnTo>
                      <a:pt x="6412" y="13600"/>
                    </a:lnTo>
                    <a:lnTo>
                      <a:pt x="7087" y="13600"/>
                    </a:lnTo>
                    <a:lnTo>
                      <a:pt x="7762" y="13200"/>
                    </a:lnTo>
                    <a:lnTo>
                      <a:pt x="8775" y="13600"/>
                    </a:lnTo>
                    <a:lnTo>
                      <a:pt x="12824" y="16400"/>
                    </a:lnTo>
                    <a:lnTo>
                      <a:pt x="14512" y="18800"/>
                    </a:lnTo>
                    <a:lnTo>
                      <a:pt x="17550" y="20399"/>
                    </a:lnTo>
                    <a:lnTo>
                      <a:pt x="21262" y="21599"/>
                    </a:lnTo>
                    <a:lnTo>
                      <a:pt x="21600" y="21599"/>
                    </a:lnTo>
                    <a:lnTo>
                      <a:pt x="21600" y="19999"/>
                    </a:lnTo>
                    <a:lnTo>
                      <a:pt x="21262" y="19600"/>
                    </a:lnTo>
                    <a:lnTo>
                      <a:pt x="20924" y="18800"/>
                    </a:lnTo>
                    <a:lnTo>
                      <a:pt x="20250" y="18400"/>
                    </a:lnTo>
                    <a:lnTo>
                      <a:pt x="19575" y="17600"/>
                    </a:lnTo>
                    <a:lnTo>
                      <a:pt x="18562" y="16800"/>
                    </a:lnTo>
                    <a:lnTo>
                      <a:pt x="16199" y="13999"/>
                    </a:lnTo>
                    <a:lnTo>
                      <a:pt x="13500" y="12000"/>
                    </a:lnTo>
                    <a:lnTo>
                      <a:pt x="16199" y="10800"/>
                    </a:lnTo>
                    <a:lnTo>
                      <a:pt x="15525" y="9200"/>
                    </a:lnTo>
                    <a:lnTo>
                      <a:pt x="15187" y="9200"/>
                    </a:lnTo>
                    <a:lnTo>
                      <a:pt x="14849" y="8800"/>
                    </a:lnTo>
                    <a:lnTo>
                      <a:pt x="14174" y="8800"/>
                    </a:lnTo>
                    <a:lnTo>
                      <a:pt x="13500" y="8400"/>
                    </a:lnTo>
                    <a:lnTo>
                      <a:pt x="13162" y="8400"/>
                    </a:lnTo>
                    <a:lnTo>
                      <a:pt x="13162" y="800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2F2F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id-ID" sz="2400"/>
              </a:p>
            </p:txBody>
          </p:sp>
        </p:grpSp>
      </p:grpSp>
      <p:sp>
        <p:nvSpPr>
          <p:cNvPr id="220" name="Teardrop 219"/>
          <p:cNvSpPr/>
          <p:nvPr/>
        </p:nvSpPr>
        <p:spPr>
          <a:xfrm rot="8100000">
            <a:off x="9391024" y="2719879"/>
            <a:ext cx="284768" cy="284768"/>
          </a:xfrm>
          <a:prstGeom prst="teardrop">
            <a:avLst/>
          </a:prstGeom>
          <a:solidFill>
            <a:schemeClr val="tx1">
              <a:lumMod val="85000"/>
              <a:lumOff val="15000"/>
            </a:schemeClr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21" name="Teardrop 220"/>
          <p:cNvSpPr/>
          <p:nvPr/>
        </p:nvSpPr>
        <p:spPr>
          <a:xfrm rot="8100000">
            <a:off x="7902463" y="3684905"/>
            <a:ext cx="284768" cy="284768"/>
          </a:xfrm>
          <a:prstGeom prst="teardrop">
            <a:avLst/>
          </a:prstGeom>
          <a:solidFill>
            <a:schemeClr val="tx1">
              <a:lumMod val="85000"/>
              <a:lumOff val="15000"/>
            </a:schemeClr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22" name="Teardrop 221"/>
          <p:cNvSpPr/>
          <p:nvPr/>
        </p:nvSpPr>
        <p:spPr>
          <a:xfrm rot="8100000">
            <a:off x="5715904" y="2782803"/>
            <a:ext cx="284768" cy="284768"/>
          </a:xfrm>
          <a:prstGeom prst="teardrop">
            <a:avLst/>
          </a:prstGeom>
          <a:solidFill>
            <a:schemeClr val="tx1">
              <a:lumMod val="85000"/>
              <a:lumOff val="15000"/>
            </a:schemeClr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23" name="Teardrop 222"/>
          <p:cNvSpPr/>
          <p:nvPr/>
        </p:nvSpPr>
        <p:spPr>
          <a:xfrm rot="8100000">
            <a:off x="9912140" y="3495815"/>
            <a:ext cx="284768" cy="284768"/>
          </a:xfrm>
          <a:prstGeom prst="teardrop">
            <a:avLst/>
          </a:prstGeom>
          <a:solidFill>
            <a:schemeClr val="tx1">
              <a:lumMod val="85000"/>
              <a:lumOff val="15000"/>
            </a:schemeClr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24" name="Teardrop 223"/>
          <p:cNvSpPr/>
          <p:nvPr/>
        </p:nvSpPr>
        <p:spPr>
          <a:xfrm rot="8100000">
            <a:off x="10437147" y="4556003"/>
            <a:ext cx="284768" cy="284768"/>
          </a:xfrm>
          <a:prstGeom prst="teardrop">
            <a:avLst/>
          </a:prstGeom>
          <a:solidFill>
            <a:schemeClr val="tx1">
              <a:lumMod val="85000"/>
              <a:lumOff val="15000"/>
            </a:schemeClr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25" name="Teardrop 224"/>
          <p:cNvSpPr/>
          <p:nvPr/>
        </p:nvSpPr>
        <p:spPr>
          <a:xfrm rot="8100000">
            <a:off x="9929528" y="4128723"/>
            <a:ext cx="284768" cy="284768"/>
          </a:xfrm>
          <a:prstGeom prst="teardrop">
            <a:avLst/>
          </a:prstGeom>
          <a:solidFill>
            <a:schemeClr val="tx1">
              <a:lumMod val="85000"/>
              <a:lumOff val="15000"/>
            </a:schemeClr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26" name="Teardrop 225"/>
          <p:cNvSpPr/>
          <p:nvPr/>
        </p:nvSpPr>
        <p:spPr>
          <a:xfrm rot="8100000">
            <a:off x="6985956" y="4334452"/>
            <a:ext cx="284768" cy="284768"/>
          </a:xfrm>
          <a:prstGeom prst="teardrop">
            <a:avLst/>
          </a:prstGeom>
          <a:solidFill>
            <a:schemeClr val="tx1">
              <a:lumMod val="85000"/>
              <a:lumOff val="15000"/>
            </a:schemeClr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27" name="Teardrop 226"/>
          <p:cNvSpPr/>
          <p:nvPr/>
        </p:nvSpPr>
        <p:spPr>
          <a:xfrm rot="8100000">
            <a:off x="6542876" y="4508756"/>
            <a:ext cx="284768" cy="284768"/>
          </a:xfrm>
          <a:prstGeom prst="teardrop">
            <a:avLst/>
          </a:prstGeom>
          <a:solidFill>
            <a:schemeClr val="tx1">
              <a:lumMod val="85000"/>
              <a:lumOff val="15000"/>
            </a:schemeClr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28" name="Teardrop 227"/>
          <p:cNvSpPr/>
          <p:nvPr/>
        </p:nvSpPr>
        <p:spPr>
          <a:xfrm rot="8100000">
            <a:off x="6511011" y="2925616"/>
            <a:ext cx="284768" cy="284768"/>
          </a:xfrm>
          <a:prstGeom prst="teardrop">
            <a:avLst/>
          </a:prstGeom>
          <a:solidFill>
            <a:schemeClr val="tx1">
              <a:lumMod val="85000"/>
              <a:lumOff val="15000"/>
            </a:schemeClr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29" name="Teardrop 228"/>
          <p:cNvSpPr/>
          <p:nvPr/>
        </p:nvSpPr>
        <p:spPr>
          <a:xfrm rot="8100000">
            <a:off x="8300047" y="4128724"/>
            <a:ext cx="284768" cy="284768"/>
          </a:xfrm>
          <a:prstGeom prst="teardrop">
            <a:avLst/>
          </a:prstGeom>
          <a:solidFill>
            <a:schemeClr val="tx1">
              <a:lumMod val="85000"/>
              <a:lumOff val="15000"/>
            </a:schemeClr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30" name="Teardrop 229"/>
          <p:cNvSpPr/>
          <p:nvPr/>
        </p:nvSpPr>
        <p:spPr>
          <a:xfrm rot="8100000">
            <a:off x="8300047" y="2798064"/>
            <a:ext cx="284768" cy="284768"/>
          </a:xfrm>
          <a:prstGeom prst="teardrop">
            <a:avLst/>
          </a:prstGeom>
          <a:solidFill>
            <a:schemeClr val="tx1">
              <a:lumMod val="85000"/>
              <a:lumOff val="15000"/>
            </a:schemeClr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32" name="TextBox 58">
            <a:extLst>
              <a:ext uri="{FF2B5EF4-FFF2-40B4-BE49-F238E27FC236}">
                <a16:creationId xmlns:a16="http://schemas.microsoft.com/office/drawing/2014/main" xmlns="" id="{C65616CE-F456-4C41-A465-B079E04338A7}"/>
              </a:ext>
            </a:extLst>
          </p:cNvPr>
          <p:cNvSpPr txBox="1"/>
          <p:nvPr/>
        </p:nvSpPr>
        <p:spPr>
          <a:xfrm>
            <a:off x="352073" y="1879779"/>
            <a:ext cx="5835770" cy="140262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请替换文字内容，点击添加相关标题文字，修改文字内容，也可以直接复制你的内容到此。点击添加相关标题文字，修改文字内容，也可以直接复制你的内容到此。</a:t>
            </a:r>
            <a:endParaRPr lang="en-US" altLang="zh-CN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3" name="TextBox 58">
            <a:extLst>
              <a:ext uri="{FF2B5EF4-FFF2-40B4-BE49-F238E27FC236}">
                <a16:creationId xmlns:a16="http://schemas.microsoft.com/office/drawing/2014/main" xmlns="" id="{FC73F7BA-4305-4E43-863D-F5D6ED3BEB5D}"/>
              </a:ext>
            </a:extLst>
          </p:cNvPr>
          <p:cNvSpPr txBox="1"/>
          <p:nvPr/>
        </p:nvSpPr>
        <p:spPr>
          <a:xfrm>
            <a:off x="352074" y="3794178"/>
            <a:ext cx="5835770" cy="140262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请替换文字内容，点击添加相关标题文字，修改文字内容，也可以直接复制你的内容到此。点击添加相关标题文字，修改文字内容，也可以直接复制你的内容到此。</a:t>
            </a:r>
            <a:endParaRPr lang="en-US" altLang="zh-CN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132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n 5"/>
          <p:cNvSpPr/>
          <p:nvPr/>
        </p:nvSpPr>
        <p:spPr>
          <a:xfrm>
            <a:off x="7201927" y="2060903"/>
            <a:ext cx="791231" cy="2630872"/>
          </a:xfrm>
          <a:prstGeom prst="ca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4" tIns="60941" rIns="121884" bIns="60941" rtlCol="0" anchor="ctr"/>
          <a:lstStyle/>
          <a:p>
            <a:pPr algn="ctr"/>
            <a:endParaRPr lang="id-ID" sz="2400"/>
          </a:p>
        </p:txBody>
      </p:sp>
      <p:sp>
        <p:nvSpPr>
          <p:cNvPr id="7" name="Can 6"/>
          <p:cNvSpPr/>
          <p:nvPr/>
        </p:nvSpPr>
        <p:spPr>
          <a:xfrm>
            <a:off x="8670214" y="2060903"/>
            <a:ext cx="791231" cy="2630872"/>
          </a:xfrm>
          <a:prstGeom prst="ca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4" tIns="60941" rIns="121884" bIns="60941" rtlCol="0" anchor="ctr"/>
          <a:lstStyle/>
          <a:p>
            <a:pPr algn="ctr"/>
            <a:endParaRPr lang="id-ID" sz="2400"/>
          </a:p>
        </p:txBody>
      </p:sp>
      <p:sp>
        <p:nvSpPr>
          <p:cNvPr id="8" name="Can 7"/>
          <p:cNvSpPr/>
          <p:nvPr/>
        </p:nvSpPr>
        <p:spPr>
          <a:xfrm>
            <a:off x="10167771" y="2060903"/>
            <a:ext cx="791231" cy="2630872"/>
          </a:xfrm>
          <a:prstGeom prst="ca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4" tIns="60941" rIns="121884" bIns="60941" rtlCol="0" anchor="ctr"/>
          <a:lstStyle/>
          <a:p>
            <a:pPr algn="ctr"/>
            <a:endParaRPr lang="id-ID" sz="2400"/>
          </a:p>
        </p:txBody>
      </p:sp>
      <p:sp>
        <p:nvSpPr>
          <p:cNvPr id="9" name="Can 8"/>
          <p:cNvSpPr/>
          <p:nvPr/>
        </p:nvSpPr>
        <p:spPr>
          <a:xfrm>
            <a:off x="5707309" y="2060903"/>
            <a:ext cx="791231" cy="2630872"/>
          </a:xfrm>
          <a:prstGeom prst="ca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4" tIns="60941" rIns="121884" bIns="60941" rtlCol="0" anchor="ctr"/>
          <a:lstStyle/>
          <a:p>
            <a:pPr algn="ctr"/>
            <a:endParaRPr lang="id-ID" sz="2400"/>
          </a:p>
        </p:txBody>
      </p:sp>
      <p:sp>
        <p:nvSpPr>
          <p:cNvPr id="10" name="Can 9"/>
          <p:cNvSpPr/>
          <p:nvPr/>
        </p:nvSpPr>
        <p:spPr>
          <a:xfrm>
            <a:off x="7211993" y="3639580"/>
            <a:ext cx="791231" cy="1052195"/>
          </a:xfrm>
          <a:prstGeom prst="can">
            <a:avLst/>
          </a:prstGeom>
          <a:solidFill>
            <a:srgbClr val="D6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4" tIns="60941" rIns="121884" bIns="60941" rtlCol="0" anchor="ctr"/>
          <a:lstStyle/>
          <a:p>
            <a:pPr algn="ctr"/>
            <a:endParaRPr lang="id-ID" sz="2400"/>
          </a:p>
        </p:txBody>
      </p:sp>
      <p:sp>
        <p:nvSpPr>
          <p:cNvPr id="11" name="Can 10"/>
          <p:cNvSpPr/>
          <p:nvPr/>
        </p:nvSpPr>
        <p:spPr>
          <a:xfrm>
            <a:off x="8670214" y="3340465"/>
            <a:ext cx="791231" cy="1351311"/>
          </a:xfrm>
          <a:prstGeom prst="ca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4" tIns="60941" rIns="121884" bIns="60941" rtlCol="0" anchor="ctr"/>
          <a:lstStyle/>
          <a:p>
            <a:pPr algn="ctr"/>
            <a:endParaRPr lang="id-ID" sz="2400"/>
          </a:p>
        </p:txBody>
      </p:sp>
      <p:sp>
        <p:nvSpPr>
          <p:cNvPr id="12" name="Can 11"/>
          <p:cNvSpPr/>
          <p:nvPr/>
        </p:nvSpPr>
        <p:spPr>
          <a:xfrm>
            <a:off x="10167771" y="2936649"/>
            <a:ext cx="791231" cy="1755127"/>
          </a:xfrm>
          <a:prstGeom prst="ca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4" tIns="60941" rIns="121884" bIns="60941" rtlCol="0" anchor="ctr"/>
          <a:lstStyle/>
          <a:p>
            <a:pPr algn="ctr"/>
            <a:endParaRPr lang="id-ID" sz="2400"/>
          </a:p>
        </p:txBody>
      </p:sp>
      <p:sp>
        <p:nvSpPr>
          <p:cNvPr id="13" name="Can 12"/>
          <p:cNvSpPr/>
          <p:nvPr/>
        </p:nvSpPr>
        <p:spPr>
          <a:xfrm>
            <a:off x="5707309" y="4016121"/>
            <a:ext cx="791231" cy="675655"/>
          </a:xfrm>
          <a:prstGeom prst="ca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4" tIns="60941" rIns="121884" bIns="60941" rtlCol="0" anchor="ctr"/>
          <a:lstStyle/>
          <a:p>
            <a:pPr algn="ctr"/>
            <a:endParaRPr lang="id-ID" sz="2400"/>
          </a:p>
        </p:txBody>
      </p:sp>
      <p:sp>
        <p:nvSpPr>
          <p:cNvPr id="16" name="Subtitle 2"/>
          <p:cNvSpPr txBox="1">
            <a:spLocks/>
          </p:cNvSpPr>
          <p:nvPr/>
        </p:nvSpPr>
        <p:spPr bwMode="auto">
          <a:xfrm>
            <a:off x="5423824" y="4884752"/>
            <a:ext cx="1358197" cy="46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itchFamily="34" charset="0"/>
              <a:buNone/>
            </a:pPr>
            <a:r>
              <a:rPr lang="en-US" sz="1333" b="1" dirty="0">
                <a:latin typeface="Montserrat" pitchFamily="2" charset="0"/>
              </a:rPr>
              <a:t>2016</a:t>
            </a:r>
          </a:p>
        </p:txBody>
      </p:sp>
      <p:sp>
        <p:nvSpPr>
          <p:cNvPr id="17" name="Subtitle 2"/>
          <p:cNvSpPr txBox="1">
            <a:spLocks/>
          </p:cNvSpPr>
          <p:nvPr/>
        </p:nvSpPr>
        <p:spPr bwMode="auto">
          <a:xfrm>
            <a:off x="6928508" y="4884752"/>
            <a:ext cx="1358197" cy="46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itchFamily="34" charset="0"/>
              <a:buNone/>
            </a:pPr>
            <a:r>
              <a:rPr lang="en-US" sz="1333" b="1" dirty="0">
                <a:latin typeface="Montserrat" pitchFamily="2" charset="0"/>
              </a:rPr>
              <a:t>2017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 bwMode="auto">
          <a:xfrm>
            <a:off x="8386730" y="4884752"/>
            <a:ext cx="1358197" cy="46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itchFamily="34" charset="0"/>
              <a:buNone/>
            </a:pPr>
            <a:r>
              <a:rPr lang="en-US" sz="1333" b="1" dirty="0">
                <a:latin typeface="Montserrat" pitchFamily="2" charset="0"/>
              </a:rPr>
              <a:t>2018</a:t>
            </a:r>
          </a:p>
        </p:txBody>
      </p:sp>
      <p:sp>
        <p:nvSpPr>
          <p:cNvPr id="19" name="Subtitle 2"/>
          <p:cNvSpPr txBox="1">
            <a:spLocks/>
          </p:cNvSpPr>
          <p:nvPr/>
        </p:nvSpPr>
        <p:spPr bwMode="auto">
          <a:xfrm>
            <a:off x="9884287" y="4884752"/>
            <a:ext cx="1358197" cy="46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itchFamily="34" charset="0"/>
              <a:buNone/>
            </a:pPr>
            <a:r>
              <a:rPr lang="en-US" sz="1333" b="1" dirty="0">
                <a:latin typeface="Montserrat" pitchFamily="2" charset="0"/>
              </a:rPr>
              <a:t>2019</a:t>
            </a:r>
          </a:p>
        </p:txBody>
      </p:sp>
      <p:sp>
        <p:nvSpPr>
          <p:cNvPr id="20" name="TextBox 58">
            <a:extLst>
              <a:ext uri="{FF2B5EF4-FFF2-40B4-BE49-F238E27FC236}">
                <a16:creationId xmlns:a16="http://schemas.microsoft.com/office/drawing/2014/main" xmlns="" id="{611F7223-C9B6-467C-B8BE-B900063DDE53}"/>
              </a:ext>
            </a:extLst>
          </p:cNvPr>
          <p:cNvSpPr txBox="1"/>
          <p:nvPr/>
        </p:nvSpPr>
        <p:spPr>
          <a:xfrm>
            <a:off x="645104" y="2270606"/>
            <a:ext cx="4454009" cy="1895071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请替换文字内容，点击添加相关标题文字，修改文字内容，也可以直接复制你的内容到此。点击添加相关标题文字，修改文字内容，也可以直接复制你的内容到此。</a:t>
            </a:r>
            <a:endParaRPr lang="en-US" altLang="zh-CN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24" name="Picture 2" descr="C:\Users\Nir\Desktop\新建文件夹 (4)\xx.png">
            <a:extLst>
              <a:ext uri="{FF2B5EF4-FFF2-40B4-BE49-F238E27FC236}">
                <a16:creationId xmlns:a16="http://schemas.microsoft.com/office/drawing/2014/main" xmlns="" id="{3E330A72-9931-4437-8D59-7F44356E5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" y="4625721"/>
            <a:ext cx="5099114" cy="2232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73066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/>
      <p:bldP spid="17" grpId="0"/>
      <p:bldP spid="18" grpId="0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五一劳动节活动PPT模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3798</Words>
  <Application>Microsoft Office PowerPoint</Application>
  <PresentationFormat>自定义</PresentationFormat>
  <Paragraphs>121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劳动最光荣</dc:title>
  <dc:creator>第一PPT</dc:creator>
  <cp:keywords>www.1ppt.com</cp:keywords>
  <dc:description>www.1ppt.com</dc:description>
  <cp:lastModifiedBy>Windows User</cp:lastModifiedBy>
  <cp:revision>12</cp:revision>
  <dcterms:created xsi:type="dcterms:W3CDTF">2018-04-26T13:21:24Z</dcterms:created>
  <dcterms:modified xsi:type="dcterms:W3CDTF">2019-04-27T09:07:39Z</dcterms:modified>
</cp:coreProperties>
</file>