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7" r:id="rId3"/>
    <p:sldId id="282" r:id="rId4"/>
    <p:sldId id="256" r:id="rId5"/>
    <p:sldId id="258" r:id="rId6"/>
    <p:sldId id="263" r:id="rId7"/>
    <p:sldId id="265" r:id="rId8"/>
    <p:sldId id="264" r:id="rId9"/>
    <p:sldId id="266" r:id="rId10"/>
    <p:sldId id="260" r:id="rId11"/>
    <p:sldId id="267" r:id="rId12"/>
    <p:sldId id="268" r:id="rId13"/>
    <p:sldId id="269" r:id="rId14"/>
    <p:sldId id="270" r:id="rId15"/>
    <p:sldId id="271" r:id="rId16"/>
    <p:sldId id="261" r:id="rId17"/>
    <p:sldId id="272" r:id="rId18"/>
    <p:sldId id="273" r:id="rId19"/>
    <p:sldId id="274" r:id="rId20"/>
    <p:sldId id="275" r:id="rId21"/>
    <p:sldId id="262" r:id="rId22"/>
    <p:sldId id="276" r:id="rId23"/>
    <p:sldId id="277" r:id="rId24"/>
    <p:sldId id="278" r:id="rId25"/>
    <p:sldId id="280" r:id="rId26"/>
    <p:sldId id="283"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E148C6D8-D0E9-4707-BBB5-924C9F74BE7C}" type="datetimeFigureOut">
              <a:rPr lang="zh-CN" altLang="en-US" smtClean="0"/>
              <a:t>2019/4/27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E62CE91F-60C3-44EC-9446-234FF170DE42}" type="slidenum">
              <a:rPr lang="zh-CN" altLang="en-US" smtClean="0"/>
              <a:t>‹#›</a:t>
            </a:fld>
            <a:endParaRPr lang="zh-CN" altLang="en-US"/>
          </a:p>
        </p:txBody>
      </p:sp>
    </p:spTree>
    <p:extLst>
      <p:ext uri="{BB962C8B-B14F-4D97-AF65-F5344CB8AC3E}">
        <p14:creationId xmlns:p14="http://schemas.microsoft.com/office/powerpoint/2010/main" val="4151093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51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441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7557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577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0685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4568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847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1751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541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601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0480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431113" y="38838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0" y="6629779"/>
            <a:ext cx="12217972" cy="23545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61308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3.png"/><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jpe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4610"/>
            <a:ext cx="12217972" cy="6872609"/>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4456839"/>
            <a:ext cx="12217972" cy="2615411"/>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848215">
            <a:off x="-713010" y="3583869"/>
            <a:ext cx="3011092" cy="2433623"/>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6629779"/>
            <a:ext cx="12217972" cy="235451"/>
          </a:xfrm>
          <a:prstGeom prst="rect">
            <a:avLst/>
          </a:prstGeom>
        </p:spPr>
      </p:pic>
      <p:sp>
        <p:nvSpPr>
          <p:cNvPr id="11" name="五角星 10"/>
          <p:cNvSpPr/>
          <p:nvPr/>
        </p:nvSpPr>
        <p:spPr>
          <a:xfrm rot="1064334">
            <a:off x="3213814" y="4872496"/>
            <a:ext cx="418910" cy="418910"/>
          </a:xfrm>
          <a:prstGeom prst="star5">
            <a:avLst>
              <a:gd name="adj" fmla="val 22193"/>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角星 20"/>
          <p:cNvSpPr/>
          <p:nvPr/>
        </p:nvSpPr>
        <p:spPr>
          <a:xfrm rot="20650051">
            <a:off x="8861315" y="4876562"/>
            <a:ext cx="418910" cy="418910"/>
          </a:xfrm>
          <a:prstGeom prst="star5">
            <a:avLst>
              <a:gd name="adj" fmla="val 22193"/>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14971" y="643410"/>
            <a:ext cx="8588728" cy="2110282"/>
          </a:xfrm>
          <a:prstGeom prst="rect">
            <a:avLst/>
          </a:prstGeom>
        </p:spPr>
      </p:pic>
      <p:sp>
        <p:nvSpPr>
          <p:cNvPr id="2" name="文本框 1"/>
          <p:cNvSpPr txBox="1"/>
          <p:nvPr/>
        </p:nvSpPr>
        <p:spPr>
          <a:xfrm>
            <a:off x="3686175" y="4697730"/>
            <a:ext cx="5307965" cy="768350"/>
          </a:xfrm>
          <a:prstGeom prst="rect">
            <a:avLst/>
          </a:prstGeom>
          <a:noFill/>
        </p:spPr>
        <p:txBody>
          <a:bodyPr wrap="square" rtlCol="0">
            <a:spAutoFit/>
          </a:bodyPr>
          <a:lstStyle/>
          <a:p>
            <a:pPr algn="just"/>
            <a:r>
              <a:rPr lang="zh-CN" altLang="en-US" sz="4400" b="1" dirty="0">
                <a:solidFill>
                  <a:srgbClr val="B00712"/>
                </a:solidFill>
                <a:latin typeface="微软雅黑" panose="020B0503020204020204" charset="-122"/>
                <a:ea typeface="微软雅黑" panose="020B0503020204020204" charset="-122"/>
              </a:rPr>
              <a:t>五一劳动节主题班会</a:t>
            </a:r>
          </a:p>
        </p:txBody>
      </p:sp>
      <p:sp>
        <p:nvSpPr>
          <p:cNvPr id="17" name="文本框 16"/>
          <p:cNvSpPr txBox="1"/>
          <p:nvPr/>
        </p:nvSpPr>
        <p:spPr>
          <a:xfrm>
            <a:off x="5139189" y="5465884"/>
            <a:ext cx="2296177" cy="398780"/>
          </a:xfrm>
          <a:prstGeom prst="rect">
            <a:avLst/>
          </a:prstGeom>
          <a:noFill/>
        </p:spPr>
        <p:txBody>
          <a:bodyPr wrap="square" rtlCol="0">
            <a:spAutoFit/>
          </a:bodyPr>
          <a:lstStyle/>
          <a:p>
            <a:pPr algn="ctr"/>
            <a:r>
              <a:rPr lang="zh-CN" altLang="en-US" sz="2000" dirty="0">
                <a:solidFill>
                  <a:srgbClr val="B00712"/>
                </a:solidFill>
                <a:latin typeface="微软雅黑" panose="020B0503020204020204" pitchFamily="34" charset="-122"/>
                <a:ea typeface="微软雅黑" panose="020B0503020204020204" pitchFamily="34" charset="-122"/>
              </a:rPr>
              <a:t>说课人 </a:t>
            </a:r>
            <a:r>
              <a:rPr lang="zh-CN" altLang="en-US" sz="2000" dirty="0" smtClean="0">
                <a:solidFill>
                  <a:srgbClr val="B00712"/>
                </a:solidFill>
                <a:latin typeface="微软雅黑" panose="020B0503020204020204" pitchFamily="34" charset="-122"/>
                <a:ea typeface="微软雅黑" panose="020B0503020204020204" pitchFamily="34" charset="-122"/>
              </a:rPr>
              <a:t>：第一</a:t>
            </a:r>
            <a:r>
              <a:rPr lang="en-US" altLang="zh-CN" sz="2000" dirty="0" smtClean="0">
                <a:solidFill>
                  <a:srgbClr val="B00712"/>
                </a:solidFill>
                <a:latin typeface="微软雅黑" panose="020B0503020204020204" pitchFamily="34" charset="-122"/>
                <a:ea typeface="微软雅黑" panose="020B0503020204020204" pitchFamily="34" charset="-122"/>
              </a:rPr>
              <a:t>PPT</a:t>
            </a:r>
            <a:endParaRPr lang="en-US" sz="2000" dirty="0">
              <a:solidFill>
                <a:srgbClr val="B00712"/>
              </a:solidFill>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18230" y="2753360"/>
            <a:ext cx="5125720" cy="17894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heckerboard(across)">
                                      <p:cBhvr>
                                        <p:cTn id="13" dur="500"/>
                                        <p:tgtEl>
                                          <p:spTgt spid="2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1" grpId="0" bldLvl="0" animBg="1"/>
      <p:bldP spid="2"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劳动人民最光荣</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04055" y="2884468"/>
            <a:ext cx="5563854" cy="3780624"/>
          </a:xfrm>
          <a:prstGeom prst="rect">
            <a:avLst/>
          </a:prstGeom>
        </p:spPr>
      </p:pic>
      <p:cxnSp>
        <p:nvCxnSpPr>
          <p:cNvPr id="45" name="Straight Connector 54"/>
          <p:cNvCxnSpPr/>
          <p:nvPr/>
        </p:nvCxnSpPr>
        <p:spPr>
          <a:xfrm>
            <a:off x="5803006" y="1288874"/>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5988719" y="1829052"/>
            <a:ext cx="416526" cy="1384995"/>
          </a:xfrm>
          <a:prstGeom prst="rect">
            <a:avLst/>
          </a:prstGeom>
          <a:noFill/>
          <a:effectLst>
            <a:innerShdw blurRad="114300">
              <a:prstClr val="black"/>
            </a:innerShdw>
          </a:effectLst>
        </p:spPr>
        <p:txBody>
          <a:bodyPr wrap="square" rtlCol="0">
            <a:spAutoFit/>
          </a:bodyPr>
          <a:lstStyle/>
          <a:p>
            <a:r>
              <a:rPr lang="en-US" altLang="zh-CN" sz="6600" b="1" dirty="0">
                <a:ea typeface="微软雅黑" panose="020B0503020204020204" charset="-122"/>
                <a:sym typeface="Arial" panose="020B0604020202020204" pitchFamily="34" charset="0"/>
              </a:rPr>
              <a:t>“</a:t>
            </a:r>
            <a:endParaRPr lang="en-US" altLang="zh-CN" sz="5400" dirty="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sp>
        <p:nvSpPr>
          <p:cNvPr id="8" name="文本框 7"/>
          <p:cNvSpPr txBox="1"/>
          <p:nvPr/>
        </p:nvSpPr>
        <p:spPr>
          <a:xfrm rot="10800000">
            <a:off x="11470674" y="3455287"/>
            <a:ext cx="416526" cy="1383665"/>
          </a:xfrm>
          <a:prstGeom prst="rect">
            <a:avLst/>
          </a:prstGeom>
          <a:noFill/>
          <a:effectLst>
            <a:innerShdw blurRad="114300">
              <a:prstClr val="black"/>
            </a:innerShdw>
          </a:effectLst>
        </p:spPr>
        <p:txBody>
          <a:bodyPr wrap="square" rtlCol="0">
            <a:spAutoFit/>
          </a:bodyPr>
          <a:lstStyle/>
          <a:p>
            <a:r>
              <a:rPr lang="en-US" altLang="zh-CN" sz="6600" b="1" dirty="0">
                <a:ea typeface="微软雅黑" panose="020B0503020204020204" charset="-122"/>
                <a:sym typeface="Arial" panose="020B0604020202020204" pitchFamily="34" charset="0"/>
              </a:rPr>
              <a:t>“</a:t>
            </a:r>
            <a:endParaRPr lang="en-US" altLang="zh-CN" sz="5400" dirty="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cxnSp>
        <p:nvCxnSpPr>
          <p:cNvPr id="9" name="直接连接符 8"/>
          <p:cNvCxnSpPr/>
          <p:nvPr/>
        </p:nvCxnSpPr>
        <p:spPr>
          <a:xfrm>
            <a:off x="6849216" y="3249871"/>
            <a:ext cx="890905" cy="635"/>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6849110" y="3455035"/>
            <a:ext cx="3835400" cy="989330"/>
          </a:xfrm>
          <a:prstGeom prst="rect">
            <a:avLst/>
          </a:prstGeom>
        </p:spPr>
        <p:txBody>
          <a:bodyPr wrap="square" lIns="0" tIns="0" rIns="0" bIns="0">
            <a:normAutofit/>
          </a:bodyPr>
          <a:lstStyle/>
          <a:p>
            <a:pPr>
              <a:lnSpc>
                <a:spcPct val="120000"/>
              </a:lnSpc>
            </a:pPr>
            <a: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t>此部分内容作为文字排版占位显示（建议使用主题字体）</a:t>
            </a:r>
            <a:b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effectLst/>
                <a:latin typeface="微软雅黑" panose="020B0503020204020204" charset="-122"/>
                <a:ea typeface="微软雅黑" panose="020B0503020204020204" charset="-122"/>
                <a:cs typeface="+mn-ea"/>
                <a:sym typeface="+mn-lt"/>
              </a:rPr>
              <a:t>如需更改请在（设置形状格式）菜单下（文本选项）中调整</a:t>
            </a:r>
          </a:p>
        </p:txBody>
      </p:sp>
      <p:sp>
        <p:nvSpPr>
          <p:cNvPr id="7" name="文本框 16"/>
          <p:cNvSpPr txBox="1"/>
          <p:nvPr/>
        </p:nvSpPr>
        <p:spPr>
          <a:xfrm>
            <a:off x="6849110" y="2863215"/>
            <a:ext cx="2788920" cy="336550"/>
          </a:xfrm>
          <a:prstGeom prst="rect">
            <a:avLst/>
          </a:prstGeom>
          <a:noFill/>
        </p:spPr>
        <p:txBody>
          <a:bodyPr wrap="square" lIns="0" tIns="0" rIns="0" bIns="0">
            <a:noAutofit/>
          </a:bodyPr>
          <a:lstStyle/>
          <a:p>
            <a:pPr>
              <a:lnSpc>
                <a:spcPct val="120000"/>
              </a:lnSpc>
            </a:pPr>
            <a:r>
              <a:rPr lang="zh-CN" altLang="en-US" sz="11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此部分内容作为文字排版占位显示（建议使用主题字体）</a:t>
            </a:r>
          </a:p>
        </p:txBody>
      </p:sp>
      <p:sp>
        <p:nvSpPr>
          <p:cNvPr id="26" name="文本框 17"/>
          <p:cNvSpPr txBox="1"/>
          <p:nvPr/>
        </p:nvSpPr>
        <p:spPr>
          <a:xfrm>
            <a:off x="6849216" y="2434565"/>
            <a:ext cx="2789230" cy="276999"/>
          </a:xfrm>
          <a:prstGeom prst="rect">
            <a:avLst/>
          </a:prstGeom>
          <a:noFill/>
        </p:spPr>
        <p:txBody>
          <a:bodyPr wrap="none" lIns="0" tIns="0" rIns="0" bIns="0">
            <a:noAutofit/>
          </a:bodyPr>
          <a:lstStyle/>
          <a:p>
            <a:r>
              <a:rPr lang="zh-CN" altLang="en-US" sz="2000" b="1">
                <a:solidFill>
                  <a:srgbClr val="C55A11"/>
                </a:solidFill>
                <a:latin typeface="微软雅黑" panose="020B0503020204020204" charset="-122"/>
                <a:ea typeface="微软雅黑" panose="020B0503020204020204" charset="-122"/>
                <a:cs typeface="+mn-ea"/>
                <a:sym typeface="+mn-lt"/>
              </a:rPr>
              <a:t>标题文本预设</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bldLvl="0" animBg="1"/>
      <p:bldP spid="5" grpId="0"/>
      <p:bldP spid="7"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劳动人民最光荣</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241165" y="1739265"/>
            <a:ext cx="3860800" cy="3561715"/>
            <a:chOff x="4064428" y="1919751"/>
            <a:chExt cx="3936437" cy="3936437"/>
          </a:xfrm>
        </p:grpSpPr>
        <p:sp>
          <p:nvSpPr>
            <p:cNvPr id="21" name="椭圆 20"/>
            <p:cNvSpPr/>
            <p:nvPr/>
          </p:nvSpPr>
          <p:spPr>
            <a:xfrm>
              <a:off x="4064428" y="2996440"/>
              <a:ext cx="3936437" cy="1783060"/>
            </a:xfrm>
            <a:prstGeom prst="ellipse">
              <a:avLst/>
            </a:prstGeom>
            <a:noFill/>
            <a:ln w="19050" cap="rnd">
              <a:solidFill>
                <a:srgbClr val="18171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endParaRPr>
            </a:p>
          </p:txBody>
        </p:sp>
        <p:sp>
          <p:nvSpPr>
            <p:cNvPr id="22" name="椭圆 21"/>
            <p:cNvSpPr/>
            <p:nvPr/>
          </p:nvSpPr>
          <p:spPr>
            <a:xfrm rot="5400000">
              <a:off x="4059862" y="2996440"/>
              <a:ext cx="3936437" cy="1783060"/>
            </a:xfrm>
            <a:prstGeom prst="ellipse">
              <a:avLst/>
            </a:prstGeom>
            <a:noFill/>
            <a:ln w="19050" cap="rnd">
              <a:solidFill>
                <a:srgbClr val="18171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endParaRPr>
            </a:p>
          </p:txBody>
        </p:sp>
        <p:grpSp>
          <p:nvGrpSpPr>
            <p:cNvPr id="2" name="组合 1"/>
            <p:cNvGrpSpPr/>
            <p:nvPr/>
          </p:nvGrpSpPr>
          <p:grpSpPr>
            <a:xfrm>
              <a:off x="4545674" y="2411912"/>
              <a:ext cx="1359557" cy="1359557"/>
              <a:chOff x="4545674" y="2411912"/>
              <a:chExt cx="1359557" cy="1359557"/>
            </a:xfrm>
          </p:grpSpPr>
          <p:sp>
            <p:nvSpPr>
              <p:cNvPr id="23" name="椭圆 22"/>
              <p:cNvSpPr/>
              <p:nvPr/>
            </p:nvSpPr>
            <p:spPr>
              <a:xfrm>
                <a:off x="4545674" y="2411912"/>
                <a:ext cx="1359557" cy="135955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endParaRPr lang="zh-CN" altLang="en-US" sz="2400">
                  <a:solidFill>
                    <a:prstClr val="white"/>
                  </a:solidFill>
                </a:endParaRPr>
              </a:p>
            </p:txBody>
          </p:sp>
          <p:sp>
            <p:nvSpPr>
              <p:cNvPr id="35" name="矩形 34"/>
              <p:cNvSpPr/>
              <p:nvPr/>
            </p:nvSpPr>
            <p:spPr>
              <a:xfrm>
                <a:off x="4944815" y="2671138"/>
                <a:ext cx="548139" cy="73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8565" fontAlgn="base">
                  <a:spcBef>
                    <a:spcPct val="0"/>
                  </a:spcBef>
                  <a:spcAft>
                    <a:spcPct val="0"/>
                  </a:spcAft>
                </a:pPr>
                <a:r>
                  <a:rPr lang="en-US" altLang="zh-CN" sz="3750" b="1" dirty="0">
                    <a:solidFill>
                      <a:schemeClr val="bg1"/>
                    </a:solidFill>
                    <a:ea typeface="微软雅黑" panose="020B0503020204020204" charset="-122"/>
                  </a:rPr>
                  <a:t>S</a:t>
                </a:r>
                <a:endParaRPr lang="zh-CN" altLang="en-US" sz="3750" b="1" dirty="0">
                  <a:solidFill>
                    <a:schemeClr val="bg1"/>
                  </a:solidFill>
                  <a:ea typeface="微软雅黑" panose="020B0503020204020204" charset="-122"/>
                </a:endParaRPr>
              </a:p>
            </p:txBody>
          </p:sp>
        </p:grpSp>
        <p:grpSp>
          <p:nvGrpSpPr>
            <p:cNvPr id="9" name="组合 8"/>
            <p:cNvGrpSpPr/>
            <p:nvPr/>
          </p:nvGrpSpPr>
          <p:grpSpPr>
            <a:xfrm>
              <a:off x="6223066" y="2411912"/>
              <a:ext cx="1359557" cy="1359557"/>
              <a:chOff x="6223066" y="2411912"/>
              <a:chExt cx="1359557" cy="1359557"/>
            </a:xfrm>
          </p:grpSpPr>
          <p:sp>
            <p:nvSpPr>
              <p:cNvPr id="24" name="椭圆 23"/>
              <p:cNvSpPr/>
              <p:nvPr/>
            </p:nvSpPr>
            <p:spPr>
              <a:xfrm>
                <a:off x="6223066" y="2411912"/>
                <a:ext cx="1359557" cy="135955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endParaRPr lang="zh-CN" altLang="en-US" sz="2400">
                  <a:solidFill>
                    <a:prstClr val="white"/>
                  </a:solidFill>
                </a:endParaRPr>
              </a:p>
            </p:txBody>
          </p:sp>
          <p:sp>
            <p:nvSpPr>
              <p:cNvPr id="10" name="矩形 9"/>
              <p:cNvSpPr/>
              <p:nvPr/>
            </p:nvSpPr>
            <p:spPr>
              <a:xfrm>
                <a:off x="6527733" y="2692777"/>
                <a:ext cx="765829" cy="73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8565" fontAlgn="base">
                  <a:spcBef>
                    <a:spcPct val="0"/>
                  </a:spcBef>
                  <a:spcAft>
                    <a:spcPct val="0"/>
                  </a:spcAft>
                </a:pPr>
                <a:r>
                  <a:rPr lang="en-US" altLang="zh-CN" sz="3750" b="1" dirty="0">
                    <a:solidFill>
                      <a:schemeClr val="bg1"/>
                    </a:solidFill>
                    <a:ea typeface="微软雅黑" panose="020B0503020204020204" charset="-122"/>
                  </a:rPr>
                  <a:t>W</a:t>
                </a:r>
                <a:endParaRPr lang="zh-CN" altLang="en-US" sz="3750" b="1" dirty="0">
                  <a:solidFill>
                    <a:schemeClr val="bg1"/>
                  </a:solidFill>
                  <a:ea typeface="微软雅黑" panose="020B0503020204020204" charset="-122"/>
                </a:endParaRPr>
              </a:p>
            </p:txBody>
          </p:sp>
        </p:grpSp>
        <p:grpSp>
          <p:nvGrpSpPr>
            <p:cNvPr id="11" name="组合 10"/>
            <p:cNvGrpSpPr/>
            <p:nvPr/>
          </p:nvGrpSpPr>
          <p:grpSpPr>
            <a:xfrm>
              <a:off x="4545674" y="4046374"/>
              <a:ext cx="1359557" cy="1359557"/>
              <a:chOff x="4545674" y="4046374"/>
              <a:chExt cx="1359557" cy="1359557"/>
            </a:xfrm>
          </p:grpSpPr>
          <p:sp>
            <p:nvSpPr>
              <p:cNvPr id="26" name="椭圆 25"/>
              <p:cNvSpPr/>
              <p:nvPr/>
            </p:nvSpPr>
            <p:spPr>
              <a:xfrm>
                <a:off x="4545674" y="4046374"/>
                <a:ext cx="1359557" cy="135955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endParaRPr lang="zh-CN" altLang="en-US" sz="2400">
                  <a:solidFill>
                    <a:prstClr val="white"/>
                  </a:solidFill>
                </a:endParaRPr>
              </a:p>
            </p:txBody>
          </p:sp>
          <p:sp>
            <p:nvSpPr>
              <p:cNvPr id="37" name="矩形 36"/>
              <p:cNvSpPr/>
              <p:nvPr/>
            </p:nvSpPr>
            <p:spPr>
              <a:xfrm>
                <a:off x="4857719" y="4318301"/>
                <a:ext cx="702461" cy="73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8565" fontAlgn="base">
                  <a:spcBef>
                    <a:spcPct val="0"/>
                  </a:spcBef>
                  <a:spcAft>
                    <a:spcPct val="0"/>
                  </a:spcAft>
                </a:pPr>
                <a:r>
                  <a:rPr lang="en-US" altLang="zh-CN" sz="3750" b="1" dirty="0">
                    <a:solidFill>
                      <a:schemeClr val="bg1"/>
                    </a:solidFill>
                    <a:ea typeface="微软雅黑" panose="020B0503020204020204" charset="-122"/>
                  </a:rPr>
                  <a:t>O</a:t>
                </a:r>
                <a:endParaRPr lang="zh-CN" altLang="en-US" sz="3750" b="1" dirty="0">
                  <a:solidFill>
                    <a:schemeClr val="bg1"/>
                  </a:solidFill>
                  <a:ea typeface="微软雅黑" panose="020B0503020204020204" charset="-122"/>
                </a:endParaRPr>
              </a:p>
            </p:txBody>
          </p:sp>
        </p:grpSp>
        <p:grpSp>
          <p:nvGrpSpPr>
            <p:cNvPr id="12" name="组合 11"/>
            <p:cNvGrpSpPr/>
            <p:nvPr/>
          </p:nvGrpSpPr>
          <p:grpSpPr>
            <a:xfrm>
              <a:off x="6223066" y="4032418"/>
              <a:ext cx="1359557" cy="1359557"/>
              <a:chOff x="6223066" y="4032418"/>
              <a:chExt cx="1359557" cy="1359557"/>
            </a:xfrm>
          </p:grpSpPr>
          <p:sp>
            <p:nvSpPr>
              <p:cNvPr id="25" name="椭圆 24"/>
              <p:cNvSpPr/>
              <p:nvPr/>
            </p:nvSpPr>
            <p:spPr>
              <a:xfrm>
                <a:off x="6223066" y="4032418"/>
                <a:ext cx="1359557" cy="135955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endParaRPr lang="zh-CN" altLang="en-US" sz="2400">
                  <a:solidFill>
                    <a:prstClr val="white"/>
                  </a:solidFill>
                </a:endParaRPr>
              </a:p>
            </p:txBody>
          </p:sp>
          <p:sp>
            <p:nvSpPr>
              <p:cNvPr id="13" name="矩形 12"/>
              <p:cNvSpPr/>
              <p:nvPr/>
            </p:nvSpPr>
            <p:spPr>
              <a:xfrm>
                <a:off x="6662416" y="4318302"/>
                <a:ext cx="506480" cy="738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8565" fontAlgn="base">
                  <a:spcBef>
                    <a:spcPct val="0"/>
                  </a:spcBef>
                  <a:spcAft>
                    <a:spcPct val="0"/>
                  </a:spcAft>
                </a:pPr>
                <a:r>
                  <a:rPr lang="en-US" altLang="zh-CN" sz="3750" b="1" dirty="0">
                    <a:solidFill>
                      <a:schemeClr val="bg1"/>
                    </a:solidFill>
                    <a:ea typeface="微软雅黑" panose="020B0503020204020204" charset="-122"/>
                  </a:rPr>
                  <a:t>T</a:t>
                </a:r>
                <a:endParaRPr lang="zh-CN" altLang="en-US" sz="3750" b="1" dirty="0">
                  <a:solidFill>
                    <a:schemeClr val="bg1"/>
                  </a:solidFill>
                  <a:ea typeface="微软雅黑" panose="020B0503020204020204" charset="-122"/>
                </a:endParaRPr>
              </a:p>
            </p:txBody>
          </p:sp>
        </p:grpSp>
      </p:grpSp>
      <p:grpSp>
        <p:nvGrpSpPr>
          <p:cNvPr id="5" name="组合 4"/>
          <p:cNvGrpSpPr/>
          <p:nvPr/>
        </p:nvGrpSpPr>
        <p:grpSpPr>
          <a:xfrm>
            <a:off x="2025015" y="2184400"/>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4" name="组合 13"/>
          <p:cNvGrpSpPr/>
          <p:nvPr/>
        </p:nvGrpSpPr>
        <p:grpSpPr>
          <a:xfrm>
            <a:off x="2025015" y="4035425"/>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8" name="组合 7"/>
          <p:cNvGrpSpPr/>
          <p:nvPr/>
        </p:nvGrpSpPr>
        <p:grpSpPr>
          <a:xfrm>
            <a:off x="8321040" y="2185035"/>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0" name="组合 19"/>
          <p:cNvGrpSpPr/>
          <p:nvPr/>
        </p:nvGrpSpPr>
        <p:grpSpPr>
          <a:xfrm>
            <a:off x="8321040" y="4036060"/>
            <a:ext cx="1981200" cy="711835"/>
            <a:chOff x="2408" y="3190"/>
            <a:chExt cx="3120" cy="1121"/>
          </a:xfrm>
        </p:grpSpPr>
        <p:sp>
          <p:nvSpPr>
            <p:cNvPr id="2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checkerboard(across)">
                                      <p:cBhvr>
                                        <p:cTn id="21" dur="500"/>
                                        <p:tgtEl>
                                          <p:spTgt spid="8"/>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checkerboard(across)">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劳动人民最光荣</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对角圆角矩形 5"/>
          <p:cNvSpPr/>
          <p:nvPr/>
        </p:nvSpPr>
        <p:spPr>
          <a:xfrm>
            <a:off x="1332326" y="2160860"/>
            <a:ext cx="6510528" cy="3198196"/>
          </a:xfrm>
          <a:prstGeom prst="round2DiagRect">
            <a:avLst>
              <a:gd name="adj1" fmla="val 19301"/>
              <a:gd name="adj2" fmla="val 0"/>
            </a:avLst>
          </a:prstGeom>
          <a:noFill/>
          <a:ln w="28575">
            <a:solidFill>
              <a:srgbClr val="B0071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C00000"/>
              </a:solidFill>
              <a:latin typeface="微软雅黑" panose="020B0503020204020204" charset="-122"/>
              <a:ea typeface="微软雅黑" panose="020B0503020204020204" charset="-122"/>
            </a:endParaRPr>
          </a:p>
        </p:txBody>
      </p:sp>
      <p:sp>
        <p:nvSpPr>
          <p:cNvPr id="2" name="Rectangle 3"/>
          <p:cNvSpPr txBox="1">
            <a:spLocks noChangeArrowheads="1"/>
          </p:cNvSpPr>
          <p:nvPr/>
        </p:nvSpPr>
        <p:spPr bwMode="auto">
          <a:xfrm>
            <a:off x="1332230" y="2419985"/>
            <a:ext cx="6142355" cy="3367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2000" dirty="0">
                <a:solidFill>
                  <a:srgbClr val="C21B21"/>
                </a:solidFill>
                <a:latin typeface="迷你简卡通" panose="03000509000000000000" pitchFamily="65" charset="-122"/>
                <a:ea typeface="迷你简卡通" panose="03000509000000000000" pitchFamily="65" charset="-122"/>
              </a:rPr>
              <a:t>  </a:t>
            </a:r>
            <a:r>
              <a:rPr lang="zh-CN" altLang="en-US" sz="24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此处填写内容此处填写内容此处填写内容</a:t>
            </a: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24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   此处填写内容此处填写内容此处填写内容</a:t>
            </a: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24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   此处填写内容此处填写内容此处填写内容</a:t>
            </a: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24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   此处填写内容此处填写内容此处填写内容</a:t>
            </a: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24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 </a:t>
            </a: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2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   </a:t>
            </a:r>
          </a:p>
          <a:p>
            <a:pPr marL="0" marR="0" lvl="0" indent="0" algn="l" defTabSz="914400" rtl="0" eaLnBrk="1" fontAlgn="auto" latinLnBrk="0" hangingPunct="1">
              <a:lnSpc>
                <a:spcPct val="120000"/>
              </a:lnSpc>
              <a:spcBef>
                <a:spcPts val="0"/>
              </a:spcBef>
              <a:spcAft>
                <a:spcPts val="0"/>
              </a:spcAft>
              <a:buClrTx/>
              <a:buSzTx/>
              <a:buFontTx/>
              <a:buNone/>
              <a:defRPr/>
            </a:pPr>
            <a:endParaRPr lang="zh-CN" altLang="en-US" sz="1800" dirty="0">
              <a:solidFill>
                <a:srgbClr val="C21B21"/>
              </a:solidFill>
              <a:latin typeface="迷你简卡通" panose="03000509000000000000" pitchFamily="65" charset="-122"/>
              <a:ea typeface="迷你简卡通" panose="03000509000000000000" pitchFamily="65" charset="-122"/>
            </a:endParaRPr>
          </a:p>
        </p:txBody>
      </p:sp>
      <p:grpSp>
        <p:nvGrpSpPr>
          <p:cNvPr id="8" name="组合 7"/>
          <p:cNvGrpSpPr/>
          <p:nvPr/>
        </p:nvGrpSpPr>
        <p:grpSpPr>
          <a:xfrm>
            <a:off x="7064622" y="1036495"/>
            <a:ext cx="4130306" cy="2142089"/>
            <a:chOff x="7064622" y="1036495"/>
            <a:chExt cx="4130306" cy="2142089"/>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t="26724" r="35172" b="28066"/>
            <a:stretch>
              <a:fillRect/>
            </a:stretch>
          </p:blipFill>
          <p:spPr>
            <a:xfrm rot="20497208">
              <a:off x="7393497" y="1036495"/>
              <a:ext cx="3801431" cy="2142089"/>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4622" y="1440377"/>
              <a:ext cx="1187348" cy="1131864"/>
            </a:xfrm>
            <a:prstGeom prst="rect">
              <a:avLst/>
            </a:prstGeom>
          </p:spPr>
        </p:pic>
      </p:grpSp>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272131" y="3096292"/>
            <a:ext cx="3511373" cy="2865603"/>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
                                            <p:txEl>
                                              <p:pRg st="0" end="0"/>
                                            </p:txEl>
                                          </p:spTgt>
                                        </p:tgtEl>
                                        <p:attrNameLst>
                                          <p:attrName>style.visibility</p:attrName>
                                        </p:attrNameLst>
                                      </p:cBhvr>
                                      <p:to>
                                        <p:strVal val="visible"/>
                                      </p:to>
                                    </p:set>
                                    <p:anim calcmode="lin" valueType="num">
                                      <p:cBhvr additive="base">
                                        <p:cTn id="21"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2">
                                            <p:txEl>
                                              <p:pRg st="1" end="1"/>
                                            </p:txEl>
                                          </p:spTgt>
                                        </p:tgtEl>
                                        <p:attrNameLst>
                                          <p:attrName>style.visibility</p:attrName>
                                        </p:attrNameLst>
                                      </p:cBhvr>
                                      <p:to>
                                        <p:strVal val="visible"/>
                                      </p:to>
                                    </p:set>
                                    <p:anim calcmode="lin" valueType="num">
                                      <p:cBhvr additive="base">
                                        <p:cTn id="26"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2">
                                            <p:txEl>
                                              <p:pRg st="3" end="3"/>
                                            </p:txEl>
                                          </p:spTgt>
                                        </p:tgtEl>
                                        <p:attrNameLst>
                                          <p:attrName>style.visibility</p:attrName>
                                        </p:attrNameLst>
                                      </p:cBhvr>
                                      <p:to>
                                        <p:strVal val="visible"/>
                                      </p:to>
                                    </p:set>
                                    <p:anim calcmode="lin" valueType="num">
                                      <p:cBhvr additive="base">
                                        <p:cTn id="36"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2">
                                            <p:txEl>
                                              <p:pRg st="4" end="4"/>
                                            </p:txEl>
                                          </p:spTgt>
                                        </p:tgtEl>
                                        <p:attrNameLst>
                                          <p:attrName>style.visibility</p:attrName>
                                        </p:attrNameLst>
                                      </p:cBhvr>
                                      <p:to>
                                        <p:strVal val="visible"/>
                                      </p:to>
                                    </p:set>
                                    <p:anim calcmode="lin" valueType="num">
                                      <p:cBhvr additive="base">
                                        <p:cTn id="41"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2">
                                            <p:txEl>
                                              <p:pRg st="5" end="5"/>
                                            </p:txEl>
                                          </p:spTgt>
                                        </p:tgtEl>
                                        <p:attrNameLst>
                                          <p:attrName>style.visibility</p:attrName>
                                        </p:attrNameLst>
                                      </p:cBhvr>
                                      <p:to>
                                        <p:strVal val="visible"/>
                                      </p:to>
                                    </p:set>
                                    <p:anim calcmode="lin" valueType="num">
                                      <p:cBhvr additive="base">
                                        <p:cTn id="46"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劳动人民最光荣</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902607">
            <a:off x="1168887" y="2015264"/>
            <a:ext cx="1684934" cy="508000"/>
          </a:xfrm>
          <a:prstGeom prst="roundRect">
            <a:avLst>
              <a:gd name="adj" fmla="val 50000"/>
            </a:avLst>
          </a:prstGeom>
          <a:solidFill>
            <a:srgbClr val="C014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2683660">
            <a:off x="2165496" y="2263705"/>
            <a:ext cx="1092200" cy="1092200"/>
          </a:xfrm>
          <a:prstGeom prst="roundRect">
            <a:avLst/>
          </a:prstGeom>
          <a:solidFill>
            <a:srgbClr val="C014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697393" flipH="1">
            <a:off x="2609920" y="2015265"/>
            <a:ext cx="1684934" cy="508000"/>
          </a:xfrm>
          <a:prstGeom prst="roundRect">
            <a:avLst>
              <a:gd name="adj" fmla="val 50000"/>
            </a:avLst>
          </a:prstGeom>
          <a:solidFill>
            <a:srgbClr val="C014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902607">
            <a:off x="8142346" y="2015265"/>
            <a:ext cx="1684934" cy="508000"/>
          </a:xfrm>
          <a:prstGeom prst="roundRect">
            <a:avLst>
              <a:gd name="adj" fmla="val 50000"/>
            </a:avLst>
          </a:prstGeom>
          <a:solidFill>
            <a:srgbClr val="C0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683660">
            <a:off x="9138955" y="2263706"/>
            <a:ext cx="1092200" cy="1092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rot="2697393" flipH="1">
            <a:off x="9583379" y="2015266"/>
            <a:ext cx="1684934" cy="508000"/>
          </a:xfrm>
          <a:prstGeom prst="roundRect">
            <a:avLst>
              <a:gd name="adj" fmla="val 50000"/>
            </a:avLst>
          </a:prstGeom>
          <a:solidFill>
            <a:srgbClr val="C0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V="1">
            <a:off x="4757171" y="4079098"/>
            <a:ext cx="3125967" cy="1340641"/>
            <a:chOff x="4837359" y="2053365"/>
            <a:chExt cx="3125967" cy="1340641"/>
          </a:xfrm>
          <a:solidFill>
            <a:srgbClr val="C71309"/>
          </a:solidFill>
        </p:grpSpPr>
        <p:sp>
          <p:nvSpPr>
            <p:cNvPr id="16" name="圆角矩形 15"/>
            <p:cNvSpPr/>
            <p:nvPr/>
          </p:nvSpPr>
          <p:spPr>
            <a:xfrm rot="18902607">
              <a:off x="4837359" y="2053365"/>
              <a:ext cx="1684934" cy="508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83660">
              <a:off x="5833968" y="2301806"/>
              <a:ext cx="1092200" cy="1092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97393" flipH="1">
              <a:off x="6278392" y="2053366"/>
              <a:ext cx="1684934" cy="508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2233686" y="2342587"/>
            <a:ext cx="1037463" cy="923330"/>
          </a:xfrm>
          <a:prstGeom prst="rect">
            <a:avLst/>
          </a:prstGeom>
          <a:noFill/>
        </p:spPr>
        <p:txBody>
          <a:bodyPr wrap="none" rtlCol="0">
            <a:spAutoFit/>
          </a:bodyPr>
          <a:lstStyle/>
          <a:p>
            <a:r>
              <a:rPr lang="en-US" altLang="zh-CN" sz="5400" b="1" dirty="0" smtClean="0">
                <a:solidFill>
                  <a:schemeClr val="bg1"/>
                </a:solidFill>
              </a:rPr>
              <a:t>01</a:t>
            </a:r>
            <a:endParaRPr lang="zh-CN" altLang="en-US" sz="5400" b="1" dirty="0">
              <a:solidFill>
                <a:schemeClr val="bg1"/>
              </a:solidFill>
            </a:endParaRPr>
          </a:p>
        </p:txBody>
      </p:sp>
      <p:sp>
        <p:nvSpPr>
          <p:cNvPr id="27" name="文本框 26"/>
          <p:cNvSpPr txBox="1"/>
          <p:nvPr/>
        </p:nvSpPr>
        <p:spPr>
          <a:xfrm>
            <a:off x="9166323" y="2342587"/>
            <a:ext cx="1037463" cy="923330"/>
          </a:xfrm>
          <a:prstGeom prst="rect">
            <a:avLst/>
          </a:prstGeom>
          <a:noFill/>
        </p:spPr>
        <p:txBody>
          <a:bodyPr wrap="none" rtlCol="0">
            <a:spAutoFit/>
          </a:bodyPr>
          <a:lstStyle/>
          <a:p>
            <a:r>
              <a:rPr lang="en-US" altLang="zh-CN" sz="5400" b="1" dirty="0" smtClean="0">
                <a:solidFill>
                  <a:schemeClr val="bg1"/>
                </a:solidFill>
              </a:rPr>
              <a:t>03</a:t>
            </a:r>
            <a:endParaRPr lang="zh-CN" altLang="en-US" sz="5400" b="1" dirty="0">
              <a:solidFill>
                <a:schemeClr val="bg1"/>
              </a:solidFill>
            </a:endParaRPr>
          </a:p>
        </p:txBody>
      </p:sp>
      <p:sp>
        <p:nvSpPr>
          <p:cNvPr id="28" name="文本框 27"/>
          <p:cNvSpPr txBox="1"/>
          <p:nvPr/>
        </p:nvSpPr>
        <p:spPr>
          <a:xfrm>
            <a:off x="5778007" y="4155480"/>
            <a:ext cx="1037463" cy="923330"/>
          </a:xfrm>
          <a:prstGeom prst="rect">
            <a:avLst/>
          </a:prstGeom>
          <a:noFill/>
        </p:spPr>
        <p:txBody>
          <a:bodyPr wrap="none" rtlCol="0">
            <a:spAutoFit/>
          </a:bodyPr>
          <a:lstStyle/>
          <a:p>
            <a:r>
              <a:rPr lang="en-US" altLang="zh-CN" sz="5400" b="1" dirty="0" smtClean="0">
                <a:solidFill>
                  <a:schemeClr val="bg1"/>
                </a:solidFill>
              </a:rPr>
              <a:t>02</a:t>
            </a:r>
            <a:endParaRPr lang="zh-CN" altLang="en-US" sz="5400" b="1" dirty="0">
              <a:solidFill>
                <a:schemeClr val="bg1"/>
              </a:solidFill>
            </a:endParaRPr>
          </a:p>
        </p:txBody>
      </p:sp>
      <p:grpSp>
        <p:nvGrpSpPr>
          <p:cNvPr id="3" name="组合 2"/>
          <p:cNvGrpSpPr/>
          <p:nvPr/>
        </p:nvGrpSpPr>
        <p:grpSpPr>
          <a:xfrm>
            <a:off x="1762125" y="4054475"/>
            <a:ext cx="1981200" cy="711835"/>
            <a:chOff x="2408" y="3190"/>
            <a:chExt cx="3120" cy="1121"/>
          </a:xfrm>
        </p:grpSpPr>
        <p:sp>
          <p:nvSpPr>
            <p:cNvPr id="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9" name="组合 8"/>
          <p:cNvGrpSpPr/>
          <p:nvPr/>
        </p:nvGrpSpPr>
        <p:grpSpPr>
          <a:xfrm>
            <a:off x="5309235" y="2206625"/>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0" name="组合 19"/>
          <p:cNvGrpSpPr/>
          <p:nvPr/>
        </p:nvGrpSpPr>
        <p:grpSpPr>
          <a:xfrm>
            <a:off x="8694420" y="4054475"/>
            <a:ext cx="1981200" cy="711835"/>
            <a:chOff x="2408" y="3190"/>
            <a:chExt cx="3120" cy="1121"/>
          </a:xfrm>
        </p:grpSpPr>
        <p:sp>
          <p:nvSpPr>
            <p:cNvPr id="2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1000"/>
                                        <p:tgtEl>
                                          <p:spTgt spid="28"/>
                                        </p:tgtEl>
                                      </p:cBhvr>
                                    </p:animEffect>
                                    <p:anim calcmode="lin" valueType="num">
                                      <p:cBhvr>
                                        <p:cTn id="53" dur="1000" fill="hold"/>
                                        <p:tgtEl>
                                          <p:spTgt spid="28"/>
                                        </p:tgtEl>
                                        <p:attrNameLst>
                                          <p:attrName>ppt_x</p:attrName>
                                        </p:attrNameLst>
                                      </p:cBhvr>
                                      <p:tavLst>
                                        <p:tav tm="0">
                                          <p:val>
                                            <p:strVal val="#ppt_x"/>
                                          </p:val>
                                        </p:tav>
                                        <p:tav tm="100000">
                                          <p:val>
                                            <p:strVal val="#ppt_x"/>
                                          </p:val>
                                        </p:tav>
                                      </p:tavLst>
                                    </p:anim>
                                    <p:anim calcmode="lin" valueType="num">
                                      <p:cBhvr>
                                        <p:cTn id="54" dur="1000" fill="hold"/>
                                        <p:tgtEl>
                                          <p:spTgt spid="28"/>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5" presetClass="entr" presetSubtype="1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checkerboard(across)">
                                      <p:cBhvr>
                                        <p:cTn id="58" dur="500"/>
                                        <p:tgtEl>
                                          <p:spTgt spid="3"/>
                                        </p:tgtEl>
                                      </p:cBhvr>
                                    </p:animEffect>
                                  </p:childTnLst>
                                </p:cTn>
                              </p:par>
                            </p:childTnLst>
                          </p:cTn>
                        </p:par>
                        <p:par>
                          <p:cTn id="59" fill="hold">
                            <p:stCondLst>
                              <p:cond delay="1500"/>
                            </p:stCondLst>
                            <p:childTnLst>
                              <p:par>
                                <p:cTn id="60" presetID="5" presetClass="entr" presetSubtype="10"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checkerboard(across)">
                                      <p:cBhvr>
                                        <p:cTn id="62" dur="500"/>
                                        <p:tgtEl>
                                          <p:spTgt spid="9"/>
                                        </p:tgtEl>
                                      </p:cBhvr>
                                    </p:animEffect>
                                  </p:childTnLst>
                                </p:cTn>
                              </p:par>
                            </p:childTnLst>
                          </p:cTn>
                        </p:par>
                        <p:par>
                          <p:cTn id="63" fill="hold">
                            <p:stCondLst>
                              <p:cond delay="2000"/>
                            </p:stCondLst>
                            <p:childTnLst>
                              <p:par>
                                <p:cTn id="64" presetID="5" presetClass="entr" presetSubtype="10"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checkerboard(across)">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12" grpId="0" bldLvl="0" animBg="1"/>
      <p:bldP spid="13" grpId="0" bldLvl="0" animBg="1"/>
      <p:bldP spid="14" grpId="0" bldLvl="0" animBg="1"/>
      <p:bldP spid="2" grpId="0" bldLvl="0" animBg="1"/>
      <p:bldP spid="26" grpId="0"/>
      <p:bldP spid="27" grpId="0" bldLvl="0" animBg="1"/>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劳动人民最光荣</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
          <p:cNvSpPr/>
          <p:nvPr/>
        </p:nvSpPr>
        <p:spPr>
          <a:xfrm>
            <a:off x="3077084" y="1813536"/>
            <a:ext cx="1426999" cy="142603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rtlCol="0" anchor="ctr"/>
          <a:lstStyle/>
          <a:p>
            <a:pPr algn="ctr" defTabSz="1097280"/>
            <a:endParaRPr lang="zh-CN" altLang="en-US" sz="2400" b="1" kern="0">
              <a:solidFill>
                <a:prstClr val="white"/>
              </a:solidFill>
              <a:latin typeface="微软雅黑" panose="020B0503020204020204" charset="-122"/>
              <a:ea typeface="微软雅黑" panose="020B0503020204020204" charset="-122"/>
            </a:endParaRPr>
          </a:p>
        </p:txBody>
      </p:sp>
      <p:sp>
        <p:nvSpPr>
          <p:cNvPr id="19" name="椭圆 1"/>
          <p:cNvSpPr/>
          <p:nvPr/>
        </p:nvSpPr>
        <p:spPr>
          <a:xfrm>
            <a:off x="2945255" y="3071204"/>
            <a:ext cx="716893" cy="1426033"/>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C00000"/>
          </a:solidFill>
          <a:ln w="25400" cap="flat" cmpd="sng" algn="ctr">
            <a:noFill/>
            <a:prstDash val="solid"/>
          </a:ln>
          <a:effectLst/>
        </p:spPr>
        <p:txBody>
          <a:bodyPr rtlCol="0" anchor="ctr"/>
          <a:lstStyle/>
          <a:p>
            <a:pPr algn="ctr" defTabSz="1097280">
              <a:defRPr/>
            </a:pPr>
            <a:endParaRPr lang="zh-CN" altLang="en-US" sz="2160" kern="0">
              <a:solidFill>
                <a:prstClr val="white"/>
              </a:solidFill>
              <a:latin typeface="Calibri" panose="020F0502020204030204"/>
              <a:ea typeface="宋体" panose="02010600030101010101" pitchFamily="2" charset="-122"/>
            </a:endParaRPr>
          </a:p>
        </p:txBody>
      </p:sp>
      <p:sp>
        <p:nvSpPr>
          <p:cNvPr id="20" name="椭圆 1"/>
          <p:cNvSpPr/>
          <p:nvPr/>
        </p:nvSpPr>
        <p:spPr>
          <a:xfrm rot="5400000">
            <a:off x="2852017" y="4338059"/>
            <a:ext cx="1419284" cy="143378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rtlCol="0" anchor="ctr"/>
          <a:lstStyle/>
          <a:p>
            <a:pPr algn="ctr" defTabSz="1097280"/>
            <a:endParaRPr lang="zh-CN" altLang="en-US" sz="2400" b="1" kern="0">
              <a:solidFill>
                <a:prstClr val="white"/>
              </a:solidFill>
              <a:latin typeface="微软雅黑" panose="020B0503020204020204" charset="-122"/>
              <a:ea typeface="微软雅黑" panose="020B0503020204020204" charset="-122"/>
            </a:endParaRPr>
          </a:p>
        </p:txBody>
      </p:sp>
      <p:sp>
        <p:nvSpPr>
          <p:cNvPr id="21" name="椭圆 1"/>
          <p:cNvSpPr/>
          <p:nvPr/>
        </p:nvSpPr>
        <p:spPr>
          <a:xfrm rot="10800000">
            <a:off x="1797008" y="1624818"/>
            <a:ext cx="1426999" cy="142603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rtlCol="0" anchor="ctr"/>
          <a:lstStyle/>
          <a:p>
            <a:pPr algn="ctr" defTabSz="1097280">
              <a:defRPr/>
            </a:pPr>
            <a:endParaRPr lang="zh-CN" altLang="en-US" sz="2160" kern="0">
              <a:solidFill>
                <a:prstClr val="white"/>
              </a:solidFill>
              <a:latin typeface="Calibri" panose="020F0502020204030204"/>
              <a:ea typeface="宋体" panose="02010600030101010101" pitchFamily="2" charset="-122"/>
            </a:endParaRPr>
          </a:p>
        </p:txBody>
      </p:sp>
      <p:sp>
        <p:nvSpPr>
          <p:cNvPr id="22" name="椭圆 1"/>
          <p:cNvSpPr/>
          <p:nvPr/>
        </p:nvSpPr>
        <p:spPr>
          <a:xfrm rot="6199008">
            <a:off x="2079662" y="3783720"/>
            <a:ext cx="713016" cy="1350836"/>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C00000"/>
          </a:solidFill>
          <a:ln w="25400" cap="flat" cmpd="sng" algn="ctr">
            <a:noFill/>
            <a:prstDash val="solid"/>
          </a:ln>
          <a:effectLst/>
        </p:spPr>
        <p:txBody>
          <a:bodyPr rtlCol="0" anchor="ctr"/>
          <a:lstStyle/>
          <a:p>
            <a:pPr algn="ctr" defTabSz="1097280">
              <a:defRPr/>
            </a:pPr>
            <a:endParaRPr lang="zh-CN" altLang="en-US" sz="2160" kern="0">
              <a:solidFill>
                <a:prstClr val="white"/>
              </a:solidFill>
              <a:latin typeface="Calibri" panose="020F0502020204030204"/>
              <a:ea typeface="宋体" panose="02010600030101010101" pitchFamily="2" charset="-122"/>
            </a:endParaRPr>
          </a:p>
        </p:txBody>
      </p:sp>
      <p:sp>
        <p:nvSpPr>
          <p:cNvPr id="25" name="TextBox 20"/>
          <p:cNvSpPr txBox="1"/>
          <p:nvPr/>
        </p:nvSpPr>
        <p:spPr>
          <a:xfrm>
            <a:off x="3469558" y="1993568"/>
            <a:ext cx="524600" cy="904863"/>
          </a:xfrm>
          <a:prstGeom prst="rect">
            <a:avLst/>
          </a:prstGeom>
          <a:noFill/>
        </p:spPr>
        <p:txBody>
          <a:bodyPr wrap="square" rtlCol="0">
            <a:spAutoFit/>
          </a:bodyPr>
          <a:lstStyle/>
          <a:p>
            <a:pPr defTabSz="1097280">
              <a:defRPr/>
            </a:pPr>
            <a:r>
              <a:rPr lang="en-US" altLang="zh-CN" sz="5280" b="1" kern="0" dirty="0">
                <a:solidFill>
                  <a:prstClr val="black">
                    <a:lumMod val="85000"/>
                    <a:lumOff val="15000"/>
                  </a:prstClr>
                </a:solidFill>
                <a:latin typeface="Arial Black" panose="020B0A04020102020204" pitchFamily="34" charset="0"/>
                <a:ea typeface="微软雅黑" panose="020B0503020204020204" charset="-122"/>
              </a:rPr>
              <a:t>A</a:t>
            </a:r>
            <a:endParaRPr lang="zh-CN" altLang="en-US" sz="5280" b="1" kern="0" dirty="0">
              <a:solidFill>
                <a:prstClr val="black">
                  <a:lumMod val="85000"/>
                  <a:lumOff val="15000"/>
                </a:prstClr>
              </a:solidFill>
              <a:latin typeface="Arial Black" panose="020B0A04020102020204" pitchFamily="34" charset="0"/>
              <a:ea typeface="微软雅黑" panose="020B0503020204020204" charset="-122"/>
            </a:endParaRPr>
          </a:p>
        </p:txBody>
      </p:sp>
      <p:sp>
        <p:nvSpPr>
          <p:cNvPr id="26" name="TextBox 21"/>
          <p:cNvSpPr txBox="1"/>
          <p:nvPr/>
        </p:nvSpPr>
        <p:spPr>
          <a:xfrm>
            <a:off x="3217865" y="4606191"/>
            <a:ext cx="524600" cy="904863"/>
          </a:xfrm>
          <a:prstGeom prst="rect">
            <a:avLst/>
          </a:prstGeom>
          <a:noFill/>
        </p:spPr>
        <p:txBody>
          <a:bodyPr wrap="square" rtlCol="0">
            <a:spAutoFit/>
          </a:bodyPr>
          <a:lstStyle/>
          <a:p>
            <a:pPr defTabSz="1097280">
              <a:defRPr/>
            </a:pPr>
            <a:r>
              <a:rPr lang="en-US" altLang="zh-CN" sz="5280" b="1" kern="0" dirty="0">
                <a:solidFill>
                  <a:prstClr val="black">
                    <a:lumMod val="85000"/>
                    <a:lumOff val="15000"/>
                  </a:prstClr>
                </a:solidFill>
                <a:latin typeface="Arial Black" panose="020B0A04020102020204" pitchFamily="34" charset="0"/>
                <a:ea typeface="微软雅黑" panose="020B0503020204020204" charset="-122"/>
              </a:rPr>
              <a:t>B</a:t>
            </a:r>
            <a:endParaRPr lang="zh-CN" altLang="en-US" sz="5280" b="1" kern="0" dirty="0">
              <a:solidFill>
                <a:prstClr val="black">
                  <a:lumMod val="85000"/>
                  <a:lumOff val="15000"/>
                </a:prstClr>
              </a:solidFill>
              <a:latin typeface="Arial Black" panose="020B0A04020102020204" pitchFamily="34" charset="0"/>
              <a:ea typeface="微软雅黑" panose="020B0503020204020204" charset="-122"/>
            </a:endParaRPr>
          </a:p>
        </p:txBody>
      </p:sp>
      <p:sp>
        <p:nvSpPr>
          <p:cNvPr id="46" name="文本框 45"/>
          <p:cNvSpPr txBox="1"/>
          <p:nvPr/>
        </p:nvSpPr>
        <p:spPr>
          <a:xfrm>
            <a:off x="5476909" y="3577207"/>
            <a:ext cx="416526" cy="138499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sp>
        <p:nvSpPr>
          <p:cNvPr id="71" name="矩形 70"/>
          <p:cNvSpPr/>
          <p:nvPr/>
        </p:nvSpPr>
        <p:spPr>
          <a:xfrm>
            <a:off x="7419972" y="4189374"/>
            <a:ext cx="2492990" cy="417358"/>
          </a:xfrm>
          <a:prstGeom prst="rect">
            <a:avLst/>
          </a:prstGeom>
        </p:spPr>
        <p:txBody>
          <a:bodyPr wrap="none">
            <a:spAutoFit/>
          </a:bodyPr>
          <a:lstStyle/>
          <a:p>
            <a:pPr>
              <a:lnSpc>
                <a:spcPct val="13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点击此处添加文本信息</a:t>
            </a:r>
          </a:p>
        </p:txBody>
      </p:sp>
      <p:sp>
        <p:nvSpPr>
          <p:cNvPr id="81" name="文本框 80"/>
          <p:cNvSpPr txBox="1"/>
          <p:nvPr/>
        </p:nvSpPr>
        <p:spPr>
          <a:xfrm>
            <a:off x="6207919" y="4606567"/>
            <a:ext cx="5405717" cy="1291590"/>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7" name="文本框 46"/>
          <p:cNvSpPr txBox="1"/>
          <p:nvPr/>
        </p:nvSpPr>
        <p:spPr>
          <a:xfrm rot="10800000">
            <a:off x="10882664" y="4962142"/>
            <a:ext cx="416526" cy="138366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charset="-122"/>
              <a:cs typeface="+mn-ea"/>
              <a:sym typeface="+mn-lt"/>
            </a:endParaRPr>
          </a:p>
          <a:p>
            <a:endParaRPr lang="en-US" altLang="zh-CN" dirty="0">
              <a:ea typeface="华文细黑" panose="02010600040101010101" charset="-122"/>
              <a:cs typeface="+mn-ea"/>
              <a:sym typeface="+mn-lt"/>
            </a:endParaRPr>
          </a:p>
        </p:txBody>
      </p:sp>
      <p:pic>
        <p:nvPicPr>
          <p:cNvPr id="2" name="Picture 5"/>
          <p:cNvPicPr>
            <a:picLocks noChangeAspect="1" noChangeArrowheads="1"/>
          </p:cNvPicPr>
          <p:nvPr/>
        </p:nvPicPr>
        <p:blipFill>
          <a:blip r:embed="rId2" cstate="print">
            <a:extLst>
              <a:ext uri="{28A0092B-C50C-407E-A947-70E740481C1C}">
                <a14:useLocalDpi xmlns:a14="http://schemas.microsoft.com/office/drawing/2010/main"/>
              </a:ext>
            </a:extLst>
          </a:blip>
          <a:stretch>
            <a:fillRect/>
          </a:stretch>
        </p:blipFill>
        <p:spPr bwMode="auto">
          <a:xfrm>
            <a:off x="5988685" y="-156210"/>
            <a:ext cx="4988560" cy="498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25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25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250"/>
                                        <p:tgtEl>
                                          <p:spTgt spid="19"/>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1000"/>
                                        <p:tgtEl>
                                          <p:spTgt spid="20"/>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22"/>
                                        </p:tgtEl>
                                        <p:attrNameLst>
                                          <p:attrName>style.visibility</p:attrName>
                                        </p:attrNameLst>
                                      </p:cBhvr>
                                      <p:to>
                                        <p:strVal val="visible"/>
                                      </p:to>
                                    </p:set>
                                    <p:animEffect transition="in" filter="wipe(right)">
                                      <p:cBhvr>
                                        <p:cTn id="22" dur="250"/>
                                        <p:tgtEl>
                                          <p:spTgt spid="22"/>
                                        </p:tgtEl>
                                      </p:cBhvr>
                                    </p:animEffect>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anim calcmode="lin" valueType="num">
                                      <p:cBhvr>
                                        <p:cTn id="27" dur="500" fill="hold"/>
                                        <p:tgtEl>
                                          <p:spTgt spid="25"/>
                                        </p:tgtEl>
                                        <p:attrNameLst>
                                          <p:attrName>ppt_x</p:attrName>
                                        </p:attrNameLst>
                                      </p:cBhvr>
                                      <p:tavLst>
                                        <p:tav tm="0">
                                          <p:val>
                                            <p:strVal val="#ppt_x"/>
                                          </p:val>
                                        </p:tav>
                                        <p:tav tm="100000">
                                          <p:val>
                                            <p:strVal val="#ppt_x"/>
                                          </p:val>
                                        </p:tav>
                                      </p:tavLst>
                                    </p:anim>
                                    <p:anim calcmode="lin" valueType="num">
                                      <p:cBhvr>
                                        <p:cTn id="28" dur="500" fill="hold"/>
                                        <p:tgtEl>
                                          <p:spTgt spid="25"/>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1000"/>
                                        <p:tgtEl>
                                          <p:spTgt spid="71"/>
                                        </p:tgtEl>
                                      </p:cBhvr>
                                    </p:animEffect>
                                    <p:anim calcmode="lin" valueType="num">
                                      <p:cBhvr>
                                        <p:cTn id="38" dur="1000" fill="hold"/>
                                        <p:tgtEl>
                                          <p:spTgt spid="71"/>
                                        </p:tgtEl>
                                        <p:attrNameLst>
                                          <p:attrName>ppt_x</p:attrName>
                                        </p:attrNameLst>
                                      </p:cBhvr>
                                      <p:tavLst>
                                        <p:tav tm="0">
                                          <p:val>
                                            <p:strVal val="#ppt_x"/>
                                          </p:val>
                                        </p:tav>
                                        <p:tav tm="100000">
                                          <p:val>
                                            <p:strVal val="#ppt_x"/>
                                          </p:val>
                                        </p:tav>
                                      </p:tavLst>
                                    </p:anim>
                                    <p:anim calcmode="lin" valueType="num">
                                      <p:cBhvr>
                                        <p:cTn id="39" dur="1000" fill="hold"/>
                                        <p:tgtEl>
                                          <p:spTgt spid="7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1000"/>
                                        <p:tgtEl>
                                          <p:spTgt spid="81"/>
                                        </p:tgtEl>
                                      </p:cBhvr>
                                    </p:animEffect>
                                    <p:anim calcmode="lin" valueType="num">
                                      <p:cBhvr>
                                        <p:cTn id="43" dur="1000" fill="hold"/>
                                        <p:tgtEl>
                                          <p:spTgt spid="81"/>
                                        </p:tgtEl>
                                        <p:attrNameLst>
                                          <p:attrName>ppt_x</p:attrName>
                                        </p:attrNameLst>
                                      </p:cBhvr>
                                      <p:tavLst>
                                        <p:tav tm="0">
                                          <p:val>
                                            <p:strVal val="#ppt_x"/>
                                          </p:val>
                                        </p:tav>
                                        <p:tav tm="100000">
                                          <p:val>
                                            <p:strVal val="#ppt_x"/>
                                          </p:val>
                                        </p:tav>
                                      </p:tavLst>
                                    </p:anim>
                                    <p:anim calcmode="lin" valueType="num">
                                      <p:cBhvr>
                                        <p:cTn id="44" dur="1000" fill="hold"/>
                                        <p:tgtEl>
                                          <p:spTgt spid="81"/>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 presetClass="entr" presetSubtype="1"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additive="base">
                                        <p:cTn id="48" dur="500" fill="hold"/>
                                        <p:tgtEl>
                                          <p:spTgt spid="2"/>
                                        </p:tgtEl>
                                        <p:attrNameLst>
                                          <p:attrName>ppt_x</p:attrName>
                                        </p:attrNameLst>
                                      </p:cBhvr>
                                      <p:tavLst>
                                        <p:tav tm="0">
                                          <p:val>
                                            <p:strVal val="#ppt_x"/>
                                          </p:val>
                                        </p:tav>
                                        <p:tav tm="100000">
                                          <p:val>
                                            <p:strVal val="#ppt_x"/>
                                          </p:val>
                                        </p:tav>
                                      </p:tavLst>
                                    </p:anim>
                                    <p:anim calcmode="lin" valueType="num">
                                      <p:cBhvr additive="base">
                                        <p:cTn id="49"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bldLvl="0" animBg="1"/>
      <p:bldP spid="25" grpId="0"/>
      <p:bldP spid="26" grpId="0"/>
      <p:bldP spid="71" grpId="0"/>
      <p:bldP spid="8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4686" y="3097530"/>
            <a:ext cx="5123997" cy="3564255"/>
          </a:xfrm>
          <a:prstGeom prst="rect">
            <a:avLst/>
          </a:prstGeom>
        </p:spPr>
      </p:pic>
      <p:grpSp>
        <p:nvGrpSpPr>
          <p:cNvPr id="16" name="组合 15"/>
          <p:cNvGrpSpPr/>
          <p:nvPr/>
        </p:nvGrpSpPr>
        <p:grpSpPr>
          <a:xfrm>
            <a:off x="3353435" y="2176145"/>
            <a:ext cx="5977255" cy="1546954"/>
            <a:chOff x="6096000" y="1508359"/>
            <a:chExt cx="4130039" cy="907938"/>
          </a:xfrm>
        </p:grpSpPr>
        <p:grpSp>
          <p:nvGrpSpPr>
            <p:cNvPr id="14" name="组合 13"/>
            <p:cNvGrpSpPr/>
            <p:nvPr/>
          </p:nvGrpSpPr>
          <p:grpSpPr>
            <a:xfrm>
              <a:off x="6096000" y="1508359"/>
              <a:ext cx="4130039" cy="907938"/>
              <a:chOff x="6096000" y="1508359"/>
              <a:chExt cx="4130039" cy="907938"/>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5" name="文本框 14"/>
            <p:cNvSpPr txBox="1"/>
            <p:nvPr/>
          </p:nvSpPr>
          <p:spPr>
            <a:xfrm>
              <a:off x="6677890" y="1700717"/>
              <a:ext cx="3058565" cy="450960"/>
            </a:xfrm>
            <a:prstGeom prst="rect">
              <a:avLst/>
            </a:prstGeom>
            <a:noFill/>
          </p:spPr>
          <p:txBody>
            <a:bodyPr wrap="square" rtlCol="0">
              <a:spAutoFit/>
            </a:bodyPr>
            <a:lstStyle/>
            <a:p>
              <a:pPr algn="dist"/>
              <a:r>
                <a:rPr lang="zh-CN" altLang="en-US" sz="4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班会主题互动</a:t>
              </a:r>
              <a:endParaRPr lang="zh-CN" altLang="en-US" sz="44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5" name="文本框 4"/>
          <p:cNvSpPr txBox="1"/>
          <p:nvPr/>
        </p:nvSpPr>
        <p:spPr>
          <a:xfrm>
            <a:off x="5870575" y="1346200"/>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03</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26"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班会主题互动</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84" name="文本框 67"/>
          <p:cNvSpPr txBox="1"/>
          <p:nvPr/>
        </p:nvSpPr>
        <p:spPr>
          <a:xfrm>
            <a:off x="1159510" y="1423988"/>
            <a:ext cx="2418080" cy="768350"/>
          </a:xfrm>
          <a:prstGeom prst="rect">
            <a:avLst/>
          </a:prstGeom>
          <a:noFill/>
          <a:ln w="9525" cap="flat" cmpd="sng">
            <a:noFill/>
            <a:prstDash val="solid"/>
            <a:miter/>
            <a:headEnd type="none" w="med" len="med"/>
            <a:tailEnd type="none" w="med" len="med"/>
          </a:ln>
        </p:spPr>
        <p:txBody>
          <a:bodyPr wrap="none">
            <a:spAutoFit/>
          </a:bodyPr>
          <a:lstStyle/>
          <a:p>
            <a:pPr algn="l"/>
            <a:r>
              <a:rPr lang="zh-CN" altLang="en-US" sz="4400" b="1" dirty="0">
                <a:solidFill>
                  <a:srgbClr val="C00000"/>
                </a:solidFill>
                <a:latin typeface="微软雅黑" panose="020B0503020204020204" charset="-122"/>
                <a:ea typeface="微软雅黑" panose="020B0503020204020204" charset="-122"/>
              </a:rPr>
              <a:t>互动环节</a:t>
            </a:r>
          </a:p>
        </p:txBody>
      </p:sp>
      <p:sp>
        <p:nvSpPr>
          <p:cNvPr id="20489" name="同心圆 73"/>
          <p:cNvSpPr/>
          <p:nvPr/>
        </p:nvSpPr>
        <p:spPr>
          <a:xfrm>
            <a:off x="724535" y="3982085"/>
            <a:ext cx="1738313" cy="1739900"/>
          </a:xfrm>
          <a:custGeom>
            <a:avLst/>
            <a:gdLst/>
            <a:ahLst/>
            <a:cxnLst>
              <a:cxn ang="0">
                <a:pos x="0" y="870241"/>
              </a:cxn>
              <a:cxn ang="0">
                <a:pos x="867860" y="0"/>
              </a:cxn>
              <a:cxn ang="0">
                <a:pos x="1735721" y="870241"/>
              </a:cxn>
              <a:cxn ang="0">
                <a:pos x="867860" y="1740479"/>
              </a:cxn>
              <a:cxn ang="0">
                <a:pos x="0" y="870241"/>
              </a:cxn>
              <a:cxn ang="0">
                <a:pos x="313870" y="870241"/>
              </a:cxn>
              <a:cxn ang="0">
                <a:pos x="867860" y="1425749"/>
              </a:cxn>
              <a:cxn ang="0">
                <a:pos x="1421851" y="870241"/>
              </a:cxn>
              <a:cxn ang="0">
                <a:pos x="867860" y="314730"/>
              </a:cxn>
              <a:cxn ang="0">
                <a:pos x="313870" y="870241"/>
              </a:cxn>
            </a:cxnLst>
            <a:rect l="0" t="0" r="0" b="0"/>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C00000"/>
          </a:solidFill>
          <a:ln w="9525">
            <a:noFill/>
          </a:ln>
        </p:spPr>
        <p:txBody>
          <a:bodyPr/>
          <a:lstStyle/>
          <a:p>
            <a:endParaRPr lang="zh-CN" altLang="en-US"/>
          </a:p>
        </p:txBody>
      </p:sp>
      <p:sp>
        <p:nvSpPr>
          <p:cNvPr id="20490" name="同心圆 74"/>
          <p:cNvSpPr/>
          <p:nvPr/>
        </p:nvSpPr>
        <p:spPr>
          <a:xfrm>
            <a:off x="2708910" y="3982085"/>
            <a:ext cx="1739900" cy="1739900"/>
          </a:xfrm>
          <a:custGeom>
            <a:avLst/>
            <a:gdLst/>
            <a:ahLst/>
            <a:cxnLst>
              <a:cxn ang="0">
                <a:pos x="0" y="870241"/>
              </a:cxn>
              <a:cxn ang="0">
                <a:pos x="870241" y="0"/>
              </a:cxn>
              <a:cxn ang="0">
                <a:pos x="1740479" y="870241"/>
              </a:cxn>
              <a:cxn ang="0">
                <a:pos x="870241" y="1740479"/>
              </a:cxn>
              <a:cxn ang="0">
                <a:pos x="0" y="870241"/>
              </a:cxn>
              <a:cxn ang="0">
                <a:pos x="314730" y="870241"/>
              </a:cxn>
              <a:cxn ang="0">
                <a:pos x="870241" y="1425749"/>
              </a:cxn>
              <a:cxn ang="0">
                <a:pos x="1425749" y="870241"/>
              </a:cxn>
              <a:cxn ang="0">
                <a:pos x="870241" y="314730"/>
              </a:cxn>
              <a:cxn ang="0">
                <a:pos x="314730" y="870241"/>
              </a:cxn>
            </a:cxnLst>
            <a:rect l="0" t="0" r="0" b="0"/>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C00000">
              <a:alpha val="47000"/>
            </a:srgbClr>
          </a:solidFill>
          <a:ln w="9525">
            <a:noFill/>
          </a:ln>
        </p:spPr>
        <p:txBody>
          <a:bodyPr/>
          <a:lstStyle/>
          <a:p>
            <a:endParaRPr lang="zh-CN" altLang="en-US"/>
          </a:p>
        </p:txBody>
      </p:sp>
      <p:sp>
        <p:nvSpPr>
          <p:cNvPr id="20491" name="同心圆 75"/>
          <p:cNvSpPr/>
          <p:nvPr/>
        </p:nvSpPr>
        <p:spPr>
          <a:xfrm>
            <a:off x="4693285" y="3982085"/>
            <a:ext cx="1739900" cy="1739900"/>
          </a:xfrm>
          <a:custGeom>
            <a:avLst/>
            <a:gdLst/>
            <a:ahLst/>
            <a:cxnLst>
              <a:cxn ang="0">
                <a:pos x="0" y="870241"/>
              </a:cxn>
              <a:cxn ang="0">
                <a:pos x="870241" y="0"/>
              </a:cxn>
              <a:cxn ang="0">
                <a:pos x="1740479" y="870241"/>
              </a:cxn>
              <a:cxn ang="0">
                <a:pos x="870241" y="1740479"/>
              </a:cxn>
              <a:cxn ang="0">
                <a:pos x="0" y="870241"/>
              </a:cxn>
              <a:cxn ang="0">
                <a:pos x="314730" y="870241"/>
              </a:cxn>
              <a:cxn ang="0">
                <a:pos x="870241" y="1425749"/>
              </a:cxn>
              <a:cxn ang="0">
                <a:pos x="1425749" y="870241"/>
              </a:cxn>
              <a:cxn ang="0">
                <a:pos x="870241" y="314730"/>
              </a:cxn>
              <a:cxn ang="0">
                <a:pos x="314730" y="870241"/>
              </a:cxn>
            </a:cxnLst>
            <a:rect l="0" t="0" r="0" b="0"/>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C00000"/>
          </a:solidFill>
          <a:ln w="9525">
            <a:noFill/>
          </a:ln>
        </p:spPr>
        <p:txBody>
          <a:bodyPr/>
          <a:lstStyle/>
          <a:p>
            <a:endParaRPr lang="zh-CN" altLang="en-US"/>
          </a:p>
        </p:txBody>
      </p:sp>
      <p:sp>
        <p:nvSpPr>
          <p:cNvPr id="20492" name="文本框 76"/>
          <p:cNvSpPr txBox="1"/>
          <p:nvPr/>
        </p:nvSpPr>
        <p:spPr>
          <a:xfrm>
            <a:off x="1159510" y="4498023"/>
            <a:ext cx="868363" cy="708025"/>
          </a:xfrm>
          <a:prstGeom prst="rect">
            <a:avLst/>
          </a:prstGeom>
          <a:noFill/>
          <a:ln w="9525">
            <a:noFill/>
          </a:ln>
        </p:spPr>
        <p:txBody>
          <a:bodyPr wrap="none">
            <a:spAutoFit/>
          </a:bodyPr>
          <a:lstStyle/>
          <a:p>
            <a:r>
              <a:rPr lang="en-US" altLang="zh-CN" sz="4000" dirty="0">
                <a:solidFill>
                  <a:schemeClr val="tx1">
                    <a:lumMod val="50000"/>
                    <a:lumOff val="50000"/>
                  </a:schemeClr>
                </a:solidFill>
                <a:latin typeface="Calibri" panose="020F0502020204030204" charset="0"/>
                <a:ea typeface="宋体" panose="02010600030101010101" pitchFamily="2" charset="-122"/>
              </a:rPr>
              <a:t>50</a:t>
            </a:r>
            <a:r>
              <a:rPr lang="en-US" altLang="zh-CN" dirty="0">
                <a:solidFill>
                  <a:schemeClr val="tx1">
                    <a:lumMod val="50000"/>
                    <a:lumOff val="50000"/>
                  </a:schemeClr>
                </a:solidFill>
                <a:latin typeface="Calibri" panose="020F0502020204030204" charset="0"/>
                <a:ea typeface="宋体" panose="02010600030101010101" pitchFamily="2" charset="-122"/>
              </a:rPr>
              <a:t>%</a:t>
            </a:r>
          </a:p>
        </p:txBody>
      </p:sp>
      <p:sp>
        <p:nvSpPr>
          <p:cNvPr id="20493" name="文本框 77"/>
          <p:cNvSpPr txBox="1"/>
          <p:nvPr/>
        </p:nvSpPr>
        <p:spPr>
          <a:xfrm>
            <a:off x="3143885" y="4498023"/>
            <a:ext cx="869950" cy="708025"/>
          </a:xfrm>
          <a:prstGeom prst="rect">
            <a:avLst/>
          </a:prstGeom>
          <a:noFill/>
          <a:ln w="9525">
            <a:noFill/>
          </a:ln>
        </p:spPr>
        <p:txBody>
          <a:bodyPr wrap="none">
            <a:spAutoFit/>
          </a:bodyPr>
          <a:lstStyle/>
          <a:p>
            <a:r>
              <a:rPr lang="en-US" altLang="zh-CN" sz="4000" dirty="0">
                <a:solidFill>
                  <a:srgbClr val="1C2E48"/>
                </a:solidFill>
                <a:latin typeface="Calibri" panose="020F0502020204030204" charset="0"/>
                <a:ea typeface="宋体" panose="02010600030101010101" pitchFamily="2" charset="-122"/>
              </a:rPr>
              <a:t>60</a:t>
            </a:r>
            <a:r>
              <a:rPr lang="en-US" altLang="zh-CN" dirty="0">
                <a:solidFill>
                  <a:srgbClr val="1C2E48"/>
                </a:solidFill>
                <a:latin typeface="Calibri" panose="020F0502020204030204" charset="0"/>
                <a:ea typeface="宋体" panose="02010600030101010101" pitchFamily="2" charset="-122"/>
              </a:rPr>
              <a:t>%</a:t>
            </a:r>
            <a:endParaRPr lang="zh-CN" altLang="en-US" dirty="0">
              <a:solidFill>
                <a:srgbClr val="1C2E48"/>
              </a:solidFill>
              <a:latin typeface="Calibri" panose="020F0502020204030204" charset="0"/>
              <a:ea typeface="宋体" panose="02010600030101010101" pitchFamily="2" charset="-122"/>
            </a:endParaRPr>
          </a:p>
        </p:txBody>
      </p:sp>
      <p:sp>
        <p:nvSpPr>
          <p:cNvPr id="20494" name="文本框 78"/>
          <p:cNvSpPr txBox="1"/>
          <p:nvPr/>
        </p:nvSpPr>
        <p:spPr>
          <a:xfrm>
            <a:off x="5129848" y="4510723"/>
            <a:ext cx="868362" cy="706437"/>
          </a:xfrm>
          <a:prstGeom prst="rect">
            <a:avLst/>
          </a:prstGeom>
          <a:noFill/>
          <a:ln w="9525">
            <a:noFill/>
          </a:ln>
        </p:spPr>
        <p:txBody>
          <a:bodyPr wrap="none">
            <a:spAutoFit/>
          </a:bodyPr>
          <a:lstStyle/>
          <a:p>
            <a:r>
              <a:rPr lang="en-US" altLang="zh-CN" sz="4000" dirty="0">
                <a:solidFill>
                  <a:srgbClr val="2C3441"/>
                </a:solidFill>
                <a:latin typeface="Calibri" panose="020F0502020204030204" charset="0"/>
                <a:ea typeface="宋体" panose="02010600030101010101" pitchFamily="2" charset="-122"/>
              </a:rPr>
              <a:t>70</a:t>
            </a:r>
            <a:r>
              <a:rPr lang="en-US" altLang="zh-CN" dirty="0">
                <a:solidFill>
                  <a:srgbClr val="2C3441"/>
                </a:solidFill>
                <a:latin typeface="Calibri" panose="020F0502020204030204" charset="0"/>
                <a:ea typeface="宋体" panose="02010600030101010101" pitchFamily="2" charset="-122"/>
              </a:rPr>
              <a:t>%</a:t>
            </a:r>
            <a:endParaRPr lang="zh-CN" altLang="en-US" dirty="0">
              <a:solidFill>
                <a:srgbClr val="2C3441"/>
              </a:solidFill>
              <a:latin typeface="Calibri" panose="020F0502020204030204" charset="0"/>
              <a:ea typeface="宋体" panose="02010600030101010101" pitchFamily="2" charset="-122"/>
            </a:endParaRPr>
          </a:p>
        </p:txBody>
      </p:sp>
      <p:sp>
        <p:nvSpPr>
          <p:cNvPr id="41" name="文本框 40"/>
          <p:cNvSpPr txBox="1"/>
          <p:nvPr/>
        </p:nvSpPr>
        <p:spPr>
          <a:xfrm>
            <a:off x="1134269" y="2265957"/>
            <a:ext cx="5405717" cy="2770505"/>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endPar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30000"/>
              </a:lnSpc>
              <a:spcBef>
                <a:spcPct val="0"/>
              </a:spcBef>
            </a:pP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30000"/>
              </a:lnSpc>
              <a:spcBef>
                <a:spcPct val="0"/>
              </a:spcBef>
            </a:pP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30000"/>
              </a:lnSpc>
              <a:spcBef>
                <a:spcPct val="0"/>
              </a:spcBef>
            </a:pP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96295" y="1646505"/>
            <a:ext cx="5823857" cy="4298789"/>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489"/>
                                        </p:tgtEl>
                                        <p:attrNameLst>
                                          <p:attrName>style.visibility</p:attrName>
                                        </p:attrNameLst>
                                      </p:cBhvr>
                                      <p:to>
                                        <p:strVal val="visible"/>
                                      </p:to>
                                    </p:set>
                                    <p:animEffect transition="in" filter="fade">
                                      <p:cBhvr>
                                        <p:cTn id="7" dur="1000"/>
                                        <p:tgtEl>
                                          <p:spTgt spid="20489"/>
                                        </p:tgtEl>
                                      </p:cBhvr>
                                    </p:animEffect>
                                    <p:anim calcmode="lin" valueType="num">
                                      <p:cBhvr>
                                        <p:cTn id="8" dur="1000" fill="hold"/>
                                        <p:tgtEl>
                                          <p:spTgt spid="20489"/>
                                        </p:tgtEl>
                                        <p:attrNameLst>
                                          <p:attrName>ppt_x</p:attrName>
                                        </p:attrNameLst>
                                      </p:cBhvr>
                                      <p:tavLst>
                                        <p:tav tm="0">
                                          <p:val>
                                            <p:strVal val="#ppt_x"/>
                                          </p:val>
                                        </p:tav>
                                        <p:tav tm="100000">
                                          <p:val>
                                            <p:strVal val="#ppt_x"/>
                                          </p:val>
                                        </p:tav>
                                      </p:tavLst>
                                    </p:anim>
                                    <p:anim calcmode="lin" valueType="num">
                                      <p:cBhvr>
                                        <p:cTn id="9" dur="1000" fill="hold"/>
                                        <p:tgtEl>
                                          <p:spTgt spid="2048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490"/>
                                        </p:tgtEl>
                                        <p:attrNameLst>
                                          <p:attrName>style.visibility</p:attrName>
                                        </p:attrNameLst>
                                      </p:cBhvr>
                                      <p:to>
                                        <p:strVal val="visible"/>
                                      </p:to>
                                    </p:set>
                                    <p:animEffect transition="in" filter="fade">
                                      <p:cBhvr>
                                        <p:cTn id="12" dur="1000"/>
                                        <p:tgtEl>
                                          <p:spTgt spid="20490"/>
                                        </p:tgtEl>
                                      </p:cBhvr>
                                    </p:animEffect>
                                    <p:anim calcmode="lin" valueType="num">
                                      <p:cBhvr>
                                        <p:cTn id="13" dur="1000" fill="hold"/>
                                        <p:tgtEl>
                                          <p:spTgt spid="20490"/>
                                        </p:tgtEl>
                                        <p:attrNameLst>
                                          <p:attrName>ppt_x</p:attrName>
                                        </p:attrNameLst>
                                      </p:cBhvr>
                                      <p:tavLst>
                                        <p:tav tm="0">
                                          <p:val>
                                            <p:strVal val="#ppt_x"/>
                                          </p:val>
                                        </p:tav>
                                        <p:tav tm="100000">
                                          <p:val>
                                            <p:strVal val="#ppt_x"/>
                                          </p:val>
                                        </p:tav>
                                      </p:tavLst>
                                    </p:anim>
                                    <p:anim calcmode="lin" valueType="num">
                                      <p:cBhvr>
                                        <p:cTn id="14" dur="1000" fill="hold"/>
                                        <p:tgtEl>
                                          <p:spTgt spid="2049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491"/>
                                        </p:tgtEl>
                                        <p:attrNameLst>
                                          <p:attrName>style.visibility</p:attrName>
                                        </p:attrNameLst>
                                      </p:cBhvr>
                                      <p:to>
                                        <p:strVal val="visible"/>
                                      </p:to>
                                    </p:set>
                                    <p:animEffect transition="in" filter="fade">
                                      <p:cBhvr>
                                        <p:cTn id="17" dur="1000"/>
                                        <p:tgtEl>
                                          <p:spTgt spid="20491"/>
                                        </p:tgtEl>
                                      </p:cBhvr>
                                    </p:animEffect>
                                    <p:anim calcmode="lin" valueType="num">
                                      <p:cBhvr>
                                        <p:cTn id="18" dur="1000" fill="hold"/>
                                        <p:tgtEl>
                                          <p:spTgt spid="20491"/>
                                        </p:tgtEl>
                                        <p:attrNameLst>
                                          <p:attrName>ppt_x</p:attrName>
                                        </p:attrNameLst>
                                      </p:cBhvr>
                                      <p:tavLst>
                                        <p:tav tm="0">
                                          <p:val>
                                            <p:strVal val="#ppt_x"/>
                                          </p:val>
                                        </p:tav>
                                        <p:tav tm="100000">
                                          <p:val>
                                            <p:strVal val="#ppt_x"/>
                                          </p:val>
                                        </p:tav>
                                      </p:tavLst>
                                    </p:anim>
                                    <p:anim calcmode="lin" valueType="num">
                                      <p:cBhvr>
                                        <p:cTn id="19" dur="1000" fill="hold"/>
                                        <p:tgtEl>
                                          <p:spTgt spid="2049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492"/>
                                        </p:tgtEl>
                                        <p:attrNameLst>
                                          <p:attrName>style.visibility</p:attrName>
                                        </p:attrNameLst>
                                      </p:cBhvr>
                                      <p:to>
                                        <p:strVal val="visible"/>
                                      </p:to>
                                    </p:set>
                                    <p:animEffect transition="in" filter="fade">
                                      <p:cBhvr>
                                        <p:cTn id="22" dur="1000"/>
                                        <p:tgtEl>
                                          <p:spTgt spid="20492"/>
                                        </p:tgtEl>
                                      </p:cBhvr>
                                    </p:animEffect>
                                    <p:anim calcmode="lin" valueType="num">
                                      <p:cBhvr>
                                        <p:cTn id="23" dur="1000" fill="hold"/>
                                        <p:tgtEl>
                                          <p:spTgt spid="20492"/>
                                        </p:tgtEl>
                                        <p:attrNameLst>
                                          <p:attrName>ppt_x</p:attrName>
                                        </p:attrNameLst>
                                      </p:cBhvr>
                                      <p:tavLst>
                                        <p:tav tm="0">
                                          <p:val>
                                            <p:strVal val="#ppt_x"/>
                                          </p:val>
                                        </p:tav>
                                        <p:tav tm="100000">
                                          <p:val>
                                            <p:strVal val="#ppt_x"/>
                                          </p:val>
                                        </p:tav>
                                      </p:tavLst>
                                    </p:anim>
                                    <p:anim calcmode="lin" valueType="num">
                                      <p:cBhvr>
                                        <p:cTn id="24" dur="1000" fill="hold"/>
                                        <p:tgtEl>
                                          <p:spTgt spid="2049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493"/>
                                        </p:tgtEl>
                                        <p:attrNameLst>
                                          <p:attrName>style.visibility</p:attrName>
                                        </p:attrNameLst>
                                      </p:cBhvr>
                                      <p:to>
                                        <p:strVal val="visible"/>
                                      </p:to>
                                    </p:set>
                                    <p:animEffect transition="in" filter="fade">
                                      <p:cBhvr>
                                        <p:cTn id="27" dur="1000"/>
                                        <p:tgtEl>
                                          <p:spTgt spid="20493"/>
                                        </p:tgtEl>
                                      </p:cBhvr>
                                    </p:animEffect>
                                    <p:anim calcmode="lin" valueType="num">
                                      <p:cBhvr>
                                        <p:cTn id="28" dur="1000" fill="hold"/>
                                        <p:tgtEl>
                                          <p:spTgt spid="20493"/>
                                        </p:tgtEl>
                                        <p:attrNameLst>
                                          <p:attrName>ppt_x</p:attrName>
                                        </p:attrNameLst>
                                      </p:cBhvr>
                                      <p:tavLst>
                                        <p:tav tm="0">
                                          <p:val>
                                            <p:strVal val="#ppt_x"/>
                                          </p:val>
                                        </p:tav>
                                        <p:tav tm="100000">
                                          <p:val>
                                            <p:strVal val="#ppt_x"/>
                                          </p:val>
                                        </p:tav>
                                      </p:tavLst>
                                    </p:anim>
                                    <p:anim calcmode="lin" valueType="num">
                                      <p:cBhvr>
                                        <p:cTn id="29" dur="1000" fill="hold"/>
                                        <p:tgtEl>
                                          <p:spTgt spid="2049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494"/>
                                        </p:tgtEl>
                                        <p:attrNameLst>
                                          <p:attrName>style.visibility</p:attrName>
                                        </p:attrNameLst>
                                      </p:cBhvr>
                                      <p:to>
                                        <p:strVal val="visible"/>
                                      </p:to>
                                    </p:set>
                                    <p:animEffect transition="in" filter="fade">
                                      <p:cBhvr>
                                        <p:cTn id="32" dur="1000"/>
                                        <p:tgtEl>
                                          <p:spTgt spid="20494"/>
                                        </p:tgtEl>
                                      </p:cBhvr>
                                    </p:animEffect>
                                    <p:anim calcmode="lin" valueType="num">
                                      <p:cBhvr>
                                        <p:cTn id="33" dur="1000" fill="hold"/>
                                        <p:tgtEl>
                                          <p:spTgt spid="20494"/>
                                        </p:tgtEl>
                                        <p:attrNameLst>
                                          <p:attrName>ppt_x</p:attrName>
                                        </p:attrNameLst>
                                      </p:cBhvr>
                                      <p:tavLst>
                                        <p:tav tm="0">
                                          <p:val>
                                            <p:strVal val="#ppt_x"/>
                                          </p:val>
                                        </p:tav>
                                        <p:tav tm="100000">
                                          <p:val>
                                            <p:strVal val="#ppt_x"/>
                                          </p:val>
                                        </p:tav>
                                      </p:tavLst>
                                    </p:anim>
                                    <p:anim calcmode="lin" valueType="num">
                                      <p:cBhvr>
                                        <p:cTn id="34" dur="1000" fill="hold"/>
                                        <p:tgtEl>
                                          <p:spTgt spid="20494"/>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5" presetClass="entr" presetSubtype="0" fill="hold" grpId="0" nodeType="afterEffect">
                                  <p:stCondLst>
                                    <p:cond delay="0"/>
                                  </p:stCondLst>
                                  <p:childTnLst>
                                    <p:set>
                                      <p:cBhvr>
                                        <p:cTn id="37" dur="1" fill="hold">
                                          <p:stCondLst>
                                            <p:cond delay="0"/>
                                          </p:stCondLst>
                                        </p:cTn>
                                        <p:tgtEl>
                                          <p:spTgt spid="20484"/>
                                        </p:tgtEl>
                                        <p:attrNameLst>
                                          <p:attrName>style.visibility</p:attrName>
                                        </p:attrNameLst>
                                      </p:cBhvr>
                                      <p:to>
                                        <p:strVal val="visible"/>
                                      </p:to>
                                    </p:set>
                                    <p:anim calcmode="lin" valueType="num">
                                      <p:cBhvr>
                                        <p:cTn id="38" dur="1000" fill="hold"/>
                                        <p:tgtEl>
                                          <p:spTgt spid="20484"/>
                                        </p:tgtEl>
                                        <p:attrNameLst>
                                          <p:attrName>ppt_w</p:attrName>
                                        </p:attrNameLst>
                                      </p:cBhvr>
                                      <p:tavLst>
                                        <p:tav tm="0">
                                          <p:val>
                                            <p:strVal val="#ppt_w*0.70"/>
                                          </p:val>
                                        </p:tav>
                                        <p:tav tm="100000">
                                          <p:val>
                                            <p:strVal val="#ppt_w"/>
                                          </p:val>
                                        </p:tav>
                                      </p:tavLst>
                                    </p:anim>
                                    <p:anim calcmode="lin" valueType="num">
                                      <p:cBhvr>
                                        <p:cTn id="39" dur="1000" fill="hold"/>
                                        <p:tgtEl>
                                          <p:spTgt spid="20484"/>
                                        </p:tgtEl>
                                        <p:attrNameLst>
                                          <p:attrName>ppt_h</p:attrName>
                                        </p:attrNameLst>
                                      </p:cBhvr>
                                      <p:tavLst>
                                        <p:tav tm="0">
                                          <p:val>
                                            <p:strVal val="#ppt_h"/>
                                          </p:val>
                                        </p:tav>
                                        <p:tav tm="100000">
                                          <p:val>
                                            <p:strVal val="#ppt_h"/>
                                          </p:val>
                                        </p:tav>
                                      </p:tavLst>
                                    </p:anim>
                                    <p:animEffect transition="in" filter="fade">
                                      <p:cBhvr>
                                        <p:cTn id="40" dur="1000"/>
                                        <p:tgtEl>
                                          <p:spTgt spid="20484"/>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1000" fill="hold"/>
                                        <p:tgtEl>
                                          <p:spTgt spid="41"/>
                                        </p:tgtEl>
                                        <p:attrNameLst>
                                          <p:attrName>ppt_w</p:attrName>
                                        </p:attrNameLst>
                                      </p:cBhvr>
                                      <p:tavLst>
                                        <p:tav tm="0">
                                          <p:val>
                                            <p:strVal val="#ppt_w*0.70"/>
                                          </p:val>
                                        </p:tav>
                                        <p:tav tm="100000">
                                          <p:val>
                                            <p:strVal val="#ppt_w"/>
                                          </p:val>
                                        </p:tav>
                                      </p:tavLst>
                                    </p:anim>
                                    <p:anim calcmode="lin" valueType="num">
                                      <p:cBhvr>
                                        <p:cTn id="44" dur="1000" fill="hold"/>
                                        <p:tgtEl>
                                          <p:spTgt spid="41"/>
                                        </p:tgtEl>
                                        <p:attrNameLst>
                                          <p:attrName>ppt_h</p:attrName>
                                        </p:attrNameLst>
                                      </p:cBhvr>
                                      <p:tavLst>
                                        <p:tav tm="0">
                                          <p:val>
                                            <p:strVal val="#ppt_h"/>
                                          </p:val>
                                        </p:tav>
                                        <p:tav tm="100000">
                                          <p:val>
                                            <p:strVal val="#ppt_h"/>
                                          </p:val>
                                        </p:tav>
                                      </p:tavLst>
                                    </p:anim>
                                    <p:animEffect transition="in" filter="fade">
                                      <p:cBhvr>
                                        <p:cTn id="45" dur="1000"/>
                                        <p:tgtEl>
                                          <p:spTgt spid="41"/>
                                        </p:tgtEl>
                                      </p:cBhvr>
                                    </p:animEffect>
                                  </p:childTnLst>
                                </p:cTn>
                              </p:par>
                            </p:childTnLst>
                          </p:cTn>
                        </p:par>
                        <p:par>
                          <p:cTn id="46" fill="hold">
                            <p:stCondLst>
                              <p:cond delay="2000"/>
                            </p:stCondLst>
                            <p:childTnLst>
                              <p:par>
                                <p:cTn id="47" presetID="2" presetClass="entr" presetSubtype="8"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0-#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nimBg="1"/>
      <p:bldP spid="20489" grpId="0" bldLvl="0" animBg="1"/>
      <p:bldP spid="20490" grpId="0" bldLvl="0" animBg="1"/>
      <p:bldP spid="20491" grpId="0" bldLvl="0" animBg="1"/>
      <p:bldP spid="20492" grpId="0"/>
      <p:bldP spid="20493" grpId="0"/>
      <p:bldP spid="20494"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班会主题互动</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1816100" y="1499235"/>
            <a:ext cx="7686040" cy="3712845"/>
            <a:chOff x="3805" y="2826"/>
            <a:chExt cx="12104" cy="5847"/>
          </a:xfrm>
        </p:grpSpPr>
        <p:sp>
          <p:nvSpPr>
            <p:cNvPr id="5" name="Shape 2056"/>
            <p:cNvSpPr/>
            <p:nvPr/>
          </p:nvSpPr>
          <p:spPr>
            <a:xfrm>
              <a:off x="3805" y="2826"/>
              <a:ext cx="12104" cy="5847"/>
            </a:xfrm>
            <a:custGeom>
              <a:avLst/>
              <a:gdLst/>
              <a:ahLst/>
              <a:cxnLst>
                <a:cxn ang="0">
                  <a:pos x="wd2" y="hd2"/>
                </a:cxn>
                <a:cxn ang="5400000">
                  <a:pos x="wd2" y="hd2"/>
                </a:cxn>
                <a:cxn ang="10800000">
                  <a:pos x="wd2" y="hd2"/>
                </a:cxn>
                <a:cxn ang="16200000">
                  <a:pos x="wd2" y="hd2"/>
                </a:cxn>
              </a:cxnLst>
              <a:rect l="0" t="0" r="r" b="b"/>
              <a:pathLst>
                <a:path w="21600" h="21600" extrusionOk="0">
                  <a:moveTo>
                    <a:pt x="17908" y="215"/>
                  </a:moveTo>
                  <a:lnTo>
                    <a:pt x="18515" y="2111"/>
                  </a:lnTo>
                  <a:lnTo>
                    <a:pt x="11972" y="10428"/>
                  </a:lnTo>
                  <a:lnTo>
                    <a:pt x="8013" y="7302"/>
                  </a:lnTo>
                  <a:lnTo>
                    <a:pt x="0" y="17211"/>
                  </a:lnTo>
                  <a:lnTo>
                    <a:pt x="1642" y="21600"/>
                  </a:lnTo>
                  <a:lnTo>
                    <a:pt x="8648" y="10721"/>
                  </a:lnTo>
                  <a:lnTo>
                    <a:pt x="12228" y="13359"/>
                  </a:lnTo>
                  <a:lnTo>
                    <a:pt x="19035" y="3738"/>
                  </a:lnTo>
                  <a:lnTo>
                    <a:pt x="19906" y="6461"/>
                  </a:lnTo>
                  <a:lnTo>
                    <a:pt x="20553" y="4063"/>
                  </a:lnTo>
                  <a:lnTo>
                    <a:pt x="20938" y="2571"/>
                  </a:lnTo>
                  <a:lnTo>
                    <a:pt x="21600" y="0"/>
                  </a:lnTo>
                  <a:cubicBezTo>
                    <a:pt x="21600" y="0"/>
                    <a:pt x="17908" y="215"/>
                    <a:pt x="17908" y="215"/>
                  </a:cubicBezTo>
                  <a:close/>
                </a:path>
              </a:pathLst>
            </a:custGeom>
            <a:solidFill>
              <a:srgbClr val="C00000"/>
            </a:solidFill>
            <a:ln>
              <a:noFill/>
            </a:ln>
          </p:spPr>
          <p:style>
            <a:lnRef idx="1">
              <a:schemeClr val="accent1"/>
            </a:lnRef>
            <a:fillRef idx="2">
              <a:schemeClr val="accent1"/>
            </a:fillRef>
            <a:effectRef idx="1">
              <a:schemeClr val="accent1"/>
            </a:effectRef>
            <a:fontRef idx="minor">
              <a:schemeClr val="dk1"/>
            </a:fontRef>
          </p:style>
          <p:txBody>
            <a:bodyPr lIns="38100" tIns="38100" rIns="38100" bIns="38100" anchor="ctr"/>
            <a:lstStyle/>
            <a:p>
              <a:pPr>
                <a:defRPr sz="3200">
                  <a:solidFill>
                    <a:srgbClr val="FFFFFF"/>
                  </a:solidFill>
                  <a:latin typeface="Helvetica Light"/>
                  <a:ea typeface="Helvetica Light"/>
                  <a:cs typeface="Helvetica Light"/>
                  <a:sym typeface="Helvetica Light"/>
                </a:defRPr>
              </a:pPr>
              <a:endParaRPr sz="3200" kern="0">
                <a:solidFill>
                  <a:srgbClr val="FFFFFF"/>
                </a:solidFill>
                <a:latin typeface="微软雅黑" panose="020B0503020204020204" charset="-122"/>
                <a:ea typeface="Helvetica Light"/>
                <a:cs typeface="Helvetica Light"/>
                <a:sym typeface="Helvetica Light"/>
              </a:endParaRPr>
            </a:p>
          </p:txBody>
        </p:sp>
        <p:sp>
          <p:nvSpPr>
            <p:cNvPr id="6" name="Shape 2057"/>
            <p:cNvSpPr/>
            <p:nvPr/>
          </p:nvSpPr>
          <p:spPr>
            <a:xfrm>
              <a:off x="4433" y="7315"/>
              <a:ext cx="740" cy="7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noFill/>
            </a:ln>
          </p:spPr>
          <p:style>
            <a:lnRef idx="1">
              <a:schemeClr val="accent1"/>
            </a:lnRef>
            <a:fillRef idx="2">
              <a:schemeClr val="accent1"/>
            </a:fillRef>
            <a:effectRef idx="1">
              <a:schemeClr val="accent1"/>
            </a:effectRef>
            <a:fontRef idx="minor">
              <a:schemeClr val="dk1"/>
            </a:fontRef>
          </p:style>
          <p:txBody>
            <a:bodyPr wrap="square" lIns="50800" tIns="50800" rIns="50800" bIns="50800" numCol="1" anchor="ctr">
              <a:noAutofit/>
            </a:bodyPr>
            <a:lstStyle/>
            <a:p>
              <a:pPr>
                <a:defRPr sz="3100" b="1">
                  <a:latin typeface="Kontrapunkt Bob Bold"/>
                  <a:ea typeface="Kontrapunkt Bob Bold"/>
                  <a:cs typeface="Kontrapunkt Bob Bold"/>
                  <a:sym typeface="Kontrapunkt Bob Bold"/>
                </a:defRPr>
              </a:pPr>
              <a:endParaRPr sz="3100" b="1">
                <a:solidFill>
                  <a:prstClr val="black"/>
                </a:solidFill>
                <a:latin typeface="微软雅黑" panose="020B0503020204020204" charset="-122"/>
                <a:ea typeface="Kontrapunkt Bob Bold"/>
                <a:cs typeface="Kontrapunkt Bob Bold"/>
                <a:sym typeface="Kontrapunkt Bob Bold"/>
              </a:endParaRPr>
            </a:p>
          </p:txBody>
        </p:sp>
        <p:sp>
          <p:nvSpPr>
            <p:cNvPr id="3" name="Shape 2066"/>
            <p:cNvSpPr/>
            <p:nvPr/>
          </p:nvSpPr>
          <p:spPr>
            <a:xfrm>
              <a:off x="14257" y="3053"/>
              <a:ext cx="740" cy="7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a:noFill/>
            </a:ln>
          </p:spPr>
          <p:style>
            <a:lnRef idx="1">
              <a:schemeClr val="accent1"/>
            </a:lnRef>
            <a:fillRef idx="2">
              <a:schemeClr val="accent1"/>
            </a:fillRef>
            <a:effectRef idx="1">
              <a:schemeClr val="accent1"/>
            </a:effectRef>
            <a:fontRef idx="minor">
              <a:schemeClr val="dk1"/>
            </a:fontRef>
          </p:style>
          <p:txBody>
            <a:bodyPr wrap="square" lIns="50800" tIns="50800" rIns="50800" bIns="50800" numCol="1" anchor="ctr">
              <a:noAutofit/>
            </a:bodyPr>
            <a:lstStyle/>
            <a:p>
              <a:pPr>
                <a:defRPr sz="3100" b="1">
                  <a:latin typeface="Kontrapunkt Bob Bold"/>
                  <a:ea typeface="Kontrapunkt Bob Bold"/>
                  <a:cs typeface="Kontrapunkt Bob Bold"/>
                  <a:sym typeface="Kontrapunkt Bob Bold"/>
                </a:defRPr>
              </a:pPr>
              <a:endParaRPr sz="3100" b="1">
                <a:solidFill>
                  <a:prstClr val="black"/>
                </a:solidFill>
                <a:latin typeface="微软雅黑" panose="020B0503020204020204" charset="-122"/>
                <a:ea typeface="Kontrapunkt Bob Bold"/>
                <a:cs typeface="Kontrapunkt Bob Bold"/>
                <a:sym typeface="Kontrapunkt Bob Bold"/>
              </a:endParaRPr>
            </a:p>
          </p:txBody>
        </p:sp>
        <p:sp>
          <p:nvSpPr>
            <p:cNvPr id="2" name="Text Placeholder 2"/>
            <p:cNvSpPr txBox="1"/>
            <p:nvPr/>
          </p:nvSpPr>
          <p:spPr>
            <a:xfrm>
              <a:off x="4433" y="7314"/>
              <a:ext cx="740" cy="874"/>
            </a:xfrm>
            <a:prstGeom prst="rect">
              <a:avLst/>
            </a:prstGeom>
            <a:solidFill>
              <a:srgbClr val="C00000"/>
            </a:solidFill>
            <a:ln>
              <a:noFill/>
            </a:ln>
          </p:spPr>
          <p:style>
            <a:lnRef idx="1">
              <a:schemeClr val="accent1"/>
            </a:lnRef>
            <a:fillRef idx="2">
              <a:schemeClr val="accent1"/>
            </a:fillRef>
            <a:effectRef idx="1">
              <a:schemeClr val="accent1"/>
            </a:effectRef>
            <a:fontRef idx="minor">
              <a:schemeClr val="dk1"/>
            </a:fontRef>
          </p:style>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800" dirty="0" smtClean="0">
                  <a:solidFill>
                    <a:schemeClr val="bg1"/>
                  </a:solidFill>
                  <a:latin typeface="微软雅黑" panose="020B0503020204020204" charset="-122"/>
                  <a:ea typeface="微软雅黑" panose="020B0503020204020204" charset="-122"/>
                </a:rPr>
                <a:t>01</a:t>
              </a:r>
            </a:p>
          </p:txBody>
        </p:sp>
        <p:sp>
          <p:nvSpPr>
            <p:cNvPr id="16" name="Text Placeholder 2"/>
            <p:cNvSpPr txBox="1"/>
            <p:nvPr/>
          </p:nvSpPr>
          <p:spPr>
            <a:xfrm>
              <a:off x="8061" y="4960"/>
              <a:ext cx="740" cy="74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800" dirty="0" smtClean="0">
                  <a:solidFill>
                    <a:schemeClr val="bg1"/>
                  </a:solidFill>
                  <a:latin typeface="微软雅黑" panose="020B0503020204020204" charset="-122"/>
                  <a:ea typeface="微软雅黑" panose="020B0503020204020204" charset="-122"/>
                </a:rPr>
                <a:t>02</a:t>
              </a:r>
            </a:p>
          </p:txBody>
        </p:sp>
        <p:sp>
          <p:nvSpPr>
            <p:cNvPr id="17" name="Text Placeholder 2"/>
            <p:cNvSpPr txBox="1"/>
            <p:nvPr/>
          </p:nvSpPr>
          <p:spPr>
            <a:xfrm>
              <a:off x="10293" y="5700"/>
              <a:ext cx="740" cy="74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800" dirty="0" smtClean="0">
                  <a:solidFill>
                    <a:schemeClr val="bg1"/>
                  </a:solidFill>
                  <a:latin typeface="微软雅黑" panose="020B0503020204020204" charset="-122"/>
                  <a:ea typeface="微软雅黑" panose="020B0503020204020204" charset="-122"/>
                </a:rPr>
                <a:t>03</a:t>
              </a:r>
            </a:p>
          </p:txBody>
        </p:sp>
        <p:sp>
          <p:nvSpPr>
            <p:cNvPr id="8" name="Text Placeholder 2"/>
            <p:cNvSpPr txBox="1"/>
            <p:nvPr/>
          </p:nvSpPr>
          <p:spPr>
            <a:xfrm>
              <a:off x="14257" y="3053"/>
              <a:ext cx="740" cy="740"/>
            </a:xfrm>
            <a:prstGeom prst="rect">
              <a:avLst/>
            </a:prstGeom>
            <a:solidFill>
              <a:srgbClr val="C00000"/>
            </a:solidFill>
            <a:ln>
              <a:noFill/>
            </a:ln>
          </p:spPr>
          <p:style>
            <a:lnRef idx="1">
              <a:schemeClr val="accent1"/>
            </a:lnRef>
            <a:fillRef idx="2">
              <a:schemeClr val="accent1"/>
            </a:fillRef>
            <a:effectRef idx="1">
              <a:schemeClr val="accent1"/>
            </a:effectRef>
            <a:fontRef idx="minor">
              <a:schemeClr val="dk1"/>
            </a:fontRef>
          </p:style>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800" dirty="0" smtClean="0">
                  <a:solidFill>
                    <a:schemeClr val="bg1"/>
                  </a:solidFill>
                  <a:latin typeface="微软雅黑" panose="020B0503020204020204" charset="-122"/>
                  <a:ea typeface="微软雅黑" panose="020B0503020204020204" charset="-122"/>
                </a:rPr>
                <a:t>04</a:t>
              </a:r>
            </a:p>
          </p:txBody>
        </p:sp>
      </p:grpSp>
      <p:grpSp>
        <p:nvGrpSpPr>
          <p:cNvPr id="9" name="组合 8"/>
          <p:cNvGrpSpPr/>
          <p:nvPr/>
        </p:nvGrpSpPr>
        <p:grpSpPr>
          <a:xfrm>
            <a:off x="504825" y="5212080"/>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2" name="组合 11"/>
          <p:cNvGrpSpPr/>
          <p:nvPr/>
        </p:nvGrpSpPr>
        <p:grpSpPr>
          <a:xfrm>
            <a:off x="3257550" y="131127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9" name="组合 18"/>
          <p:cNvGrpSpPr/>
          <p:nvPr/>
        </p:nvGrpSpPr>
        <p:grpSpPr>
          <a:xfrm>
            <a:off x="5238750" y="3968750"/>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2" name="组合 21"/>
          <p:cNvGrpSpPr/>
          <p:nvPr/>
        </p:nvGrpSpPr>
        <p:grpSpPr>
          <a:xfrm>
            <a:off x="9502140" y="1401445"/>
            <a:ext cx="1981200" cy="711835"/>
            <a:chOff x="2408" y="3190"/>
            <a:chExt cx="3120" cy="1121"/>
          </a:xfrm>
        </p:grpSpPr>
        <p:sp>
          <p:nvSpPr>
            <p:cNvPr id="2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childTnLst>
                          </p:cTn>
                        </p:par>
                        <p:par>
                          <p:cTn id="14" fill="hold">
                            <p:stCondLst>
                              <p:cond delay="1500"/>
                            </p:stCondLst>
                            <p:childTnLst>
                              <p:par>
                                <p:cTn id="15" presetID="5" presetClass="entr" presetSubtype="1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childTnLst>
                          </p:cTn>
                        </p:par>
                        <p:par>
                          <p:cTn id="18" fill="hold">
                            <p:stCondLst>
                              <p:cond delay="2000"/>
                            </p:stCondLst>
                            <p:childTnLst>
                              <p:par>
                                <p:cTn id="19" presetID="5" presetClass="entr" presetSubtype="1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checkerboard(across)">
                                      <p:cBhvr>
                                        <p:cTn id="21" dur="500"/>
                                        <p:tgtEl>
                                          <p:spTgt spid="19"/>
                                        </p:tgtEl>
                                      </p:cBhvr>
                                    </p:animEffect>
                                  </p:childTnLst>
                                </p:cTn>
                              </p:par>
                            </p:childTnLst>
                          </p:cTn>
                        </p:par>
                        <p:par>
                          <p:cTn id="22" fill="hold">
                            <p:stCondLst>
                              <p:cond delay="2500"/>
                            </p:stCondLst>
                            <p:childTnLst>
                              <p:par>
                                <p:cTn id="23" presetID="5" presetClass="entr" presetSubtype="1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heckerboard(across)">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班会主题互动</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品 2"/>
          <p:cNvSpPr>
            <a:spLocks noChangeArrowheads="1"/>
          </p:cNvSpPr>
          <p:nvPr/>
        </p:nvSpPr>
        <p:spPr bwMode="auto">
          <a:xfrm>
            <a:off x="965200" y="1652270"/>
            <a:ext cx="5747385" cy="2174875"/>
          </a:xfrm>
          <a:prstGeom prst="rect">
            <a:avLst/>
          </a:prstGeom>
          <a:solidFill>
            <a:srgbClr val="C00000"/>
          </a:solidFill>
        </p:spPr>
        <p:style>
          <a:lnRef idx="3">
            <a:schemeClr val="lt1"/>
          </a:lnRef>
          <a:fillRef idx="1">
            <a:schemeClr val="accent3"/>
          </a:fillRef>
          <a:effectRef idx="1">
            <a:schemeClr val="accent3"/>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600">
              <a:solidFill>
                <a:schemeClr val="bg1"/>
              </a:solidFill>
              <a:latin typeface="宋体" panose="02010600030101010101" pitchFamily="2" charset="-122"/>
              <a:sym typeface="宋体" panose="02010600030101010101" pitchFamily="2" charset="-122"/>
            </a:endParaRPr>
          </a:p>
        </p:txBody>
      </p:sp>
      <p:sp>
        <p:nvSpPr>
          <p:cNvPr id="61" name="15"/>
          <p:cNvSpPr>
            <a:spLocks noChangeArrowheads="1"/>
          </p:cNvSpPr>
          <p:nvPr>
            <p:custDataLst>
              <p:tags r:id="rId1"/>
            </p:custDataLst>
          </p:nvPr>
        </p:nvSpPr>
        <p:spPr bwMode="auto">
          <a:xfrm>
            <a:off x="1223010" y="2438400"/>
            <a:ext cx="5278120" cy="120015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50000"/>
              </a:lnSpc>
              <a:spcBef>
                <a:spcPct val="0"/>
              </a:spcBef>
              <a:buFont typeface="Arial" panose="020B0604020202020204" pitchFamily="34" charset="0"/>
              <a:buNone/>
            </a:pP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62" name="9"/>
          <p:cNvSpPr>
            <a:spLocks noChangeArrowheads="1"/>
          </p:cNvSpPr>
          <p:nvPr/>
        </p:nvSpPr>
        <p:spPr bwMode="auto">
          <a:xfrm>
            <a:off x="965200" y="3973830"/>
            <a:ext cx="5747385" cy="1486535"/>
          </a:xfrm>
          <a:prstGeom prst="rect">
            <a:avLst/>
          </a:prstGeom>
          <a:solidFill>
            <a:srgbClr val="C00000"/>
          </a:solidFill>
        </p:spPr>
        <p:style>
          <a:lnRef idx="3">
            <a:schemeClr val="lt1"/>
          </a:lnRef>
          <a:fillRef idx="1">
            <a:schemeClr val="accent3"/>
          </a:fillRef>
          <a:effectRef idx="1">
            <a:schemeClr val="accent3"/>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宋体" panose="02010600030101010101" pitchFamily="2" charset="-122"/>
              <a:sym typeface="宋体" panose="02010600030101010101" pitchFamily="2" charset="-122"/>
            </a:endParaRPr>
          </a:p>
        </p:txBody>
      </p:sp>
      <p:sp>
        <p:nvSpPr>
          <p:cNvPr id="63" name="15"/>
          <p:cNvSpPr>
            <a:spLocks noChangeArrowheads="1"/>
          </p:cNvSpPr>
          <p:nvPr>
            <p:custDataLst>
              <p:tags r:id="rId2"/>
            </p:custDataLst>
          </p:nvPr>
        </p:nvSpPr>
        <p:spPr bwMode="auto">
          <a:xfrm>
            <a:off x="1167130" y="4624705"/>
            <a:ext cx="5196205" cy="61341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r" eaLnBrk="1" hangingPunct="1">
              <a:lnSpc>
                <a:spcPct val="150000"/>
              </a:lnSpc>
              <a:spcBef>
                <a:spcPct val="0"/>
              </a:spcBef>
              <a:buFont typeface="Arial" panose="020B0604020202020204" pitchFamily="34" charset="0"/>
              <a:buNone/>
            </a:pP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这里输入简单的文字概述这里输入简单字概述这里输入简单简单的文字概述这里输入简单的文字概述简单的文字概述这里输入简单的文字概述</a:t>
            </a:r>
          </a:p>
        </p:txBody>
      </p:sp>
      <p:sp>
        <p:nvSpPr>
          <p:cNvPr id="64" name="12"/>
          <p:cNvSpPr>
            <a:spLocks noChangeArrowheads="1"/>
          </p:cNvSpPr>
          <p:nvPr>
            <p:custDataLst>
              <p:tags r:id="rId3"/>
            </p:custDataLst>
          </p:nvPr>
        </p:nvSpPr>
        <p:spPr bwMode="auto">
          <a:xfrm>
            <a:off x="1223010" y="1812925"/>
            <a:ext cx="4248785" cy="5283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b="1"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a:t>
            </a:r>
            <a:endParaRPr lang="zh-CN" altLang="en-US" b="1" dirty="0">
              <a:solidFill>
                <a:schemeClr val="bg1"/>
              </a:solidFill>
              <a:sym typeface="宋体" panose="02010600030101010101" pitchFamily="2" charset="-122"/>
            </a:endParaRPr>
          </a:p>
        </p:txBody>
      </p:sp>
      <p:sp>
        <p:nvSpPr>
          <p:cNvPr id="65" name="13"/>
          <p:cNvSpPr>
            <a:spLocks noChangeArrowheads="1"/>
          </p:cNvSpPr>
          <p:nvPr>
            <p:custDataLst>
              <p:tags r:id="rId4"/>
            </p:custDataLst>
          </p:nvPr>
        </p:nvSpPr>
        <p:spPr bwMode="auto">
          <a:xfrm>
            <a:off x="1238885" y="4203065"/>
            <a:ext cx="4271010" cy="39878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这里输入简单的文字概述</a:t>
            </a:r>
            <a:endParaRPr lang="en-US" altLang="zh-CN" sz="20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矩形 1"/>
          <p:cNvSpPr/>
          <p:nvPr/>
        </p:nvSpPr>
        <p:spPr>
          <a:xfrm>
            <a:off x="6877050" y="1651000"/>
            <a:ext cx="4257675" cy="787400"/>
          </a:xfrm>
          <a:prstGeom prst="rect">
            <a:avLst/>
          </a:prstGeom>
          <a:solidFill>
            <a:srgbClr val="9C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7672070" y="1691640"/>
            <a:ext cx="3164840" cy="706755"/>
          </a:xfrm>
          <a:prstGeom prst="rect">
            <a:avLst/>
          </a:prstGeom>
          <a:noFill/>
        </p:spPr>
        <p:txBody>
          <a:bodyPr wrap="square" rtlCol="0">
            <a:spAutoFit/>
          </a:bodyPr>
          <a:lstStyle/>
          <a:p>
            <a:r>
              <a:rPr lang="zh-CN" altLang="en-US" sz="4000">
                <a:solidFill>
                  <a:schemeClr val="bg1"/>
                </a:solidFill>
                <a:latin typeface="微软雅黑" panose="020B0503020204020204" charset="-122"/>
                <a:ea typeface="微软雅黑" panose="020B0503020204020204" charset="-122"/>
              </a:rPr>
              <a:t>劳动最光荣</a:t>
            </a:r>
          </a:p>
        </p:txBody>
      </p:sp>
      <p:pic>
        <p:nvPicPr>
          <p:cNvPr id="3" name="图片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164161" y="2849654"/>
            <a:ext cx="3174677" cy="2825888"/>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anim calcmode="lin" valueType="num">
                                      <p:cBhvr>
                                        <p:cTn id="13" dur="1000" fill="hold"/>
                                        <p:tgtEl>
                                          <p:spTgt spid="61"/>
                                        </p:tgtEl>
                                        <p:attrNameLst>
                                          <p:attrName>ppt_x</p:attrName>
                                        </p:attrNameLst>
                                      </p:cBhvr>
                                      <p:tavLst>
                                        <p:tav tm="0">
                                          <p:val>
                                            <p:strVal val="#ppt_x"/>
                                          </p:val>
                                        </p:tav>
                                        <p:tav tm="100000">
                                          <p:val>
                                            <p:strVal val="#ppt_x"/>
                                          </p:val>
                                        </p:tav>
                                      </p:tavLst>
                                    </p:anim>
                                    <p:anim calcmode="lin" valueType="num">
                                      <p:cBhvr>
                                        <p:cTn id="14" dur="10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1000"/>
                                        <p:tgtEl>
                                          <p:spTgt spid="62"/>
                                        </p:tgtEl>
                                      </p:cBhvr>
                                    </p:animEffect>
                                    <p:anim calcmode="lin" valueType="num">
                                      <p:cBhvr>
                                        <p:cTn id="18" dur="1000" fill="hold"/>
                                        <p:tgtEl>
                                          <p:spTgt spid="62"/>
                                        </p:tgtEl>
                                        <p:attrNameLst>
                                          <p:attrName>ppt_x</p:attrName>
                                        </p:attrNameLst>
                                      </p:cBhvr>
                                      <p:tavLst>
                                        <p:tav tm="0">
                                          <p:val>
                                            <p:strVal val="#ppt_x"/>
                                          </p:val>
                                        </p:tav>
                                        <p:tav tm="100000">
                                          <p:val>
                                            <p:strVal val="#ppt_x"/>
                                          </p:val>
                                        </p:tav>
                                      </p:tavLst>
                                    </p:anim>
                                    <p:anim calcmode="lin" valueType="num">
                                      <p:cBhvr>
                                        <p:cTn id="19" dur="1000" fill="hold"/>
                                        <p:tgtEl>
                                          <p:spTgt spid="6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000"/>
                                        <p:tgtEl>
                                          <p:spTgt spid="63"/>
                                        </p:tgtEl>
                                      </p:cBhvr>
                                    </p:animEffect>
                                    <p:anim calcmode="lin" valueType="num">
                                      <p:cBhvr>
                                        <p:cTn id="23" dur="1000" fill="hold"/>
                                        <p:tgtEl>
                                          <p:spTgt spid="63"/>
                                        </p:tgtEl>
                                        <p:attrNameLst>
                                          <p:attrName>ppt_x</p:attrName>
                                        </p:attrNameLst>
                                      </p:cBhvr>
                                      <p:tavLst>
                                        <p:tav tm="0">
                                          <p:val>
                                            <p:strVal val="#ppt_x"/>
                                          </p:val>
                                        </p:tav>
                                        <p:tav tm="100000">
                                          <p:val>
                                            <p:strVal val="#ppt_x"/>
                                          </p:val>
                                        </p:tav>
                                      </p:tavLst>
                                    </p:anim>
                                    <p:anim calcmode="lin" valueType="num">
                                      <p:cBhvr>
                                        <p:cTn id="24" dur="1000" fill="hold"/>
                                        <p:tgtEl>
                                          <p:spTgt spid="6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1000"/>
                                        <p:tgtEl>
                                          <p:spTgt spid="64"/>
                                        </p:tgtEl>
                                      </p:cBhvr>
                                    </p:animEffect>
                                    <p:anim calcmode="lin" valueType="num">
                                      <p:cBhvr>
                                        <p:cTn id="28" dur="1000" fill="hold"/>
                                        <p:tgtEl>
                                          <p:spTgt spid="64"/>
                                        </p:tgtEl>
                                        <p:attrNameLst>
                                          <p:attrName>ppt_x</p:attrName>
                                        </p:attrNameLst>
                                      </p:cBhvr>
                                      <p:tavLst>
                                        <p:tav tm="0">
                                          <p:val>
                                            <p:strVal val="#ppt_x"/>
                                          </p:val>
                                        </p:tav>
                                        <p:tav tm="100000">
                                          <p:val>
                                            <p:strVal val="#ppt_x"/>
                                          </p:val>
                                        </p:tav>
                                      </p:tavLst>
                                    </p:anim>
                                    <p:anim calcmode="lin" valueType="num">
                                      <p:cBhvr>
                                        <p:cTn id="29" dur="100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1000"/>
                                        <p:tgtEl>
                                          <p:spTgt spid="65"/>
                                        </p:tgtEl>
                                      </p:cBhvr>
                                    </p:animEffect>
                                    <p:anim calcmode="lin" valueType="num">
                                      <p:cBhvr>
                                        <p:cTn id="33" dur="1000" fill="hold"/>
                                        <p:tgtEl>
                                          <p:spTgt spid="65"/>
                                        </p:tgtEl>
                                        <p:attrNameLst>
                                          <p:attrName>ppt_x</p:attrName>
                                        </p:attrNameLst>
                                      </p:cBhvr>
                                      <p:tavLst>
                                        <p:tav tm="0">
                                          <p:val>
                                            <p:strVal val="#ppt_x"/>
                                          </p:val>
                                        </p:tav>
                                        <p:tav tm="100000">
                                          <p:val>
                                            <p:strVal val="#ppt_x"/>
                                          </p:val>
                                        </p:tav>
                                      </p:tavLst>
                                    </p:anim>
                                    <p:anim calcmode="lin" valueType="num">
                                      <p:cBhvr>
                                        <p:cTn id="34" dur="100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5" presetClass="entr" presetSubtype="1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checkerboard(across)">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1" grpId="0"/>
      <p:bldP spid="62" grpId="0" bldLvl="0" animBg="1"/>
      <p:bldP spid="63" grpId="0"/>
      <p:bldP spid="64" grpId="0"/>
      <p:bldP spid="65" grpId="0"/>
      <p:bldP spid="2" grpId="0" bldLvl="0" animBg="1"/>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班会主题互动</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4820443" y="2416455"/>
            <a:ext cx="1117600" cy="1117600"/>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86"/>
          <p:cNvSpPr/>
          <p:nvPr/>
        </p:nvSpPr>
        <p:spPr>
          <a:xfrm>
            <a:off x="6273006" y="2416455"/>
            <a:ext cx="1117600" cy="1117600"/>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矩形 87"/>
          <p:cNvSpPr/>
          <p:nvPr/>
        </p:nvSpPr>
        <p:spPr>
          <a:xfrm>
            <a:off x="4820443" y="3794405"/>
            <a:ext cx="1117600" cy="1117600"/>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9" name="矩形 88"/>
          <p:cNvSpPr/>
          <p:nvPr/>
        </p:nvSpPr>
        <p:spPr>
          <a:xfrm>
            <a:off x="6273006" y="3794405"/>
            <a:ext cx="1117600" cy="1117600"/>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90" name="组合 19"/>
          <p:cNvGrpSpPr/>
          <p:nvPr/>
        </p:nvGrpSpPr>
        <p:grpSpPr>
          <a:xfrm>
            <a:off x="5071143" y="2757384"/>
            <a:ext cx="580271" cy="456369"/>
            <a:chOff x="8251825" y="1574800"/>
            <a:chExt cx="892175" cy="701675"/>
          </a:xfrm>
          <a:solidFill>
            <a:schemeClr val="bg1"/>
          </a:solidFill>
        </p:grpSpPr>
        <p:sp>
          <p:nvSpPr>
            <p:cNvPr id="91" name="Freeform 137"/>
            <p:cNvSpPr/>
            <p:nvPr/>
          </p:nvSpPr>
          <p:spPr bwMode="auto">
            <a:xfrm>
              <a:off x="8509000" y="1800225"/>
              <a:ext cx="377825" cy="377825"/>
            </a:xfrm>
            <a:custGeom>
              <a:avLst/>
              <a:gdLst/>
              <a:ahLst/>
              <a:cxnLst>
                <a:cxn ang="0">
                  <a:pos x="120" y="0"/>
                </a:cxn>
                <a:cxn ang="0">
                  <a:pos x="120" y="0"/>
                </a:cxn>
                <a:cxn ang="0">
                  <a:pos x="132" y="2"/>
                </a:cxn>
                <a:cxn ang="0">
                  <a:pos x="142" y="4"/>
                </a:cxn>
                <a:cxn ang="0">
                  <a:pos x="166" y="10"/>
                </a:cxn>
                <a:cxn ang="0">
                  <a:pos x="186" y="20"/>
                </a:cxn>
                <a:cxn ang="0">
                  <a:pos x="202" y="36"/>
                </a:cxn>
                <a:cxn ang="0">
                  <a:pos x="218" y="52"/>
                </a:cxn>
                <a:cxn ang="0">
                  <a:pos x="228" y="74"/>
                </a:cxn>
                <a:cxn ang="0">
                  <a:pos x="236" y="96"/>
                </a:cxn>
                <a:cxn ang="0">
                  <a:pos x="238" y="108"/>
                </a:cxn>
                <a:cxn ang="0">
                  <a:pos x="238" y="120"/>
                </a:cxn>
                <a:cxn ang="0">
                  <a:pos x="238" y="120"/>
                </a:cxn>
                <a:cxn ang="0">
                  <a:pos x="238" y="132"/>
                </a:cxn>
                <a:cxn ang="0">
                  <a:pos x="236" y="144"/>
                </a:cxn>
                <a:cxn ang="0">
                  <a:pos x="228" y="166"/>
                </a:cxn>
                <a:cxn ang="0">
                  <a:pos x="218" y="186"/>
                </a:cxn>
                <a:cxn ang="0">
                  <a:pos x="202" y="204"/>
                </a:cxn>
                <a:cxn ang="0">
                  <a:pos x="186" y="218"/>
                </a:cxn>
                <a:cxn ang="0">
                  <a:pos x="166" y="228"/>
                </a:cxn>
                <a:cxn ang="0">
                  <a:pos x="142" y="236"/>
                </a:cxn>
                <a:cxn ang="0">
                  <a:pos x="132" y="238"/>
                </a:cxn>
                <a:cxn ang="0">
                  <a:pos x="120" y="238"/>
                </a:cxn>
                <a:cxn ang="0">
                  <a:pos x="120" y="238"/>
                </a:cxn>
                <a:cxn ang="0">
                  <a:pos x="106" y="238"/>
                </a:cxn>
                <a:cxn ang="0">
                  <a:pos x="96" y="236"/>
                </a:cxn>
                <a:cxn ang="0">
                  <a:pos x="72" y="228"/>
                </a:cxn>
                <a:cxn ang="0">
                  <a:pos x="52" y="218"/>
                </a:cxn>
                <a:cxn ang="0">
                  <a:pos x="36" y="204"/>
                </a:cxn>
                <a:cxn ang="0">
                  <a:pos x="20" y="186"/>
                </a:cxn>
                <a:cxn ang="0">
                  <a:pos x="10" y="166"/>
                </a:cxn>
                <a:cxn ang="0">
                  <a:pos x="2" y="144"/>
                </a:cxn>
                <a:cxn ang="0">
                  <a:pos x="2" y="132"/>
                </a:cxn>
                <a:cxn ang="0">
                  <a:pos x="0" y="120"/>
                </a:cxn>
                <a:cxn ang="0">
                  <a:pos x="0" y="120"/>
                </a:cxn>
                <a:cxn ang="0">
                  <a:pos x="2" y="108"/>
                </a:cxn>
                <a:cxn ang="0">
                  <a:pos x="2" y="96"/>
                </a:cxn>
                <a:cxn ang="0">
                  <a:pos x="10" y="74"/>
                </a:cxn>
                <a:cxn ang="0">
                  <a:pos x="20" y="52"/>
                </a:cxn>
                <a:cxn ang="0">
                  <a:pos x="36" y="36"/>
                </a:cxn>
                <a:cxn ang="0">
                  <a:pos x="52" y="20"/>
                </a:cxn>
                <a:cxn ang="0">
                  <a:pos x="72" y="10"/>
                </a:cxn>
                <a:cxn ang="0">
                  <a:pos x="96" y="4"/>
                </a:cxn>
                <a:cxn ang="0">
                  <a:pos x="106" y="2"/>
                </a:cxn>
                <a:cxn ang="0">
                  <a:pos x="120" y="0"/>
                </a:cxn>
                <a:cxn ang="0">
                  <a:pos x="120" y="0"/>
                </a:cxn>
              </a:cxnLst>
              <a:rect l="0" t="0" r="r" b="b"/>
              <a:pathLst>
                <a:path w="238" h="238">
                  <a:moveTo>
                    <a:pt x="120" y="0"/>
                  </a:moveTo>
                  <a:lnTo>
                    <a:pt x="120" y="0"/>
                  </a:lnTo>
                  <a:lnTo>
                    <a:pt x="132" y="2"/>
                  </a:lnTo>
                  <a:lnTo>
                    <a:pt x="142" y="4"/>
                  </a:lnTo>
                  <a:lnTo>
                    <a:pt x="166" y="10"/>
                  </a:lnTo>
                  <a:lnTo>
                    <a:pt x="186" y="20"/>
                  </a:lnTo>
                  <a:lnTo>
                    <a:pt x="202" y="36"/>
                  </a:lnTo>
                  <a:lnTo>
                    <a:pt x="218" y="52"/>
                  </a:lnTo>
                  <a:lnTo>
                    <a:pt x="228" y="74"/>
                  </a:lnTo>
                  <a:lnTo>
                    <a:pt x="236" y="96"/>
                  </a:lnTo>
                  <a:lnTo>
                    <a:pt x="238" y="108"/>
                  </a:lnTo>
                  <a:lnTo>
                    <a:pt x="238" y="120"/>
                  </a:lnTo>
                  <a:lnTo>
                    <a:pt x="238" y="120"/>
                  </a:lnTo>
                  <a:lnTo>
                    <a:pt x="238" y="132"/>
                  </a:lnTo>
                  <a:lnTo>
                    <a:pt x="236" y="144"/>
                  </a:lnTo>
                  <a:lnTo>
                    <a:pt x="228" y="166"/>
                  </a:lnTo>
                  <a:lnTo>
                    <a:pt x="218" y="186"/>
                  </a:lnTo>
                  <a:lnTo>
                    <a:pt x="202" y="204"/>
                  </a:lnTo>
                  <a:lnTo>
                    <a:pt x="186" y="218"/>
                  </a:lnTo>
                  <a:lnTo>
                    <a:pt x="166" y="228"/>
                  </a:lnTo>
                  <a:lnTo>
                    <a:pt x="142" y="236"/>
                  </a:lnTo>
                  <a:lnTo>
                    <a:pt x="132" y="238"/>
                  </a:lnTo>
                  <a:lnTo>
                    <a:pt x="120" y="238"/>
                  </a:lnTo>
                  <a:lnTo>
                    <a:pt x="120" y="238"/>
                  </a:lnTo>
                  <a:lnTo>
                    <a:pt x="106" y="238"/>
                  </a:lnTo>
                  <a:lnTo>
                    <a:pt x="96" y="236"/>
                  </a:lnTo>
                  <a:lnTo>
                    <a:pt x="72" y="228"/>
                  </a:lnTo>
                  <a:lnTo>
                    <a:pt x="52" y="218"/>
                  </a:lnTo>
                  <a:lnTo>
                    <a:pt x="36" y="204"/>
                  </a:lnTo>
                  <a:lnTo>
                    <a:pt x="20" y="186"/>
                  </a:lnTo>
                  <a:lnTo>
                    <a:pt x="10" y="166"/>
                  </a:lnTo>
                  <a:lnTo>
                    <a:pt x="2" y="144"/>
                  </a:lnTo>
                  <a:lnTo>
                    <a:pt x="2" y="132"/>
                  </a:lnTo>
                  <a:lnTo>
                    <a:pt x="0" y="120"/>
                  </a:lnTo>
                  <a:lnTo>
                    <a:pt x="0" y="120"/>
                  </a:lnTo>
                  <a:lnTo>
                    <a:pt x="2" y="108"/>
                  </a:lnTo>
                  <a:lnTo>
                    <a:pt x="2" y="96"/>
                  </a:lnTo>
                  <a:lnTo>
                    <a:pt x="10" y="74"/>
                  </a:lnTo>
                  <a:lnTo>
                    <a:pt x="20" y="52"/>
                  </a:lnTo>
                  <a:lnTo>
                    <a:pt x="36" y="36"/>
                  </a:lnTo>
                  <a:lnTo>
                    <a:pt x="52" y="20"/>
                  </a:lnTo>
                  <a:lnTo>
                    <a:pt x="72" y="10"/>
                  </a:lnTo>
                  <a:lnTo>
                    <a:pt x="96" y="4"/>
                  </a:lnTo>
                  <a:lnTo>
                    <a:pt x="106" y="2"/>
                  </a:lnTo>
                  <a:lnTo>
                    <a:pt x="120" y="0"/>
                  </a:lnTo>
                  <a:lnTo>
                    <a:pt x="120" y="0"/>
                  </a:lnTo>
                  <a:close/>
                </a:path>
              </a:pathLst>
            </a:custGeom>
            <a:grpFill/>
            <a:ln w="9525">
              <a:noFill/>
              <a:round/>
            </a:ln>
          </p:spPr>
          <p:txBody>
            <a:bodyPr/>
            <a:lstStyle/>
            <a:p>
              <a:pPr fontAlgn="auto">
                <a:spcBef>
                  <a:spcPts val="0"/>
                </a:spcBef>
                <a:spcAft>
                  <a:spcPts val="0"/>
                </a:spcAft>
                <a:defRPr/>
              </a:pPr>
              <a:endParaRPr lang="zh-CN" altLang="en-US">
                <a:latin typeface="+mn-lt"/>
                <a:ea typeface="+mn-ea"/>
              </a:endParaRPr>
            </a:p>
          </p:txBody>
        </p:sp>
        <p:sp>
          <p:nvSpPr>
            <p:cNvPr id="92" name="Freeform 138"/>
            <p:cNvSpPr/>
            <p:nvPr/>
          </p:nvSpPr>
          <p:spPr bwMode="auto">
            <a:xfrm>
              <a:off x="8251825" y="1863725"/>
              <a:ext cx="892175" cy="412750"/>
            </a:xfrm>
            <a:custGeom>
              <a:avLst/>
              <a:gdLst/>
              <a:ahLst/>
              <a:cxnLst>
                <a:cxn ang="0">
                  <a:pos x="282" y="226"/>
                </a:cxn>
                <a:cxn ang="0">
                  <a:pos x="282" y="226"/>
                </a:cxn>
                <a:cxn ang="0">
                  <a:pos x="266" y="226"/>
                </a:cxn>
                <a:cxn ang="0">
                  <a:pos x="252" y="224"/>
                </a:cxn>
                <a:cxn ang="0">
                  <a:pos x="238" y="220"/>
                </a:cxn>
                <a:cxn ang="0">
                  <a:pos x="224" y="216"/>
                </a:cxn>
                <a:cxn ang="0">
                  <a:pos x="210" y="208"/>
                </a:cxn>
                <a:cxn ang="0">
                  <a:pos x="198" y="202"/>
                </a:cxn>
                <a:cxn ang="0">
                  <a:pos x="188" y="194"/>
                </a:cxn>
                <a:cxn ang="0">
                  <a:pos x="176" y="184"/>
                </a:cxn>
                <a:cxn ang="0">
                  <a:pos x="168" y="174"/>
                </a:cxn>
                <a:cxn ang="0">
                  <a:pos x="158" y="162"/>
                </a:cxn>
                <a:cxn ang="0">
                  <a:pos x="152" y="150"/>
                </a:cxn>
                <a:cxn ang="0">
                  <a:pos x="146" y="136"/>
                </a:cxn>
                <a:cxn ang="0">
                  <a:pos x="140" y="124"/>
                </a:cxn>
                <a:cxn ang="0">
                  <a:pos x="136" y="108"/>
                </a:cxn>
                <a:cxn ang="0">
                  <a:pos x="134" y="94"/>
                </a:cxn>
                <a:cxn ang="0">
                  <a:pos x="134" y="80"/>
                </a:cxn>
                <a:cxn ang="0">
                  <a:pos x="134" y="80"/>
                </a:cxn>
                <a:cxn ang="0">
                  <a:pos x="136" y="58"/>
                </a:cxn>
                <a:cxn ang="0">
                  <a:pos x="140" y="38"/>
                </a:cxn>
                <a:cxn ang="0">
                  <a:pos x="148" y="18"/>
                </a:cxn>
                <a:cxn ang="0">
                  <a:pos x="158" y="0"/>
                </a:cxn>
                <a:cxn ang="0">
                  <a:pos x="0" y="0"/>
                </a:cxn>
                <a:cxn ang="0">
                  <a:pos x="0" y="260"/>
                </a:cxn>
                <a:cxn ang="0">
                  <a:pos x="562" y="260"/>
                </a:cxn>
                <a:cxn ang="0">
                  <a:pos x="562" y="0"/>
                </a:cxn>
                <a:cxn ang="0">
                  <a:pos x="406" y="0"/>
                </a:cxn>
                <a:cxn ang="0">
                  <a:pos x="406" y="0"/>
                </a:cxn>
                <a:cxn ang="0">
                  <a:pos x="416" y="18"/>
                </a:cxn>
                <a:cxn ang="0">
                  <a:pos x="422" y="38"/>
                </a:cxn>
                <a:cxn ang="0">
                  <a:pos x="428" y="58"/>
                </a:cxn>
                <a:cxn ang="0">
                  <a:pos x="428" y="80"/>
                </a:cxn>
                <a:cxn ang="0">
                  <a:pos x="428" y="80"/>
                </a:cxn>
                <a:cxn ang="0">
                  <a:pos x="428" y="94"/>
                </a:cxn>
                <a:cxn ang="0">
                  <a:pos x="426" y="108"/>
                </a:cxn>
                <a:cxn ang="0">
                  <a:pos x="422" y="124"/>
                </a:cxn>
                <a:cxn ang="0">
                  <a:pos x="418" y="136"/>
                </a:cxn>
                <a:cxn ang="0">
                  <a:pos x="410" y="150"/>
                </a:cxn>
                <a:cxn ang="0">
                  <a:pos x="404" y="162"/>
                </a:cxn>
                <a:cxn ang="0">
                  <a:pos x="394" y="174"/>
                </a:cxn>
                <a:cxn ang="0">
                  <a:pos x="386" y="184"/>
                </a:cxn>
                <a:cxn ang="0">
                  <a:pos x="374" y="194"/>
                </a:cxn>
                <a:cxn ang="0">
                  <a:pos x="364" y="202"/>
                </a:cxn>
                <a:cxn ang="0">
                  <a:pos x="352" y="208"/>
                </a:cxn>
                <a:cxn ang="0">
                  <a:pos x="338" y="216"/>
                </a:cxn>
                <a:cxn ang="0">
                  <a:pos x="324" y="220"/>
                </a:cxn>
                <a:cxn ang="0">
                  <a:pos x="310" y="224"/>
                </a:cxn>
                <a:cxn ang="0">
                  <a:pos x="296" y="226"/>
                </a:cxn>
                <a:cxn ang="0">
                  <a:pos x="282" y="226"/>
                </a:cxn>
                <a:cxn ang="0">
                  <a:pos x="282" y="226"/>
                </a:cxn>
              </a:cxnLst>
              <a:rect l="0" t="0" r="r" b="b"/>
              <a:pathLst>
                <a:path w="562" h="260">
                  <a:moveTo>
                    <a:pt x="282" y="226"/>
                  </a:moveTo>
                  <a:lnTo>
                    <a:pt x="282" y="226"/>
                  </a:lnTo>
                  <a:lnTo>
                    <a:pt x="266" y="226"/>
                  </a:lnTo>
                  <a:lnTo>
                    <a:pt x="252" y="224"/>
                  </a:lnTo>
                  <a:lnTo>
                    <a:pt x="238" y="220"/>
                  </a:lnTo>
                  <a:lnTo>
                    <a:pt x="224" y="216"/>
                  </a:lnTo>
                  <a:lnTo>
                    <a:pt x="210" y="208"/>
                  </a:lnTo>
                  <a:lnTo>
                    <a:pt x="198" y="202"/>
                  </a:lnTo>
                  <a:lnTo>
                    <a:pt x="188" y="194"/>
                  </a:lnTo>
                  <a:lnTo>
                    <a:pt x="176" y="184"/>
                  </a:lnTo>
                  <a:lnTo>
                    <a:pt x="168" y="174"/>
                  </a:lnTo>
                  <a:lnTo>
                    <a:pt x="158" y="162"/>
                  </a:lnTo>
                  <a:lnTo>
                    <a:pt x="152" y="150"/>
                  </a:lnTo>
                  <a:lnTo>
                    <a:pt x="146" y="136"/>
                  </a:lnTo>
                  <a:lnTo>
                    <a:pt x="140" y="124"/>
                  </a:lnTo>
                  <a:lnTo>
                    <a:pt x="136" y="108"/>
                  </a:lnTo>
                  <a:lnTo>
                    <a:pt x="134" y="94"/>
                  </a:lnTo>
                  <a:lnTo>
                    <a:pt x="134" y="80"/>
                  </a:lnTo>
                  <a:lnTo>
                    <a:pt x="134" y="80"/>
                  </a:lnTo>
                  <a:lnTo>
                    <a:pt x="136" y="58"/>
                  </a:lnTo>
                  <a:lnTo>
                    <a:pt x="140" y="38"/>
                  </a:lnTo>
                  <a:lnTo>
                    <a:pt x="148" y="18"/>
                  </a:lnTo>
                  <a:lnTo>
                    <a:pt x="158" y="0"/>
                  </a:lnTo>
                  <a:lnTo>
                    <a:pt x="0" y="0"/>
                  </a:lnTo>
                  <a:lnTo>
                    <a:pt x="0" y="260"/>
                  </a:lnTo>
                  <a:lnTo>
                    <a:pt x="562" y="260"/>
                  </a:lnTo>
                  <a:lnTo>
                    <a:pt x="562" y="0"/>
                  </a:lnTo>
                  <a:lnTo>
                    <a:pt x="406" y="0"/>
                  </a:lnTo>
                  <a:lnTo>
                    <a:pt x="406" y="0"/>
                  </a:lnTo>
                  <a:lnTo>
                    <a:pt x="416" y="18"/>
                  </a:lnTo>
                  <a:lnTo>
                    <a:pt x="422" y="38"/>
                  </a:lnTo>
                  <a:lnTo>
                    <a:pt x="428" y="58"/>
                  </a:lnTo>
                  <a:lnTo>
                    <a:pt x="428" y="80"/>
                  </a:lnTo>
                  <a:lnTo>
                    <a:pt x="428" y="80"/>
                  </a:lnTo>
                  <a:lnTo>
                    <a:pt x="428" y="94"/>
                  </a:lnTo>
                  <a:lnTo>
                    <a:pt x="426" y="108"/>
                  </a:lnTo>
                  <a:lnTo>
                    <a:pt x="422" y="124"/>
                  </a:lnTo>
                  <a:lnTo>
                    <a:pt x="418" y="136"/>
                  </a:lnTo>
                  <a:lnTo>
                    <a:pt x="410" y="150"/>
                  </a:lnTo>
                  <a:lnTo>
                    <a:pt x="404" y="162"/>
                  </a:lnTo>
                  <a:lnTo>
                    <a:pt x="394" y="174"/>
                  </a:lnTo>
                  <a:lnTo>
                    <a:pt x="386" y="184"/>
                  </a:lnTo>
                  <a:lnTo>
                    <a:pt x="374" y="194"/>
                  </a:lnTo>
                  <a:lnTo>
                    <a:pt x="364" y="202"/>
                  </a:lnTo>
                  <a:lnTo>
                    <a:pt x="352" y="208"/>
                  </a:lnTo>
                  <a:lnTo>
                    <a:pt x="338" y="216"/>
                  </a:lnTo>
                  <a:lnTo>
                    <a:pt x="324" y="220"/>
                  </a:lnTo>
                  <a:lnTo>
                    <a:pt x="310" y="224"/>
                  </a:lnTo>
                  <a:lnTo>
                    <a:pt x="296" y="226"/>
                  </a:lnTo>
                  <a:lnTo>
                    <a:pt x="282" y="226"/>
                  </a:lnTo>
                  <a:lnTo>
                    <a:pt x="282" y="226"/>
                  </a:lnTo>
                  <a:close/>
                </a:path>
              </a:pathLst>
            </a:custGeom>
            <a:grpFill/>
            <a:ln w="9525">
              <a:noFill/>
              <a:round/>
            </a:ln>
          </p:spPr>
          <p:txBody>
            <a:bodyPr/>
            <a:lstStyle/>
            <a:p>
              <a:pPr fontAlgn="auto">
                <a:spcBef>
                  <a:spcPts val="0"/>
                </a:spcBef>
                <a:spcAft>
                  <a:spcPts val="0"/>
                </a:spcAft>
                <a:defRPr/>
              </a:pPr>
              <a:endParaRPr lang="zh-CN" altLang="en-US">
                <a:latin typeface="+mn-lt"/>
                <a:ea typeface="+mn-ea"/>
              </a:endParaRPr>
            </a:p>
          </p:txBody>
        </p:sp>
        <p:sp>
          <p:nvSpPr>
            <p:cNvPr id="93" name="Freeform 139"/>
            <p:cNvSpPr>
              <a:spLocks noEditPoints="1"/>
            </p:cNvSpPr>
            <p:nvPr/>
          </p:nvSpPr>
          <p:spPr bwMode="auto">
            <a:xfrm>
              <a:off x="8251825" y="1574800"/>
              <a:ext cx="892175" cy="241300"/>
            </a:xfrm>
            <a:custGeom>
              <a:avLst/>
              <a:gdLst/>
              <a:ahLst/>
              <a:cxnLst>
                <a:cxn ang="0">
                  <a:pos x="562" y="80"/>
                </a:cxn>
                <a:cxn ang="0">
                  <a:pos x="378" y="80"/>
                </a:cxn>
                <a:cxn ang="0">
                  <a:pos x="344" y="0"/>
                </a:cxn>
                <a:cxn ang="0">
                  <a:pos x="332" y="0"/>
                </a:cxn>
                <a:cxn ang="0">
                  <a:pos x="230" y="0"/>
                </a:cxn>
                <a:cxn ang="0">
                  <a:pos x="218" y="0"/>
                </a:cxn>
                <a:cxn ang="0">
                  <a:pos x="184" y="80"/>
                </a:cxn>
                <a:cxn ang="0">
                  <a:pos x="0" y="80"/>
                </a:cxn>
                <a:cxn ang="0">
                  <a:pos x="0" y="152"/>
                </a:cxn>
                <a:cxn ang="0">
                  <a:pos x="182" y="152"/>
                </a:cxn>
                <a:cxn ang="0">
                  <a:pos x="182" y="152"/>
                </a:cxn>
                <a:cxn ang="0">
                  <a:pos x="192" y="144"/>
                </a:cxn>
                <a:cxn ang="0">
                  <a:pos x="202" y="136"/>
                </a:cxn>
                <a:cxn ang="0">
                  <a:pos x="214" y="130"/>
                </a:cxn>
                <a:cxn ang="0">
                  <a:pos x="226" y="124"/>
                </a:cxn>
                <a:cxn ang="0">
                  <a:pos x="240" y="120"/>
                </a:cxn>
                <a:cxn ang="0">
                  <a:pos x="252" y="116"/>
                </a:cxn>
                <a:cxn ang="0">
                  <a:pos x="266" y="114"/>
                </a:cxn>
                <a:cxn ang="0">
                  <a:pos x="282" y="114"/>
                </a:cxn>
                <a:cxn ang="0">
                  <a:pos x="282" y="114"/>
                </a:cxn>
                <a:cxn ang="0">
                  <a:pos x="296" y="114"/>
                </a:cxn>
                <a:cxn ang="0">
                  <a:pos x="310" y="116"/>
                </a:cxn>
                <a:cxn ang="0">
                  <a:pos x="322" y="120"/>
                </a:cxn>
                <a:cxn ang="0">
                  <a:pos x="336" y="124"/>
                </a:cxn>
                <a:cxn ang="0">
                  <a:pos x="348" y="130"/>
                </a:cxn>
                <a:cxn ang="0">
                  <a:pos x="360" y="136"/>
                </a:cxn>
                <a:cxn ang="0">
                  <a:pos x="370" y="144"/>
                </a:cxn>
                <a:cxn ang="0">
                  <a:pos x="380" y="152"/>
                </a:cxn>
                <a:cxn ang="0">
                  <a:pos x="562" y="152"/>
                </a:cxn>
                <a:cxn ang="0">
                  <a:pos x="562" y="80"/>
                </a:cxn>
                <a:cxn ang="0">
                  <a:pos x="314" y="64"/>
                </a:cxn>
                <a:cxn ang="0">
                  <a:pos x="248" y="64"/>
                </a:cxn>
                <a:cxn ang="0">
                  <a:pos x="248" y="28"/>
                </a:cxn>
                <a:cxn ang="0">
                  <a:pos x="314" y="28"/>
                </a:cxn>
                <a:cxn ang="0">
                  <a:pos x="314" y="64"/>
                </a:cxn>
              </a:cxnLst>
              <a:rect l="0" t="0" r="r" b="b"/>
              <a:pathLst>
                <a:path w="562" h="152">
                  <a:moveTo>
                    <a:pt x="562" y="80"/>
                  </a:moveTo>
                  <a:lnTo>
                    <a:pt x="378" y="80"/>
                  </a:lnTo>
                  <a:lnTo>
                    <a:pt x="344" y="0"/>
                  </a:lnTo>
                  <a:lnTo>
                    <a:pt x="332" y="0"/>
                  </a:lnTo>
                  <a:lnTo>
                    <a:pt x="230" y="0"/>
                  </a:lnTo>
                  <a:lnTo>
                    <a:pt x="218" y="0"/>
                  </a:lnTo>
                  <a:lnTo>
                    <a:pt x="184" y="80"/>
                  </a:lnTo>
                  <a:lnTo>
                    <a:pt x="0" y="80"/>
                  </a:lnTo>
                  <a:lnTo>
                    <a:pt x="0" y="152"/>
                  </a:lnTo>
                  <a:lnTo>
                    <a:pt x="182" y="152"/>
                  </a:lnTo>
                  <a:lnTo>
                    <a:pt x="182" y="152"/>
                  </a:lnTo>
                  <a:lnTo>
                    <a:pt x="192" y="144"/>
                  </a:lnTo>
                  <a:lnTo>
                    <a:pt x="202" y="136"/>
                  </a:lnTo>
                  <a:lnTo>
                    <a:pt x="214" y="130"/>
                  </a:lnTo>
                  <a:lnTo>
                    <a:pt x="226" y="124"/>
                  </a:lnTo>
                  <a:lnTo>
                    <a:pt x="240" y="120"/>
                  </a:lnTo>
                  <a:lnTo>
                    <a:pt x="252" y="116"/>
                  </a:lnTo>
                  <a:lnTo>
                    <a:pt x="266" y="114"/>
                  </a:lnTo>
                  <a:lnTo>
                    <a:pt x="282" y="114"/>
                  </a:lnTo>
                  <a:lnTo>
                    <a:pt x="282" y="114"/>
                  </a:lnTo>
                  <a:lnTo>
                    <a:pt x="296" y="114"/>
                  </a:lnTo>
                  <a:lnTo>
                    <a:pt x="310" y="116"/>
                  </a:lnTo>
                  <a:lnTo>
                    <a:pt x="322" y="120"/>
                  </a:lnTo>
                  <a:lnTo>
                    <a:pt x="336" y="124"/>
                  </a:lnTo>
                  <a:lnTo>
                    <a:pt x="348" y="130"/>
                  </a:lnTo>
                  <a:lnTo>
                    <a:pt x="360" y="136"/>
                  </a:lnTo>
                  <a:lnTo>
                    <a:pt x="370" y="144"/>
                  </a:lnTo>
                  <a:lnTo>
                    <a:pt x="380" y="152"/>
                  </a:lnTo>
                  <a:lnTo>
                    <a:pt x="562" y="152"/>
                  </a:lnTo>
                  <a:lnTo>
                    <a:pt x="562" y="80"/>
                  </a:lnTo>
                  <a:close/>
                  <a:moveTo>
                    <a:pt x="314" y="64"/>
                  </a:moveTo>
                  <a:lnTo>
                    <a:pt x="248" y="64"/>
                  </a:lnTo>
                  <a:lnTo>
                    <a:pt x="248" y="28"/>
                  </a:lnTo>
                  <a:lnTo>
                    <a:pt x="314" y="28"/>
                  </a:lnTo>
                  <a:lnTo>
                    <a:pt x="314" y="64"/>
                  </a:lnTo>
                  <a:close/>
                </a:path>
              </a:pathLst>
            </a:custGeom>
            <a:grpFill/>
            <a:ln w="9525">
              <a:noFill/>
              <a:round/>
            </a:ln>
          </p:spPr>
          <p:txBody>
            <a:bodyPr/>
            <a:lstStyle/>
            <a:p>
              <a:pPr fontAlgn="auto">
                <a:spcBef>
                  <a:spcPts val="0"/>
                </a:spcBef>
                <a:spcAft>
                  <a:spcPts val="0"/>
                </a:spcAft>
                <a:defRPr/>
              </a:pPr>
              <a:endParaRPr lang="zh-CN" altLang="en-US">
                <a:latin typeface="+mn-lt"/>
                <a:ea typeface="+mn-ea"/>
              </a:endParaRPr>
            </a:p>
          </p:txBody>
        </p:sp>
        <p:sp>
          <p:nvSpPr>
            <p:cNvPr id="94" name="Rectangle 140"/>
            <p:cNvSpPr>
              <a:spLocks noChangeArrowheads="1"/>
            </p:cNvSpPr>
            <p:nvPr/>
          </p:nvSpPr>
          <p:spPr bwMode="auto">
            <a:xfrm>
              <a:off x="8296275" y="1670050"/>
              <a:ext cx="104775" cy="19050"/>
            </a:xfrm>
            <a:prstGeom prst="rect">
              <a:avLst/>
            </a:prstGeom>
            <a:grpFill/>
            <a:ln w="9525">
              <a:noFill/>
              <a:miter lim="800000"/>
            </a:ln>
          </p:spPr>
          <p:txBody>
            <a:bodyPr/>
            <a:lstStyle/>
            <a:p>
              <a:pPr fontAlgn="auto">
                <a:spcBef>
                  <a:spcPts val="0"/>
                </a:spcBef>
                <a:spcAft>
                  <a:spcPts val="0"/>
                </a:spcAft>
                <a:defRPr/>
              </a:pPr>
              <a:endParaRPr lang="zh-CN" altLang="en-US">
                <a:latin typeface="+mn-lt"/>
                <a:ea typeface="+mn-ea"/>
              </a:endParaRPr>
            </a:p>
          </p:txBody>
        </p:sp>
        <p:sp>
          <p:nvSpPr>
            <p:cNvPr id="95" name="Rectangle 141"/>
            <p:cNvSpPr>
              <a:spLocks noChangeArrowheads="1"/>
            </p:cNvSpPr>
            <p:nvPr/>
          </p:nvSpPr>
          <p:spPr bwMode="auto">
            <a:xfrm>
              <a:off x="8308975" y="1638300"/>
              <a:ext cx="79375" cy="41275"/>
            </a:xfrm>
            <a:prstGeom prst="rect">
              <a:avLst/>
            </a:prstGeom>
            <a:grpFill/>
            <a:ln w="9525">
              <a:noFill/>
              <a:miter lim="800000"/>
            </a:ln>
          </p:spPr>
          <p:txBody>
            <a:bodyPr/>
            <a:lstStyle/>
            <a:p>
              <a:pPr fontAlgn="auto">
                <a:spcBef>
                  <a:spcPts val="0"/>
                </a:spcBef>
                <a:spcAft>
                  <a:spcPts val="0"/>
                </a:spcAft>
                <a:defRPr/>
              </a:pPr>
              <a:endParaRPr lang="zh-CN" altLang="en-US">
                <a:latin typeface="+mn-lt"/>
                <a:ea typeface="+mn-ea"/>
              </a:endParaRPr>
            </a:p>
          </p:txBody>
        </p:sp>
      </p:grpSp>
      <p:sp>
        <p:nvSpPr>
          <p:cNvPr id="96" name="Freeform 21"/>
          <p:cNvSpPr>
            <a:spLocks noEditPoints="1"/>
          </p:cNvSpPr>
          <p:nvPr/>
        </p:nvSpPr>
        <p:spPr bwMode="auto">
          <a:xfrm>
            <a:off x="6527006" y="2721255"/>
            <a:ext cx="608012" cy="542925"/>
          </a:xfrm>
          <a:custGeom>
            <a:avLst/>
            <a:gdLst>
              <a:gd name="T0" fmla="*/ 330546 w 504"/>
              <a:gd name="T1" fmla="*/ 0 h 450"/>
              <a:gd name="T2" fmla="*/ 304006 w 504"/>
              <a:gd name="T3" fmla="*/ 12065 h 450"/>
              <a:gd name="T4" fmla="*/ 294355 w 504"/>
              <a:gd name="T5" fmla="*/ 36195 h 450"/>
              <a:gd name="T6" fmla="*/ 287117 w 504"/>
              <a:gd name="T7" fmla="*/ 50673 h 450"/>
              <a:gd name="T8" fmla="*/ 250926 w 504"/>
              <a:gd name="T9" fmla="*/ 55499 h 450"/>
              <a:gd name="T10" fmla="*/ 67557 w 504"/>
              <a:gd name="T11" fmla="*/ 156845 h 450"/>
              <a:gd name="T12" fmla="*/ 45842 w 504"/>
              <a:gd name="T13" fmla="*/ 171323 h 450"/>
              <a:gd name="T14" fmla="*/ 14476 w 504"/>
              <a:gd name="T15" fmla="*/ 214757 h 450"/>
              <a:gd name="T16" fmla="*/ 0 w 504"/>
              <a:gd name="T17" fmla="*/ 291973 h 450"/>
              <a:gd name="T18" fmla="*/ 4825 w 504"/>
              <a:gd name="T19" fmla="*/ 335407 h 450"/>
              <a:gd name="T20" fmla="*/ 28953 w 504"/>
              <a:gd name="T21" fmla="*/ 383667 h 450"/>
              <a:gd name="T22" fmla="*/ 62731 w 504"/>
              <a:gd name="T23" fmla="*/ 410210 h 450"/>
              <a:gd name="T24" fmla="*/ 123050 w 504"/>
              <a:gd name="T25" fmla="*/ 429514 h 450"/>
              <a:gd name="T26" fmla="*/ 294355 w 504"/>
              <a:gd name="T27" fmla="*/ 506730 h 450"/>
              <a:gd name="T28" fmla="*/ 304006 w 504"/>
              <a:gd name="T29" fmla="*/ 533273 h 450"/>
              <a:gd name="T30" fmla="*/ 330546 w 504"/>
              <a:gd name="T31" fmla="*/ 542925 h 450"/>
              <a:gd name="T32" fmla="*/ 579059 w 504"/>
              <a:gd name="T33" fmla="*/ 542925 h 450"/>
              <a:gd name="T34" fmla="*/ 605599 w 504"/>
              <a:gd name="T35" fmla="*/ 521208 h 450"/>
              <a:gd name="T36" fmla="*/ 608012 w 504"/>
              <a:gd name="T37" fmla="*/ 36195 h 450"/>
              <a:gd name="T38" fmla="*/ 605599 w 504"/>
              <a:gd name="T39" fmla="*/ 21717 h 450"/>
              <a:gd name="T40" fmla="*/ 579059 w 504"/>
              <a:gd name="T41" fmla="*/ 0 h 450"/>
              <a:gd name="T42" fmla="*/ 294355 w 504"/>
              <a:gd name="T43" fmla="*/ 154432 h 450"/>
              <a:gd name="T44" fmla="*/ 246100 w 504"/>
              <a:gd name="T45" fmla="*/ 135128 h 450"/>
              <a:gd name="T46" fmla="*/ 294355 w 504"/>
              <a:gd name="T47" fmla="*/ 94107 h 450"/>
              <a:gd name="T48" fmla="*/ 489787 w 504"/>
              <a:gd name="T49" fmla="*/ 26543 h 450"/>
              <a:gd name="T50" fmla="*/ 494613 w 504"/>
              <a:gd name="T51" fmla="*/ 31369 h 450"/>
              <a:gd name="T52" fmla="*/ 489787 w 504"/>
              <a:gd name="T53" fmla="*/ 36195 h 450"/>
              <a:gd name="T54" fmla="*/ 410167 w 504"/>
              <a:gd name="T55" fmla="*/ 33782 h 450"/>
              <a:gd name="T56" fmla="*/ 410167 w 504"/>
              <a:gd name="T57" fmla="*/ 28956 h 450"/>
              <a:gd name="T58" fmla="*/ 451184 w 504"/>
              <a:gd name="T59" fmla="*/ 523621 h 450"/>
              <a:gd name="T60" fmla="*/ 439120 w 504"/>
              <a:gd name="T61" fmla="*/ 518795 h 450"/>
              <a:gd name="T62" fmla="*/ 431882 w 504"/>
              <a:gd name="T63" fmla="*/ 506730 h 450"/>
              <a:gd name="T64" fmla="*/ 443945 w 504"/>
              <a:gd name="T65" fmla="*/ 489839 h 450"/>
              <a:gd name="T66" fmla="*/ 458422 w 504"/>
              <a:gd name="T67" fmla="*/ 489839 h 450"/>
              <a:gd name="T68" fmla="*/ 470486 w 504"/>
              <a:gd name="T69" fmla="*/ 506730 h 450"/>
              <a:gd name="T70" fmla="*/ 463247 w 504"/>
              <a:gd name="T71" fmla="*/ 518795 h 450"/>
              <a:gd name="T72" fmla="*/ 451184 w 504"/>
              <a:gd name="T73" fmla="*/ 523621 h 450"/>
              <a:gd name="T74" fmla="*/ 318483 w 504"/>
              <a:gd name="T75" fmla="*/ 429514 h 450"/>
              <a:gd name="T76" fmla="*/ 482549 w 504"/>
              <a:gd name="T77" fmla="*/ 429514 h 450"/>
              <a:gd name="T78" fmla="*/ 504264 w 504"/>
              <a:gd name="T79" fmla="*/ 419862 h 450"/>
              <a:gd name="T80" fmla="*/ 511502 w 504"/>
              <a:gd name="T81" fmla="*/ 395732 h 450"/>
              <a:gd name="T82" fmla="*/ 504264 w 504"/>
              <a:gd name="T83" fmla="*/ 376428 h 450"/>
              <a:gd name="T84" fmla="*/ 328134 w 504"/>
              <a:gd name="T85" fmla="*/ 366776 h 450"/>
              <a:gd name="T86" fmla="*/ 540455 w 504"/>
              <a:gd name="T87" fmla="*/ 359537 h 450"/>
              <a:gd name="T88" fmla="*/ 566995 w 504"/>
              <a:gd name="T89" fmla="*/ 342646 h 450"/>
              <a:gd name="T90" fmla="*/ 569408 w 504"/>
              <a:gd name="T91" fmla="*/ 328168 h 450"/>
              <a:gd name="T92" fmla="*/ 550106 w 504"/>
              <a:gd name="T93" fmla="*/ 301625 h 450"/>
              <a:gd name="T94" fmla="*/ 328134 w 504"/>
              <a:gd name="T95" fmla="*/ 289560 h 450"/>
              <a:gd name="T96" fmla="*/ 583885 w 504"/>
              <a:gd name="T97" fmla="*/ 287147 h 450"/>
              <a:gd name="T98" fmla="*/ 583885 w 504"/>
              <a:gd name="T99" fmla="*/ 226822 h 450"/>
              <a:gd name="T100" fmla="*/ 328134 w 504"/>
              <a:gd name="T101" fmla="*/ 214757 h 450"/>
              <a:gd name="T102" fmla="*/ 528391 w 504"/>
              <a:gd name="T103" fmla="*/ 212344 h 450"/>
              <a:gd name="T104" fmla="*/ 545281 w 504"/>
              <a:gd name="T105" fmla="*/ 185801 h 450"/>
              <a:gd name="T106" fmla="*/ 542868 w 504"/>
              <a:gd name="T107" fmla="*/ 171323 h 450"/>
              <a:gd name="T108" fmla="*/ 516328 w 504"/>
              <a:gd name="T109" fmla="*/ 154432 h 450"/>
              <a:gd name="T110" fmla="*/ 318483 w 504"/>
              <a:gd name="T111" fmla="*/ 57912 h 4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4"/>
              <a:gd name="T169" fmla="*/ 0 h 450"/>
              <a:gd name="T170" fmla="*/ 504 w 504"/>
              <a:gd name="T171" fmla="*/ 450 h 45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4" h="450">
                <a:moveTo>
                  <a:pt x="474" y="0"/>
                </a:moveTo>
                <a:lnTo>
                  <a:pt x="274" y="0"/>
                </a:lnTo>
                <a:lnTo>
                  <a:pt x="268" y="0"/>
                </a:lnTo>
                <a:lnTo>
                  <a:pt x="262" y="2"/>
                </a:lnTo>
                <a:lnTo>
                  <a:pt x="252" y="10"/>
                </a:lnTo>
                <a:lnTo>
                  <a:pt x="246" y="18"/>
                </a:lnTo>
                <a:lnTo>
                  <a:pt x="244" y="24"/>
                </a:lnTo>
                <a:lnTo>
                  <a:pt x="244" y="30"/>
                </a:lnTo>
                <a:lnTo>
                  <a:pt x="244" y="48"/>
                </a:lnTo>
                <a:lnTo>
                  <a:pt x="238" y="42"/>
                </a:lnTo>
                <a:lnTo>
                  <a:pt x="230" y="40"/>
                </a:lnTo>
                <a:lnTo>
                  <a:pt x="220" y="42"/>
                </a:lnTo>
                <a:lnTo>
                  <a:pt x="208" y="46"/>
                </a:lnTo>
                <a:lnTo>
                  <a:pt x="122" y="94"/>
                </a:lnTo>
                <a:lnTo>
                  <a:pt x="56" y="130"/>
                </a:lnTo>
                <a:lnTo>
                  <a:pt x="48" y="136"/>
                </a:lnTo>
                <a:lnTo>
                  <a:pt x="38" y="142"/>
                </a:lnTo>
                <a:lnTo>
                  <a:pt x="28" y="152"/>
                </a:lnTo>
                <a:lnTo>
                  <a:pt x="20" y="164"/>
                </a:lnTo>
                <a:lnTo>
                  <a:pt x="12" y="178"/>
                </a:lnTo>
                <a:lnTo>
                  <a:pt x="6" y="196"/>
                </a:lnTo>
                <a:lnTo>
                  <a:pt x="2" y="216"/>
                </a:lnTo>
                <a:lnTo>
                  <a:pt x="0" y="242"/>
                </a:lnTo>
                <a:lnTo>
                  <a:pt x="2" y="262"/>
                </a:lnTo>
                <a:lnTo>
                  <a:pt x="4" y="278"/>
                </a:lnTo>
                <a:lnTo>
                  <a:pt x="10" y="294"/>
                </a:lnTo>
                <a:lnTo>
                  <a:pt x="16" y="308"/>
                </a:lnTo>
                <a:lnTo>
                  <a:pt x="24" y="318"/>
                </a:lnTo>
                <a:lnTo>
                  <a:pt x="32" y="328"/>
                </a:lnTo>
                <a:lnTo>
                  <a:pt x="42" y="334"/>
                </a:lnTo>
                <a:lnTo>
                  <a:pt x="52" y="340"/>
                </a:lnTo>
                <a:lnTo>
                  <a:pt x="70" y="350"/>
                </a:lnTo>
                <a:lnTo>
                  <a:pt x="86" y="354"/>
                </a:lnTo>
                <a:lnTo>
                  <a:pt x="102" y="356"/>
                </a:lnTo>
                <a:lnTo>
                  <a:pt x="244" y="356"/>
                </a:lnTo>
                <a:lnTo>
                  <a:pt x="244" y="420"/>
                </a:lnTo>
                <a:lnTo>
                  <a:pt x="244" y="426"/>
                </a:lnTo>
                <a:lnTo>
                  <a:pt x="246" y="432"/>
                </a:lnTo>
                <a:lnTo>
                  <a:pt x="252" y="442"/>
                </a:lnTo>
                <a:lnTo>
                  <a:pt x="262" y="448"/>
                </a:lnTo>
                <a:lnTo>
                  <a:pt x="268" y="450"/>
                </a:lnTo>
                <a:lnTo>
                  <a:pt x="274" y="450"/>
                </a:lnTo>
                <a:lnTo>
                  <a:pt x="474" y="450"/>
                </a:lnTo>
                <a:lnTo>
                  <a:pt x="480" y="450"/>
                </a:lnTo>
                <a:lnTo>
                  <a:pt x="486" y="448"/>
                </a:lnTo>
                <a:lnTo>
                  <a:pt x="496" y="442"/>
                </a:lnTo>
                <a:lnTo>
                  <a:pt x="502" y="432"/>
                </a:lnTo>
                <a:lnTo>
                  <a:pt x="504" y="426"/>
                </a:lnTo>
                <a:lnTo>
                  <a:pt x="504" y="420"/>
                </a:lnTo>
                <a:lnTo>
                  <a:pt x="504" y="30"/>
                </a:lnTo>
                <a:lnTo>
                  <a:pt x="504" y="24"/>
                </a:lnTo>
                <a:lnTo>
                  <a:pt x="502" y="18"/>
                </a:lnTo>
                <a:lnTo>
                  <a:pt x="496" y="10"/>
                </a:lnTo>
                <a:lnTo>
                  <a:pt x="486" y="2"/>
                </a:lnTo>
                <a:lnTo>
                  <a:pt x="480" y="0"/>
                </a:lnTo>
                <a:lnTo>
                  <a:pt x="474" y="0"/>
                </a:lnTo>
                <a:close/>
                <a:moveTo>
                  <a:pt x="244" y="128"/>
                </a:moveTo>
                <a:lnTo>
                  <a:pt x="186" y="128"/>
                </a:lnTo>
                <a:lnTo>
                  <a:pt x="204" y="112"/>
                </a:lnTo>
                <a:lnTo>
                  <a:pt x="220" y="100"/>
                </a:lnTo>
                <a:lnTo>
                  <a:pt x="234" y="90"/>
                </a:lnTo>
                <a:lnTo>
                  <a:pt x="244" y="78"/>
                </a:lnTo>
                <a:lnTo>
                  <a:pt x="244" y="128"/>
                </a:lnTo>
                <a:close/>
                <a:moveTo>
                  <a:pt x="342" y="22"/>
                </a:moveTo>
                <a:lnTo>
                  <a:pt x="406" y="22"/>
                </a:lnTo>
                <a:lnTo>
                  <a:pt x="408" y="24"/>
                </a:lnTo>
                <a:lnTo>
                  <a:pt x="410" y="26"/>
                </a:lnTo>
                <a:lnTo>
                  <a:pt x="408" y="28"/>
                </a:lnTo>
                <a:lnTo>
                  <a:pt x="406" y="30"/>
                </a:lnTo>
                <a:lnTo>
                  <a:pt x="342" y="30"/>
                </a:lnTo>
                <a:lnTo>
                  <a:pt x="340" y="28"/>
                </a:lnTo>
                <a:lnTo>
                  <a:pt x="338" y="26"/>
                </a:lnTo>
                <a:lnTo>
                  <a:pt x="340" y="24"/>
                </a:lnTo>
                <a:lnTo>
                  <a:pt x="342" y="22"/>
                </a:lnTo>
                <a:close/>
                <a:moveTo>
                  <a:pt x="374" y="434"/>
                </a:moveTo>
                <a:lnTo>
                  <a:pt x="374" y="434"/>
                </a:lnTo>
                <a:lnTo>
                  <a:pt x="368" y="434"/>
                </a:lnTo>
                <a:lnTo>
                  <a:pt x="364" y="430"/>
                </a:lnTo>
                <a:lnTo>
                  <a:pt x="360" y="426"/>
                </a:lnTo>
                <a:lnTo>
                  <a:pt x="358" y="420"/>
                </a:lnTo>
                <a:lnTo>
                  <a:pt x="360" y="414"/>
                </a:lnTo>
                <a:lnTo>
                  <a:pt x="364" y="408"/>
                </a:lnTo>
                <a:lnTo>
                  <a:pt x="368" y="406"/>
                </a:lnTo>
                <a:lnTo>
                  <a:pt x="374" y="404"/>
                </a:lnTo>
                <a:lnTo>
                  <a:pt x="380" y="406"/>
                </a:lnTo>
                <a:lnTo>
                  <a:pt x="384" y="408"/>
                </a:lnTo>
                <a:lnTo>
                  <a:pt x="388" y="414"/>
                </a:lnTo>
                <a:lnTo>
                  <a:pt x="390" y="420"/>
                </a:lnTo>
                <a:lnTo>
                  <a:pt x="388" y="426"/>
                </a:lnTo>
                <a:lnTo>
                  <a:pt x="384" y="430"/>
                </a:lnTo>
                <a:lnTo>
                  <a:pt x="380" y="434"/>
                </a:lnTo>
                <a:lnTo>
                  <a:pt x="374" y="434"/>
                </a:lnTo>
                <a:close/>
                <a:moveTo>
                  <a:pt x="484" y="394"/>
                </a:moveTo>
                <a:lnTo>
                  <a:pt x="264" y="394"/>
                </a:lnTo>
                <a:lnTo>
                  <a:pt x="264" y="356"/>
                </a:lnTo>
                <a:lnTo>
                  <a:pt x="272" y="356"/>
                </a:lnTo>
                <a:lnTo>
                  <a:pt x="400" y="356"/>
                </a:lnTo>
                <a:lnTo>
                  <a:pt x="410" y="354"/>
                </a:lnTo>
                <a:lnTo>
                  <a:pt x="418" y="348"/>
                </a:lnTo>
                <a:lnTo>
                  <a:pt x="422" y="340"/>
                </a:lnTo>
                <a:lnTo>
                  <a:pt x="424" y="332"/>
                </a:lnTo>
                <a:lnTo>
                  <a:pt x="424" y="328"/>
                </a:lnTo>
                <a:lnTo>
                  <a:pt x="422" y="320"/>
                </a:lnTo>
                <a:lnTo>
                  <a:pt x="418" y="312"/>
                </a:lnTo>
                <a:lnTo>
                  <a:pt x="410" y="306"/>
                </a:lnTo>
                <a:lnTo>
                  <a:pt x="400" y="304"/>
                </a:lnTo>
                <a:lnTo>
                  <a:pt x="272" y="304"/>
                </a:lnTo>
                <a:lnTo>
                  <a:pt x="272" y="298"/>
                </a:lnTo>
                <a:lnTo>
                  <a:pt x="448" y="298"/>
                </a:lnTo>
                <a:lnTo>
                  <a:pt x="456" y="296"/>
                </a:lnTo>
                <a:lnTo>
                  <a:pt x="464" y="290"/>
                </a:lnTo>
                <a:lnTo>
                  <a:pt x="470" y="284"/>
                </a:lnTo>
                <a:lnTo>
                  <a:pt x="472" y="274"/>
                </a:lnTo>
                <a:lnTo>
                  <a:pt x="472" y="272"/>
                </a:lnTo>
                <a:lnTo>
                  <a:pt x="470" y="262"/>
                </a:lnTo>
                <a:lnTo>
                  <a:pt x="464" y="254"/>
                </a:lnTo>
                <a:lnTo>
                  <a:pt x="456" y="250"/>
                </a:lnTo>
                <a:lnTo>
                  <a:pt x="448" y="248"/>
                </a:lnTo>
                <a:lnTo>
                  <a:pt x="272" y="248"/>
                </a:lnTo>
                <a:lnTo>
                  <a:pt x="272" y="240"/>
                </a:lnTo>
                <a:lnTo>
                  <a:pt x="478" y="240"/>
                </a:lnTo>
                <a:lnTo>
                  <a:pt x="484" y="238"/>
                </a:lnTo>
                <a:lnTo>
                  <a:pt x="484" y="394"/>
                </a:lnTo>
                <a:close/>
                <a:moveTo>
                  <a:pt x="484" y="188"/>
                </a:moveTo>
                <a:lnTo>
                  <a:pt x="484" y="188"/>
                </a:lnTo>
                <a:lnTo>
                  <a:pt x="478" y="188"/>
                </a:lnTo>
                <a:lnTo>
                  <a:pt x="272" y="188"/>
                </a:lnTo>
                <a:lnTo>
                  <a:pt x="272" y="178"/>
                </a:lnTo>
                <a:lnTo>
                  <a:pt x="428" y="178"/>
                </a:lnTo>
                <a:lnTo>
                  <a:pt x="438" y="176"/>
                </a:lnTo>
                <a:lnTo>
                  <a:pt x="446" y="172"/>
                </a:lnTo>
                <a:lnTo>
                  <a:pt x="450" y="164"/>
                </a:lnTo>
                <a:lnTo>
                  <a:pt x="452" y="154"/>
                </a:lnTo>
                <a:lnTo>
                  <a:pt x="452" y="152"/>
                </a:lnTo>
                <a:lnTo>
                  <a:pt x="450" y="142"/>
                </a:lnTo>
                <a:lnTo>
                  <a:pt x="446" y="134"/>
                </a:lnTo>
                <a:lnTo>
                  <a:pt x="438" y="130"/>
                </a:lnTo>
                <a:lnTo>
                  <a:pt x="428" y="128"/>
                </a:lnTo>
                <a:lnTo>
                  <a:pt x="272" y="128"/>
                </a:lnTo>
                <a:lnTo>
                  <a:pt x="264" y="128"/>
                </a:lnTo>
                <a:lnTo>
                  <a:pt x="264" y="48"/>
                </a:lnTo>
                <a:lnTo>
                  <a:pt x="484" y="48"/>
                </a:lnTo>
                <a:lnTo>
                  <a:pt x="484" y="188"/>
                </a:lnTo>
                <a:close/>
              </a:path>
            </a:pathLst>
          </a:custGeom>
          <a:solidFill>
            <a:schemeClr val="bg1"/>
          </a:solidFill>
          <a:ln>
            <a:noFill/>
          </a:ln>
        </p:spPr>
        <p:txBody>
          <a:bodyPr/>
          <a:lstStyle/>
          <a:p>
            <a:endParaRPr lang="zh-CN" altLang="en-US"/>
          </a:p>
        </p:txBody>
      </p:sp>
      <p:sp>
        <p:nvSpPr>
          <p:cNvPr id="97" name="Freeform 20"/>
          <p:cNvSpPr>
            <a:spLocks noEditPoints="1"/>
          </p:cNvSpPr>
          <p:nvPr/>
        </p:nvSpPr>
        <p:spPr bwMode="auto">
          <a:xfrm>
            <a:off x="5071268" y="4135717"/>
            <a:ext cx="617538" cy="436563"/>
          </a:xfrm>
          <a:custGeom>
            <a:avLst/>
            <a:gdLst>
              <a:gd name="T0" fmla="*/ 434111 w 606"/>
              <a:gd name="T1" fmla="*/ 209144 h 430"/>
              <a:gd name="T2" fmla="*/ 609386 w 606"/>
              <a:gd name="T3" fmla="*/ 34519 h 430"/>
              <a:gd name="T4" fmla="*/ 615500 w 606"/>
              <a:gd name="T5" fmla="*/ 32488 h 430"/>
              <a:gd name="T6" fmla="*/ 617538 w 606"/>
              <a:gd name="T7" fmla="*/ 38580 h 430"/>
              <a:gd name="T8" fmla="*/ 617538 w 606"/>
              <a:gd name="T9" fmla="*/ 391891 h 430"/>
              <a:gd name="T10" fmla="*/ 615500 w 606"/>
              <a:gd name="T11" fmla="*/ 397983 h 430"/>
              <a:gd name="T12" fmla="*/ 607348 w 606"/>
              <a:gd name="T13" fmla="*/ 395952 h 430"/>
              <a:gd name="T14" fmla="*/ 342397 w 606"/>
              <a:gd name="T15" fmla="*/ 300518 h 430"/>
              <a:gd name="T16" fmla="*/ 334245 w 606"/>
              <a:gd name="T17" fmla="*/ 306609 h 430"/>
              <a:gd name="T18" fmla="*/ 315902 w 606"/>
              <a:gd name="T19" fmla="*/ 314731 h 430"/>
              <a:gd name="T20" fmla="*/ 303674 w 606"/>
              <a:gd name="T21" fmla="*/ 314731 h 430"/>
              <a:gd name="T22" fmla="*/ 293483 w 606"/>
              <a:gd name="T23" fmla="*/ 314731 h 430"/>
              <a:gd name="T24" fmla="*/ 275141 w 606"/>
              <a:gd name="T25" fmla="*/ 306609 h 430"/>
              <a:gd name="T26" fmla="*/ 213998 w 606"/>
              <a:gd name="T27" fmla="*/ 247724 h 430"/>
              <a:gd name="T28" fmla="*/ 38724 w 606"/>
              <a:gd name="T29" fmla="*/ 428441 h 430"/>
              <a:gd name="T30" fmla="*/ 36685 w 606"/>
              <a:gd name="T31" fmla="*/ 434532 h 430"/>
              <a:gd name="T32" fmla="*/ 42800 w 606"/>
              <a:gd name="T33" fmla="*/ 436563 h 430"/>
              <a:gd name="T34" fmla="*/ 578815 w 606"/>
              <a:gd name="T35" fmla="*/ 436563 h 430"/>
              <a:gd name="T36" fmla="*/ 584929 w 606"/>
              <a:gd name="T37" fmla="*/ 434532 h 430"/>
              <a:gd name="T38" fmla="*/ 582891 w 606"/>
              <a:gd name="T39" fmla="*/ 428441 h 430"/>
              <a:gd name="T40" fmla="*/ 342397 w 606"/>
              <a:gd name="T41" fmla="*/ 300518 h 430"/>
              <a:gd name="T42" fmla="*/ 303674 w 606"/>
              <a:gd name="T43" fmla="*/ 276152 h 430"/>
              <a:gd name="T44" fmla="*/ 309788 w 606"/>
              <a:gd name="T45" fmla="*/ 274121 h 430"/>
              <a:gd name="T46" fmla="*/ 578815 w 606"/>
              <a:gd name="T47" fmla="*/ 8122 h 430"/>
              <a:gd name="T48" fmla="*/ 578815 w 606"/>
              <a:gd name="T49" fmla="*/ 6092 h 430"/>
              <a:gd name="T50" fmla="*/ 576776 w 606"/>
              <a:gd name="T51" fmla="*/ 0 h 430"/>
              <a:gd name="T52" fmla="*/ 34647 w 606"/>
              <a:gd name="T53" fmla="*/ 0 h 430"/>
              <a:gd name="T54" fmla="*/ 30571 w 606"/>
              <a:gd name="T55" fmla="*/ 0 h 430"/>
              <a:gd name="T56" fmla="*/ 28533 w 606"/>
              <a:gd name="T57" fmla="*/ 6092 h 430"/>
              <a:gd name="T58" fmla="*/ 295521 w 606"/>
              <a:gd name="T59" fmla="*/ 272090 h 430"/>
              <a:gd name="T60" fmla="*/ 299598 w 606"/>
              <a:gd name="T61" fmla="*/ 274121 h 430"/>
              <a:gd name="T62" fmla="*/ 303674 w 606"/>
              <a:gd name="T63" fmla="*/ 276152 h 430"/>
              <a:gd name="T64" fmla="*/ 0 w 606"/>
              <a:gd name="T65" fmla="*/ 393922 h 430"/>
              <a:gd name="T66" fmla="*/ 2038 w 606"/>
              <a:gd name="T67" fmla="*/ 397983 h 430"/>
              <a:gd name="T68" fmla="*/ 8152 w 606"/>
              <a:gd name="T69" fmla="*/ 400014 h 430"/>
              <a:gd name="T70" fmla="*/ 185465 w 606"/>
              <a:gd name="T71" fmla="*/ 219297 h 430"/>
              <a:gd name="T72" fmla="*/ 10190 w 606"/>
              <a:gd name="T73" fmla="*/ 44672 h 430"/>
              <a:gd name="T74" fmla="*/ 4076 w 606"/>
              <a:gd name="T75" fmla="*/ 44672 h 430"/>
              <a:gd name="T76" fmla="*/ 0 w 606"/>
              <a:gd name="T77" fmla="*/ 48733 h 4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06"/>
              <a:gd name="T118" fmla="*/ 0 h 430"/>
              <a:gd name="T119" fmla="*/ 606 w 606"/>
              <a:gd name="T120" fmla="*/ 430 h 4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06" h="430">
                <a:moveTo>
                  <a:pt x="596" y="390"/>
                </a:moveTo>
                <a:lnTo>
                  <a:pt x="426" y="206"/>
                </a:lnTo>
                <a:lnTo>
                  <a:pt x="598" y="34"/>
                </a:lnTo>
                <a:lnTo>
                  <a:pt x="600" y="32"/>
                </a:lnTo>
                <a:lnTo>
                  <a:pt x="604" y="32"/>
                </a:lnTo>
                <a:lnTo>
                  <a:pt x="606" y="34"/>
                </a:lnTo>
                <a:lnTo>
                  <a:pt x="606" y="38"/>
                </a:lnTo>
                <a:lnTo>
                  <a:pt x="606" y="386"/>
                </a:lnTo>
                <a:lnTo>
                  <a:pt x="606" y="390"/>
                </a:lnTo>
                <a:lnTo>
                  <a:pt x="604" y="392"/>
                </a:lnTo>
                <a:lnTo>
                  <a:pt x="600" y="392"/>
                </a:lnTo>
                <a:lnTo>
                  <a:pt x="596" y="390"/>
                </a:lnTo>
                <a:close/>
                <a:moveTo>
                  <a:pt x="336" y="296"/>
                </a:moveTo>
                <a:lnTo>
                  <a:pt x="336" y="296"/>
                </a:lnTo>
                <a:lnTo>
                  <a:pt x="328" y="302"/>
                </a:lnTo>
                <a:lnTo>
                  <a:pt x="320" y="306"/>
                </a:lnTo>
                <a:lnTo>
                  <a:pt x="310" y="310"/>
                </a:lnTo>
                <a:lnTo>
                  <a:pt x="300" y="310"/>
                </a:lnTo>
                <a:lnTo>
                  <a:pt x="298" y="310"/>
                </a:lnTo>
                <a:lnTo>
                  <a:pt x="288" y="310"/>
                </a:lnTo>
                <a:lnTo>
                  <a:pt x="278" y="306"/>
                </a:lnTo>
                <a:lnTo>
                  <a:pt x="270" y="302"/>
                </a:lnTo>
                <a:lnTo>
                  <a:pt x="262" y="296"/>
                </a:lnTo>
                <a:lnTo>
                  <a:pt x="210" y="244"/>
                </a:lnTo>
                <a:lnTo>
                  <a:pt x="38" y="422"/>
                </a:lnTo>
                <a:lnTo>
                  <a:pt x="36" y="424"/>
                </a:lnTo>
                <a:lnTo>
                  <a:pt x="36" y="428"/>
                </a:lnTo>
                <a:lnTo>
                  <a:pt x="38" y="430"/>
                </a:lnTo>
                <a:lnTo>
                  <a:pt x="42" y="430"/>
                </a:lnTo>
                <a:lnTo>
                  <a:pt x="568" y="430"/>
                </a:lnTo>
                <a:lnTo>
                  <a:pt x="572" y="430"/>
                </a:lnTo>
                <a:lnTo>
                  <a:pt x="574" y="428"/>
                </a:lnTo>
                <a:lnTo>
                  <a:pt x="574" y="424"/>
                </a:lnTo>
                <a:lnTo>
                  <a:pt x="572" y="422"/>
                </a:lnTo>
                <a:lnTo>
                  <a:pt x="398" y="234"/>
                </a:lnTo>
                <a:lnTo>
                  <a:pt x="336" y="296"/>
                </a:lnTo>
                <a:close/>
                <a:moveTo>
                  <a:pt x="298" y="272"/>
                </a:moveTo>
                <a:lnTo>
                  <a:pt x="298" y="272"/>
                </a:lnTo>
                <a:lnTo>
                  <a:pt x="304" y="270"/>
                </a:lnTo>
                <a:lnTo>
                  <a:pt x="308" y="268"/>
                </a:lnTo>
                <a:lnTo>
                  <a:pt x="568" y="8"/>
                </a:lnTo>
                <a:lnTo>
                  <a:pt x="568" y="6"/>
                </a:lnTo>
                <a:lnTo>
                  <a:pt x="568" y="2"/>
                </a:lnTo>
                <a:lnTo>
                  <a:pt x="566" y="0"/>
                </a:lnTo>
                <a:lnTo>
                  <a:pt x="564" y="0"/>
                </a:lnTo>
                <a:lnTo>
                  <a:pt x="34" y="0"/>
                </a:lnTo>
                <a:lnTo>
                  <a:pt x="30" y="0"/>
                </a:lnTo>
                <a:lnTo>
                  <a:pt x="28" y="2"/>
                </a:lnTo>
                <a:lnTo>
                  <a:pt x="28" y="6"/>
                </a:lnTo>
                <a:lnTo>
                  <a:pt x="30" y="8"/>
                </a:lnTo>
                <a:lnTo>
                  <a:pt x="290" y="268"/>
                </a:lnTo>
                <a:lnTo>
                  <a:pt x="294" y="270"/>
                </a:lnTo>
                <a:lnTo>
                  <a:pt x="298" y="272"/>
                </a:lnTo>
                <a:close/>
                <a:moveTo>
                  <a:pt x="0" y="48"/>
                </a:moveTo>
                <a:lnTo>
                  <a:pt x="0" y="388"/>
                </a:lnTo>
                <a:lnTo>
                  <a:pt x="2" y="392"/>
                </a:lnTo>
                <a:lnTo>
                  <a:pt x="4" y="394"/>
                </a:lnTo>
                <a:lnTo>
                  <a:pt x="8" y="394"/>
                </a:lnTo>
                <a:lnTo>
                  <a:pt x="10" y="392"/>
                </a:lnTo>
                <a:lnTo>
                  <a:pt x="182" y="216"/>
                </a:lnTo>
                <a:lnTo>
                  <a:pt x="10" y="44"/>
                </a:lnTo>
                <a:lnTo>
                  <a:pt x="8" y="42"/>
                </a:lnTo>
                <a:lnTo>
                  <a:pt x="4" y="44"/>
                </a:lnTo>
                <a:lnTo>
                  <a:pt x="2" y="46"/>
                </a:lnTo>
                <a:lnTo>
                  <a:pt x="0" y="48"/>
                </a:lnTo>
                <a:close/>
              </a:path>
            </a:pathLst>
          </a:custGeom>
          <a:solidFill>
            <a:schemeClr val="bg1"/>
          </a:solidFill>
          <a:ln>
            <a:noFill/>
          </a:ln>
        </p:spPr>
        <p:txBody>
          <a:bodyPr/>
          <a:lstStyle/>
          <a:p>
            <a:endParaRPr lang="zh-CN" altLang="en-US"/>
          </a:p>
        </p:txBody>
      </p:sp>
      <p:grpSp>
        <p:nvGrpSpPr>
          <p:cNvPr id="98" name="组合 24"/>
          <p:cNvGrpSpPr/>
          <p:nvPr/>
        </p:nvGrpSpPr>
        <p:grpSpPr>
          <a:xfrm>
            <a:off x="6568888" y="4087317"/>
            <a:ext cx="520093" cy="580633"/>
            <a:chOff x="3419475" y="1905000"/>
            <a:chExt cx="600075" cy="669925"/>
          </a:xfrm>
          <a:solidFill>
            <a:schemeClr val="bg1"/>
          </a:solidFill>
        </p:grpSpPr>
        <p:sp>
          <p:nvSpPr>
            <p:cNvPr id="99" name="Freeform 116"/>
            <p:cNvSpPr/>
            <p:nvPr/>
          </p:nvSpPr>
          <p:spPr bwMode="auto">
            <a:xfrm>
              <a:off x="3419475" y="2435225"/>
              <a:ext cx="600075" cy="139700"/>
            </a:xfrm>
            <a:custGeom>
              <a:avLst/>
              <a:gdLst/>
              <a:ahLst/>
              <a:cxnLst>
                <a:cxn ang="0">
                  <a:pos x="366" y="0"/>
                </a:cxn>
                <a:cxn ang="0">
                  <a:pos x="12" y="0"/>
                </a:cxn>
                <a:cxn ang="0">
                  <a:pos x="12" y="0"/>
                </a:cxn>
                <a:cxn ang="0">
                  <a:pos x="6" y="2"/>
                </a:cxn>
                <a:cxn ang="0">
                  <a:pos x="2" y="4"/>
                </a:cxn>
                <a:cxn ang="0">
                  <a:pos x="0" y="12"/>
                </a:cxn>
                <a:cxn ang="0">
                  <a:pos x="0" y="12"/>
                </a:cxn>
                <a:cxn ang="0">
                  <a:pos x="2" y="18"/>
                </a:cxn>
                <a:cxn ang="0">
                  <a:pos x="6" y="22"/>
                </a:cxn>
                <a:cxn ang="0">
                  <a:pos x="12" y="22"/>
                </a:cxn>
                <a:cxn ang="0">
                  <a:pos x="170" y="22"/>
                </a:cxn>
                <a:cxn ang="0">
                  <a:pos x="124" y="88"/>
                </a:cxn>
                <a:cxn ang="0">
                  <a:pos x="146" y="88"/>
                </a:cxn>
                <a:cxn ang="0">
                  <a:pos x="192" y="22"/>
                </a:cxn>
                <a:cxn ang="0">
                  <a:pos x="200" y="22"/>
                </a:cxn>
                <a:cxn ang="0">
                  <a:pos x="248" y="88"/>
                </a:cxn>
                <a:cxn ang="0">
                  <a:pos x="270" y="88"/>
                </a:cxn>
                <a:cxn ang="0">
                  <a:pos x="224" y="22"/>
                </a:cxn>
                <a:cxn ang="0">
                  <a:pos x="366" y="22"/>
                </a:cxn>
                <a:cxn ang="0">
                  <a:pos x="366" y="22"/>
                </a:cxn>
                <a:cxn ang="0">
                  <a:pos x="372" y="22"/>
                </a:cxn>
                <a:cxn ang="0">
                  <a:pos x="376" y="18"/>
                </a:cxn>
                <a:cxn ang="0">
                  <a:pos x="378" y="12"/>
                </a:cxn>
                <a:cxn ang="0">
                  <a:pos x="378" y="12"/>
                </a:cxn>
                <a:cxn ang="0">
                  <a:pos x="376" y="4"/>
                </a:cxn>
                <a:cxn ang="0">
                  <a:pos x="372" y="2"/>
                </a:cxn>
                <a:cxn ang="0">
                  <a:pos x="366" y="0"/>
                </a:cxn>
                <a:cxn ang="0">
                  <a:pos x="366" y="0"/>
                </a:cxn>
              </a:cxnLst>
              <a:rect l="0" t="0" r="r" b="b"/>
              <a:pathLst>
                <a:path w="378" h="88">
                  <a:moveTo>
                    <a:pt x="366" y="0"/>
                  </a:moveTo>
                  <a:lnTo>
                    <a:pt x="12" y="0"/>
                  </a:lnTo>
                  <a:lnTo>
                    <a:pt x="12" y="0"/>
                  </a:lnTo>
                  <a:lnTo>
                    <a:pt x="6" y="2"/>
                  </a:lnTo>
                  <a:lnTo>
                    <a:pt x="2" y="4"/>
                  </a:lnTo>
                  <a:lnTo>
                    <a:pt x="0" y="12"/>
                  </a:lnTo>
                  <a:lnTo>
                    <a:pt x="0" y="12"/>
                  </a:lnTo>
                  <a:lnTo>
                    <a:pt x="2" y="18"/>
                  </a:lnTo>
                  <a:lnTo>
                    <a:pt x="6" y="22"/>
                  </a:lnTo>
                  <a:lnTo>
                    <a:pt x="12" y="22"/>
                  </a:lnTo>
                  <a:lnTo>
                    <a:pt x="170" y="22"/>
                  </a:lnTo>
                  <a:lnTo>
                    <a:pt x="124" y="88"/>
                  </a:lnTo>
                  <a:lnTo>
                    <a:pt x="146" y="88"/>
                  </a:lnTo>
                  <a:lnTo>
                    <a:pt x="192" y="22"/>
                  </a:lnTo>
                  <a:lnTo>
                    <a:pt x="200" y="22"/>
                  </a:lnTo>
                  <a:lnTo>
                    <a:pt x="248" y="88"/>
                  </a:lnTo>
                  <a:lnTo>
                    <a:pt x="270" y="88"/>
                  </a:lnTo>
                  <a:lnTo>
                    <a:pt x="224" y="22"/>
                  </a:lnTo>
                  <a:lnTo>
                    <a:pt x="366" y="22"/>
                  </a:lnTo>
                  <a:lnTo>
                    <a:pt x="366" y="22"/>
                  </a:lnTo>
                  <a:lnTo>
                    <a:pt x="372" y="22"/>
                  </a:lnTo>
                  <a:lnTo>
                    <a:pt x="376" y="18"/>
                  </a:lnTo>
                  <a:lnTo>
                    <a:pt x="378" y="12"/>
                  </a:lnTo>
                  <a:lnTo>
                    <a:pt x="378" y="12"/>
                  </a:lnTo>
                  <a:lnTo>
                    <a:pt x="376" y="4"/>
                  </a:lnTo>
                  <a:lnTo>
                    <a:pt x="372" y="2"/>
                  </a:lnTo>
                  <a:lnTo>
                    <a:pt x="366" y="0"/>
                  </a:lnTo>
                  <a:lnTo>
                    <a:pt x="366" y="0"/>
                  </a:lnTo>
                  <a:close/>
                </a:path>
              </a:pathLst>
            </a:custGeom>
            <a:grpFill/>
            <a:ln w="9525">
              <a:noFill/>
              <a:round/>
            </a:ln>
          </p:spPr>
          <p:txBody>
            <a:bodyPr/>
            <a:lstStyle/>
            <a:p>
              <a:pPr fontAlgn="auto">
                <a:spcBef>
                  <a:spcPts val="0"/>
                </a:spcBef>
                <a:spcAft>
                  <a:spcPts val="0"/>
                </a:spcAft>
                <a:defRPr/>
              </a:pPr>
              <a:endParaRPr lang="zh-CN" altLang="en-US">
                <a:latin typeface="+mn-lt"/>
                <a:ea typeface="+mn-ea"/>
              </a:endParaRPr>
            </a:p>
          </p:txBody>
        </p:sp>
        <p:sp>
          <p:nvSpPr>
            <p:cNvPr id="100" name="Freeform 118"/>
            <p:cNvSpPr>
              <a:spLocks noEditPoints="1"/>
            </p:cNvSpPr>
            <p:nvPr/>
          </p:nvSpPr>
          <p:spPr bwMode="auto">
            <a:xfrm>
              <a:off x="3419475" y="1905000"/>
              <a:ext cx="600075" cy="495300"/>
            </a:xfrm>
            <a:custGeom>
              <a:avLst/>
              <a:gdLst/>
              <a:ahLst/>
              <a:cxnLst>
                <a:cxn ang="0">
                  <a:pos x="44" y="0"/>
                </a:cxn>
                <a:cxn ang="0">
                  <a:pos x="38" y="2"/>
                </a:cxn>
                <a:cxn ang="0">
                  <a:pos x="22" y="6"/>
                </a:cxn>
                <a:cxn ang="0">
                  <a:pos x="8" y="20"/>
                </a:cxn>
                <a:cxn ang="0">
                  <a:pos x="0" y="46"/>
                </a:cxn>
                <a:cxn ang="0">
                  <a:pos x="0" y="268"/>
                </a:cxn>
                <a:cxn ang="0">
                  <a:pos x="8" y="292"/>
                </a:cxn>
                <a:cxn ang="0">
                  <a:pos x="22" y="306"/>
                </a:cxn>
                <a:cxn ang="0">
                  <a:pos x="38" y="310"/>
                </a:cxn>
                <a:cxn ang="0">
                  <a:pos x="334" y="312"/>
                </a:cxn>
                <a:cxn ang="0">
                  <a:pos x="340" y="310"/>
                </a:cxn>
                <a:cxn ang="0">
                  <a:pos x="356" y="306"/>
                </a:cxn>
                <a:cxn ang="0">
                  <a:pos x="370" y="292"/>
                </a:cxn>
                <a:cxn ang="0">
                  <a:pos x="378" y="268"/>
                </a:cxn>
                <a:cxn ang="0">
                  <a:pos x="378" y="46"/>
                </a:cxn>
                <a:cxn ang="0">
                  <a:pos x="370" y="20"/>
                </a:cxn>
                <a:cxn ang="0">
                  <a:pos x="356" y="6"/>
                </a:cxn>
                <a:cxn ang="0">
                  <a:pos x="340" y="2"/>
                </a:cxn>
                <a:cxn ang="0">
                  <a:pos x="334" y="0"/>
                </a:cxn>
                <a:cxn ang="0">
                  <a:pos x="44" y="46"/>
                </a:cxn>
                <a:cxn ang="0">
                  <a:pos x="334" y="90"/>
                </a:cxn>
                <a:cxn ang="0">
                  <a:pos x="334" y="156"/>
                </a:cxn>
                <a:cxn ang="0">
                  <a:pos x="222" y="178"/>
                </a:cxn>
                <a:cxn ang="0">
                  <a:pos x="334" y="156"/>
                </a:cxn>
                <a:cxn ang="0">
                  <a:pos x="112" y="200"/>
                </a:cxn>
                <a:cxn ang="0">
                  <a:pos x="178" y="200"/>
                </a:cxn>
                <a:cxn ang="0">
                  <a:pos x="172" y="226"/>
                </a:cxn>
                <a:cxn ang="0">
                  <a:pos x="158" y="248"/>
                </a:cxn>
                <a:cxn ang="0">
                  <a:pos x="138" y="262"/>
                </a:cxn>
                <a:cxn ang="0">
                  <a:pos x="112" y="268"/>
                </a:cxn>
                <a:cxn ang="0">
                  <a:pos x="98" y="266"/>
                </a:cxn>
                <a:cxn ang="0">
                  <a:pos x="74" y="256"/>
                </a:cxn>
                <a:cxn ang="0">
                  <a:pos x="56" y="238"/>
                </a:cxn>
                <a:cxn ang="0">
                  <a:pos x="46" y="214"/>
                </a:cxn>
                <a:cxn ang="0">
                  <a:pos x="44" y="200"/>
                </a:cxn>
                <a:cxn ang="0">
                  <a:pos x="50" y="174"/>
                </a:cxn>
                <a:cxn ang="0">
                  <a:pos x="64" y="154"/>
                </a:cxn>
                <a:cxn ang="0">
                  <a:pos x="86" y="140"/>
                </a:cxn>
                <a:cxn ang="0">
                  <a:pos x="112" y="134"/>
                </a:cxn>
                <a:cxn ang="0">
                  <a:pos x="222" y="222"/>
                </a:cxn>
                <a:cxn ang="0">
                  <a:pos x="334" y="244"/>
                </a:cxn>
                <a:cxn ang="0">
                  <a:pos x="222" y="222"/>
                </a:cxn>
              </a:cxnLst>
              <a:rect l="0" t="0" r="r" b="b"/>
              <a:pathLst>
                <a:path w="378" h="312">
                  <a:moveTo>
                    <a:pt x="334" y="0"/>
                  </a:moveTo>
                  <a:lnTo>
                    <a:pt x="44" y="0"/>
                  </a:lnTo>
                  <a:lnTo>
                    <a:pt x="44" y="0"/>
                  </a:lnTo>
                  <a:lnTo>
                    <a:pt x="38" y="2"/>
                  </a:lnTo>
                  <a:lnTo>
                    <a:pt x="30" y="4"/>
                  </a:lnTo>
                  <a:lnTo>
                    <a:pt x="22" y="6"/>
                  </a:lnTo>
                  <a:lnTo>
                    <a:pt x="14" y="12"/>
                  </a:lnTo>
                  <a:lnTo>
                    <a:pt x="8" y="20"/>
                  </a:lnTo>
                  <a:lnTo>
                    <a:pt x="2" y="30"/>
                  </a:lnTo>
                  <a:lnTo>
                    <a:pt x="0" y="46"/>
                  </a:lnTo>
                  <a:lnTo>
                    <a:pt x="0" y="268"/>
                  </a:lnTo>
                  <a:lnTo>
                    <a:pt x="0" y="268"/>
                  </a:lnTo>
                  <a:lnTo>
                    <a:pt x="2" y="282"/>
                  </a:lnTo>
                  <a:lnTo>
                    <a:pt x="8" y="292"/>
                  </a:lnTo>
                  <a:lnTo>
                    <a:pt x="14" y="300"/>
                  </a:lnTo>
                  <a:lnTo>
                    <a:pt x="22" y="306"/>
                  </a:lnTo>
                  <a:lnTo>
                    <a:pt x="30" y="310"/>
                  </a:lnTo>
                  <a:lnTo>
                    <a:pt x="38" y="310"/>
                  </a:lnTo>
                  <a:lnTo>
                    <a:pt x="44" y="312"/>
                  </a:lnTo>
                  <a:lnTo>
                    <a:pt x="334" y="312"/>
                  </a:lnTo>
                  <a:lnTo>
                    <a:pt x="334" y="312"/>
                  </a:lnTo>
                  <a:lnTo>
                    <a:pt x="340" y="310"/>
                  </a:lnTo>
                  <a:lnTo>
                    <a:pt x="348" y="310"/>
                  </a:lnTo>
                  <a:lnTo>
                    <a:pt x="356" y="306"/>
                  </a:lnTo>
                  <a:lnTo>
                    <a:pt x="364" y="300"/>
                  </a:lnTo>
                  <a:lnTo>
                    <a:pt x="370" y="292"/>
                  </a:lnTo>
                  <a:lnTo>
                    <a:pt x="376" y="282"/>
                  </a:lnTo>
                  <a:lnTo>
                    <a:pt x="378" y="268"/>
                  </a:lnTo>
                  <a:lnTo>
                    <a:pt x="378" y="46"/>
                  </a:lnTo>
                  <a:lnTo>
                    <a:pt x="378" y="46"/>
                  </a:lnTo>
                  <a:lnTo>
                    <a:pt x="376" y="30"/>
                  </a:lnTo>
                  <a:lnTo>
                    <a:pt x="370" y="20"/>
                  </a:lnTo>
                  <a:lnTo>
                    <a:pt x="364" y="12"/>
                  </a:lnTo>
                  <a:lnTo>
                    <a:pt x="356" y="6"/>
                  </a:lnTo>
                  <a:lnTo>
                    <a:pt x="348" y="4"/>
                  </a:lnTo>
                  <a:lnTo>
                    <a:pt x="340" y="2"/>
                  </a:lnTo>
                  <a:lnTo>
                    <a:pt x="334" y="0"/>
                  </a:lnTo>
                  <a:lnTo>
                    <a:pt x="334" y="0"/>
                  </a:lnTo>
                  <a:close/>
                  <a:moveTo>
                    <a:pt x="44" y="90"/>
                  </a:moveTo>
                  <a:lnTo>
                    <a:pt x="44" y="46"/>
                  </a:lnTo>
                  <a:lnTo>
                    <a:pt x="334" y="46"/>
                  </a:lnTo>
                  <a:lnTo>
                    <a:pt x="334" y="90"/>
                  </a:lnTo>
                  <a:lnTo>
                    <a:pt x="44" y="90"/>
                  </a:lnTo>
                  <a:close/>
                  <a:moveTo>
                    <a:pt x="334" y="156"/>
                  </a:moveTo>
                  <a:lnTo>
                    <a:pt x="334" y="178"/>
                  </a:lnTo>
                  <a:lnTo>
                    <a:pt x="222" y="178"/>
                  </a:lnTo>
                  <a:lnTo>
                    <a:pt x="222" y="156"/>
                  </a:lnTo>
                  <a:lnTo>
                    <a:pt x="334" y="156"/>
                  </a:lnTo>
                  <a:close/>
                  <a:moveTo>
                    <a:pt x="112" y="134"/>
                  </a:moveTo>
                  <a:lnTo>
                    <a:pt x="112" y="200"/>
                  </a:lnTo>
                  <a:lnTo>
                    <a:pt x="178" y="200"/>
                  </a:lnTo>
                  <a:lnTo>
                    <a:pt x="178" y="200"/>
                  </a:lnTo>
                  <a:lnTo>
                    <a:pt x="176" y="214"/>
                  </a:lnTo>
                  <a:lnTo>
                    <a:pt x="172" y="226"/>
                  </a:lnTo>
                  <a:lnTo>
                    <a:pt x="166" y="238"/>
                  </a:lnTo>
                  <a:lnTo>
                    <a:pt x="158" y="248"/>
                  </a:lnTo>
                  <a:lnTo>
                    <a:pt x="148" y="256"/>
                  </a:lnTo>
                  <a:lnTo>
                    <a:pt x="138" y="262"/>
                  </a:lnTo>
                  <a:lnTo>
                    <a:pt x="124" y="266"/>
                  </a:lnTo>
                  <a:lnTo>
                    <a:pt x="112" y="268"/>
                  </a:lnTo>
                  <a:lnTo>
                    <a:pt x="112" y="268"/>
                  </a:lnTo>
                  <a:lnTo>
                    <a:pt x="98" y="266"/>
                  </a:lnTo>
                  <a:lnTo>
                    <a:pt x="86" y="262"/>
                  </a:lnTo>
                  <a:lnTo>
                    <a:pt x="74" y="256"/>
                  </a:lnTo>
                  <a:lnTo>
                    <a:pt x="64" y="248"/>
                  </a:lnTo>
                  <a:lnTo>
                    <a:pt x="56" y="238"/>
                  </a:lnTo>
                  <a:lnTo>
                    <a:pt x="50" y="226"/>
                  </a:lnTo>
                  <a:lnTo>
                    <a:pt x="46" y="214"/>
                  </a:lnTo>
                  <a:lnTo>
                    <a:pt x="44" y="200"/>
                  </a:lnTo>
                  <a:lnTo>
                    <a:pt x="44" y="200"/>
                  </a:lnTo>
                  <a:lnTo>
                    <a:pt x="46" y="188"/>
                  </a:lnTo>
                  <a:lnTo>
                    <a:pt x="50" y="174"/>
                  </a:lnTo>
                  <a:lnTo>
                    <a:pt x="56" y="164"/>
                  </a:lnTo>
                  <a:lnTo>
                    <a:pt x="64" y="154"/>
                  </a:lnTo>
                  <a:lnTo>
                    <a:pt x="74" y="146"/>
                  </a:lnTo>
                  <a:lnTo>
                    <a:pt x="86" y="140"/>
                  </a:lnTo>
                  <a:lnTo>
                    <a:pt x="98" y="136"/>
                  </a:lnTo>
                  <a:lnTo>
                    <a:pt x="112" y="134"/>
                  </a:lnTo>
                  <a:lnTo>
                    <a:pt x="112" y="134"/>
                  </a:lnTo>
                  <a:close/>
                  <a:moveTo>
                    <a:pt x="222" y="222"/>
                  </a:moveTo>
                  <a:lnTo>
                    <a:pt x="334" y="222"/>
                  </a:lnTo>
                  <a:lnTo>
                    <a:pt x="334" y="244"/>
                  </a:lnTo>
                  <a:lnTo>
                    <a:pt x="222" y="244"/>
                  </a:lnTo>
                  <a:lnTo>
                    <a:pt x="222" y="222"/>
                  </a:lnTo>
                  <a:close/>
                </a:path>
              </a:pathLst>
            </a:custGeom>
            <a:grpFill/>
            <a:ln w="9525">
              <a:noFill/>
              <a:round/>
            </a:ln>
          </p:spPr>
          <p:txBody>
            <a:bodyPr/>
            <a:lstStyle/>
            <a:p>
              <a:pPr fontAlgn="auto">
                <a:spcBef>
                  <a:spcPts val="0"/>
                </a:spcBef>
                <a:spcAft>
                  <a:spcPts val="0"/>
                </a:spcAft>
                <a:defRPr/>
              </a:pPr>
              <a:endParaRPr lang="zh-CN" altLang="en-US">
                <a:latin typeface="+mn-lt"/>
                <a:ea typeface="+mn-ea"/>
              </a:endParaRPr>
            </a:p>
          </p:txBody>
        </p:sp>
      </p:grpSp>
      <p:grpSp>
        <p:nvGrpSpPr>
          <p:cNvPr id="5" name="组合 4"/>
          <p:cNvGrpSpPr/>
          <p:nvPr/>
        </p:nvGrpSpPr>
        <p:grpSpPr>
          <a:xfrm>
            <a:off x="2025015" y="2184400"/>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4" name="组合 13"/>
          <p:cNvGrpSpPr/>
          <p:nvPr/>
        </p:nvGrpSpPr>
        <p:grpSpPr>
          <a:xfrm>
            <a:off x="2025015" y="4035425"/>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8" name="组合 7"/>
          <p:cNvGrpSpPr/>
          <p:nvPr/>
        </p:nvGrpSpPr>
        <p:grpSpPr>
          <a:xfrm>
            <a:off x="8321040" y="2185035"/>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0" name="组合 19"/>
          <p:cNvGrpSpPr/>
          <p:nvPr/>
        </p:nvGrpSpPr>
        <p:grpSpPr>
          <a:xfrm>
            <a:off x="8321040" y="4036060"/>
            <a:ext cx="1981200" cy="711835"/>
            <a:chOff x="2408" y="3190"/>
            <a:chExt cx="3120" cy="1121"/>
          </a:xfrm>
        </p:grpSpPr>
        <p:sp>
          <p:nvSpPr>
            <p:cNvPr id="2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anim calcmode="lin" valueType="num">
                                      <p:cBhvr>
                                        <p:cTn id="13" dur="1000" fill="hold"/>
                                        <p:tgtEl>
                                          <p:spTgt spid="87"/>
                                        </p:tgtEl>
                                        <p:attrNameLst>
                                          <p:attrName>ppt_x</p:attrName>
                                        </p:attrNameLst>
                                      </p:cBhvr>
                                      <p:tavLst>
                                        <p:tav tm="0">
                                          <p:val>
                                            <p:strVal val="#ppt_x"/>
                                          </p:val>
                                        </p:tav>
                                        <p:tav tm="100000">
                                          <p:val>
                                            <p:strVal val="#ppt_x"/>
                                          </p:val>
                                        </p:tav>
                                      </p:tavLst>
                                    </p:anim>
                                    <p:anim calcmode="lin" valueType="num">
                                      <p:cBhvr>
                                        <p:cTn id="14" dur="1000" fill="hold"/>
                                        <p:tgtEl>
                                          <p:spTgt spid="8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1000"/>
                                        <p:tgtEl>
                                          <p:spTgt spid="88"/>
                                        </p:tgtEl>
                                      </p:cBhvr>
                                    </p:animEffect>
                                    <p:anim calcmode="lin" valueType="num">
                                      <p:cBhvr>
                                        <p:cTn id="18" dur="1000" fill="hold"/>
                                        <p:tgtEl>
                                          <p:spTgt spid="88"/>
                                        </p:tgtEl>
                                        <p:attrNameLst>
                                          <p:attrName>ppt_x</p:attrName>
                                        </p:attrNameLst>
                                      </p:cBhvr>
                                      <p:tavLst>
                                        <p:tav tm="0">
                                          <p:val>
                                            <p:strVal val="#ppt_x"/>
                                          </p:val>
                                        </p:tav>
                                        <p:tav tm="100000">
                                          <p:val>
                                            <p:strVal val="#ppt_x"/>
                                          </p:val>
                                        </p:tav>
                                      </p:tavLst>
                                    </p:anim>
                                    <p:anim calcmode="lin" valueType="num">
                                      <p:cBhvr>
                                        <p:cTn id="19" dur="1000" fill="hold"/>
                                        <p:tgtEl>
                                          <p:spTgt spid="8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1000"/>
                                        <p:tgtEl>
                                          <p:spTgt spid="89"/>
                                        </p:tgtEl>
                                      </p:cBhvr>
                                    </p:animEffect>
                                    <p:anim calcmode="lin" valueType="num">
                                      <p:cBhvr>
                                        <p:cTn id="23" dur="1000" fill="hold"/>
                                        <p:tgtEl>
                                          <p:spTgt spid="89"/>
                                        </p:tgtEl>
                                        <p:attrNameLst>
                                          <p:attrName>ppt_x</p:attrName>
                                        </p:attrNameLst>
                                      </p:cBhvr>
                                      <p:tavLst>
                                        <p:tav tm="0">
                                          <p:val>
                                            <p:strVal val="#ppt_x"/>
                                          </p:val>
                                        </p:tav>
                                        <p:tav tm="100000">
                                          <p:val>
                                            <p:strVal val="#ppt_x"/>
                                          </p:val>
                                        </p:tav>
                                      </p:tavLst>
                                    </p:anim>
                                    <p:anim calcmode="lin" valueType="num">
                                      <p:cBhvr>
                                        <p:cTn id="24" dur="1000" fill="hold"/>
                                        <p:tgtEl>
                                          <p:spTgt spid="8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1000"/>
                                        <p:tgtEl>
                                          <p:spTgt spid="90"/>
                                        </p:tgtEl>
                                      </p:cBhvr>
                                    </p:animEffect>
                                    <p:anim calcmode="lin" valueType="num">
                                      <p:cBhvr>
                                        <p:cTn id="28" dur="1000" fill="hold"/>
                                        <p:tgtEl>
                                          <p:spTgt spid="90"/>
                                        </p:tgtEl>
                                        <p:attrNameLst>
                                          <p:attrName>ppt_x</p:attrName>
                                        </p:attrNameLst>
                                      </p:cBhvr>
                                      <p:tavLst>
                                        <p:tav tm="0">
                                          <p:val>
                                            <p:strVal val="#ppt_x"/>
                                          </p:val>
                                        </p:tav>
                                        <p:tav tm="100000">
                                          <p:val>
                                            <p:strVal val="#ppt_x"/>
                                          </p:val>
                                        </p:tav>
                                      </p:tavLst>
                                    </p:anim>
                                    <p:anim calcmode="lin" valueType="num">
                                      <p:cBhvr>
                                        <p:cTn id="29" dur="1000" fill="hold"/>
                                        <p:tgtEl>
                                          <p:spTgt spid="9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fade">
                                      <p:cBhvr>
                                        <p:cTn id="32" dur="1000"/>
                                        <p:tgtEl>
                                          <p:spTgt spid="96"/>
                                        </p:tgtEl>
                                      </p:cBhvr>
                                    </p:animEffect>
                                    <p:anim calcmode="lin" valueType="num">
                                      <p:cBhvr>
                                        <p:cTn id="33" dur="1000" fill="hold"/>
                                        <p:tgtEl>
                                          <p:spTgt spid="96"/>
                                        </p:tgtEl>
                                        <p:attrNameLst>
                                          <p:attrName>ppt_x</p:attrName>
                                        </p:attrNameLst>
                                      </p:cBhvr>
                                      <p:tavLst>
                                        <p:tav tm="0">
                                          <p:val>
                                            <p:strVal val="#ppt_x"/>
                                          </p:val>
                                        </p:tav>
                                        <p:tav tm="100000">
                                          <p:val>
                                            <p:strVal val="#ppt_x"/>
                                          </p:val>
                                        </p:tav>
                                      </p:tavLst>
                                    </p:anim>
                                    <p:anim calcmode="lin" valueType="num">
                                      <p:cBhvr>
                                        <p:cTn id="34" dur="1000" fill="hold"/>
                                        <p:tgtEl>
                                          <p:spTgt spid="9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7"/>
                                        </p:tgtEl>
                                        <p:attrNameLst>
                                          <p:attrName>style.visibility</p:attrName>
                                        </p:attrNameLst>
                                      </p:cBhvr>
                                      <p:to>
                                        <p:strVal val="visible"/>
                                      </p:to>
                                    </p:set>
                                    <p:animEffect transition="in" filter="fade">
                                      <p:cBhvr>
                                        <p:cTn id="37" dur="1000"/>
                                        <p:tgtEl>
                                          <p:spTgt spid="97"/>
                                        </p:tgtEl>
                                      </p:cBhvr>
                                    </p:animEffect>
                                    <p:anim calcmode="lin" valueType="num">
                                      <p:cBhvr>
                                        <p:cTn id="38" dur="1000" fill="hold"/>
                                        <p:tgtEl>
                                          <p:spTgt spid="97"/>
                                        </p:tgtEl>
                                        <p:attrNameLst>
                                          <p:attrName>ppt_x</p:attrName>
                                        </p:attrNameLst>
                                      </p:cBhvr>
                                      <p:tavLst>
                                        <p:tav tm="0">
                                          <p:val>
                                            <p:strVal val="#ppt_x"/>
                                          </p:val>
                                        </p:tav>
                                        <p:tav tm="100000">
                                          <p:val>
                                            <p:strVal val="#ppt_x"/>
                                          </p:val>
                                        </p:tav>
                                      </p:tavLst>
                                    </p:anim>
                                    <p:anim calcmode="lin" valueType="num">
                                      <p:cBhvr>
                                        <p:cTn id="39" dur="1000" fill="hold"/>
                                        <p:tgtEl>
                                          <p:spTgt spid="9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1000"/>
                                        <p:tgtEl>
                                          <p:spTgt spid="98"/>
                                        </p:tgtEl>
                                      </p:cBhvr>
                                    </p:animEffect>
                                    <p:anim calcmode="lin" valueType="num">
                                      <p:cBhvr>
                                        <p:cTn id="43" dur="1000" fill="hold"/>
                                        <p:tgtEl>
                                          <p:spTgt spid="98"/>
                                        </p:tgtEl>
                                        <p:attrNameLst>
                                          <p:attrName>ppt_x</p:attrName>
                                        </p:attrNameLst>
                                      </p:cBhvr>
                                      <p:tavLst>
                                        <p:tav tm="0">
                                          <p:val>
                                            <p:strVal val="#ppt_x"/>
                                          </p:val>
                                        </p:tav>
                                        <p:tav tm="100000">
                                          <p:val>
                                            <p:strVal val="#ppt_x"/>
                                          </p:val>
                                        </p:tav>
                                      </p:tavLst>
                                    </p:anim>
                                    <p:anim calcmode="lin" valueType="num">
                                      <p:cBhvr>
                                        <p:cTn id="44" dur="1000" fill="hold"/>
                                        <p:tgtEl>
                                          <p:spTgt spid="98"/>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5" presetClass="entr" presetSubtype="1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checkerboard(across)">
                                      <p:cBhvr>
                                        <p:cTn id="48" dur="500"/>
                                        <p:tgtEl>
                                          <p:spTgt spid="5"/>
                                        </p:tgtEl>
                                      </p:cBhvr>
                                    </p:animEffect>
                                  </p:childTnLst>
                                </p:cTn>
                              </p:par>
                            </p:childTnLst>
                          </p:cTn>
                        </p:par>
                        <p:par>
                          <p:cTn id="49" fill="hold">
                            <p:stCondLst>
                              <p:cond delay="1500"/>
                            </p:stCondLst>
                            <p:childTnLst>
                              <p:par>
                                <p:cTn id="50" presetID="5" presetClass="entr" presetSubtype="1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checkerboard(across)">
                                      <p:cBhvr>
                                        <p:cTn id="52" dur="500"/>
                                        <p:tgtEl>
                                          <p:spTgt spid="14"/>
                                        </p:tgtEl>
                                      </p:cBhvr>
                                    </p:animEffect>
                                  </p:childTnLst>
                                </p:cTn>
                              </p:par>
                            </p:childTnLst>
                          </p:cTn>
                        </p:par>
                        <p:par>
                          <p:cTn id="53" fill="hold">
                            <p:stCondLst>
                              <p:cond delay="2000"/>
                            </p:stCondLst>
                            <p:childTnLst>
                              <p:par>
                                <p:cTn id="54" presetID="5" presetClass="entr" presetSubtype="1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checkerboard(across)">
                                      <p:cBhvr>
                                        <p:cTn id="56" dur="500"/>
                                        <p:tgtEl>
                                          <p:spTgt spid="8"/>
                                        </p:tgtEl>
                                      </p:cBhvr>
                                    </p:animEffect>
                                  </p:childTnLst>
                                </p:cTn>
                              </p:par>
                            </p:childTnLst>
                          </p:cTn>
                        </p:par>
                        <p:par>
                          <p:cTn id="57" fill="hold">
                            <p:stCondLst>
                              <p:cond delay="2500"/>
                            </p:stCondLst>
                            <p:childTnLst>
                              <p:par>
                                <p:cTn id="58" presetID="5" presetClass="entr" presetSubtype="10"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checkerboard(across)">
                                      <p:cBhvr>
                                        <p:cTn id="6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P spid="88" grpId="0" bldLvl="0" animBg="1"/>
      <p:bldP spid="89" grpId="0" bldLvl="0" animBg="1"/>
      <p:bldP spid="96" grpId="0" bldLvl="0" animBg="1"/>
      <p:bldP spid="9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852545" y="1022250"/>
            <a:ext cx="4152899" cy="907938"/>
            <a:chOff x="6096000" y="1508359"/>
            <a:chExt cx="4152899" cy="907938"/>
          </a:xfrm>
        </p:grpSpPr>
        <p:grpSp>
          <p:nvGrpSpPr>
            <p:cNvPr id="14" name="组合 13"/>
            <p:cNvGrpSpPr/>
            <p:nvPr/>
          </p:nvGrpSpPr>
          <p:grpSpPr>
            <a:xfrm>
              <a:off x="6096000" y="1508359"/>
              <a:ext cx="4152899" cy="907938"/>
              <a:chOff x="6096000" y="1508359"/>
              <a:chExt cx="4152899" cy="907938"/>
            </a:xfrm>
          </p:grpSpPr>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8172449" y="1508359"/>
                <a:ext cx="2076450" cy="907937"/>
              </a:xfrm>
              <a:prstGeom prst="rect">
                <a:avLst/>
              </a:prstGeom>
            </p:spPr>
          </p:pic>
        </p:grpSp>
        <p:sp>
          <p:nvSpPr>
            <p:cNvPr id="15" name="文本框 14"/>
            <p:cNvSpPr txBox="1"/>
            <p:nvPr/>
          </p:nvSpPr>
          <p:spPr>
            <a:xfrm>
              <a:off x="6677890" y="1700717"/>
              <a:ext cx="3058565" cy="521970"/>
            </a:xfrm>
            <a:prstGeom prst="rect">
              <a:avLst/>
            </a:prstGeom>
            <a:noFill/>
          </p:spPr>
          <p:txBody>
            <a:bodyPr wrap="square" rtlCol="0">
              <a:spAutoFit/>
            </a:bodyPr>
            <a:lstStyle/>
            <a:p>
              <a:pPr algn="dist"/>
              <a:endPar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17" name="文本框 16"/>
          <p:cNvSpPr txBox="1"/>
          <p:nvPr/>
        </p:nvSpPr>
        <p:spPr>
          <a:xfrm>
            <a:off x="4322103" y="1022165"/>
            <a:ext cx="3283629" cy="829945"/>
          </a:xfrm>
          <a:prstGeom prst="rect">
            <a:avLst/>
          </a:prstGeom>
          <a:noFill/>
        </p:spPr>
        <p:txBody>
          <a:bodyPr wrap="square" rtlCol="0">
            <a:spAutoFit/>
          </a:bodyPr>
          <a:lstStyle/>
          <a:p>
            <a:pPr algn="ctr"/>
            <a:r>
              <a:rPr lang="zh-CN" altLang="en-US" sz="4800" dirty="0" smtClean="0">
                <a:solidFill>
                  <a:schemeClr val="bg1"/>
                </a:solidFill>
                <a:latin typeface="微软雅黑" panose="020B0503020204020204" charset="-122"/>
                <a:ea typeface="微软雅黑" panose="020B0503020204020204" charset="-122"/>
              </a:rPr>
              <a:t>前言</a:t>
            </a:r>
          </a:p>
        </p:txBody>
      </p:sp>
      <p:sp>
        <p:nvSpPr>
          <p:cNvPr id="5" name="TextBox 9">
            <a:hlinkClick r:id="" action="ppaction://hlinkshowjump?jump=nextslide"/>
          </p:cNvPr>
          <p:cNvSpPr txBox="1"/>
          <p:nvPr/>
        </p:nvSpPr>
        <p:spPr>
          <a:xfrm>
            <a:off x="1936081" y="2259241"/>
            <a:ext cx="9325008" cy="646331"/>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charset="-122"/>
                <a:ea typeface="微软雅黑" panose="020B050302020402020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l" fontAlgn="auto">
              <a:spcBef>
                <a:spcPts val="0"/>
              </a:spcBef>
              <a:spcAft>
                <a:spcPts val="0"/>
              </a:spcAft>
              <a:defRPr/>
            </a:pPr>
            <a:r>
              <a:rPr lang="en-US" altLang="zh-CN" sz="3600" dirty="0" smtClean="0">
                <a:solidFill>
                  <a:srgbClr val="C00000"/>
                </a:solidFill>
              </a:rPr>
              <a:t>1949</a:t>
            </a:r>
            <a:r>
              <a:rPr lang="zh-CN" altLang="en-US" sz="3600" dirty="0">
                <a:solidFill>
                  <a:srgbClr val="C00000"/>
                </a:solidFill>
              </a:rPr>
              <a:t>年</a:t>
            </a:r>
            <a:r>
              <a:rPr lang="en-US" altLang="zh-CN" sz="3600" dirty="0">
                <a:solidFill>
                  <a:srgbClr val="C00000"/>
                </a:solidFill>
              </a:rPr>
              <a:t>12</a:t>
            </a:r>
            <a:r>
              <a:rPr lang="zh-CN" altLang="en-US" sz="3600" dirty="0">
                <a:solidFill>
                  <a:srgbClr val="C00000"/>
                </a:solidFill>
              </a:rPr>
              <a:t>月将</a:t>
            </a:r>
            <a:r>
              <a:rPr lang="en-US" altLang="zh-CN" sz="3600" dirty="0">
                <a:solidFill>
                  <a:srgbClr val="C00000"/>
                </a:solidFill>
              </a:rPr>
              <a:t>5</a:t>
            </a:r>
            <a:r>
              <a:rPr lang="zh-CN" altLang="en-US" sz="3600" dirty="0">
                <a:solidFill>
                  <a:srgbClr val="C00000"/>
                </a:solidFill>
              </a:rPr>
              <a:t>月</a:t>
            </a:r>
            <a:r>
              <a:rPr lang="en-US" altLang="zh-CN" sz="3600" dirty="0">
                <a:solidFill>
                  <a:srgbClr val="C00000"/>
                </a:solidFill>
              </a:rPr>
              <a:t>1</a:t>
            </a:r>
            <a:r>
              <a:rPr lang="zh-CN" altLang="en-US" sz="3600" dirty="0">
                <a:solidFill>
                  <a:srgbClr val="C00000"/>
                </a:solidFill>
              </a:rPr>
              <a:t>日定为法定的劳动节</a:t>
            </a:r>
          </a:p>
        </p:txBody>
      </p:sp>
      <p:sp>
        <p:nvSpPr>
          <p:cNvPr id="4" name="矩形 3"/>
          <p:cNvSpPr/>
          <p:nvPr/>
        </p:nvSpPr>
        <p:spPr>
          <a:xfrm>
            <a:off x="1936081" y="3101613"/>
            <a:ext cx="8378603" cy="1938020"/>
          </a:xfrm>
          <a:prstGeom prst="rect">
            <a:avLst/>
          </a:prstGeom>
        </p:spPr>
        <p:txBody>
          <a:bodyPr wrap="square">
            <a:spAutoFit/>
          </a:bodyPr>
          <a:lstStyle/>
          <a:p>
            <a:pPr algn="just">
              <a:lnSpc>
                <a:spcPct val="150000"/>
              </a:lnSpc>
            </a:pPr>
            <a:r>
              <a:rPr lang="en-US" altLang="zh-CN" sz="2000" b="1" dirty="0">
                <a:solidFill>
                  <a:srgbClr val="C00000"/>
                </a:solidFill>
                <a:latin typeface="微软雅黑" panose="020B0503020204020204" charset="-122"/>
                <a:ea typeface="微软雅黑" panose="020B0503020204020204" charset="-122"/>
              </a:rPr>
              <a:t>       </a:t>
            </a:r>
            <a:r>
              <a:rPr lang="zh-CN" altLang="en-US" sz="2000" b="1" dirty="0">
                <a:solidFill>
                  <a:srgbClr val="C00000"/>
                </a:solidFill>
                <a:latin typeface="微软雅黑" panose="020B0503020204020204" charset="-122"/>
                <a:ea typeface="微软雅黑" panose="020B0503020204020204" charset="-122"/>
              </a:rPr>
              <a:t>新中国成立以后，</a:t>
            </a:r>
            <a:r>
              <a:rPr lang="zh-CN" altLang="en-US" sz="2000" dirty="0">
                <a:solidFill>
                  <a:schemeClr val="tx1">
                    <a:lumMod val="75000"/>
                    <a:lumOff val="25000"/>
                  </a:schemeClr>
                </a:solidFill>
                <a:latin typeface="微软雅黑" panose="020B0503020204020204" charset="-122"/>
                <a:ea typeface="微软雅黑" panose="020B0503020204020204" charset="-122"/>
              </a:rPr>
              <a:t>中央人民政府政务院于</a:t>
            </a:r>
            <a:r>
              <a:rPr lang="en-US" altLang="zh-CN" sz="2000" dirty="0">
                <a:solidFill>
                  <a:schemeClr val="tx1">
                    <a:lumMod val="75000"/>
                    <a:lumOff val="25000"/>
                  </a:schemeClr>
                </a:solidFill>
                <a:latin typeface="微软雅黑" panose="020B0503020204020204" charset="-122"/>
                <a:ea typeface="微软雅黑" panose="020B0503020204020204" charset="-122"/>
              </a:rPr>
              <a:t>1949</a:t>
            </a:r>
            <a:r>
              <a:rPr lang="zh-CN" altLang="en-US" sz="2000" dirty="0">
                <a:solidFill>
                  <a:schemeClr val="tx1">
                    <a:lumMod val="75000"/>
                    <a:lumOff val="25000"/>
                  </a:schemeClr>
                </a:solidFill>
                <a:latin typeface="微软雅黑" panose="020B0503020204020204" charset="-122"/>
                <a:ea typeface="微软雅黑" panose="020B0503020204020204" charset="-122"/>
              </a:rPr>
              <a:t>年</a:t>
            </a:r>
            <a:r>
              <a:rPr lang="en-US" altLang="zh-CN" sz="2000" dirty="0">
                <a:solidFill>
                  <a:schemeClr val="tx1">
                    <a:lumMod val="75000"/>
                    <a:lumOff val="25000"/>
                  </a:schemeClr>
                </a:solidFill>
                <a:latin typeface="微软雅黑" panose="020B0503020204020204" charset="-122"/>
                <a:ea typeface="微软雅黑" panose="020B0503020204020204" charset="-122"/>
              </a:rPr>
              <a:t>12</a:t>
            </a:r>
            <a:r>
              <a:rPr lang="zh-CN" altLang="en-US" sz="2000" dirty="0">
                <a:solidFill>
                  <a:schemeClr val="tx1">
                    <a:lumMod val="75000"/>
                    <a:lumOff val="25000"/>
                  </a:schemeClr>
                </a:solidFill>
                <a:latin typeface="微软雅黑" panose="020B0503020204020204" charset="-122"/>
                <a:ea typeface="微软雅黑" panose="020B0503020204020204" charset="-122"/>
              </a:rPr>
              <a:t>月将</a:t>
            </a:r>
            <a:r>
              <a:rPr lang="en-US" altLang="zh-CN" sz="2000" dirty="0">
                <a:solidFill>
                  <a:schemeClr val="tx1">
                    <a:lumMod val="75000"/>
                    <a:lumOff val="25000"/>
                  </a:schemeClr>
                </a:solidFill>
                <a:latin typeface="微软雅黑" panose="020B0503020204020204" charset="-122"/>
                <a:ea typeface="微软雅黑" panose="020B0503020204020204" charset="-122"/>
              </a:rPr>
              <a:t>5</a:t>
            </a:r>
            <a:r>
              <a:rPr lang="zh-CN" altLang="en-US" sz="2000" dirty="0">
                <a:solidFill>
                  <a:schemeClr val="tx1">
                    <a:lumMod val="75000"/>
                    <a:lumOff val="25000"/>
                  </a:schemeClr>
                </a:solidFill>
                <a:latin typeface="微软雅黑" panose="020B0503020204020204" charset="-122"/>
                <a:ea typeface="微软雅黑" panose="020B0503020204020204" charset="-122"/>
              </a:rPr>
              <a:t>月</a:t>
            </a:r>
            <a:r>
              <a:rPr lang="en-US" altLang="zh-CN" sz="2000" dirty="0">
                <a:solidFill>
                  <a:schemeClr val="tx1">
                    <a:lumMod val="75000"/>
                    <a:lumOff val="25000"/>
                  </a:schemeClr>
                </a:solidFill>
                <a:latin typeface="微软雅黑" panose="020B0503020204020204" charset="-122"/>
                <a:ea typeface="微软雅黑" panose="020B0503020204020204" charset="-122"/>
              </a:rPr>
              <a:t>1</a:t>
            </a:r>
            <a:r>
              <a:rPr lang="zh-CN" altLang="en-US" sz="2000" dirty="0">
                <a:solidFill>
                  <a:schemeClr val="tx1">
                    <a:lumMod val="75000"/>
                    <a:lumOff val="25000"/>
                  </a:schemeClr>
                </a:solidFill>
                <a:latin typeface="微软雅黑" panose="020B0503020204020204" charset="-122"/>
                <a:ea typeface="微软雅黑" panose="020B0503020204020204" charset="-122"/>
              </a:rPr>
              <a:t>日定为法定的劳动节，全国放假一天。每年的这一天，举国欢庆，人们换上节日的盛装，兴高采烈地聚集在公园、剧院、广场，参加各种庆祝集会或文体娱乐活动，并对有突出贡献的劳动者进行表彰。</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heckerboard(across)">
                                      <p:cBhvr>
                                        <p:cTn id="14" dur="500"/>
                                        <p:tgtEl>
                                          <p:spTgt spid="4"/>
                                        </p:tgtEl>
                                      </p:cBhvr>
                                    </p:animEffect>
                                  </p:childTnLst>
                                </p:cTn>
                              </p:par>
                            </p:childTnLst>
                          </p:cTn>
                        </p:par>
                        <p:par>
                          <p:cTn id="15" fill="hold">
                            <p:stCondLst>
                              <p:cond delay="1000"/>
                            </p:stCondLst>
                            <p:childTnLst>
                              <p:par>
                                <p:cTn id="16" presetID="26"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80">
                                          <p:stCondLst>
                                            <p:cond delay="0"/>
                                          </p:stCondLst>
                                        </p:cTn>
                                        <p:tgtEl>
                                          <p:spTgt spid="16"/>
                                        </p:tgtEl>
                                      </p:cBhvr>
                                    </p:animEffect>
                                    <p:anim calcmode="lin" valueType="num">
                                      <p:cBhvr>
                                        <p:cTn id="19"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4" dur="26">
                                          <p:stCondLst>
                                            <p:cond delay="650"/>
                                          </p:stCondLst>
                                        </p:cTn>
                                        <p:tgtEl>
                                          <p:spTgt spid="16"/>
                                        </p:tgtEl>
                                      </p:cBhvr>
                                      <p:to x="100000" y="60000"/>
                                    </p:animScale>
                                    <p:animScale>
                                      <p:cBhvr>
                                        <p:cTn id="25" dur="166" decel="50000">
                                          <p:stCondLst>
                                            <p:cond delay="676"/>
                                          </p:stCondLst>
                                        </p:cTn>
                                        <p:tgtEl>
                                          <p:spTgt spid="16"/>
                                        </p:tgtEl>
                                      </p:cBhvr>
                                      <p:to x="100000" y="100000"/>
                                    </p:animScale>
                                    <p:animScale>
                                      <p:cBhvr>
                                        <p:cTn id="26" dur="26">
                                          <p:stCondLst>
                                            <p:cond delay="1312"/>
                                          </p:stCondLst>
                                        </p:cTn>
                                        <p:tgtEl>
                                          <p:spTgt spid="16"/>
                                        </p:tgtEl>
                                      </p:cBhvr>
                                      <p:to x="100000" y="80000"/>
                                    </p:animScale>
                                    <p:animScale>
                                      <p:cBhvr>
                                        <p:cTn id="27" dur="166" decel="50000">
                                          <p:stCondLst>
                                            <p:cond delay="1338"/>
                                          </p:stCondLst>
                                        </p:cTn>
                                        <p:tgtEl>
                                          <p:spTgt spid="16"/>
                                        </p:tgtEl>
                                      </p:cBhvr>
                                      <p:to x="100000" y="100000"/>
                                    </p:animScale>
                                    <p:animScale>
                                      <p:cBhvr>
                                        <p:cTn id="28" dur="26">
                                          <p:stCondLst>
                                            <p:cond delay="1642"/>
                                          </p:stCondLst>
                                        </p:cTn>
                                        <p:tgtEl>
                                          <p:spTgt spid="16"/>
                                        </p:tgtEl>
                                      </p:cBhvr>
                                      <p:to x="100000" y="90000"/>
                                    </p:animScale>
                                    <p:animScale>
                                      <p:cBhvr>
                                        <p:cTn id="29" dur="166" decel="50000">
                                          <p:stCondLst>
                                            <p:cond delay="1668"/>
                                          </p:stCondLst>
                                        </p:cTn>
                                        <p:tgtEl>
                                          <p:spTgt spid="16"/>
                                        </p:tgtEl>
                                      </p:cBhvr>
                                      <p:to x="100000" y="100000"/>
                                    </p:animScale>
                                    <p:animScale>
                                      <p:cBhvr>
                                        <p:cTn id="30" dur="26">
                                          <p:stCondLst>
                                            <p:cond delay="1808"/>
                                          </p:stCondLst>
                                        </p:cTn>
                                        <p:tgtEl>
                                          <p:spTgt spid="16"/>
                                        </p:tgtEl>
                                      </p:cBhvr>
                                      <p:to x="100000" y="95000"/>
                                    </p:animScale>
                                    <p:animScale>
                                      <p:cBhvr>
                                        <p:cTn id="31"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4686" y="3097530"/>
            <a:ext cx="5123997" cy="3564255"/>
          </a:xfrm>
          <a:prstGeom prst="rect">
            <a:avLst/>
          </a:prstGeom>
        </p:spPr>
      </p:pic>
      <p:grpSp>
        <p:nvGrpSpPr>
          <p:cNvPr id="16" name="组合 15"/>
          <p:cNvGrpSpPr/>
          <p:nvPr/>
        </p:nvGrpSpPr>
        <p:grpSpPr>
          <a:xfrm>
            <a:off x="3353435" y="2176145"/>
            <a:ext cx="5977255" cy="1546954"/>
            <a:chOff x="6096000" y="1508359"/>
            <a:chExt cx="4130039" cy="907938"/>
          </a:xfrm>
        </p:grpSpPr>
        <p:grpSp>
          <p:nvGrpSpPr>
            <p:cNvPr id="14" name="组合 13"/>
            <p:cNvGrpSpPr/>
            <p:nvPr/>
          </p:nvGrpSpPr>
          <p:grpSpPr>
            <a:xfrm>
              <a:off x="6096000" y="1508359"/>
              <a:ext cx="4130039" cy="907938"/>
              <a:chOff x="6096000" y="1508359"/>
              <a:chExt cx="4130039" cy="907938"/>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5" name="文本框 14"/>
            <p:cNvSpPr txBox="1"/>
            <p:nvPr/>
          </p:nvSpPr>
          <p:spPr>
            <a:xfrm>
              <a:off x="6677890" y="1700717"/>
              <a:ext cx="3058565" cy="450960"/>
            </a:xfrm>
            <a:prstGeom prst="rect">
              <a:avLst/>
            </a:prstGeom>
            <a:noFill/>
          </p:spPr>
          <p:txBody>
            <a:bodyPr wrap="square" rtlCol="0">
              <a:spAutoFit/>
            </a:bodyPr>
            <a:lstStyle/>
            <a:p>
              <a:pPr algn="dist"/>
              <a:r>
                <a:rPr lang="zh-CN" altLang="en-US" sz="4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班会总结</a:t>
              </a:r>
              <a:endParaRPr lang="zh-CN" altLang="en-US" sz="44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5" name="文本框 4"/>
          <p:cNvSpPr txBox="1"/>
          <p:nvPr/>
        </p:nvSpPr>
        <p:spPr>
          <a:xfrm>
            <a:off x="5870575" y="1346200"/>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04</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26"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班会总结</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2602006"/>
            <a:ext cx="12192000" cy="2514600"/>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15817" t="26079" r="12810" b="35686"/>
          <a:stretch>
            <a:fillRect/>
          </a:stretch>
        </p:blipFill>
        <p:spPr>
          <a:xfrm>
            <a:off x="4877725" y="1385047"/>
            <a:ext cx="6965580" cy="3731559"/>
          </a:xfrm>
          <a:prstGeom prst="rect">
            <a:avLst/>
          </a:prstGeom>
        </p:spPr>
      </p:pic>
      <p:grpSp>
        <p:nvGrpSpPr>
          <p:cNvPr id="16" name="组合 15"/>
          <p:cNvGrpSpPr/>
          <p:nvPr/>
        </p:nvGrpSpPr>
        <p:grpSpPr>
          <a:xfrm>
            <a:off x="949966" y="3119626"/>
            <a:ext cx="4063439" cy="1361262"/>
            <a:chOff x="6117220" y="2607457"/>
            <a:chExt cx="4063439" cy="1361262"/>
          </a:xfrm>
        </p:grpSpPr>
        <p:sp>
          <p:nvSpPr>
            <p:cNvPr id="17" name="矩形 47"/>
            <p:cNvSpPr>
              <a:spLocks noChangeArrowheads="1"/>
            </p:cNvSpPr>
            <p:nvPr/>
          </p:nvSpPr>
          <p:spPr bwMode="auto">
            <a:xfrm>
              <a:off x="6117220" y="3175817"/>
              <a:ext cx="4063439" cy="79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9pPr>
            </a:lstStyle>
            <a:p>
              <a:pPr eaLnBrk="1" hangingPunct="1">
                <a:lnSpc>
                  <a:spcPct val="130000"/>
                </a:lnSpc>
                <a:spcBef>
                  <a:spcPct val="0"/>
                </a:spcBef>
                <a:spcAft>
                  <a:spcPts val="395"/>
                </a:spcAft>
                <a:buNone/>
              </a:pPr>
              <a:r>
                <a:rPr lang="zh-CN" altLang="en-US" sz="1200" dirty="0">
                  <a:solidFill>
                    <a:schemeClr val="bg1"/>
                  </a:solidFill>
                  <a:latin typeface="Arial" panose="020B0604020202020204" pitchFamily="34" charset="0"/>
                  <a:ea typeface="微软雅黑" panose="020B0503020204020204" charset="-122"/>
                  <a:sym typeface="Arial" panose="020B0604020202020204" pitchFamily="34" charset="0"/>
                </a:rPr>
                <a:t>右键点击图片选择设置图片格式可直接替换图片。您可以点击文字框输入您的描述说明，或者通过复制粘贴，在此录入您的描述说明</a:t>
              </a:r>
              <a:r>
                <a:rPr lang="zh-CN" altLang="en-US" sz="1200" dirty="0" smtClean="0">
                  <a:solidFill>
                    <a:schemeClr val="bg1"/>
                  </a:solidFill>
                  <a:latin typeface="Arial" panose="020B0604020202020204" pitchFamily="34" charset="0"/>
                  <a:ea typeface="微软雅黑" panose="020B0503020204020204" charset="-122"/>
                  <a:sym typeface="Arial" panose="020B0604020202020204" pitchFamily="34" charset="0"/>
                </a:rPr>
                <a:t>。</a:t>
              </a:r>
              <a:endParaRPr lang="zh-CN" altLang="en-US" sz="16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8" name="矩形 17"/>
            <p:cNvSpPr/>
            <p:nvPr/>
          </p:nvSpPr>
          <p:spPr>
            <a:xfrm>
              <a:off x="6117220" y="2607457"/>
              <a:ext cx="3774872" cy="523220"/>
            </a:xfrm>
            <a:prstGeom prst="rect">
              <a:avLst/>
            </a:prstGeom>
          </p:spPr>
          <p:txBody>
            <a:bodyPr wrap="square">
              <a:spAutoFit/>
            </a:bodyPr>
            <a:lstStyle/>
            <a:p>
              <a:r>
                <a:rPr lang="zh-CN" altLang="en-US" sz="2800" dirty="0">
                  <a:solidFill>
                    <a:schemeClr val="bg1"/>
                  </a:solidFill>
                  <a:latin typeface="锐字逼格青春粗黑体简2.0" panose="02010604000000000000" pitchFamily="2" charset="-122"/>
                  <a:ea typeface="锐字逼格青春粗黑体简2.0" panose="02010604000000000000" pitchFamily="2" charset="-122"/>
                </a:rPr>
                <a:t>劳动人民最光荣</a:t>
              </a:r>
            </a:p>
          </p:txBody>
        </p:sp>
      </p:grpSp>
    </p:spTree>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班会总结</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PA_库_组合 6"/>
          <p:cNvGrpSpPr/>
          <p:nvPr>
            <p:custDataLst>
              <p:tags r:id="rId1"/>
            </p:custDataLst>
          </p:nvPr>
        </p:nvGrpSpPr>
        <p:grpSpPr>
          <a:xfrm>
            <a:off x="4046855" y="1370330"/>
            <a:ext cx="3947160" cy="3947160"/>
            <a:chOff x="6333" y="2428"/>
            <a:chExt cx="6216" cy="6216"/>
          </a:xfrm>
          <a:blipFill rotWithShape="1">
            <a:blip r:embed="rId3"/>
            <a:stretch>
              <a:fillRect/>
            </a:stretch>
          </a:blipFill>
        </p:grpSpPr>
        <p:grpSp>
          <p:nvGrpSpPr>
            <p:cNvPr id="3" name="组合 2"/>
            <p:cNvGrpSpPr/>
            <p:nvPr/>
          </p:nvGrpSpPr>
          <p:grpSpPr>
            <a:xfrm>
              <a:off x="6430" y="2546"/>
              <a:ext cx="5980" cy="5980"/>
              <a:chOff x="6264" y="2197"/>
              <a:chExt cx="5980" cy="5980"/>
            </a:xfrm>
            <a:grpFill/>
          </p:grpSpPr>
          <p:sp>
            <p:nvSpPr>
              <p:cNvPr id="2" name="椭圆 1"/>
              <p:cNvSpPr/>
              <p:nvPr/>
            </p:nvSpPr>
            <p:spPr>
              <a:xfrm>
                <a:off x="7179" y="3111"/>
                <a:ext cx="4151" cy="4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sp>
            <p:nvSpPr>
              <p:cNvPr id="185" name="圆环"/>
              <p:cNvSpPr/>
              <p:nvPr/>
            </p:nvSpPr>
            <p:spPr>
              <a:xfrm>
                <a:off x="6264" y="2197"/>
                <a:ext cx="5980" cy="5980"/>
              </a:xfrm>
              <a:prstGeom prst="donut">
                <a:avLst>
                  <a:gd name="adj" fmla="val 115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方正苏新诗柳楷简体" panose="02000000000000000000" pitchFamily="2" charset="-122"/>
                  <a:ea typeface="方正苏新诗柳楷简体" panose="02000000000000000000" pitchFamily="2" charset="-122"/>
                </a:endParaRPr>
              </a:p>
            </p:txBody>
          </p:sp>
        </p:grpSp>
        <p:sp>
          <p:nvSpPr>
            <p:cNvPr id="6" name="矩形 5"/>
            <p:cNvSpPr/>
            <p:nvPr/>
          </p:nvSpPr>
          <p:spPr>
            <a:xfrm>
              <a:off x="6333" y="5548"/>
              <a:ext cx="6216"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sp>
          <p:nvSpPr>
            <p:cNvPr id="8" name="矩形 7"/>
            <p:cNvSpPr/>
            <p:nvPr/>
          </p:nvSpPr>
          <p:spPr>
            <a:xfrm rot="16200000">
              <a:off x="6408" y="5471"/>
              <a:ext cx="6216" cy="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苏新诗柳楷简体" panose="02000000000000000000" pitchFamily="2" charset="-122"/>
                <a:ea typeface="方正苏新诗柳楷简体" panose="02000000000000000000" pitchFamily="2" charset="-122"/>
              </a:endParaRPr>
            </a:p>
          </p:txBody>
        </p:sp>
      </p:grpSp>
      <p:grpSp>
        <p:nvGrpSpPr>
          <p:cNvPr id="5" name="组合 4"/>
          <p:cNvGrpSpPr/>
          <p:nvPr/>
        </p:nvGrpSpPr>
        <p:grpSpPr>
          <a:xfrm>
            <a:off x="1920240" y="2155825"/>
            <a:ext cx="1981200" cy="711835"/>
            <a:chOff x="2408" y="3190"/>
            <a:chExt cx="3120" cy="1121"/>
          </a:xfrm>
        </p:grpSpPr>
        <p:sp>
          <p:nvSpPr>
            <p:cNvPr id="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4" name="组合 13"/>
          <p:cNvGrpSpPr/>
          <p:nvPr/>
        </p:nvGrpSpPr>
        <p:grpSpPr>
          <a:xfrm>
            <a:off x="1920240" y="4006850"/>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11" name="组合 10"/>
          <p:cNvGrpSpPr/>
          <p:nvPr/>
        </p:nvGrpSpPr>
        <p:grpSpPr>
          <a:xfrm>
            <a:off x="8216265" y="2156460"/>
            <a:ext cx="1981200" cy="711835"/>
            <a:chOff x="2408" y="3190"/>
            <a:chExt cx="3120" cy="1121"/>
          </a:xfrm>
        </p:grpSpPr>
        <p:sp>
          <p:nvSpPr>
            <p:cNvPr id="1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1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20" name="组合 19"/>
          <p:cNvGrpSpPr/>
          <p:nvPr/>
        </p:nvGrpSpPr>
        <p:grpSpPr>
          <a:xfrm>
            <a:off x="8216265" y="4007485"/>
            <a:ext cx="1981200" cy="711835"/>
            <a:chOff x="2408" y="3190"/>
            <a:chExt cx="3120" cy="1121"/>
          </a:xfrm>
        </p:grpSpPr>
        <p:sp>
          <p:nvSpPr>
            <p:cNvPr id="2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2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3*#ppt_h"/>
                                          </p:val>
                                        </p:tav>
                                        <p:tav tm="100000">
                                          <p:val>
                                            <p:strVal val="#ppt_h"/>
                                          </p:val>
                                        </p:tav>
                                      </p:tavLst>
                                    </p:anim>
                                  </p:childTnLst>
                                </p:cTn>
                              </p:par>
                            </p:childTnLst>
                          </p:cTn>
                        </p:par>
                        <p:par>
                          <p:cTn id="9" fill="hold">
                            <p:stCondLst>
                              <p:cond delay="750"/>
                            </p:stCondLst>
                            <p:childTnLst>
                              <p:par>
                                <p:cTn id="10" presetID="5" presetClass="entr" presetSubtype="1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par>
                          <p:cTn id="13" fill="hold">
                            <p:stCondLst>
                              <p:cond delay="1250"/>
                            </p:stCondLst>
                            <p:childTnLst>
                              <p:par>
                                <p:cTn id="14" presetID="5" presetClass="entr" presetSubtype="1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heckerboard(across)">
                                      <p:cBhvr>
                                        <p:cTn id="16" dur="500"/>
                                        <p:tgtEl>
                                          <p:spTgt spid="14"/>
                                        </p:tgtEl>
                                      </p:cBhvr>
                                    </p:animEffect>
                                  </p:childTnLst>
                                </p:cTn>
                              </p:par>
                            </p:childTnLst>
                          </p:cTn>
                        </p:par>
                        <p:par>
                          <p:cTn id="17" fill="hold">
                            <p:stCondLst>
                              <p:cond delay="1750"/>
                            </p:stCondLst>
                            <p:childTnLst>
                              <p:par>
                                <p:cTn id="18" presetID="5" presetClass="entr" presetSubtype="1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checkerboard(across)">
                                      <p:cBhvr>
                                        <p:cTn id="20" dur="500"/>
                                        <p:tgtEl>
                                          <p:spTgt spid="11"/>
                                        </p:tgtEl>
                                      </p:cBhvr>
                                    </p:animEffect>
                                  </p:childTnLst>
                                </p:cTn>
                              </p:par>
                            </p:childTnLst>
                          </p:cTn>
                        </p:par>
                        <p:par>
                          <p:cTn id="21" fill="hold">
                            <p:stCondLst>
                              <p:cond delay="2250"/>
                            </p:stCondLst>
                            <p:childTnLst>
                              <p:par>
                                <p:cTn id="22" presetID="5" presetClass="entr" presetSubtype="1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checkerboard(across)">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sym typeface="+mn-ea"/>
              </a:rPr>
              <a:t>班会总结</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6"/>
          <p:cNvSpPr>
            <a:spLocks noEditPoints="1"/>
          </p:cNvSpPr>
          <p:nvPr/>
        </p:nvSpPr>
        <p:spPr bwMode="auto">
          <a:xfrm>
            <a:off x="6441134" y="3127618"/>
            <a:ext cx="549275" cy="547687"/>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rgbClr val="BA0012"/>
          </a:solidFill>
          <a:ln>
            <a:noFill/>
          </a:ln>
        </p:spPr>
        <p:txBody>
          <a:bodyPr vert="horz" wrap="square" lIns="91440" tIns="45720" rIns="91440" bIns="45720" numCol="1" anchor="t" anchorCtr="0" compatLnSpc="1"/>
          <a:lstStyle/>
          <a:p>
            <a:endParaRPr lang="zh-CN" altLang="en-US"/>
          </a:p>
        </p:txBody>
      </p:sp>
      <p:sp>
        <p:nvSpPr>
          <p:cNvPr id="2" name="Freeform 21"/>
          <p:cNvSpPr>
            <a:spLocks noEditPoints="1"/>
          </p:cNvSpPr>
          <p:nvPr/>
        </p:nvSpPr>
        <p:spPr bwMode="auto">
          <a:xfrm>
            <a:off x="6441134" y="4460763"/>
            <a:ext cx="541337" cy="53975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66 w 144"/>
              <a:gd name="T11" fmla="*/ 65 h 144"/>
              <a:gd name="T12" fmla="*/ 63 w 144"/>
              <a:gd name="T13" fmla="*/ 74 h 144"/>
              <a:gd name="T14" fmla="*/ 63 w 144"/>
              <a:gd name="T15" fmla="*/ 121 h 144"/>
              <a:gd name="T16" fmla="*/ 58 w 144"/>
              <a:gd name="T17" fmla="*/ 127 h 144"/>
              <a:gd name="T18" fmla="*/ 53 w 144"/>
              <a:gd name="T19" fmla="*/ 121 h 144"/>
              <a:gd name="T20" fmla="*/ 53 w 144"/>
              <a:gd name="T21" fmla="*/ 74 h 144"/>
              <a:gd name="T22" fmla="*/ 49 w 144"/>
              <a:gd name="T23" fmla="*/ 65 h 144"/>
              <a:gd name="T24" fmla="*/ 49 w 144"/>
              <a:gd name="T25" fmla="*/ 65 h 144"/>
              <a:gd name="T26" fmla="*/ 44 w 144"/>
              <a:gd name="T27" fmla="*/ 53 h 144"/>
              <a:gd name="T28" fmla="*/ 46 w 144"/>
              <a:gd name="T29" fmla="*/ 26 h 144"/>
              <a:gd name="T30" fmla="*/ 51 w 144"/>
              <a:gd name="T31" fmla="*/ 26 h 144"/>
              <a:gd name="T32" fmla="*/ 51 w 144"/>
              <a:gd name="T33" fmla="*/ 49 h 144"/>
              <a:gd name="T34" fmla="*/ 53 w 144"/>
              <a:gd name="T35" fmla="*/ 51 h 144"/>
              <a:gd name="T36" fmla="*/ 55 w 144"/>
              <a:gd name="T37" fmla="*/ 49 h 144"/>
              <a:gd name="T38" fmla="*/ 55 w 144"/>
              <a:gd name="T39" fmla="*/ 26 h 144"/>
              <a:gd name="T40" fmla="*/ 61 w 144"/>
              <a:gd name="T41" fmla="*/ 26 h 144"/>
              <a:gd name="T42" fmla="*/ 61 w 144"/>
              <a:gd name="T43" fmla="*/ 49 h 144"/>
              <a:gd name="T44" fmla="*/ 63 w 144"/>
              <a:gd name="T45" fmla="*/ 51 h 144"/>
              <a:gd name="T46" fmla="*/ 65 w 144"/>
              <a:gd name="T47" fmla="*/ 49 h 144"/>
              <a:gd name="T48" fmla="*/ 65 w 144"/>
              <a:gd name="T49" fmla="*/ 26 h 144"/>
              <a:gd name="T50" fmla="*/ 71 w 144"/>
              <a:gd name="T51" fmla="*/ 26 h 144"/>
              <a:gd name="T52" fmla="*/ 72 w 144"/>
              <a:gd name="T53" fmla="*/ 53 h 144"/>
              <a:gd name="T54" fmla="*/ 66 w 144"/>
              <a:gd name="T55" fmla="*/ 65 h 144"/>
              <a:gd name="T56" fmla="*/ 85 w 144"/>
              <a:gd name="T57" fmla="*/ 127 h 144"/>
              <a:gd name="T58" fmla="*/ 70 w 144"/>
              <a:gd name="T59" fmla="*/ 106 h 144"/>
              <a:gd name="T60" fmla="*/ 77 w 144"/>
              <a:gd name="T61" fmla="*/ 88 h 144"/>
              <a:gd name="T62" fmla="*/ 80 w 144"/>
              <a:gd name="T63" fmla="*/ 76 h 144"/>
              <a:gd name="T64" fmla="*/ 80 w 144"/>
              <a:gd name="T65" fmla="*/ 30 h 144"/>
              <a:gd name="T66" fmla="*/ 85 w 144"/>
              <a:gd name="T67" fmla="*/ 24 h 144"/>
              <a:gd name="T68" fmla="*/ 90 w 144"/>
              <a:gd name="T69" fmla="*/ 30 h 144"/>
              <a:gd name="T70" fmla="*/ 90 w 144"/>
              <a:gd name="T71" fmla="*/ 76 h 144"/>
              <a:gd name="T72" fmla="*/ 93 w 144"/>
              <a:gd name="T73" fmla="*/ 88 h 144"/>
              <a:gd name="T74" fmla="*/ 100 w 144"/>
              <a:gd name="T75" fmla="*/ 106 h 144"/>
              <a:gd name="T76" fmla="*/ 85 w 144"/>
              <a:gd name="T77" fmla="*/ 1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66" y="65"/>
                </a:moveTo>
                <a:cubicBezTo>
                  <a:pt x="66" y="65"/>
                  <a:pt x="63" y="66"/>
                  <a:pt x="63" y="74"/>
                </a:cubicBezTo>
                <a:cubicBezTo>
                  <a:pt x="63" y="121"/>
                  <a:pt x="63" y="121"/>
                  <a:pt x="63" y="121"/>
                </a:cubicBezTo>
                <a:cubicBezTo>
                  <a:pt x="63" y="124"/>
                  <a:pt x="61" y="127"/>
                  <a:pt x="58" y="127"/>
                </a:cubicBezTo>
                <a:cubicBezTo>
                  <a:pt x="55" y="127"/>
                  <a:pt x="53" y="124"/>
                  <a:pt x="53" y="121"/>
                </a:cubicBezTo>
                <a:cubicBezTo>
                  <a:pt x="53" y="74"/>
                  <a:pt x="53" y="74"/>
                  <a:pt x="53" y="74"/>
                </a:cubicBezTo>
                <a:cubicBezTo>
                  <a:pt x="53" y="66"/>
                  <a:pt x="49" y="65"/>
                  <a:pt x="49" y="65"/>
                </a:cubicBezTo>
                <a:cubicBezTo>
                  <a:pt x="49" y="65"/>
                  <a:pt x="49" y="65"/>
                  <a:pt x="49" y="65"/>
                </a:cubicBezTo>
                <a:cubicBezTo>
                  <a:pt x="45" y="63"/>
                  <a:pt x="44" y="59"/>
                  <a:pt x="44" y="53"/>
                </a:cubicBezTo>
                <a:cubicBezTo>
                  <a:pt x="46" y="26"/>
                  <a:pt x="46" y="26"/>
                  <a:pt x="46" y="26"/>
                </a:cubicBezTo>
                <a:cubicBezTo>
                  <a:pt x="51" y="26"/>
                  <a:pt x="51" y="26"/>
                  <a:pt x="51" y="26"/>
                </a:cubicBezTo>
                <a:cubicBezTo>
                  <a:pt x="51" y="49"/>
                  <a:pt x="51" y="49"/>
                  <a:pt x="51" y="49"/>
                </a:cubicBezTo>
                <a:cubicBezTo>
                  <a:pt x="51" y="50"/>
                  <a:pt x="52" y="51"/>
                  <a:pt x="53" y="51"/>
                </a:cubicBezTo>
                <a:cubicBezTo>
                  <a:pt x="54" y="51"/>
                  <a:pt x="55" y="50"/>
                  <a:pt x="55" y="49"/>
                </a:cubicBezTo>
                <a:cubicBezTo>
                  <a:pt x="55" y="26"/>
                  <a:pt x="55" y="26"/>
                  <a:pt x="55" y="26"/>
                </a:cubicBezTo>
                <a:cubicBezTo>
                  <a:pt x="61" y="26"/>
                  <a:pt x="61" y="26"/>
                  <a:pt x="61" y="26"/>
                </a:cubicBezTo>
                <a:cubicBezTo>
                  <a:pt x="61" y="49"/>
                  <a:pt x="61" y="49"/>
                  <a:pt x="61" y="49"/>
                </a:cubicBezTo>
                <a:cubicBezTo>
                  <a:pt x="61" y="50"/>
                  <a:pt x="62" y="51"/>
                  <a:pt x="63" y="51"/>
                </a:cubicBezTo>
                <a:cubicBezTo>
                  <a:pt x="64" y="51"/>
                  <a:pt x="65" y="50"/>
                  <a:pt x="65" y="49"/>
                </a:cubicBezTo>
                <a:cubicBezTo>
                  <a:pt x="65" y="26"/>
                  <a:pt x="65" y="26"/>
                  <a:pt x="65" y="26"/>
                </a:cubicBezTo>
                <a:cubicBezTo>
                  <a:pt x="71" y="26"/>
                  <a:pt x="71" y="26"/>
                  <a:pt x="71" y="26"/>
                </a:cubicBezTo>
                <a:cubicBezTo>
                  <a:pt x="72" y="53"/>
                  <a:pt x="72" y="53"/>
                  <a:pt x="72" y="53"/>
                </a:cubicBezTo>
                <a:cubicBezTo>
                  <a:pt x="72" y="59"/>
                  <a:pt x="70" y="63"/>
                  <a:pt x="66" y="65"/>
                </a:cubicBezTo>
                <a:close/>
                <a:moveTo>
                  <a:pt x="85" y="127"/>
                </a:moveTo>
                <a:cubicBezTo>
                  <a:pt x="76" y="127"/>
                  <a:pt x="70" y="117"/>
                  <a:pt x="70" y="106"/>
                </a:cubicBezTo>
                <a:cubicBezTo>
                  <a:pt x="70" y="93"/>
                  <a:pt x="76" y="90"/>
                  <a:pt x="77" y="88"/>
                </a:cubicBezTo>
                <a:cubicBezTo>
                  <a:pt x="78" y="86"/>
                  <a:pt x="80" y="85"/>
                  <a:pt x="80" y="76"/>
                </a:cubicBezTo>
                <a:cubicBezTo>
                  <a:pt x="80" y="30"/>
                  <a:pt x="80" y="30"/>
                  <a:pt x="80" y="30"/>
                </a:cubicBezTo>
                <a:cubicBezTo>
                  <a:pt x="80" y="27"/>
                  <a:pt x="82" y="24"/>
                  <a:pt x="85" y="24"/>
                </a:cubicBezTo>
                <a:cubicBezTo>
                  <a:pt x="88" y="24"/>
                  <a:pt x="90" y="27"/>
                  <a:pt x="90" y="30"/>
                </a:cubicBezTo>
                <a:cubicBezTo>
                  <a:pt x="90" y="76"/>
                  <a:pt x="90" y="76"/>
                  <a:pt x="90" y="76"/>
                </a:cubicBezTo>
                <a:cubicBezTo>
                  <a:pt x="90" y="85"/>
                  <a:pt x="92" y="85"/>
                  <a:pt x="93" y="88"/>
                </a:cubicBezTo>
                <a:cubicBezTo>
                  <a:pt x="95" y="90"/>
                  <a:pt x="100" y="93"/>
                  <a:pt x="100" y="106"/>
                </a:cubicBezTo>
                <a:cubicBezTo>
                  <a:pt x="100" y="117"/>
                  <a:pt x="94" y="127"/>
                  <a:pt x="85" y="127"/>
                </a:cubicBezTo>
                <a:close/>
              </a:path>
            </a:pathLst>
          </a:custGeom>
          <a:solidFill>
            <a:srgbClr val="BA0012"/>
          </a:solidFill>
          <a:ln>
            <a:noFill/>
          </a:ln>
        </p:spPr>
        <p:txBody>
          <a:bodyPr vert="horz" wrap="square" lIns="91440" tIns="45720" rIns="91440" bIns="45720" numCol="1" anchor="t" anchorCtr="0" compatLnSpc="1"/>
          <a:lstStyle/>
          <a:p>
            <a:endParaRPr lang="zh-CN" altLang="en-US"/>
          </a:p>
        </p:txBody>
      </p:sp>
      <p:grpSp>
        <p:nvGrpSpPr>
          <p:cNvPr id="19" name="组合 18"/>
          <p:cNvGrpSpPr/>
          <p:nvPr/>
        </p:nvGrpSpPr>
        <p:grpSpPr>
          <a:xfrm>
            <a:off x="5752582" y="1568517"/>
            <a:ext cx="75137" cy="3648405"/>
            <a:chOff x="4600576" y="1419622"/>
            <a:chExt cx="56353" cy="2736304"/>
          </a:xfrm>
          <a:solidFill>
            <a:srgbClr val="156F6D"/>
          </a:solidFill>
        </p:grpSpPr>
        <p:cxnSp>
          <p:nvCxnSpPr>
            <p:cNvPr id="20" name="直接连接符 19"/>
            <p:cNvCxnSpPr/>
            <p:nvPr/>
          </p:nvCxnSpPr>
          <p:spPr>
            <a:xfrm>
              <a:off x="4628353" y="1419622"/>
              <a:ext cx="0" cy="2736304"/>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4600576" y="2164032"/>
              <a:ext cx="56353" cy="1301891"/>
            </a:xfrm>
            <a:prstGeom prst="rect">
              <a:avLst/>
            </a:prstGeom>
            <a:solidFill>
              <a:srgbClr val="BA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grpSp>
      <p:sp>
        <p:nvSpPr>
          <p:cNvPr id="24" name="Freeform 20"/>
          <p:cNvSpPr>
            <a:spLocks noEditPoints="1"/>
          </p:cNvSpPr>
          <p:nvPr/>
        </p:nvSpPr>
        <p:spPr bwMode="auto">
          <a:xfrm>
            <a:off x="6442165" y="1801236"/>
            <a:ext cx="539750" cy="53975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92 w 144"/>
              <a:gd name="T11" fmla="*/ 114 h 144"/>
              <a:gd name="T12" fmla="*/ 63 w 144"/>
              <a:gd name="T13" fmla="*/ 89 h 144"/>
              <a:gd name="T14" fmla="*/ 43 w 144"/>
              <a:gd name="T15" fmla="*/ 89 h 144"/>
              <a:gd name="T16" fmla="*/ 43 w 144"/>
              <a:gd name="T17" fmla="*/ 55 h 144"/>
              <a:gd name="T18" fmla="*/ 63 w 144"/>
              <a:gd name="T19" fmla="*/ 55 h 144"/>
              <a:gd name="T20" fmla="*/ 92 w 144"/>
              <a:gd name="T21" fmla="*/ 30 h 144"/>
              <a:gd name="T22" fmla="*/ 92 w 144"/>
              <a:gd name="T2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92" y="114"/>
                </a:moveTo>
                <a:cubicBezTo>
                  <a:pt x="63" y="89"/>
                  <a:pt x="63" y="89"/>
                  <a:pt x="63" y="89"/>
                </a:cubicBezTo>
                <a:cubicBezTo>
                  <a:pt x="43" y="89"/>
                  <a:pt x="43" y="89"/>
                  <a:pt x="43" y="89"/>
                </a:cubicBezTo>
                <a:cubicBezTo>
                  <a:pt x="43" y="55"/>
                  <a:pt x="43" y="55"/>
                  <a:pt x="43" y="55"/>
                </a:cubicBezTo>
                <a:cubicBezTo>
                  <a:pt x="63" y="55"/>
                  <a:pt x="63" y="55"/>
                  <a:pt x="63" y="55"/>
                </a:cubicBezTo>
                <a:cubicBezTo>
                  <a:pt x="92" y="30"/>
                  <a:pt x="92" y="30"/>
                  <a:pt x="92" y="30"/>
                </a:cubicBezTo>
                <a:lnTo>
                  <a:pt x="92" y="114"/>
                </a:lnTo>
                <a:close/>
              </a:path>
            </a:pathLst>
          </a:custGeom>
          <a:solidFill>
            <a:srgbClr val="BA0012"/>
          </a:solidFill>
          <a:ln>
            <a:noFill/>
          </a:ln>
        </p:spPr>
        <p:txBody>
          <a:bodyPr vert="horz" wrap="square" lIns="91440" tIns="45720" rIns="91440" bIns="45720" numCol="1" anchor="t" anchorCtr="0" compatLnSpc="1"/>
          <a:lstStyle/>
          <a:p>
            <a:endParaRPr lang="zh-CN" altLang="en-US"/>
          </a:p>
        </p:txBody>
      </p:sp>
      <p:grpSp>
        <p:nvGrpSpPr>
          <p:cNvPr id="3" name="组合 2"/>
          <p:cNvGrpSpPr/>
          <p:nvPr/>
        </p:nvGrpSpPr>
        <p:grpSpPr>
          <a:xfrm>
            <a:off x="7270280" y="1574784"/>
            <a:ext cx="3975384" cy="3649579"/>
            <a:chOff x="7279805" y="1935464"/>
            <a:chExt cx="3975384" cy="3649579"/>
          </a:xfrm>
        </p:grpSpPr>
        <p:grpSp>
          <p:nvGrpSpPr>
            <p:cNvPr id="25" name="组合 24"/>
            <p:cNvGrpSpPr/>
            <p:nvPr/>
          </p:nvGrpSpPr>
          <p:grpSpPr>
            <a:xfrm>
              <a:off x="7280836" y="1935464"/>
              <a:ext cx="3974353" cy="990052"/>
              <a:chOff x="7240494" y="1453132"/>
              <a:chExt cx="3974353" cy="990052"/>
            </a:xfrm>
          </p:grpSpPr>
          <p:sp>
            <p:nvSpPr>
              <p:cNvPr id="26" name="TextBox 54"/>
              <p:cNvSpPr txBox="1"/>
              <p:nvPr/>
            </p:nvSpPr>
            <p:spPr>
              <a:xfrm>
                <a:off x="7240494" y="1826348"/>
                <a:ext cx="3974353" cy="61683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27" name="文本框 37"/>
              <p:cNvSpPr txBox="1"/>
              <p:nvPr/>
            </p:nvSpPr>
            <p:spPr>
              <a:xfrm>
                <a:off x="7240494" y="1453132"/>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tx1">
                        <a:lumMod val="95000"/>
                        <a:lumOff val="5000"/>
                      </a:schemeClr>
                    </a:solidFill>
                    <a:latin typeface="微软雅黑" panose="020B0503020204020204" charset="-122"/>
                    <a:ea typeface="微软雅黑" panose="020B0503020204020204" charset="-122"/>
                  </a:rPr>
                  <a:t>相关标题</a:t>
                </a:r>
                <a:endParaRPr lang="zh-CN" altLang="en-US" dirty="0">
                  <a:solidFill>
                    <a:schemeClr val="tx1">
                      <a:lumMod val="95000"/>
                      <a:lumOff val="5000"/>
                    </a:schemeClr>
                  </a:solidFill>
                  <a:latin typeface="微软雅黑" panose="020B0503020204020204" charset="-122"/>
                  <a:ea typeface="微软雅黑" panose="020B0503020204020204" charset="-122"/>
                </a:endParaRPr>
              </a:p>
            </p:txBody>
          </p:sp>
        </p:grpSp>
        <p:grpSp>
          <p:nvGrpSpPr>
            <p:cNvPr id="28" name="组合 27"/>
            <p:cNvGrpSpPr/>
            <p:nvPr/>
          </p:nvGrpSpPr>
          <p:grpSpPr>
            <a:xfrm>
              <a:off x="7279805" y="3269783"/>
              <a:ext cx="3974353" cy="990052"/>
              <a:chOff x="7240494" y="1453132"/>
              <a:chExt cx="3974353" cy="990052"/>
            </a:xfrm>
          </p:grpSpPr>
          <p:sp>
            <p:nvSpPr>
              <p:cNvPr id="29" name="TextBox 54"/>
              <p:cNvSpPr txBox="1"/>
              <p:nvPr/>
            </p:nvSpPr>
            <p:spPr>
              <a:xfrm>
                <a:off x="7240494" y="1826348"/>
                <a:ext cx="3974353" cy="61683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30" name="文本框 37"/>
              <p:cNvSpPr txBox="1"/>
              <p:nvPr/>
            </p:nvSpPr>
            <p:spPr>
              <a:xfrm>
                <a:off x="7240494" y="1453132"/>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tx1">
                        <a:lumMod val="95000"/>
                        <a:lumOff val="5000"/>
                      </a:schemeClr>
                    </a:solidFill>
                    <a:latin typeface="微软雅黑" panose="020B0503020204020204" charset="-122"/>
                    <a:ea typeface="微软雅黑" panose="020B0503020204020204" charset="-122"/>
                  </a:rPr>
                  <a:t>相关标题</a:t>
                </a:r>
                <a:endParaRPr lang="zh-CN" altLang="en-US" dirty="0">
                  <a:solidFill>
                    <a:schemeClr val="tx1">
                      <a:lumMod val="95000"/>
                      <a:lumOff val="5000"/>
                    </a:schemeClr>
                  </a:solidFill>
                  <a:latin typeface="微软雅黑" panose="020B0503020204020204" charset="-122"/>
                  <a:ea typeface="微软雅黑" panose="020B0503020204020204" charset="-122"/>
                </a:endParaRPr>
              </a:p>
            </p:txBody>
          </p:sp>
        </p:grpSp>
        <p:grpSp>
          <p:nvGrpSpPr>
            <p:cNvPr id="31" name="组合 30"/>
            <p:cNvGrpSpPr/>
            <p:nvPr/>
          </p:nvGrpSpPr>
          <p:grpSpPr>
            <a:xfrm>
              <a:off x="7279805" y="4594991"/>
              <a:ext cx="3974353" cy="990052"/>
              <a:chOff x="7240494" y="1453132"/>
              <a:chExt cx="3974353" cy="990052"/>
            </a:xfrm>
          </p:grpSpPr>
          <p:sp>
            <p:nvSpPr>
              <p:cNvPr id="32" name="TextBox 54"/>
              <p:cNvSpPr txBox="1"/>
              <p:nvPr/>
            </p:nvSpPr>
            <p:spPr>
              <a:xfrm>
                <a:off x="7240494" y="1826348"/>
                <a:ext cx="3974353" cy="61683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33" name="文本框 37"/>
              <p:cNvSpPr txBox="1"/>
              <p:nvPr/>
            </p:nvSpPr>
            <p:spPr>
              <a:xfrm>
                <a:off x="7240494" y="1453132"/>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tx1">
                        <a:lumMod val="95000"/>
                        <a:lumOff val="5000"/>
                      </a:schemeClr>
                    </a:solidFill>
                    <a:latin typeface="微软雅黑" panose="020B0503020204020204" charset="-122"/>
                    <a:ea typeface="微软雅黑" panose="020B0503020204020204" charset="-122"/>
                  </a:rPr>
                  <a:t>相关标题</a:t>
                </a:r>
                <a:endParaRPr lang="zh-CN" altLang="en-US" dirty="0">
                  <a:solidFill>
                    <a:schemeClr val="tx1">
                      <a:lumMod val="95000"/>
                      <a:lumOff val="5000"/>
                    </a:schemeClr>
                  </a:solidFill>
                  <a:latin typeface="微软雅黑" panose="020B0503020204020204" charset="-122"/>
                  <a:ea typeface="微软雅黑" panose="020B0503020204020204" charset="-122"/>
                </a:endParaRPr>
              </a:p>
            </p:txBody>
          </p:sp>
        </p:grpSp>
      </p:gr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rcRect l="7926" t="7500" b="46389"/>
          <a:stretch>
            <a:fillRect/>
          </a:stretch>
        </p:blipFill>
        <p:spPr>
          <a:xfrm>
            <a:off x="327025" y="2291080"/>
            <a:ext cx="5620385" cy="2220595"/>
          </a:xfrm>
          <a:custGeom>
            <a:avLst/>
            <a:gdLst>
              <a:gd name="connsiteX0" fmla="*/ 6800850 w 8004270"/>
              <a:gd name="connsiteY0" fmla="*/ 0 h 3162300"/>
              <a:gd name="connsiteX1" fmla="*/ 7639050 w 8004270"/>
              <a:gd name="connsiteY1" fmla="*/ 266700 h 3162300"/>
              <a:gd name="connsiteX2" fmla="*/ 7981950 w 8004270"/>
              <a:gd name="connsiteY2" fmla="*/ 819150 h 3162300"/>
              <a:gd name="connsiteX3" fmla="*/ 8004270 w 8004270"/>
              <a:gd name="connsiteY3" fmla="*/ 945630 h 3162300"/>
              <a:gd name="connsiteX4" fmla="*/ 8004270 w 8004270"/>
              <a:gd name="connsiteY4" fmla="*/ 2897799 h 3162300"/>
              <a:gd name="connsiteX5" fmla="*/ 7124700 w 8004270"/>
              <a:gd name="connsiteY5" fmla="*/ 2933700 h 3162300"/>
              <a:gd name="connsiteX6" fmla="*/ 5619750 w 8004270"/>
              <a:gd name="connsiteY6" fmla="*/ 2952750 h 3162300"/>
              <a:gd name="connsiteX7" fmla="*/ 2171700 w 8004270"/>
              <a:gd name="connsiteY7" fmla="*/ 3162300 h 3162300"/>
              <a:gd name="connsiteX8" fmla="*/ 304800 w 8004270"/>
              <a:gd name="connsiteY8" fmla="*/ 3105150 h 3162300"/>
              <a:gd name="connsiteX9" fmla="*/ 19050 w 8004270"/>
              <a:gd name="connsiteY9" fmla="*/ 2266950 h 3162300"/>
              <a:gd name="connsiteX10" fmla="*/ 0 w 8004270"/>
              <a:gd name="connsiteY10" fmla="*/ 2076450 h 3162300"/>
              <a:gd name="connsiteX11" fmla="*/ 95250 w 8004270"/>
              <a:gd name="connsiteY11" fmla="*/ 1047750 h 3162300"/>
              <a:gd name="connsiteX12" fmla="*/ 1771650 w 8004270"/>
              <a:gd name="connsiteY12" fmla="*/ 800100 h 3162300"/>
              <a:gd name="connsiteX13" fmla="*/ 3352800 w 8004270"/>
              <a:gd name="connsiteY13" fmla="*/ 800100 h 3162300"/>
              <a:gd name="connsiteX14" fmla="*/ 4914900 w 8004270"/>
              <a:gd name="connsiteY14" fmla="*/ 400050 h 3162300"/>
              <a:gd name="connsiteX15" fmla="*/ 5162550 w 8004270"/>
              <a:gd name="connsiteY15" fmla="*/ 323850 h 3162300"/>
              <a:gd name="connsiteX16" fmla="*/ 5867400 w 8004270"/>
              <a:gd name="connsiteY16" fmla="*/ 285750 h 3162300"/>
              <a:gd name="connsiteX17" fmla="*/ 5924550 w 8004270"/>
              <a:gd name="connsiteY17" fmla="*/ 114300 h 3162300"/>
              <a:gd name="connsiteX18" fmla="*/ 6438900 w 8004270"/>
              <a:gd name="connsiteY18" fmla="*/ 57150 h 3162300"/>
              <a:gd name="connsiteX19" fmla="*/ 6800850 w 8004270"/>
              <a:gd name="connsiteY19" fmla="*/ 0 h 316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004270" h="3162300">
                <a:moveTo>
                  <a:pt x="6800850" y="0"/>
                </a:moveTo>
                <a:lnTo>
                  <a:pt x="7639050" y="266700"/>
                </a:lnTo>
                <a:lnTo>
                  <a:pt x="7981950" y="819150"/>
                </a:lnTo>
                <a:lnTo>
                  <a:pt x="8004270" y="945630"/>
                </a:lnTo>
                <a:lnTo>
                  <a:pt x="8004270" y="2897799"/>
                </a:lnTo>
                <a:lnTo>
                  <a:pt x="7124700" y="2933700"/>
                </a:lnTo>
                <a:lnTo>
                  <a:pt x="5619750" y="2952750"/>
                </a:lnTo>
                <a:lnTo>
                  <a:pt x="2171700" y="3162300"/>
                </a:lnTo>
                <a:lnTo>
                  <a:pt x="304800" y="3105150"/>
                </a:lnTo>
                <a:lnTo>
                  <a:pt x="19050" y="2266950"/>
                </a:lnTo>
                <a:lnTo>
                  <a:pt x="0" y="2076450"/>
                </a:lnTo>
                <a:lnTo>
                  <a:pt x="95250" y="1047750"/>
                </a:lnTo>
                <a:lnTo>
                  <a:pt x="1771650" y="800100"/>
                </a:lnTo>
                <a:lnTo>
                  <a:pt x="3352800" y="800100"/>
                </a:lnTo>
                <a:lnTo>
                  <a:pt x="4914900" y="400050"/>
                </a:lnTo>
                <a:cubicBezTo>
                  <a:pt x="5017758" y="348621"/>
                  <a:pt x="4939301" y="384736"/>
                  <a:pt x="5162550" y="323850"/>
                </a:cubicBezTo>
                <a:lnTo>
                  <a:pt x="5867400" y="285750"/>
                </a:lnTo>
                <a:cubicBezTo>
                  <a:pt x="5963002" y="285750"/>
                  <a:pt x="5904098" y="298372"/>
                  <a:pt x="5924550" y="114300"/>
                </a:cubicBezTo>
                <a:lnTo>
                  <a:pt x="6438900" y="57150"/>
                </a:lnTo>
                <a:lnTo>
                  <a:pt x="6800850" y="0"/>
                </a:lnTo>
                <a:close/>
              </a:path>
            </a:pathLst>
          </a:cu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par>
                          <p:cTn id="21" fill="hold">
                            <p:stCondLst>
                              <p:cond delay="2000"/>
                            </p:stCondLst>
                            <p:childTnLst>
                              <p:par>
                                <p:cTn id="22" presetID="5" presetClass="entr" presetSubtype="1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checkerboard(across)">
                                      <p:cBhvr>
                                        <p:cTn id="24" dur="500"/>
                                        <p:tgtEl>
                                          <p:spTgt spid="14"/>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heckerboard(across)">
                                      <p:cBhvr>
                                        <p:cTn id="27" dur="500"/>
                                        <p:tgtEl>
                                          <p:spTgt spid="2"/>
                                        </p:tgtEl>
                                      </p:cBhvr>
                                    </p:animEffect>
                                  </p:childTnLst>
                                </p:cTn>
                              </p:par>
                              <p:par>
                                <p:cTn id="28" presetID="5" presetClass="entr" presetSubtype="1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checkerboard(across)">
                                      <p:cBhvr>
                                        <p:cTn id="30" dur="500"/>
                                        <p:tgtEl>
                                          <p:spTgt spid="19"/>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checkerboard(across)">
                                      <p:cBhvr>
                                        <p:cTn id="33" dur="500"/>
                                        <p:tgtEl>
                                          <p:spTgt spid="24"/>
                                        </p:tgtEl>
                                      </p:cBhvr>
                                    </p:animEffect>
                                  </p:childTnLst>
                                </p:cTn>
                              </p:par>
                              <p:par>
                                <p:cTn id="34" presetID="5" presetClass="entr" presetSubtype="1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checkerboard(across)">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4610"/>
            <a:ext cx="12217972" cy="6872609"/>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4456839"/>
            <a:ext cx="12217972" cy="2615411"/>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848215">
            <a:off x="-713010" y="3583869"/>
            <a:ext cx="3011092" cy="2433623"/>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6629779"/>
            <a:ext cx="12217972" cy="235451"/>
          </a:xfrm>
          <a:prstGeom prst="rect">
            <a:avLst/>
          </a:prstGeom>
        </p:spPr>
      </p:pic>
      <p:sp>
        <p:nvSpPr>
          <p:cNvPr id="11" name="五角星 10"/>
          <p:cNvSpPr/>
          <p:nvPr/>
        </p:nvSpPr>
        <p:spPr>
          <a:xfrm rot="1064334">
            <a:off x="3213814" y="4872496"/>
            <a:ext cx="418910" cy="418910"/>
          </a:xfrm>
          <a:prstGeom prst="star5">
            <a:avLst>
              <a:gd name="adj" fmla="val 22193"/>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角星 20"/>
          <p:cNvSpPr/>
          <p:nvPr/>
        </p:nvSpPr>
        <p:spPr>
          <a:xfrm rot="20650051">
            <a:off x="8861315" y="4876562"/>
            <a:ext cx="418910" cy="418910"/>
          </a:xfrm>
          <a:prstGeom prst="star5">
            <a:avLst>
              <a:gd name="adj" fmla="val 22193"/>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14971" y="643410"/>
            <a:ext cx="8588728" cy="2110282"/>
          </a:xfrm>
          <a:prstGeom prst="rect">
            <a:avLst/>
          </a:prstGeom>
        </p:spPr>
      </p:pic>
      <p:sp>
        <p:nvSpPr>
          <p:cNvPr id="2" name="文本框 1"/>
          <p:cNvSpPr txBox="1"/>
          <p:nvPr/>
        </p:nvSpPr>
        <p:spPr>
          <a:xfrm>
            <a:off x="3686175" y="4697730"/>
            <a:ext cx="5307965" cy="768350"/>
          </a:xfrm>
          <a:prstGeom prst="rect">
            <a:avLst/>
          </a:prstGeom>
          <a:noFill/>
        </p:spPr>
        <p:txBody>
          <a:bodyPr wrap="square" rtlCol="0">
            <a:spAutoFit/>
          </a:bodyPr>
          <a:lstStyle/>
          <a:p>
            <a:pPr algn="dist"/>
            <a:r>
              <a:rPr lang="zh-CN" altLang="en-US" sz="4400" b="1" dirty="0">
                <a:solidFill>
                  <a:srgbClr val="B00712"/>
                </a:solidFill>
                <a:latin typeface="微软雅黑" panose="020B0503020204020204" charset="-122"/>
                <a:ea typeface="微软雅黑" panose="020B0503020204020204" charset="-122"/>
              </a:rPr>
              <a:t>感谢聆听</a:t>
            </a:r>
          </a:p>
        </p:txBody>
      </p:sp>
      <p:sp>
        <p:nvSpPr>
          <p:cNvPr id="17" name="文本框 16"/>
          <p:cNvSpPr txBox="1"/>
          <p:nvPr/>
        </p:nvSpPr>
        <p:spPr>
          <a:xfrm>
            <a:off x="5139189" y="5465884"/>
            <a:ext cx="2296177" cy="398780"/>
          </a:xfrm>
          <a:prstGeom prst="rect">
            <a:avLst/>
          </a:prstGeom>
          <a:noFill/>
        </p:spPr>
        <p:txBody>
          <a:bodyPr wrap="square" rtlCol="0">
            <a:spAutoFit/>
          </a:bodyPr>
          <a:lstStyle/>
          <a:p>
            <a:pPr algn="ctr"/>
            <a:r>
              <a:rPr lang="zh-CN" altLang="en-US" sz="2000" dirty="0">
                <a:solidFill>
                  <a:srgbClr val="B00712"/>
                </a:solidFill>
                <a:latin typeface="思源黑体 CN Light" panose="020B0300000000000000" pitchFamily="34" charset="-122"/>
                <a:ea typeface="思源黑体 CN Light" panose="020B0300000000000000" pitchFamily="34" charset="-122"/>
              </a:rPr>
              <a:t>说课人 </a:t>
            </a:r>
            <a:r>
              <a:rPr lang="zh-CN" altLang="en-US" sz="2000" dirty="0" smtClean="0">
                <a:solidFill>
                  <a:srgbClr val="B00712"/>
                </a:solidFill>
                <a:latin typeface="思源黑体 CN Light" panose="020B0300000000000000" pitchFamily="34" charset="-122"/>
                <a:ea typeface="思源黑体 CN Light" panose="020B0300000000000000" pitchFamily="34" charset="-122"/>
              </a:rPr>
              <a:t>：第一</a:t>
            </a:r>
            <a:r>
              <a:rPr lang="en-US" altLang="zh-CN" sz="2000" dirty="0" smtClean="0">
                <a:solidFill>
                  <a:srgbClr val="B00712"/>
                </a:solidFill>
                <a:latin typeface="思源黑体 CN Light" panose="020B0300000000000000" pitchFamily="34" charset="-122"/>
                <a:ea typeface="思源黑体 CN Light" panose="020B0300000000000000" pitchFamily="34" charset="-122"/>
              </a:rPr>
              <a:t>PPT</a:t>
            </a:r>
            <a:endParaRPr lang="en-US" sz="2000" dirty="0">
              <a:solidFill>
                <a:srgbClr val="B00712"/>
              </a:solidFill>
              <a:latin typeface="思源黑体 CN Light" panose="020B0300000000000000" pitchFamily="34" charset="-122"/>
              <a:ea typeface="思源黑体 CN Light" panose="020B0300000000000000" pitchFamily="34" charset="-122"/>
            </a:endParaRPr>
          </a:p>
        </p:txBody>
      </p:sp>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18230" y="2753360"/>
            <a:ext cx="5125720" cy="17894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heckerboard(across)">
                                      <p:cBhvr>
                                        <p:cTn id="13" dur="500"/>
                                        <p:tgtEl>
                                          <p:spTgt spid="2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1" grpId="0" bldLvl="0" animBg="1"/>
      <p:bldP spid="2"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8885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97677" y="2473179"/>
            <a:ext cx="3135283" cy="3073692"/>
          </a:xfrm>
          <a:prstGeom prst="rect">
            <a:avLst/>
          </a:prstGeom>
        </p:spPr>
      </p:pic>
      <p:sp>
        <p:nvSpPr>
          <p:cNvPr id="31" name="Text Box 2"/>
          <p:cNvSpPr txBox="1">
            <a:spLocks noChangeArrowheads="1"/>
          </p:cNvSpPr>
          <p:nvPr/>
        </p:nvSpPr>
        <p:spPr bwMode="auto">
          <a:xfrm>
            <a:off x="2347109" y="1282824"/>
            <a:ext cx="1554480" cy="9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5400" b="1" dirty="0" smtClean="0">
                <a:solidFill>
                  <a:srgbClr val="C00000"/>
                </a:solidFill>
                <a:latin typeface="微软雅黑" panose="020B0503020204020204" charset="-122"/>
                <a:ea typeface="微软雅黑" panose="020B0503020204020204" charset="-122"/>
              </a:rPr>
              <a:t>目录</a:t>
            </a:r>
          </a:p>
        </p:txBody>
      </p:sp>
      <p:grpSp>
        <p:nvGrpSpPr>
          <p:cNvPr id="16" name="组合 15"/>
          <p:cNvGrpSpPr/>
          <p:nvPr/>
        </p:nvGrpSpPr>
        <p:grpSpPr>
          <a:xfrm>
            <a:off x="6276975" y="1433095"/>
            <a:ext cx="4130039" cy="907938"/>
            <a:chOff x="6096000" y="1508359"/>
            <a:chExt cx="4130039" cy="907938"/>
          </a:xfrm>
        </p:grpSpPr>
        <p:grpSp>
          <p:nvGrpSpPr>
            <p:cNvPr id="14" name="组合 13"/>
            <p:cNvGrpSpPr/>
            <p:nvPr/>
          </p:nvGrpSpPr>
          <p:grpSpPr>
            <a:xfrm>
              <a:off x="6096000" y="1508359"/>
              <a:ext cx="4130039" cy="907938"/>
              <a:chOff x="6096000" y="1508359"/>
              <a:chExt cx="4130039" cy="907938"/>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5" name="文本框 14"/>
            <p:cNvSpPr txBox="1"/>
            <p:nvPr/>
          </p:nvSpPr>
          <p:spPr>
            <a:xfrm>
              <a:off x="6677890" y="1700717"/>
              <a:ext cx="3058565" cy="521970"/>
            </a:xfrm>
            <a:prstGeom prst="rect">
              <a:avLst/>
            </a:prstGeom>
            <a:noFill/>
          </p:spPr>
          <p:txBody>
            <a:bodyPr wrap="square" rtlCol="0">
              <a:spAutoFit/>
            </a:bodyPr>
            <a:lstStyle/>
            <a:p>
              <a:pPr algn="dist"/>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五一劳动节简介</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7" name="组合 16"/>
          <p:cNvGrpSpPr/>
          <p:nvPr/>
        </p:nvGrpSpPr>
        <p:grpSpPr>
          <a:xfrm>
            <a:off x="6276975" y="2482955"/>
            <a:ext cx="4130039" cy="907938"/>
            <a:chOff x="6096000" y="1508359"/>
            <a:chExt cx="4130039" cy="907938"/>
          </a:xfrm>
        </p:grpSpPr>
        <p:grpSp>
          <p:nvGrpSpPr>
            <p:cNvPr id="18" name="组合 17"/>
            <p:cNvGrpSpPr/>
            <p:nvPr/>
          </p:nvGrpSpPr>
          <p:grpSpPr>
            <a:xfrm>
              <a:off x="6096000" y="1508359"/>
              <a:ext cx="4130039" cy="907938"/>
              <a:chOff x="6096000" y="1508359"/>
              <a:chExt cx="4130039" cy="907938"/>
            </a:xfrm>
          </p:grpSpPr>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9" name="文本框 18"/>
            <p:cNvSpPr txBox="1"/>
            <p:nvPr/>
          </p:nvSpPr>
          <p:spPr>
            <a:xfrm>
              <a:off x="6666461" y="1700717"/>
              <a:ext cx="3058565" cy="521970"/>
            </a:xfrm>
            <a:prstGeom prst="rect">
              <a:avLst/>
            </a:prstGeom>
            <a:noFill/>
          </p:spPr>
          <p:txBody>
            <a:bodyPr wrap="square" rtlCol="0">
              <a:spAutoFit/>
            </a:bodyPr>
            <a:lstStyle/>
            <a:p>
              <a:pPr algn="dist"/>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劳动人民最光荣</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22" name="组合 21"/>
          <p:cNvGrpSpPr/>
          <p:nvPr/>
        </p:nvGrpSpPr>
        <p:grpSpPr>
          <a:xfrm>
            <a:off x="6265545" y="3556945"/>
            <a:ext cx="4130039" cy="907938"/>
            <a:chOff x="6096000" y="1508359"/>
            <a:chExt cx="4130039" cy="907938"/>
          </a:xfrm>
        </p:grpSpPr>
        <p:grpSp>
          <p:nvGrpSpPr>
            <p:cNvPr id="23" name="组合 22"/>
            <p:cNvGrpSpPr/>
            <p:nvPr/>
          </p:nvGrpSpPr>
          <p:grpSpPr>
            <a:xfrm>
              <a:off x="6096000" y="1508359"/>
              <a:ext cx="4130039" cy="907938"/>
              <a:chOff x="6096000" y="1508359"/>
              <a:chExt cx="4130039" cy="907938"/>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26" name="图片 2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24" name="文本框 23"/>
            <p:cNvSpPr txBox="1"/>
            <p:nvPr/>
          </p:nvSpPr>
          <p:spPr>
            <a:xfrm>
              <a:off x="6677890" y="1700717"/>
              <a:ext cx="3058565" cy="521970"/>
            </a:xfrm>
            <a:prstGeom prst="rect">
              <a:avLst/>
            </a:prstGeom>
            <a:noFill/>
          </p:spPr>
          <p:txBody>
            <a:bodyPr wrap="square" rtlCol="0">
              <a:spAutoFit/>
            </a:bodyPr>
            <a:lstStyle/>
            <a:p>
              <a:pPr algn="dist"/>
              <a:r>
                <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班会主题互动</a:t>
              </a:r>
            </a:p>
          </p:txBody>
        </p:sp>
      </p:grpSp>
      <p:grpSp>
        <p:nvGrpSpPr>
          <p:cNvPr id="27" name="组合 26"/>
          <p:cNvGrpSpPr/>
          <p:nvPr/>
        </p:nvGrpSpPr>
        <p:grpSpPr>
          <a:xfrm>
            <a:off x="6276975" y="4582675"/>
            <a:ext cx="4130039" cy="907938"/>
            <a:chOff x="6096000" y="1508359"/>
            <a:chExt cx="4130039" cy="907938"/>
          </a:xfrm>
        </p:grpSpPr>
        <p:grpSp>
          <p:nvGrpSpPr>
            <p:cNvPr id="28" name="组合 27"/>
            <p:cNvGrpSpPr/>
            <p:nvPr/>
          </p:nvGrpSpPr>
          <p:grpSpPr>
            <a:xfrm>
              <a:off x="6096000" y="1508359"/>
              <a:ext cx="4130039" cy="907938"/>
              <a:chOff x="6096000" y="1508359"/>
              <a:chExt cx="4130039" cy="907938"/>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29" name="文本框 28"/>
            <p:cNvSpPr txBox="1"/>
            <p:nvPr/>
          </p:nvSpPr>
          <p:spPr>
            <a:xfrm>
              <a:off x="6666461" y="1700717"/>
              <a:ext cx="3058565" cy="521970"/>
            </a:xfrm>
            <a:prstGeom prst="rect">
              <a:avLst/>
            </a:prstGeom>
            <a:noFill/>
          </p:spPr>
          <p:txBody>
            <a:bodyPr wrap="square" rtlCol="0">
              <a:spAutoFit/>
            </a:bodyPr>
            <a:lstStyle/>
            <a:p>
              <a:pPr algn="dist"/>
              <a:r>
                <a:rPr lang="zh-CN" altLang="en-US" sz="2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班会总结</a:t>
              </a:r>
            </a:p>
          </p:txBody>
        </p:sp>
      </p:grpSp>
      <p:sp>
        <p:nvSpPr>
          <p:cNvPr id="5" name="文本框 4"/>
          <p:cNvSpPr txBox="1"/>
          <p:nvPr/>
        </p:nvSpPr>
        <p:spPr>
          <a:xfrm>
            <a:off x="4939030" y="1433195"/>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01</a:t>
            </a:r>
          </a:p>
        </p:txBody>
      </p:sp>
      <p:sp>
        <p:nvSpPr>
          <p:cNvPr id="6" name="文本框 5"/>
          <p:cNvSpPr txBox="1"/>
          <p:nvPr/>
        </p:nvSpPr>
        <p:spPr>
          <a:xfrm>
            <a:off x="4939030" y="2520950"/>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02</a:t>
            </a:r>
          </a:p>
        </p:txBody>
      </p:sp>
      <p:sp>
        <p:nvSpPr>
          <p:cNvPr id="7" name="文本框 6"/>
          <p:cNvSpPr txBox="1"/>
          <p:nvPr/>
        </p:nvSpPr>
        <p:spPr>
          <a:xfrm>
            <a:off x="4939030" y="3532505"/>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03</a:t>
            </a:r>
          </a:p>
        </p:txBody>
      </p:sp>
      <p:sp>
        <p:nvSpPr>
          <p:cNvPr id="8" name="文本框 7"/>
          <p:cNvSpPr txBox="1"/>
          <p:nvPr/>
        </p:nvSpPr>
        <p:spPr>
          <a:xfrm>
            <a:off x="4939030" y="4582795"/>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04</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6"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80">
                                          <p:stCondLst>
                                            <p:cond delay="0"/>
                                          </p:stCondLst>
                                        </p:cTn>
                                        <p:tgtEl>
                                          <p:spTgt spid="16"/>
                                        </p:tgtEl>
                                      </p:cBhvr>
                                    </p:animEffect>
                                    <p:anim calcmode="lin" valueType="num">
                                      <p:cBhvr>
                                        <p:cTn id="19"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4" dur="26">
                                          <p:stCondLst>
                                            <p:cond delay="650"/>
                                          </p:stCondLst>
                                        </p:cTn>
                                        <p:tgtEl>
                                          <p:spTgt spid="16"/>
                                        </p:tgtEl>
                                      </p:cBhvr>
                                      <p:to x="100000" y="60000"/>
                                    </p:animScale>
                                    <p:animScale>
                                      <p:cBhvr>
                                        <p:cTn id="25" dur="166" decel="50000">
                                          <p:stCondLst>
                                            <p:cond delay="676"/>
                                          </p:stCondLst>
                                        </p:cTn>
                                        <p:tgtEl>
                                          <p:spTgt spid="16"/>
                                        </p:tgtEl>
                                      </p:cBhvr>
                                      <p:to x="100000" y="100000"/>
                                    </p:animScale>
                                    <p:animScale>
                                      <p:cBhvr>
                                        <p:cTn id="26" dur="26">
                                          <p:stCondLst>
                                            <p:cond delay="1312"/>
                                          </p:stCondLst>
                                        </p:cTn>
                                        <p:tgtEl>
                                          <p:spTgt spid="16"/>
                                        </p:tgtEl>
                                      </p:cBhvr>
                                      <p:to x="100000" y="80000"/>
                                    </p:animScale>
                                    <p:animScale>
                                      <p:cBhvr>
                                        <p:cTn id="27" dur="166" decel="50000">
                                          <p:stCondLst>
                                            <p:cond delay="1338"/>
                                          </p:stCondLst>
                                        </p:cTn>
                                        <p:tgtEl>
                                          <p:spTgt spid="16"/>
                                        </p:tgtEl>
                                      </p:cBhvr>
                                      <p:to x="100000" y="100000"/>
                                    </p:animScale>
                                    <p:animScale>
                                      <p:cBhvr>
                                        <p:cTn id="28" dur="26">
                                          <p:stCondLst>
                                            <p:cond delay="1642"/>
                                          </p:stCondLst>
                                        </p:cTn>
                                        <p:tgtEl>
                                          <p:spTgt spid="16"/>
                                        </p:tgtEl>
                                      </p:cBhvr>
                                      <p:to x="100000" y="90000"/>
                                    </p:animScale>
                                    <p:animScale>
                                      <p:cBhvr>
                                        <p:cTn id="29" dur="166" decel="50000">
                                          <p:stCondLst>
                                            <p:cond delay="1668"/>
                                          </p:stCondLst>
                                        </p:cTn>
                                        <p:tgtEl>
                                          <p:spTgt spid="16"/>
                                        </p:tgtEl>
                                      </p:cBhvr>
                                      <p:to x="100000" y="100000"/>
                                    </p:animScale>
                                    <p:animScale>
                                      <p:cBhvr>
                                        <p:cTn id="30" dur="26">
                                          <p:stCondLst>
                                            <p:cond delay="1808"/>
                                          </p:stCondLst>
                                        </p:cTn>
                                        <p:tgtEl>
                                          <p:spTgt spid="16"/>
                                        </p:tgtEl>
                                      </p:cBhvr>
                                      <p:to x="100000" y="95000"/>
                                    </p:animScale>
                                    <p:animScale>
                                      <p:cBhvr>
                                        <p:cTn id="31" dur="166" decel="50000">
                                          <p:stCondLst>
                                            <p:cond delay="1834"/>
                                          </p:stCondLst>
                                        </p:cTn>
                                        <p:tgtEl>
                                          <p:spTgt spid="16"/>
                                        </p:tgtEl>
                                      </p:cBhvr>
                                      <p:to x="100000" y="100000"/>
                                    </p:animScale>
                                  </p:childTnLst>
                                </p:cTn>
                              </p:par>
                              <p:par>
                                <p:cTn id="32" presetID="26"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80">
                                          <p:stCondLst>
                                            <p:cond delay="0"/>
                                          </p:stCondLst>
                                        </p:cTn>
                                        <p:tgtEl>
                                          <p:spTgt spid="17"/>
                                        </p:tgtEl>
                                      </p:cBhvr>
                                    </p:animEffect>
                                    <p:anim calcmode="lin" valueType="num">
                                      <p:cBhvr>
                                        <p:cTn id="3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0" dur="26">
                                          <p:stCondLst>
                                            <p:cond delay="650"/>
                                          </p:stCondLst>
                                        </p:cTn>
                                        <p:tgtEl>
                                          <p:spTgt spid="17"/>
                                        </p:tgtEl>
                                      </p:cBhvr>
                                      <p:to x="100000" y="60000"/>
                                    </p:animScale>
                                    <p:animScale>
                                      <p:cBhvr>
                                        <p:cTn id="41" dur="166" decel="50000">
                                          <p:stCondLst>
                                            <p:cond delay="676"/>
                                          </p:stCondLst>
                                        </p:cTn>
                                        <p:tgtEl>
                                          <p:spTgt spid="17"/>
                                        </p:tgtEl>
                                      </p:cBhvr>
                                      <p:to x="100000" y="100000"/>
                                    </p:animScale>
                                    <p:animScale>
                                      <p:cBhvr>
                                        <p:cTn id="42" dur="26">
                                          <p:stCondLst>
                                            <p:cond delay="1312"/>
                                          </p:stCondLst>
                                        </p:cTn>
                                        <p:tgtEl>
                                          <p:spTgt spid="17"/>
                                        </p:tgtEl>
                                      </p:cBhvr>
                                      <p:to x="100000" y="80000"/>
                                    </p:animScale>
                                    <p:animScale>
                                      <p:cBhvr>
                                        <p:cTn id="43" dur="166" decel="50000">
                                          <p:stCondLst>
                                            <p:cond delay="1338"/>
                                          </p:stCondLst>
                                        </p:cTn>
                                        <p:tgtEl>
                                          <p:spTgt spid="17"/>
                                        </p:tgtEl>
                                      </p:cBhvr>
                                      <p:to x="100000" y="100000"/>
                                    </p:animScale>
                                    <p:animScale>
                                      <p:cBhvr>
                                        <p:cTn id="44" dur="26">
                                          <p:stCondLst>
                                            <p:cond delay="1642"/>
                                          </p:stCondLst>
                                        </p:cTn>
                                        <p:tgtEl>
                                          <p:spTgt spid="17"/>
                                        </p:tgtEl>
                                      </p:cBhvr>
                                      <p:to x="100000" y="90000"/>
                                    </p:animScale>
                                    <p:animScale>
                                      <p:cBhvr>
                                        <p:cTn id="45" dur="166" decel="50000">
                                          <p:stCondLst>
                                            <p:cond delay="1668"/>
                                          </p:stCondLst>
                                        </p:cTn>
                                        <p:tgtEl>
                                          <p:spTgt spid="17"/>
                                        </p:tgtEl>
                                      </p:cBhvr>
                                      <p:to x="100000" y="100000"/>
                                    </p:animScale>
                                    <p:animScale>
                                      <p:cBhvr>
                                        <p:cTn id="46" dur="26">
                                          <p:stCondLst>
                                            <p:cond delay="1808"/>
                                          </p:stCondLst>
                                        </p:cTn>
                                        <p:tgtEl>
                                          <p:spTgt spid="17"/>
                                        </p:tgtEl>
                                      </p:cBhvr>
                                      <p:to x="100000" y="95000"/>
                                    </p:animScale>
                                    <p:animScale>
                                      <p:cBhvr>
                                        <p:cTn id="47" dur="166" decel="50000">
                                          <p:stCondLst>
                                            <p:cond delay="1834"/>
                                          </p:stCondLst>
                                        </p:cTn>
                                        <p:tgtEl>
                                          <p:spTgt spid="17"/>
                                        </p:tgtEl>
                                      </p:cBhvr>
                                      <p:to x="100000" y="100000"/>
                                    </p:animScale>
                                  </p:childTnLst>
                                </p:cTn>
                              </p:par>
                              <p:par>
                                <p:cTn id="48" presetID="26" presetClass="entr" presetSubtype="0"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down)">
                                      <p:cBhvr>
                                        <p:cTn id="50" dur="580">
                                          <p:stCondLst>
                                            <p:cond delay="0"/>
                                          </p:stCondLst>
                                        </p:cTn>
                                        <p:tgtEl>
                                          <p:spTgt spid="22"/>
                                        </p:tgtEl>
                                      </p:cBhvr>
                                    </p:animEffect>
                                    <p:anim calcmode="lin" valueType="num">
                                      <p:cBhvr>
                                        <p:cTn id="51"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56" dur="26">
                                          <p:stCondLst>
                                            <p:cond delay="650"/>
                                          </p:stCondLst>
                                        </p:cTn>
                                        <p:tgtEl>
                                          <p:spTgt spid="22"/>
                                        </p:tgtEl>
                                      </p:cBhvr>
                                      <p:to x="100000" y="60000"/>
                                    </p:animScale>
                                    <p:animScale>
                                      <p:cBhvr>
                                        <p:cTn id="57" dur="166" decel="50000">
                                          <p:stCondLst>
                                            <p:cond delay="676"/>
                                          </p:stCondLst>
                                        </p:cTn>
                                        <p:tgtEl>
                                          <p:spTgt spid="22"/>
                                        </p:tgtEl>
                                      </p:cBhvr>
                                      <p:to x="100000" y="100000"/>
                                    </p:animScale>
                                    <p:animScale>
                                      <p:cBhvr>
                                        <p:cTn id="58" dur="26">
                                          <p:stCondLst>
                                            <p:cond delay="1312"/>
                                          </p:stCondLst>
                                        </p:cTn>
                                        <p:tgtEl>
                                          <p:spTgt spid="22"/>
                                        </p:tgtEl>
                                      </p:cBhvr>
                                      <p:to x="100000" y="80000"/>
                                    </p:animScale>
                                    <p:animScale>
                                      <p:cBhvr>
                                        <p:cTn id="59" dur="166" decel="50000">
                                          <p:stCondLst>
                                            <p:cond delay="1338"/>
                                          </p:stCondLst>
                                        </p:cTn>
                                        <p:tgtEl>
                                          <p:spTgt spid="22"/>
                                        </p:tgtEl>
                                      </p:cBhvr>
                                      <p:to x="100000" y="100000"/>
                                    </p:animScale>
                                    <p:animScale>
                                      <p:cBhvr>
                                        <p:cTn id="60" dur="26">
                                          <p:stCondLst>
                                            <p:cond delay="1642"/>
                                          </p:stCondLst>
                                        </p:cTn>
                                        <p:tgtEl>
                                          <p:spTgt spid="22"/>
                                        </p:tgtEl>
                                      </p:cBhvr>
                                      <p:to x="100000" y="90000"/>
                                    </p:animScale>
                                    <p:animScale>
                                      <p:cBhvr>
                                        <p:cTn id="61" dur="166" decel="50000">
                                          <p:stCondLst>
                                            <p:cond delay="1668"/>
                                          </p:stCondLst>
                                        </p:cTn>
                                        <p:tgtEl>
                                          <p:spTgt spid="22"/>
                                        </p:tgtEl>
                                      </p:cBhvr>
                                      <p:to x="100000" y="100000"/>
                                    </p:animScale>
                                    <p:animScale>
                                      <p:cBhvr>
                                        <p:cTn id="62" dur="26">
                                          <p:stCondLst>
                                            <p:cond delay="1808"/>
                                          </p:stCondLst>
                                        </p:cTn>
                                        <p:tgtEl>
                                          <p:spTgt spid="22"/>
                                        </p:tgtEl>
                                      </p:cBhvr>
                                      <p:to x="100000" y="95000"/>
                                    </p:animScale>
                                    <p:animScale>
                                      <p:cBhvr>
                                        <p:cTn id="63" dur="166" decel="50000">
                                          <p:stCondLst>
                                            <p:cond delay="1834"/>
                                          </p:stCondLst>
                                        </p:cTn>
                                        <p:tgtEl>
                                          <p:spTgt spid="22"/>
                                        </p:tgtEl>
                                      </p:cBhvr>
                                      <p:to x="100000" y="100000"/>
                                    </p:animScale>
                                  </p:childTnLst>
                                </p:cTn>
                              </p:par>
                              <p:par>
                                <p:cTn id="64" presetID="26" presetClass="entr" presetSubtype="0" fill="hold"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80">
                                          <p:stCondLst>
                                            <p:cond delay="0"/>
                                          </p:stCondLst>
                                        </p:cTn>
                                        <p:tgtEl>
                                          <p:spTgt spid="27"/>
                                        </p:tgtEl>
                                      </p:cBhvr>
                                    </p:animEffect>
                                    <p:anim calcmode="lin" valueType="num">
                                      <p:cBhvr>
                                        <p:cTn id="67"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72" dur="26">
                                          <p:stCondLst>
                                            <p:cond delay="650"/>
                                          </p:stCondLst>
                                        </p:cTn>
                                        <p:tgtEl>
                                          <p:spTgt spid="27"/>
                                        </p:tgtEl>
                                      </p:cBhvr>
                                      <p:to x="100000" y="60000"/>
                                    </p:animScale>
                                    <p:animScale>
                                      <p:cBhvr>
                                        <p:cTn id="73" dur="166" decel="50000">
                                          <p:stCondLst>
                                            <p:cond delay="676"/>
                                          </p:stCondLst>
                                        </p:cTn>
                                        <p:tgtEl>
                                          <p:spTgt spid="27"/>
                                        </p:tgtEl>
                                      </p:cBhvr>
                                      <p:to x="100000" y="100000"/>
                                    </p:animScale>
                                    <p:animScale>
                                      <p:cBhvr>
                                        <p:cTn id="74" dur="26">
                                          <p:stCondLst>
                                            <p:cond delay="1312"/>
                                          </p:stCondLst>
                                        </p:cTn>
                                        <p:tgtEl>
                                          <p:spTgt spid="27"/>
                                        </p:tgtEl>
                                      </p:cBhvr>
                                      <p:to x="100000" y="80000"/>
                                    </p:animScale>
                                    <p:animScale>
                                      <p:cBhvr>
                                        <p:cTn id="75" dur="166" decel="50000">
                                          <p:stCondLst>
                                            <p:cond delay="1338"/>
                                          </p:stCondLst>
                                        </p:cTn>
                                        <p:tgtEl>
                                          <p:spTgt spid="27"/>
                                        </p:tgtEl>
                                      </p:cBhvr>
                                      <p:to x="100000" y="100000"/>
                                    </p:animScale>
                                    <p:animScale>
                                      <p:cBhvr>
                                        <p:cTn id="76" dur="26">
                                          <p:stCondLst>
                                            <p:cond delay="1642"/>
                                          </p:stCondLst>
                                        </p:cTn>
                                        <p:tgtEl>
                                          <p:spTgt spid="27"/>
                                        </p:tgtEl>
                                      </p:cBhvr>
                                      <p:to x="100000" y="90000"/>
                                    </p:animScale>
                                    <p:animScale>
                                      <p:cBhvr>
                                        <p:cTn id="77" dur="166" decel="50000">
                                          <p:stCondLst>
                                            <p:cond delay="1668"/>
                                          </p:stCondLst>
                                        </p:cTn>
                                        <p:tgtEl>
                                          <p:spTgt spid="27"/>
                                        </p:tgtEl>
                                      </p:cBhvr>
                                      <p:to x="100000" y="100000"/>
                                    </p:animScale>
                                    <p:animScale>
                                      <p:cBhvr>
                                        <p:cTn id="78" dur="26">
                                          <p:stCondLst>
                                            <p:cond delay="1808"/>
                                          </p:stCondLst>
                                        </p:cTn>
                                        <p:tgtEl>
                                          <p:spTgt spid="27"/>
                                        </p:tgtEl>
                                      </p:cBhvr>
                                      <p:to x="100000" y="95000"/>
                                    </p:animScale>
                                    <p:animScale>
                                      <p:cBhvr>
                                        <p:cTn id="79" dur="166" decel="50000">
                                          <p:stCondLst>
                                            <p:cond delay="1834"/>
                                          </p:stCondLst>
                                        </p:cTn>
                                        <p:tgtEl>
                                          <p:spTgt spid="27"/>
                                        </p:tgtEl>
                                      </p:cBhvr>
                                      <p:to x="100000" y="100000"/>
                                    </p:animScale>
                                  </p:childTnLst>
                                </p:cTn>
                              </p:par>
                              <p:par>
                                <p:cTn id="80" presetID="26"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wipe(down)">
                                      <p:cBhvr>
                                        <p:cTn id="82" dur="580">
                                          <p:stCondLst>
                                            <p:cond delay="0"/>
                                          </p:stCondLst>
                                        </p:cTn>
                                        <p:tgtEl>
                                          <p:spTgt spid="5"/>
                                        </p:tgtEl>
                                      </p:cBhvr>
                                    </p:animEffect>
                                    <p:anim calcmode="lin" valueType="num">
                                      <p:cBhvr>
                                        <p:cTn id="8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8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8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8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88" dur="26">
                                          <p:stCondLst>
                                            <p:cond delay="650"/>
                                          </p:stCondLst>
                                        </p:cTn>
                                        <p:tgtEl>
                                          <p:spTgt spid="5"/>
                                        </p:tgtEl>
                                      </p:cBhvr>
                                      <p:to x="100000" y="60000"/>
                                    </p:animScale>
                                    <p:animScale>
                                      <p:cBhvr>
                                        <p:cTn id="89" dur="166" decel="50000">
                                          <p:stCondLst>
                                            <p:cond delay="676"/>
                                          </p:stCondLst>
                                        </p:cTn>
                                        <p:tgtEl>
                                          <p:spTgt spid="5"/>
                                        </p:tgtEl>
                                      </p:cBhvr>
                                      <p:to x="100000" y="100000"/>
                                    </p:animScale>
                                    <p:animScale>
                                      <p:cBhvr>
                                        <p:cTn id="90" dur="26">
                                          <p:stCondLst>
                                            <p:cond delay="1312"/>
                                          </p:stCondLst>
                                        </p:cTn>
                                        <p:tgtEl>
                                          <p:spTgt spid="5"/>
                                        </p:tgtEl>
                                      </p:cBhvr>
                                      <p:to x="100000" y="80000"/>
                                    </p:animScale>
                                    <p:animScale>
                                      <p:cBhvr>
                                        <p:cTn id="91" dur="166" decel="50000">
                                          <p:stCondLst>
                                            <p:cond delay="1338"/>
                                          </p:stCondLst>
                                        </p:cTn>
                                        <p:tgtEl>
                                          <p:spTgt spid="5"/>
                                        </p:tgtEl>
                                      </p:cBhvr>
                                      <p:to x="100000" y="100000"/>
                                    </p:animScale>
                                    <p:animScale>
                                      <p:cBhvr>
                                        <p:cTn id="92" dur="26">
                                          <p:stCondLst>
                                            <p:cond delay="1642"/>
                                          </p:stCondLst>
                                        </p:cTn>
                                        <p:tgtEl>
                                          <p:spTgt spid="5"/>
                                        </p:tgtEl>
                                      </p:cBhvr>
                                      <p:to x="100000" y="90000"/>
                                    </p:animScale>
                                    <p:animScale>
                                      <p:cBhvr>
                                        <p:cTn id="93" dur="166" decel="50000">
                                          <p:stCondLst>
                                            <p:cond delay="1668"/>
                                          </p:stCondLst>
                                        </p:cTn>
                                        <p:tgtEl>
                                          <p:spTgt spid="5"/>
                                        </p:tgtEl>
                                      </p:cBhvr>
                                      <p:to x="100000" y="100000"/>
                                    </p:animScale>
                                    <p:animScale>
                                      <p:cBhvr>
                                        <p:cTn id="94" dur="26">
                                          <p:stCondLst>
                                            <p:cond delay="1808"/>
                                          </p:stCondLst>
                                        </p:cTn>
                                        <p:tgtEl>
                                          <p:spTgt spid="5"/>
                                        </p:tgtEl>
                                      </p:cBhvr>
                                      <p:to x="100000" y="95000"/>
                                    </p:animScale>
                                    <p:animScale>
                                      <p:cBhvr>
                                        <p:cTn id="95" dur="166" decel="50000">
                                          <p:stCondLst>
                                            <p:cond delay="1834"/>
                                          </p:stCondLst>
                                        </p:cTn>
                                        <p:tgtEl>
                                          <p:spTgt spid="5"/>
                                        </p:tgtEl>
                                      </p:cBhvr>
                                      <p:to x="100000" y="100000"/>
                                    </p:animScale>
                                  </p:childTnLst>
                                </p:cTn>
                              </p:par>
                              <p:par>
                                <p:cTn id="96" presetID="26" presetClass="entr" presetSubtype="0" fill="hold" grpId="0" nodeType="with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down)">
                                      <p:cBhvr>
                                        <p:cTn id="98" dur="580">
                                          <p:stCondLst>
                                            <p:cond delay="0"/>
                                          </p:stCondLst>
                                        </p:cTn>
                                        <p:tgtEl>
                                          <p:spTgt spid="6"/>
                                        </p:tgtEl>
                                      </p:cBhvr>
                                    </p:animEffect>
                                    <p:anim calcmode="lin" valueType="num">
                                      <p:cBhvr>
                                        <p:cTn id="99"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00"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1"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02"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03"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04" dur="26">
                                          <p:stCondLst>
                                            <p:cond delay="650"/>
                                          </p:stCondLst>
                                        </p:cTn>
                                        <p:tgtEl>
                                          <p:spTgt spid="6"/>
                                        </p:tgtEl>
                                      </p:cBhvr>
                                      <p:to x="100000" y="60000"/>
                                    </p:animScale>
                                    <p:animScale>
                                      <p:cBhvr>
                                        <p:cTn id="105" dur="166" decel="50000">
                                          <p:stCondLst>
                                            <p:cond delay="676"/>
                                          </p:stCondLst>
                                        </p:cTn>
                                        <p:tgtEl>
                                          <p:spTgt spid="6"/>
                                        </p:tgtEl>
                                      </p:cBhvr>
                                      <p:to x="100000" y="100000"/>
                                    </p:animScale>
                                    <p:animScale>
                                      <p:cBhvr>
                                        <p:cTn id="106" dur="26">
                                          <p:stCondLst>
                                            <p:cond delay="1312"/>
                                          </p:stCondLst>
                                        </p:cTn>
                                        <p:tgtEl>
                                          <p:spTgt spid="6"/>
                                        </p:tgtEl>
                                      </p:cBhvr>
                                      <p:to x="100000" y="80000"/>
                                    </p:animScale>
                                    <p:animScale>
                                      <p:cBhvr>
                                        <p:cTn id="107" dur="166" decel="50000">
                                          <p:stCondLst>
                                            <p:cond delay="1338"/>
                                          </p:stCondLst>
                                        </p:cTn>
                                        <p:tgtEl>
                                          <p:spTgt spid="6"/>
                                        </p:tgtEl>
                                      </p:cBhvr>
                                      <p:to x="100000" y="100000"/>
                                    </p:animScale>
                                    <p:animScale>
                                      <p:cBhvr>
                                        <p:cTn id="108" dur="26">
                                          <p:stCondLst>
                                            <p:cond delay="1642"/>
                                          </p:stCondLst>
                                        </p:cTn>
                                        <p:tgtEl>
                                          <p:spTgt spid="6"/>
                                        </p:tgtEl>
                                      </p:cBhvr>
                                      <p:to x="100000" y="90000"/>
                                    </p:animScale>
                                    <p:animScale>
                                      <p:cBhvr>
                                        <p:cTn id="109" dur="166" decel="50000">
                                          <p:stCondLst>
                                            <p:cond delay="1668"/>
                                          </p:stCondLst>
                                        </p:cTn>
                                        <p:tgtEl>
                                          <p:spTgt spid="6"/>
                                        </p:tgtEl>
                                      </p:cBhvr>
                                      <p:to x="100000" y="100000"/>
                                    </p:animScale>
                                    <p:animScale>
                                      <p:cBhvr>
                                        <p:cTn id="110" dur="26">
                                          <p:stCondLst>
                                            <p:cond delay="1808"/>
                                          </p:stCondLst>
                                        </p:cTn>
                                        <p:tgtEl>
                                          <p:spTgt spid="6"/>
                                        </p:tgtEl>
                                      </p:cBhvr>
                                      <p:to x="100000" y="95000"/>
                                    </p:animScale>
                                    <p:animScale>
                                      <p:cBhvr>
                                        <p:cTn id="111" dur="166" decel="50000">
                                          <p:stCondLst>
                                            <p:cond delay="1834"/>
                                          </p:stCondLst>
                                        </p:cTn>
                                        <p:tgtEl>
                                          <p:spTgt spid="6"/>
                                        </p:tgtEl>
                                      </p:cBhvr>
                                      <p:to x="100000" y="100000"/>
                                    </p:animScale>
                                  </p:childTnLst>
                                </p:cTn>
                              </p:par>
                              <p:par>
                                <p:cTn id="112" presetID="26" presetClass="entr" presetSubtype="0" fill="hold" grpId="0" nodeType="withEffect">
                                  <p:stCondLst>
                                    <p:cond delay="0"/>
                                  </p:stCondLst>
                                  <p:childTnLst>
                                    <p:set>
                                      <p:cBhvr>
                                        <p:cTn id="113" dur="1" fill="hold">
                                          <p:stCondLst>
                                            <p:cond delay="0"/>
                                          </p:stCondLst>
                                        </p:cTn>
                                        <p:tgtEl>
                                          <p:spTgt spid="7"/>
                                        </p:tgtEl>
                                        <p:attrNameLst>
                                          <p:attrName>style.visibility</p:attrName>
                                        </p:attrNameLst>
                                      </p:cBhvr>
                                      <p:to>
                                        <p:strVal val="visible"/>
                                      </p:to>
                                    </p:set>
                                    <p:animEffect transition="in" filter="wipe(down)">
                                      <p:cBhvr>
                                        <p:cTn id="114" dur="580">
                                          <p:stCondLst>
                                            <p:cond delay="0"/>
                                          </p:stCondLst>
                                        </p:cTn>
                                        <p:tgtEl>
                                          <p:spTgt spid="7"/>
                                        </p:tgtEl>
                                      </p:cBhvr>
                                    </p:animEffect>
                                    <p:anim calcmode="lin" valueType="num">
                                      <p:cBhvr>
                                        <p:cTn id="11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1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1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1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20" dur="26">
                                          <p:stCondLst>
                                            <p:cond delay="650"/>
                                          </p:stCondLst>
                                        </p:cTn>
                                        <p:tgtEl>
                                          <p:spTgt spid="7"/>
                                        </p:tgtEl>
                                      </p:cBhvr>
                                      <p:to x="100000" y="60000"/>
                                    </p:animScale>
                                    <p:animScale>
                                      <p:cBhvr>
                                        <p:cTn id="121" dur="166" decel="50000">
                                          <p:stCondLst>
                                            <p:cond delay="676"/>
                                          </p:stCondLst>
                                        </p:cTn>
                                        <p:tgtEl>
                                          <p:spTgt spid="7"/>
                                        </p:tgtEl>
                                      </p:cBhvr>
                                      <p:to x="100000" y="100000"/>
                                    </p:animScale>
                                    <p:animScale>
                                      <p:cBhvr>
                                        <p:cTn id="122" dur="26">
                                          <p:stCondLst>
                                            <p:cond delay="1312"/>
                                          </p:stCondLst>
                                        </p:cTn>
                                        <p:tgtEl>
                                          <p:spTgt spid="7"/>
                                        </p:tgtEl>
                                      </p:cBhvr>
                                      <p:to x="100000" y="80000"/>
                                    </p:animScale>
                                    <p:animScale>
                                      <p:cBhvr>
                                        <p:cTn id="123" dur="166" decel="50000">
                                          <p:stCondLst>
                                            <p:cond delay="1338"/>
                                          </p:stCondLst>
                                        </p:cTn>
                                        <p:tgtEl>
                                          <p:spTgt spid="7"/>
                                        </p:tgtEl>
                                      </p:cBhvr>
                                      <p:to x="100000" y="100000"/>
                                    </p:animScale>
                                    <p:animScale>
                                      <p:cBhvr>
                                        <p:cTn id="124" dur="26">
                                          <p:stCondLst>
                                            <p:cond delay="1642"/>
                                          </p:stCondLst>
                                        </p:cTn>
                                        <p:tgtEl>
                                          <p:spTgt spid="7"/>
                                        </p:tgtEl>
                                      </p:cBhvr>
                                      <p:to x="100000" y="90000"/>
                                    </p:animScale>
                                    <p:animScale>
                                      <p:cBhvr>
                                        <p:cTn id="125" dur="166" decel="50000">
                                          <p:stCondLst>
                                            <p:cond delay="1668"/>
                                          </p:stCondLst>
                                        </p:cTn>
                                        <p:tgtEl>
                                          <p:spTgt spid="7"/>
                                        </p:tgtEl>
                                      </p:cBhvr>
                                      <p:to x="100000" y="100000"/>
                                    </p:animScale>
                                    <p:animScale>
                                      <p:cBhvr>
                                        <p:cTn id="126" dur="26">
                                          <p:stCondLst>
                                            <p:cond delay="1808"/>
                                          </p:stCondLst>
                                        </p:cTn>
                                        <p:tgtEl>
                                          <p:spTgt spid="7"/>
                                        </p:tgtEl>
                                      </p:cBhvr>
                                      <p:to x="100000" y="95000"/>
                                    </p:animScale>
                                    <p:animScale>
                                      <p:cBhvr>
                                        <p:cTn id="127" dur="166" decel="50000">
                                          <p:stCondLst>
                                            <p:cond delay="1834"/>
                                          </p:stCondLst>
                                        </p:cTn>
                                        <p:tgtEl>
                                          <p:spTgt spid="7"/>
                                        </p:tgtEl>
                                      </p:cBhvr>
                                      <p:to x="100000" y="100000"/>
                                    </p:animScale>
                                  </p:childTnLst>
                                </p:cTn>
                              </p:par>
                              <p:par>
                                <p:cTn id="128" presetID="26" presetClass="entr" presetSubtype="0" fill="hold" grpId="0" nodeType="withEffect">
                                  <p:stCondLst>
                                    <p:cond delay="0"/>
                                  </p:stCondLst>
                                  <p:childTnLst>
                                    <p:set>
                                      <p:cBhvr>
                                        <p:cTn id="129" dur="1" fill="hold">
                                          <p:stCondLst>
                                            <p:cond delay="0"/>
                                          </p:stCondLst>
                                        </p:cTn>
                                        <p:tgtEl>
                                          <p:spTgt spid="8"/>
                                        </p:tgtEl>
                                        <p:attrNameLst>
                                          <p:attrName>style.visibility</p:attrName>
                                        </p:attrNameLst>
                                      </p:cBhvr>
                                      <p:to>
                                        <p:strVal val="visible"/>
                                      </p:to>
                                    </p:set>
                                    <p:animEffect transition="in" filter="wipe(down)">
                                      <p:cBhvr>
                                        <p:cTn id="130" dur="580">
                                          <p:stCondLst>
                                            <p:cond delay="0"/>
                                          </p:stCondLst>
                                        </p:cTn>
                                        <p:tgtEl>
                                          <p:spTgt spid="8"/>
                                        </p:tgtEl>
                                      </p:cBhvr>
                                    </p:animEffect>
                                    <p:anim calcmode="lin" valueType="num">
                                      <p:cBhvr>
                                        <p:cTn id="131"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2"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33"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34"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35"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6" dur="26">
                                          <p:stCondLst>
                                            <p:cond delay="650"/>
                                          </p:stCondLst>
                                        </p:cTn>
                                        <p:tgtEl>
                                          <p:spTgt spid="8"/>
                                        </p:tgtEl>
                                      </p:cBhvr>
                                      <p:to x="100000" y="60000"/>
                                    </p:animScale>
                                    <p:animScale>
                                      <p:cBhvr>
                                        <p:cTn id="137" dur="166" decel="50000">
                                          <p:stCondLst>
                                            <p:cond delay="676"/>
                                          </p:stCondLst>
                                        </p:cTn>
                                        <p:tgtEl>
                                          <p:spTgt spid="8"/>
                                        </p:tgtEl>
                                      </p:cBhvr>
                                      <p:to x="100000" y="100000"/>
                                    </p:animScale>
                                    <p:animScale>
                                      <p:cBhvr>
                                        <p:cTn id="138" dur="26">
                                          <p:stCondLst>
                                            <p:cond delay="1312"/>
                                          </p:stCondLst>
                                        </p:cTn>
                                        <p:tgtEl>
                                          <p:spTgt spid="8"/>
                                        </p:tgtEl>
                                      </p:cBhvr>
                                      <p:to x="100000" y="80000"/>
                                    </p:animScale>
                                    <p:animScale>
                                      <p:cBhvr>
                                        <p:cTn id="139" dur="166" decel="50000">
                                          <p:stCondLst>
                                            <p:cond delay="1338"/>
                                          </p:stCondLst>
                                        </p:cTn>
                                        <p:tgtEl>
                                          <p:spTgt spid="8"/>
                                        </p:tgtEl>
                                      </p:cBhvr>
                                      <p:to x="100000" y="100000"/>
                                    </p:animScale>
                                    <p:animScale>
                                      <p:cBhvr>
                                        <p:cTn id="140" dur="26">
                                          <p:stCondLst>
                                            <p:cond delay="1642"/>
                                          </p:stCondLst>
                                        </p:cTn>
                                        <p:tgtEl>
                                          <p:spTgt spid="8"/>
                                        </p:tgtEl>
                                      </p:cBhvr>
                                      <p:to x="100000" y="90000"/>
                                    </p:animScale>
                                    <p:animScale>
                                      <p:cBhvr>
                                        <p:cTn id="141" dur="166" decel="50000">
                                          <p:stCondLst>
                                            <p:cond delay="1668"/>
                                          </p:stCondLst>
                                        </p:cTn>
                                        <p:tgtEl>
                                          <p:spTgt spid="8"/>
                                        </p:tgtEl>
                                      </p:cBhvr>
                                      <p:to x="100000" y="100000"/>
                                    </p:animScale>
                                    <p:animScale>
                                      <p:cBhvr>
                                        <p:cTn id="142" dur="26">
                                          <p:stCondLst>
                                            <p:cond delay="1808"/>
                                          </p:stCondLst>
                                        </p:cTn>
                                        <p:tgtEl>
                                          <p:spTgt spid="8"/>
                                        </p:tgtEl>
                                      </p:cBhvr>
                                      <p:to x="100000" y="95000"/>
                                    </p:animScale>
                                    <p:animScale>
                                      <p:cBhvr>
                                        <p:cTn id="143"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4686" y="3097530"/>
            <a:ext cx="5123997" cy="3564254"/>
          </a:xfrm>
          <a:prstGeom prst="rect">
            <a:avLst/>
          </a:prstGeom>
        </p:spPr>
      </p:pic>
      <p:grpSp>
        <p:nvGrpSpPr>
          <p:cNvPr id="16" name="组合 15"/>
          <p:cNvGrpSpPr/>
          <p:nvPr/>
        </p:nvGrpSpPr>
        <p:grpSpPr>
          <a:xfrm>
            <a:off x="3353435" y="2176145"/>
            <a:ext cx="5977255" cy="1546954"/>
            <a:chOff x="6096000" y="1508359"/>
            <a:chExt cx="4130039" cy="907938"/>
          </a:xfrm>
        </p:grpSpPr>
        <p:grpSp>
          <p:nvGrpSpPr>
            <p:cNvPr id="14" name="组合 13"/>
            <p:cNvGrpSpPr/>
            <p:nvPr/>
          </p:nvGrpSpPr>
          <p:grpSpPr>
            <a:xfrm>
              <a:off x="6096000" y="1508359"/>
              <a:ext cx="4130039" cy="907938"/>
              <a:chOff x="6096000" y="1508359"/>
              <a:chExt cx="4130039" cy="907938"/>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5" name="文本框 14"/>
            <p:cNvSpPr txBox="1"/>
            <p:nvPr/>
          </p:nvSpPr>
          <p:spPr>
            <a:xfrm>
              <a:off x="6677890" y="1700717"/>
              <a:ext cx="3058565" cy="450960"/>
            </a:xfrm>
            <a:prstGeom prst="rect">
              <a:avLst/>
            </a:prstGeom>
            <a:noFill/>
          </p:spPr>
          <p:txBody>
            <a:bodyPr wrap="square" rtlCol="0">
              <a:spAutoFit/>
            </a:bodyPr>
            <a:lstStyle/>
            <a:p>
              <a:pPr algn="dist"/>
              <a:r>
                <a:rPr lang="zh-CN" altLang="en-US" sz="44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五一劳动节简介</a:t>
              </a:r>
            </a:p>
          </p:txBody>
        </p:sp>
      </p:grpSp>
      <p:sp>
        <p:nvSpPr>
          <p:cNvPr id="5" name="文本框 4"/>
          <p:cNvSpPr txBox="1"/>
          <p:nvPr/>
        </p:nvSpPr>
        <p:spPr>
          <a:xfrm>
            <a:off x="5870575" y="1346200"/>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01</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26"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rPr>
              <a:t>五一劳动节简介</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 Box 5"/>
          <p:cNvSpPr txBox="1">
            <a:spLocks noChangeArrowheads="1"/>
          </p:cNvSpPr>
          <p:nvPr/>
        </p:nvSpPr>
        <p:spPr bwMode="auto">
          <a:xfrm>
            <a:off x="1897267" y="1883611"/>
            <a:ext cx="320040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800" b="1" dirty="0">
                <a:solidFill>
                  <a:schemeClr val="tx1">
                    <a:lumMod val="75000"/>
                    <a:lumOff val="25000"/>
                  </a:schemeClr>
                </a:solidFill>
                <a:latin typeface="微软雅黑" panose="020B0503020204020204" charset="-122"/>
                <a:ea typeface="微软雅黑" panose="020B0503020204020204" charset="-122"/>
              </a:rPr>
              <a:t>劳动节的意义</a:t>
            </a:r>
          </a:p>
        </p:txBody>
      </p:sp>
      <p:pic>
        <p:nvPicPr>
          <p:cNvPr id="17" name="图片 1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42585" y="2022153"/>
            <a:ext cx="6719208" cy="3796352"/>
          </a:xfrm>
          <a:prstGeom prst="rect">
            <a:avLst/>
          </a:prstGeom>
        </p:spPr>
      </p:pic>
      <p:sp>
        <p:nvSpPr>
          <p:cNvPr id="34" name="椭圆 33"/>
          <p:cNvSpPr>
            <a:spLocks noChangeAspect="1"/>
          </p:cNvSpPr>
          <p:nvPr/>
        </p:nvSpPr>
        <p:spPr bwMode="auto">
          <a:xfrm>
            <a:off x="1005064" y="2749261"/>
            <a:ext cx="417437" cy="417437"/>
          </a:xfrm>
          <a:prstGeom prst="ellipse">
            <a:avLst/>
          </a:prstGeom>
          <a:solidFill>
            <a:srgbClr val="BA0012"/>
          </a:solidFill>
          <a:ln w="9525" cap="flat" cmpd="sng" algn="ctr">
            <a:noFill/>
            <a:prstDash val="solid"/>
            <a:round/>
            <a:headEnd type="none" w="med" len="med"/>
            <a:tailEnd type="none" w="med" len="med"/>
          </a:ln>
          <a:effectLst/>
        </p:spPr>
        <p:txBody>
          <a:bodyPr vert="horz" wrap="square" lIns="91398" tIns="45699" rIns="91398" bIns="45699" numCol="1" rtlCol="0" anchor="t" anchorCtr="0" compatLnSpc="1"/>
          <a:lstStyle/>
          <a:p>
            <a:pPr defTabSz="913765"/>
            <a:r>
              <a:rPr lang="en-US" altLang="zh-CN" sz="1600" b="1" dirty="0">
                <a:solidFill>
                  <a:schemeClr val="bg1"/>
                </a:solidFill>
                <a:latin typeface="Arial" panose="020B0604020202020204" pitchFamily="34" charset="0"/>
                <a:cs typeface="Arial" panose="020B0604020202020204" pitchFamily="34" charset="0"/>
              </a:rPr>
              <a:t>1</a:t>
            </a:r>
            <a:endParaRPr lang="zh-CN" altLang="en-US" sz="1600" b="1" dirty="0">
              <a:solidFill>
                <a:schemeClr val="bg1"/>
              </a:solidFill>
              <a:latin typeface="Arial" panose="020B0604020202020204" pitchFamily="34" charset="0"/>
              <a:cs typeface="Arial" panose="020B0604020202020204" pitchFamily="34" charset="0"/>
            </a:endParaRPr>
          </a:p>
        </p:txBody>
      </p:sp>
      <p:sp>
        <p:nvSpPr>
          <p:cNvPr id="35" name="椭圆 34"/>
          <p:cNvSpPr>
            <a:spLocks noChangeAspect="1"/>
          </p:cNvSpPr>
          <p:nvPr/>
        </p:nvSpPr>
        <p:spPr bwMode="auto">
          <a:xfrm>
            <a:off x="1005064" y="3733757"/>
            <a:ext cx="417437" cy="417437"/>
          </a:xfrm>
          <a:prstGeom prst="ellipse">
            <a:avLst/>
          </a:prstGeom>
          <a:solidFill>
            <a:srgbClr val="BA0012"/>
          </a:solidFill>
          <a:ln w="9525" cap="flat" cmpd="sng" algn="ctr">
            <a:noFill/>
            <a:prstDash val="solid"/>
            <a:round/>
            <a:headEnd type="none" w="med" len="med"/>
            <a:tailEnd type="none" w="med" len="med"/>
          </a:ln>
          <a:effectLst/>
        </p:spPr>
        <p:txBody>
          <a:bodyPr vert="horz" wrap="square" lIns="91398" tIns="45699" rIns="91398" bIns="45699" numCol="1" rtlCol="0" anchor="t" anchorCtr="0" compatLnSpc="1"/>
          <a:lstStyle/>
          <a:p>
            <a:pPr defTabSz="913765"/>
            <a:r>
              <a:rPr lang="en-US" altLang="zh-CN" sz="1600" b="1" dirty="0">
                <a:solidFill>
                  <a:schemeClr val="bg1"/>
                </a:solidFill>
                <a:latin typeface="Arial" panose="020B0604020202020204" pitchFamily="34" charset="0"/>
                <a:cs typeface="Arial" panose="020B0604020202020204" pitchFamily="34" charset="0"/>
              </a:rPr>
              <a:t>2</a:t>
            </a:r>
            <a:endParaRPr lang="zh-CN" altLang="en-US" sz="1600" b="1" dirty="0">
              <a:solidFill>
                <a:schemeClr val="bg1"/>
              </a:solidFill>
              <a:latin typeface="Arial" panose="020B0604020202020204" pitchFamily="34" charset="0"/>
              <a:cs typeface="Arial" panose="020B0604020202020204" pitchFamily="34" charset="0"/>
            </a:endParaRPr>
          </a:p>
        </p:txBody>
      </p:sp>
      <p:sp>
        <p:nvSpPr>
          <p:cNvPr id="36" name="椭圆 35"/>
          <p:cNvSpPr>
            <a:spLocks noChangeAspect="1"/>
          </p:cNvSpPr>
          <p:nvPr/>
        </p:nvSpPr>
        <p:spPr bwMode="auto">
          <a:xfrm>
            <a:off x="1005064" y="4758480"/>
            <a:ext cx="417437" cy="417437"/>
          </a:xfrm>
          <a:prstGeom prst="ellipse">
            <a:avLst/>
          </a:prstGeom>
          <a:solidFill>
            <a:srgbClr val="BA0012"/>
          </a:solidFill>
          <a:ln w="9525" cap="flat" cmpd="sng" algn="ctr">
            <a:noFill/>
            <a:prstDash val="solid"/>
            <a:round/>
            <a:headEnd type="none" w="med" len="med"/>
            <a:tailEnd type="none" w="med" len="med"/>
          </a:ln>
          <a:effectLst/>
        </p:spPr>
        <p:txBody>
          <a:bodyPr vert="horz" wrap="square" lIns="91398" tIns="45699" rIns="91398" bIns="45699" numCol="1" rtlCol="0" anchor="t" anchorCtr="0" compatLnSpc="1"/>
          <a:lstStyle/>
          <a:p>
            <a:pPr defTabSz="913765"/>
            <a:r>
              <a:rPr lang="en-US" altLang="zh-CN" sz="1600" b="1" dirty="0">
                <a:solidFill>
                  <a:schemeClr val="bg1"/>
                </a:solidFill>
                <a:latin typeface="Arial" panose="020B0604020202020204" pitchFamily="34" charset="0"/>
                <a:cs typeface="Arial" panose="020B0604020202020204" pitchFamily="34" charset="0"/>
              </a:rPr>
              <a:t>3</a:t>
            </a:r>
            <a:endParaRPr lang="zh-CN" altLang="en-US" sz="1600" b="1" dirty="0">
              <a:solidFill>
                <a:schemeClr val="bg1"/>
              </a:solidFill>
              <a:latin typeface="Arial" panose="020B0604020202020204" pitchFamily="34" charset="0"/>
              <a:cs typeface="Arial" panose="020B0604020202020204" pitchFamily="34" charset="0"/>
            </a:endParaRPr>
          </a:p>
        </p:txBody>
      </p:sp>
      <p:sp>
        <p:nvSpPr>
          <p:cNvPr id="37" name="TextBox 54"/>
          <p:cNvSpPr txBox="1"/>
          <p:nvPr/>
        </p:nvSpPr>
        <p:spPr>
          <a:xfrm>
            <a:off x="1677266" y="2705033"/>
            <a:ext cx="3889413" cy="521970"/>
          </a:xfrm>
          <a:prstGeom prst="rect">
            <a:avLst/>
          </a:prstGeom>
          <a:noFill/>
        </p:spPr>
        <p:txBody>
          <a:bodyPr wrap="square" rtlCol="0">
            <a:spAutoFit/>
          </a:bodyPr>
          <a:lstStyle/>
          <a:p>
            <a:r>
              <a:rPr lang="zh-CN" altLang="en-US" sz="14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38" name="TextBox 54"/>
          <p:cNvSpPr txBox="1"/>
          <p:nvPr/>
        </p:nvSpPr>
        <p:spPr>
          <a:xfrm>
            <a:off x="1677266" y="3689529"/>
            <a:ext cx="3889413" cy="521970"/>
          </a:xfrm>
          <a:prstGeom prst="rect">
            <a:avLst/>
          </a:prstGeom>
          <a:noFill/>
        </p:spPr>
        <p:txBody>
          <a:bodyPr wrap="square" rtlCol="0">
            <a:spAutoFit/>
          </a:bodyPr>
          <a:lstStyle/>
          <a:p>
            <a:r>
              <a:rPr lang="zh-CN" altLang="en-US" sz="14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39" name="TextBox 54"/>
          <p:cNvSpPr txBox="1"/>
          <p:nvPr/>
        </p:nvSpPr>
        <p:spPr>
          <a:xfrm>
            <a:off x="1677266" y="4736777"/>
            <a:ext cx="3889413" cy="521970"/>
          </a:xfrm>
          <a:prstGeom prst="rect">
            <a:avLst/>
          </a:prstGeom>
          <a:noFill/>
        </p:spPr>
        <p:txBody>
          <a:bodyPr wrap="square" rtlCol="0">
            <a:spAutoFit/>
          </a:bodyPr>
          <a:lstStyle/>
          <a:p>
            <a:r>
              <a:rPr lang="zh-CN" altLang="en-US" sz="1400" dirty="0">
                <a:solidFill>
                  <a:schemeClr val="tx1">
                    <a:lumMod val="95000"/>
                    <a:lumOff val="5000"/>
                  </a:schemeClr>
                </a:solidFill>
                <a:ea typeface="微软雅黑" panose="020B0503020204020204" charset="-122"/>
                <a:cs typeface="方正兰亭细黑_GBK_M" pitchFamily="2" charset="2"/>
                <a:sym typeface="Arial" panose="020B0604020202020204" pitchFamily="34" charset="0"/>
              </a:rPr>
              <a:t>您的内容打在这里，或者通过复制您的文本后，在此框中选择粘贴，并选择只保留文字。</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1000"/>
                                        <p:tgtEl>
                                          <p:spTgt spid="37"/>
                                        </p:tgtEl>
                                      </p:cBhvr>
                                    </p:animEffect>
                                    <p:anim calcmode="lin" valueType="num">
                                      <p:cBhvr>
                                        <p:cTn id="28" dur="1000" fill="hold"/>
                                        <p:tgtEl>
                                          <p:spTgt spid="37"/>
                                        </p:tgtEl>
                                        <p:attrNameLst>
                                          <p:attrName>ppt_x</p:attrName>
                                        </p:attrNameLst>
                                      </p:cBhvr>
                                      <p:tavLst>
                                        <p:tav tm="0">
                                          <p:val>
                                            <p:strVal val="#ppt_x"/>
                                          </p:val>
                                        </p:tav>
                                        <p:tav tm="100000">
                                          <p:val>
                                            <p:strVal val="#ppt_x"/>
                                          </p:val>
                                        </p:tav>
                                      </p:tavLst>
                                    </p:anim>
                                    <p:anim calcmode="lin" valueType="num">
                                      <p:cBhvr>
                                        <p:cTn id="29" dur="1000" fill="hold"/>
                                        <p:tgtEl>
                                          <p:spTgt spid="3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000"/>
                                        <p:tgtEl>
                                          <p:spTgt spid="38"/>
                                        </p:tgtEl>
                                      </p:cBhvr>
                                    </p:animEffect>
                                    <p:anim calcmode="lin" valueType="num">
                                      <p:cBhvr>
                                        <p:cTn id="33" dur="1000" fill="hold"/>
                                        <p:tgtEl>
                                          <p:spTgt spid="38"/>
                                        </p:tgtEl>
                                        <p:attrNameLst>
                                          <p:attrName>ppt_x</p:attrName>
                                        </p:attrNameLst>
                                      </p:cBhvr>
                                      <p:tavLst>
                                        <p:tav tm="0">
                                          <p:val>
                                            <p:strVal val="#ppt_x"/>
                                          </p:val>
                                        </p:tav>
                                        <p:tav tm="100000">
                                          <p:val>
                                            <p:strVal val="#ppt_x"/>
                                          </p:val>
                                        </p:tav>
                                      </p:tavLst>
                                    </p:anim>
                                    <p:anim calcmode="lin" valueType="num">
                                      <p:cBhvr>
                                        <p:cTn id="34" dur="1000" fill="hold"/>
                                        <p:tgtEl>
                                          <p:spTgt spid="3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2" presetClass="entr" presetSubtype="2"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1+#ppt_w/2"/>
                                          </p:val>
                                        </p:tav>
                                        <p:tav tm="100000">
                                          <p:val>
                                            <p:strVal val="#ppt_x"/>
                                          </p:val>
                                        </p:tav>
                                      </p:tavLst>
                                    </p:anim>
                                    <p:anim calcmode="lin" valueType="num">
                                      <p:cBhvr additive="base">
                                        <p:cTn id="44"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4" grpId="0" animBg="1"/>
      <p:bldP spid="35" grpId="0" animBg="1"/>
      <p:bldP spid="36" grpId="0" animBg="1"/>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rPr>
              <a:t>五一劳动节简介</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占位符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12505" y="1609090"/>
            <a:ext cx="2232025" cy="2230755"/>
          </a:xfrm>
          <a:prstGeom prst="ellipse">
            <a:avLst/>
          </a:prstGeom>
        </p:spPr>
      </p:pic>
      <p:pic>
        <p:nvPicPr>
          <p:cNvPr id="2" name="图片占位符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75225" y="1609090"/>
            <a:ext cx="2179955" cy="2186940"/>
          </a:xfrm>
          <a:prstGeom prst="ellipse">
            <a:avLst/>
          </a:prstGeom>
        </p:spPr>
      </p:pic>
      <p:pic>
        <p:nvPicPr>
          <p:cNvPr id="5" name="图片占位符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9215" y="1609090"/>
            <a:ext cx="2232025" cy="2230755"/>
          </a:xfrm>
          <a:prstGeom prst="ellipse">
            <a:avLst/>
          </a:prstGeom>
        </p:spPr>
      </p:pic>
      <p:grpSp>
        <p:nvGrpSpPr>
          <p:cNvPr id="12" name="Group 2054"/>
          <p:cNvGrpSpPr/>
          <p:nvPr/>
        </p:nvGrpSpPr>
        <p:grpSpPr>
          <a:xfrm>
            <a:off x="5535295" y="2167255"/>
            <a:ext cx="1114425" cy="1114425"/>
            <a:chOff x="5646487" y="2492885"/>
            <a:chExt cx="898072" cy="898072"/>
          </a:xfrm>
        </p:grpSpPr>
        <p:sp>
          <p:nvSpPr>
            <p:cNvPr id="13" name="Oval 29"/>
            <p:cNvSpPr/>
            <p:nvPr/>
          </p:nvSpPr>
          <p:spPr>
            <a:xfrm>
              <a:off x="5646487" y="2492885"/>
              <a:ext cx="898072" cy="898072"/>
            </a:xfrm>
            <a:prstGeom prst="ellipse">
              <a:avLst/>
            </a:prstGeom>
            <a:solidFill>
              <a:srgbClr val="C00000">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14" name="Group 48"/>
            <p:cNvGrpSpPr/>
            <p:nvPr/>
          </p:nvGrpSpPr>
          <p:grpSpPr>
            <a:xfrm>
              <a:off x="5948185" y="2727145"/>
              <a:ext cx="294676" cy="429552"/>
              <a:chOff x="3582988" y="3510757"/>
              <a:chExt cx="319088" cy="465138"/>
            </a:xfrm>
            <a:solidFill>
              <a:sysClr val="window" lastClr="FFFFFF"/>
            </a:solidFill>
          </p:grpSpPr>
          <p:sp>
            <p:nvSpPr>
              <p:cNvPr id="6"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16"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17" name="Group 2"/>
          <p:cNvGrpSpPr/>
          <p:nvPr/>
        </p:nvGrpSpPr>
        <p:grpSpPr>
          <a:xfrm>
            <a:off x="9171305" y="2167255"/>
            <a:ext cx="1114425" cy="1114425"/>
            <a:chOff x="8577816" y="2492885"/>
            <a:chExt cx="898072" cy="898072"/>
          </a:xfrm>
        </p:grpSpPr>
        <p:sp>
          <p:nvSpPr>
            <p:cNvPr id="18" name="Oval 31"/>
            <p:cNvSpPr/>
            <p:nvPr/>
          </p:nvSpPr>
          <p:spPr>
            <a:xfrm>
              <a:off x="8577816" y="2492885"/>
              <a:ext cx="898072" cy="898072"/>
            </a:xfrm>
            <a:prstGeom prst="ellipse">
              <a:avLst/>
            </a:prstGeom>
            <a:solidFill>
              <a:srgbClr val="C00000">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19" name="Group 51"/>
            <p:cNvGrpSpPr/>
            <p:nvPr/>
          </p:nvGrpSpPr>
          <p:grpSpPr>
            <a:xfrm>
              <a:off x="8865954" y="2727145"/>
              <a:ext cx="321796" cy="429552"/>
              <a:chOff x="2639219" y="3510757"/>
              <a:chExt cx="348456" cy="465138"/>
            </a:xfrm>
            <a:solidFill>
              <a:sysClr val="window" lastClr="FFFFFF"/>
            </a:solidFill>
          </p:grpSpPr>
          <p:sp>
            <p:nvSpPr>
              <p:cNvPr id="20"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1"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22" name="Group 1"/>
          <p:cNvGrpSpPr/>
          <p:nvPr/>
        </p:nvGrpSpPr>
        <p:grpSpPr>
          <a:xfrm>
            <a:off x="1898650" y="2167255"/>
            <a:ext cx="1114425" cy="1114425"/>
            <a:chOff x="2715327" y="2492885"/>
            <a:chExt cx="898072" cy="898072"/>
          </a:xfrm>
        </p:grpSpPr>
        <p:sp>
          <p:nvSpPr>
            <p:cNvPr id="23" name="Oval 6"/>
            <p:cNvSpPr/>
            <p:nvPr/>
          </p:nvSpPr>
          <p:spPr>
            <a:xfrm>
              <a:off x="2715327" y="2492885"/>
              <a:ext cx="898072" cy="898072"/>
            </a:xfrm>
            <a:prstGeom prst="ellipse">
              <a:avLst/>
            </a:prstGeom>
            <a:solidFill>
              <a:srgbClr val="C00000">
                <a:alpha val="7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id-ID">
                <a:solidFill>
                  <a:schemeClr val="tx1">
                    <a:lumMod val="65000"/>
                    <a:lumOff val="35000"/>
                  </a:schemeClr>
                </a:solidFill>
                <a:cs typeface="+mn-ea"/>
                <a:sym typeface="+mn-lt"/>
              </a:endParaRPr>
            </a:p>
          </p:txBody>
        </p:sp>
        <p:sp>
          <p:nvSpPr>
            <p:cNvPr id="24" name="AutoShape 117"/>
            <p:cNvSpPr/>
            <p:nvPr/>
          </p:nvSpPr>
          <p:spPr bwMode="auto">
            <a:xfrm>
              <a:off x="2949954" y="2781023"/>
              <a:ext cx="428818" cy="32179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ysClr val="window" lastClr="FFFFFF"/>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nvGrpSpPr>
          <p:cNvPr id="36" name="组合 35"/>
          <p:cNvGrpSpPr/>
          <p:nvPr/>
        </p:nvGrpSpPr>
        <p:grpSpPr>
          <a:xfrm>
            <a:off x="8703310" y="4138295"/>
            <a:ext cx="1981200" cy="711835"/>
            <a:chOff x="2408" y="3190"/>
            <a:chExt cx="3120" cy="1121"/>
          </a:xfrm>
        </p:grpSpPr>
        <p:sp>
          <p:nvSpPr>
            <p:cNvPr id="3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3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39" name="组合 38"/>
          <p:cNvGrpSpPr/>
          <p:nvPr/>
        </p:nvGrpSpPr>
        <p:grpSpPr>
          <a:xfrm>
            <a:off x="5055870" y="4176395"/>
            <a:ext cx="1981200" cy="711835"/>
            <a:chOff x="2408" y="3190"/>
            <a:chExt cx="3120" cy="1121"/>
          </a:xfrm>
        </p:grpSpPr>
        <p:sp>
          <p:nvSpPr>
            <p:cNvPr id="4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grpSp>
        <p:nvGrpSpPr>
          <p:cNvPr id="42" name="组合 41"/>
          <p:cNvGrpSpPr/>
          <p:nvPr/>
        </p:nvGrpSpPr>
        <p:grpSpPr>
          <a:xfrm>
            <a:off x="1398905" y="4138295"/>
            <a:ext cx="1981200" cy="711835"/>
            <a:chOff x="2408" y="3190"/>
            <a:chExt cx="3120" cy="1121"/>
          </a:xfrm>
        </p:grpSpPr>
        <p:sp>
          <p:nvSpPr>
            <p:cNvPr id="4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75000"/>
                      <a:lumOff val="25000"/>
                    </a:schemeClr>
                  </a:solidFill>
                  <a:latin typeface="微软雅黑" panose="020B0503020204020204" charset="-122"/>
                  <a:ea typeface="微软雅黑" panose="020B0503020204020204" charset="-122"/>
                  <a:cs typeface="+mn-ea"/>
                  <a:sym typeface="+mn-lt"/>
                </a:rPr>
                <a:t>标题文本预设</a:t>
              </a:r>
            </a:p>
          </p:txBody>
        </p:sp>
        <p:sp>
          <p:nvSpPr>
            <p:cNvPr id="4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br>
              <a:r>
                <a:rPr lang="zh-CN" altLang="en-US" sz="1200">
                  <a:solidFill>
                    <a:schemeClr val="tx1">
                      <a:lumMod val="75000"/>
                      <a:lumOff val="25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heckerboard(across)">
                                      <p:cBhvr>
                                        <p:cTn id="16" dur="500"/>
                                        <p:tgtEl>
                                          <p:spTgt spid="12"/>
                                        </p:tgtEl>
                                      </p:cBhvr>
                                    </p:animEffect>
                                  </p:childTnLst>
                                </p:cTn>
                              </p:par>
                              <p:par>
                                <p:cTn id="17" presetID="5" presetClass="entr" presetSubtype="1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heckerboard(across)">
                                      <p:cBhvr>
                                        <p:cTn id="19" dur="500"/>
                                        <p:tgtEl>
                                          <p:spTgt spid="17"/>
                                        </p:tgtEl>
                                      </p:cBhvr>
                                    </p:animEffect>
                                  </p:childTnLst>
                                </p:cTn>
                              </p:par>
                              <p:par>
                                <p:cTn id="20" presetID="5" presetClass="entr" presetSubtype="1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checkerboard(across)">
                                      <p:cBhvr>
                                        <p:cTn id="22" dur="500"/>
                                        <p:tgtEl>
                                          <p:spTgt spid="22"/>
                                        </p:tgtEl>
                                      </p:cBhvr>
                                    </p:animEffect>
                                  </p:childTnLst>
                                </p:cTn>
                              </p:par>
                            </p:childTnLst>
                          </p:cTn>
                        </p:par>
                        <p:par>
                          <p:cTn id="23" fill="hold">
                            <p:stCondLst>
                              <p:cond delay="500"/>
                            </p:stCondLst>
                            <p:childTnLst>
                              <p:par>
                                <p:cTn id="24" presetID="5" presetClass="entr" presetSubtype="1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checkerboard(across)">
                                      <p:cBhvr>
                                        <p:cTn id="26" dur="500"/>
                                        <p:tgtEl>
                                          <p:spTgt spid="36"/>
                                        </p:tgtEl>
                                      </p:cBhvr>
                                    </p:animEffect>
                                  </p:childTnLst>
                                </p:cTn>
                              </p:par>
                            </p:childTnLst>
                          </p:cTn>
                        </p:par>
                        <p:par>
                          <p:cTn id="27" fill="hold">
                            <p:stCondLst>
                              <p:cond delay="1000"/>
                            </p:stCondLst>
                            <p:childTnLst>
                              <p:par>
                                <p:cTn id="28" presetID="5" presetClass="entr" presetSubtype="1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checkerboard(across)">
                                      <p:cBhvr>
                                        <p:cTn id="30" dur="500"/>
                                        <p:tgtEl>
                                          <p:spTgt spid="39"/>
                                        </p:tgtEl>
                                      </p:cBhvr>
                                    </p:animEffect>
                                  </p:childTnLst>
                                </p:cTn>
                              </p:par>
                            </p:childTnLst>
                          </p:cTn>
                        </p:par>
                        <p:par>
                          <p:cTn id="31" fill="hold">
                            <p:stCondLst>
                              <p:cond delay="1500"/>
                            </p:stCondLst>
                            <p:childTnLst>
                              <p:par>
                                <p:cTn id="32" presetID="5" presetClass="entr" presetSubtype="10" fill="hold"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checkerboard(across)">
                                      <p:cBhvr>
                                        <p:cTn id="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rPr>
              <a:t>五一劳动节简介</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47"/>
          <p:cNvSpPr>
            <a:spLocks noChangeArrowheads="1"/>
          </p:cNvSpPr>
          <p:nvPr/>
        </p:nvSpPr>
        <p:spPr bwMode="auto">
          <a:xfrm>
            <a:off x="5477906" y="3509446"/>
            <a:ext cx="5311897" cy="1468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charset="0"/>
              </a:defRPr>
            </a:lvl9pPr>
          </a:lstStyle>
          <a:p>
            <a:pPr eaLnBrk="1" hangingPunct="1">
              <a:lnSpc>
                <a:spcPct val="130000"/>
              </a:lnSpc>
              <a:spcBef>
                <a:spcPct val="0"/>
              </a:spcBef>
              <a:spcAft>
                <a:spcPts val="395"/>
              </a:spcAft>
              <a:buNone/>
            </a:pPr>
            <a:r>
              <a:rPr lang="zh-CN" altLang="en-US" sz="1400" dirty="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右键点击图片选择设置图片格式可直接替换图片。您可以点击文字框输入您的描述说明，或者通过复制粘贴，在此录入您的描述说明</a:t>
            </a:r>
            <a:r>
              <a:rPr lang="zh-CN" altLang="en-US" sz="1400" dirty="0" smtClean="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。在此</a:t>
            </a:r>
            <a:r>
              <a:rPr lang="zh-CN" altLang="en-US" sz="1400" dirty="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录入上述图表的综合描述说明，在此录入上述图表的综合描述说明，在此录入上述图表的综合描述说明</a:t>
            </a:r>
            <a:r>
              <a:rPr lang="zh-CN" altLang="en-US" sz="1400" dirty="0" smtClean="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右键点击图片选择设置图片格式可直接替换图片</a:t>
            </a:r>
            <a:r>
              <a:rPr lang="zh-CN" altLang="en-US" sz="1400" dirty="0" smtClean="0">
                <a:solidFill>
                  <a:schemeClr val="tx1">
                    <a:lumMod val="95000"/>
                    <a:lumOff val="5000"/>
                  </a:schemeClr>
                </a:solidFill>
                <a:latin typeface="微软雅黑" panose="020B0503020204020204" charset="-122"/>
                <a:ea typeface="微软雅黑" panose="020B0503020204020204" charset="-122"/>
                <a:sym typeface="Arial" panose="020B0604020202020204" pitchFamily="34" charset="0"/>
              </a:rPr>
              <a:t>。</a:t>
            </a:r>
          </a:p>
        </p:txBody>
      </p:sp>
      <p:sp>
        <p:nvSpPr>
          <p:cNvPr id="16" name="矩形 15"/>
          <p:cNvSpPr/>
          <p:nvPr/>
        </p:nvSpPr>
        <p:spPr>
          <a:xfrm>
            <a:off x="5442399" y="2853065"/>
            <a:ext cx="4018040" cy="521970"/>
          </a:xfrm>
          <a:prstGeom prst="rect">
            <a:avLst/>
          </a:prstGeom>
        </p:spPr>
        <p:txBody>
          <a:bodyPr wrap="square">
            <a:spAutoFit/>
          </a:bodyPr>
          <a:lstStyle/>
          <a:p>
            <a:r>
              <a:rPr lang="zh-CN" altLang="en-US" sz="2800" dirty="0">
                <a:solidFill>
                  <a:srgbClr val="C00000"/>
                </a:solidFill>
                <a:latin typeface="微软雅黑" panose="020B0503020204020204" charset="-122"/>
                <a:ea typeface="微软雅黑" panose="020B0503020204020204" charset="-122"/>
              </a:rPr>
              <a:t>在此输入您的标题内容</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27157" y="604595"/>
            <a:ext cx="4403687" cy="5487046"/>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heckerboard(across)">
                                      <p:cBhvr>
                                        <p:cTn id="13" dur="500"/>
                                        <p:tgtEl>
                                          <p:spTgt spid="2"/>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heckerboard(across)">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671333" y="179787"/>
            <a:ext cx="4426550" cy="645160"/>
          </a:xfrm>
          <a:prstGeom prst="rect">
            <a:avLst/>
          </a:prstGeom>
          <a:noFill/>
        </p:spPr>
        <p:txBody>
          <a:bodyPr wrap="square" rtlCol="0">
            <a:spAutoFit/>
          </a:bodyPr>
          <a:lstStyle/>
          <a:p>
            <a:pPr algn="dist"/>
            <a:r>
              <a:rPr lang="zh-CN" altLang="en-US" sz="3600" b="1" dirty="0" smtClean="0">
                <a:solidFill>
                  <a:srgbClr val="C00000"/>
                </a:solidFill>
                <a:effectLst/>
                <a:latin typeface="微软雅黑" panose="020B0503020204020204" charset="-122"/>
                <a:ea typeface="微软雅黑" panose="020B0503020204020204" charset="-122"/>
              </a:rPr>
              <a:t>五一劳动节简介</a:t>
            </a:r>
          </a:p>
        </p:txBody>
      </p:sp>
      <p:sp>
        <p:nvSpPr>
          <p:cNvPr id="4" name="矩形 3"/>
          <p:cNvSpPr/>
          <p:nvPr/>
        </p:nvSpPr>
        <p:spPr>
          <a:xfrm>
            <a:off x="-28575" y="212725"/>
            <a:ext cx="533400" cy="6191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93842" y="2777911"/>
            <a:ext cx="4207889" cy="2862121"/>
            <a:chOff x="1567491" y="2821500"/>
            <a:chExt cx="4508188" cy="2740469"/>
          </a:xfrm>
        </p:grpSpPr>
        <p:sp>
          <p:nvSpPr>
            <p:cNvPr id="13" name="圆角矩形 25"/>
            <p:cNvSpPr/>
            <p:nvPr/>
          </p:nvSpPr>
          <p:spPr>
            <a:xfrm>
              <a:off x="1567491" y="2821500"/>
              <a:ext cx="4507508" cy="492758"/>
            </a:xfrm>
            <a:prstGeom prst="roundRect">
              <a:avLst>
                <a:gd name="adj" fmla="val 20638"/>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4" name="圆角矩形 27"/>
            <p:cNvSpPr/>
            <p:nvPr/>
          </p:nvSpPr>
          <p:spPr>
            <a:xfrm>
              <a:off x="1567491" y="3594266"/>
              <a:ext cx="4507508" cy="492758"/>
            </a:xfrm>
            <a:prstGeom prst="roundRect">
              <a:avLst>
                <a:gd name="adj" fmla="val 25274"/>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2" name="圆角矩形 28"/>
            <p:cNvSpPr/>
            <p:nvPr/>
          </p:nvSpPr>
          <p:spPr>
            <a:xfrm>
              <a:off x="1567491" y="4343302"/>
              <a:ext cx="4507508" cy="492758"/>
            </a:xfrm>
            <a:prstGeom prst="roundRect">
              <a:avLst>
                <a:gd name="adj" fmla="val 25274"/>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6" name="圆角矩形 29"/>
            <p:cNvSpPr/>
            <p:nvPr/>
          </p:nvSpPr>
          <p:spPr>
            <a:xfrm>
              <a:off x="1567491" y="5069211"/>
              <a:ext cx="4507508" cy="492758"/>
            </a:xfrm>
            <a:prstGeom prst="roundRect">
              <a:avLst>
                <a:gd name="adj" fmla="val 26820"/>
              </a:avLst>
            </a:prstGeom>
            <a:solidFill>
              <a:srgbClr val="98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44" name="TextBox 30"/>
            <p:cNvSpPr txBox="1"/>
            <p:nvPr/>
          </p:nvSpPr>
          <p:spPr>
            <a:xfrm>
              <a:off x="1946626" y="2926311"/>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5" name="TextBox 31"/>
            <p:cNvSpPr txBox="1"/>
            <p:nvPr/>
          </p:nvSpPr>
          <p:spPr>
            <a:xfrm>
              <a:off x="1946626" y="3660636"/>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6" name="TextBox 32"/>
            <p:cNvSpPr txBox="1"/>
            <p:nvPr/>
          </p:nvSpPr>
          <p:spPr>
            <a:xfrm>
              <a:off x="1947306" y="4448879"/>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47" name="TextBox 33"/>
            <p:cNvSpPr txBox="1"/>
            <p:nvPr/>
          </p:nvSpPr>
          <p:spPr>
            <a:xfrm>
              <a:off x="1946626" y="5173277"/>
              <a:ext cx="4128373" cy="282908"/>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grpSp>
      <p:sp>
        <p:nvSpPr>
          <p:cNvPr id="17" name="文本框 17"/>
          <p:cNvSpPr txBox="1"/>
          <p:nvPr/>
        </p:nvSpPr>
        <p:spPr>
          <a:xfrm>
            <a:off x="781156" y="1962125"/>
            <a:ext cx="2789230" cy="276999"/>
          </a:xfrm>
          <a:prstGeom prst="rect">
            <a:avLst/>
          </a:prstGeom>
          <a:noFill/>
        </p:spPr>
        <p:txBody>
          <a:bodyPr wrap="none" lIns="0" tIns="0" rIns="0" bIns="0">
            <a:noAutofit/>
          </a:bodyPr>
          <a:lstStyle/>
          <a:p>
            <a:r>
              <a:rPr lang="zh-CN" altLang="en-US" sz="3200" b="1">
                <a:solidFill>
                  <a:srgbClr val="C00000"/>
                </a:solidFill>
                <a:latin typeface="微软雅黑" panose="020B0503020204020204" charset="-122"/>
                <a:ea typeface="微软雅黑" panose="020B0503020204020204" charset="-122"/>
                <a:cs typeface="+mn-ea"/>
                <a:sym typeface="+mn-lt"/>
              </a:rPr>
              <a:t>劳动节介绍</a:t>
            </a:r>
          </a:p>
        </p:txBody>
      </p:sp>
      <p:pic>
        <p:nvPicPr>
          <p:cNvPr id="7" name="图片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31155" y="1849120"/>
            <a:ext cx="6503035" cy="481774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4686" y="3097530"/>
            <a:ext cx="5123997" cy="3564255"/>
          </a:xfrm>
          <a:prstGeom prst="rect">
            <a:avLst/>
          </a:prstGeom>
        </p:spPr>
      </p:pic>
      <p:grpSp>
        <p:nvGrpSpPr>
          <p:cNvPr id="16" name="组合 15"/>
          <p:cNvGrpSpPr/>
          <p:nvPr/>
        </p:nvGrpSpPr>
        <p:grpSpPr>
          <a:xfrm>
            <a:off x="3353435" y="2176145"/>
            <a:ext cx="5977255" cy="1546954"/>
            <a:chOff x="6096000" y="1508359"/>
            <a:chExt cx="4130039" cy="907938"/>
          </a:xfrm>
        </p:grpSpPr>
        <p:grpSp>
          <p:nvGrpSpPr>
            <p:cNvPr id="14" name="组合 13"/>
            <p:cNvGrpSpPr/>
            <p:nvPr/>
          </p:nvGrpSpPr>
          <p:grpSpPr>
            <a:xfrm>
              <a:off x="6096000" y="1508359"/>
              <a:ext cx="4130039" cy="907938"/>
              <a:chOff x="6096000" y="1508359"/>
              <a:chExt cx="4130039" cy="907938"/>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096000" y="1508360"/>
                <a:ext cx="2076450" cy="907937"/>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flipH="1">
                <a:off x="8149589" y="1508359"/>
                <a:ext cx="2076450" cy="907937"/>
              </a:xfrm>
              <a:prstGeom prst="rect">
                <a:avLst/>
              </a:prstGeom>
            </p:spPr>
          </p:pic>
        </p:grpSp>
        <p:sp>
          <p:nvSpPr>
            <p:cNvPr id="15" name="文本框 14"/>
            <p:cNvSpPr txBox="1"/>
            <p:nvPr/>
          </p:nvSpPr>
          <p:spPr>
            <a:xfrm>
              <a:off x="6677890" y="1700717"/>
              <a:ext cx="3058565" cy="450960"/>
            </a:xfrm>
            <a:prstGeom prst="rect">
              <a:avLst/>
            </a:prstGeom>
            <a:noFill/>
          </p:spPr>
          <p:txBody>
            <a:bodyPr wrap="square" rtlCol="0">
              <a:spAutoFit/>
            </a:bodyPr>
            <a:lstStyle/>
            <a:p>
              <a:pPr algn="dist"/>
              <a:r>
                <a:rPr lang="zh-CN" altLang="en-US" sz="44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劳动人民最光荣</a:t>
              </a:r>
              <a:endParaRPr lang="zh-CN" altLang="en-US" sz="44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5" name="文本框 4"/>
          <p:cNvSpPr txBox="1"/>
          <p:nvPr/>
        </p:nvSpPr>
        <p:spPr>
          <a:xfrm>
            <a:off x="5870575" y="1346200"/>
            <a:ext cx="1076325" cy="829945"/>
          </a:xfrm>
          <a:prstGeom prst="rect">
            <a:avLst/>
          </a:prstGeom>
          <a:noFill/>
        </p:spPr>
        <p:txBody>
          <a:bodyPr wrap="square" rtlCol="0">
            <a:spAutoFit/>
          </a:bodyPr>
          <a:lstStyle/>
          <a:p>
            <a:r>
              <a:rPr lang="en-US" altLang="zh-CN" sz="4800">
                <a:solidFill>
                  <a:srgbClr val="C00000"/>
                </a:solidFill>
                <a:latin typeface="微软雅黑" panose="020B0503020204020204" charset="-122"/>
                <a:ea typeface="微软雅黑" panose="020B0503020204020204" charset="-122"/>
              </a:rPr>
              <a:t>02</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26"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2015</Words>
  <Application>Microsoft Office PowerPoint</Application>
  <PresentationFormat>自定义</PresentationFormat>
  <Paragraphs>164</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劳动最光荣</dc:title>
  <dc:creator>第一PPT</dc:creator>
  <cp:keywords>www.1ppt.com</cp:keywords>
  <dc:description>www.1ppt.com</dc:description>
  <cp:lastModifiedBy>Windows User</cp:lastModifiedBy>
  <cp:revision>9</cp:revision>
  <dcterms:created xsi:type="dcterms:W3CDTF">2018-04-24T12:20:00Z</dcterms:created>
  <dcterms:modified xsi:type="dcterms:W3CDTF">2019-04-27T02:53:12Z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