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0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0CD271-1342-435D-B30E-9FFAC0D728B3}" type="datetimeFigureOut">
              <a:rPr lang="zh-CN" altLang="en-US"/>
              <a:pPr>
                <a:defRPr/>
              </a:pPr>
              <a:t>2019/4/27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08744D1-26DA-4675-932E-30A35A824A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624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53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67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44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6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19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804248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6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44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7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7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58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5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69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67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2636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642938"/>
            <a:ext cx="9144000" cy="1428750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rgbClr val="FF0000"/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五一劳</a:t>
            </a:r>
            <a:r>
              <a:rPr lang="zh-CN" altLang="en-US" sz="4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动节幻灯片模板</a:t>
            </a:r>
          </a:p>
        </p:txBody>
      </p:sp>
      <p:pic>
        <p:nvPicPr>
          <p:cNvPr id="14339" name="Picture 2" descr="C:\Users\Nir\Desktop\新建文件夹 (4)\未标xaw题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057"/>
          <a:stretch>
            <a:fillRect/>
          </a:stretch>
        </p:blipFill>
        <p:spPr bwMode="auto">
          <a:xfrm>
            <a:off x="2009775" y="1851025"/>
            <a:ext cx="512445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Nir\Desktop\新建文件夹 (4)\未a题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0"/>
            <a:ext cx="514826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204913" y="484188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827088" y="1419225"/>
            <a:ext cx="1760537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五一七天假呀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劳动也快乐呀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五一三天假呀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吃饭也没力呀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五一不放假呀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老板要加薪呀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Nir\Desktop\新建文件夹 (4)\未标题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14375"/>
            <a:ext cx="9058275" cy="60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" descr="C:\Users\Nir\Desktop\新建文件夹 (4)\未标题-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3" y="5929313"/>
            <a:ext cx="90582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2428875" y="1416050"/>
            <a:ext cx="4225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章：五一旅游指南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4248150" y="5429250"/>
            <a:ext cx="64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Calibri" panose="020F0502020204030204" pitchFamily="34" charset="0"/>
              </a:rPr>
              <a:t>备注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857250"/>
            <a:ext cx="9144000" cy="642937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7411" name="Picture 2" descr="C:\Users\Nir\Desktop\新建文件夹 (4)\未sz题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468313" y="268288"/>
            <a:ext cx="877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Calibri" panose="020F0502020204030204" pitchFamily="34" charset="0"/>
              </a:rPr>
              <a:t>带上钱</a:t>
            </a: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2843213" y="700088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Calibri" panose="020F0502020204030204" pitchFamily="34" charset="0"/>
              </a:rPr>
              <a:t>必用品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5257800" y="987425"/>
            <a:ext cx="87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Calibri" panose="020F0502020204030204" pitchFamily="34" charset="0"/>
              </a:rPr>
              <a:t>武器！</a:t>
            </a:r>
          </a:p>
        </p:txBody>
      </p:sp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7242175" y="1276350"/>
            <a:ext cx="1920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Calibri" panose="020F0502020204030204" pitchFamily="34" charset="0"/>
              </a:rPr>
              <a:t>遇到坏人及时</a:t>
            </a:r>
            <a:r>
              <a:rPr lang="en-US" altLang="zh-CN">
                <a:latin typeface="Calibri" panose="020F0502020204030204" pitchFamily="34" charset="0"/>
              </a:rPr>
              <a:t>110</a:t>
            </a:r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Nir\Desktop\新建文件夹 (4)\xx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3267075"/>
            <a:ext cx="428625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Nir\Desktop\新建文件夹 (4)\zxxxx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885825"/>
            <a:ext cx="540067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Nir\Desktop\新建文件夹 (4)\未xzc题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03550"/>
            <a:ext cx="4572000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C:\Users\Nir\Desktop\新建文件夹 (4)\未标xzzs题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1500188"/>
            <a:ext cx="9144000" cy="2143125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喜</a:t>
            </a:r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迎劳动节</a:t>
            </a:r>
            <a:r>
              <a:rPr lang="en-US" altLang="zh-CN" sz="4400" b="1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结束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85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311</Words>
  <Application>Microsoft Office PowerPoint</Application>
  <PresentationFormat>全屏显示(16:9)</PresentationFormat>
  <Paragraphs>34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劳动节</dc:title>
  <dc:creator>第一PPT</dc:creator>
  <cp:keywords>www.1ppt.com</cp:keywords>
  <dc:description>www.1ppt.com</dc:description>
  <cp:lastModifiedBy>Windows User</cp:lastModifiedBy>
  <cp:revision>10</cp:revision>
  <dcterms:created xsi:type="dcterms:W3CDTF">2012-04-11T11:28:23Z</dcterms:created>
  <dcterms:modified xsi:type="dcterms:W3CDTF">2019-04-27T02:34:03Z</dcterms:modified>
</cp:coreProperties>
</file>