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28"/>
  </p:notesMasterIdLst>
  <p:sldIdLst>
    <p:sldId id="257" r:id="rId3"/>
    <p:sldId id="258" r:id="rId4"/>
    <p:sldId id="256" r:id="rId5"/>
    <p:sldId id="259" r:id="rId6"/>
    <p:sldId id="265" r:id="rId7"/>
    <p:sldId id="266" r:id="rId8"/>
    <p:sldId id="267" r:id="rId9"/>
    <p:sldId id="268" r:id="rId10"/>
    <p:sldId id="260" r:id="rId11"/>
    <p:sldId id="269" r:id="rId12"/>
    <p:sldId id="270" r:id="rId13"/>
    <p:sldId id="271" r:id="rId14"/>
    <p:sldId id="272" r:id="rId15"/>
    <p:sldId id="261" r:id="rId16"/>
    <p:sldId id="273" r:id="rId17"/>
    <p:sldId id="274" r:id="rId18"/>
    <p:sldId id="275" r:id="rId19"/>
    <p:sldId id="276" r:id="rId20"/>
    <p:sldId id="262" r:id="rId21"/>
    <p:sldId id="277" r:id="rId22"/>
    <p:sldId id="278" r:id="rId23"/>
    <p:sldId id="279" r:id="rId24"/>
    <p:sldId id="280" r:id="rId25"/>
    <p:sldId id="263" r:id="rId26"/>
    <p:sldId id="281" r:id="rId27"/>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C55A11"/>
    <a:srgbClr val="D7674D"/>
    <a:srgbClr val="98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2019/4/26</a:t>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12586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200" kern="1200" dirty="0" smtClean="0">
                <a:solidFill>
                  <a:schemeClr val="tx1"/>
                </a:solidFill>
                <a:latin typeface="+mn-lt"/>
                <a:ea typeface="+mn-ea"/>
                <a:cs typeface="+mn-cs"/>
              </a:rPr>
              <a:t>本模板由小政用心设计，欢迎购买。支持正版。字体来源：庞门正道标题体、思源黑体。（版权归字体设计方所有）；图片来源：可商用图片，版权归原作者所有；小政用心设计带内容的实用模版。</a:t>
            </a:r>
          </a:p>
          <a:p>
            <a:endParaRPr lang="zh-CN" altLang="en-US" dirty="0"/>
          </a:p>
        </p:txBody>
      </p:sp>
      <p:sp>
        <p:nvSpPr>
          <p:cNvPr id="4" name="灯片编号占位符 3"/>
          <p:cNvSpPr>
            <a:spLocks noGrp="1"/>
          </p:cNvSpPr>
          <p:nvPr>
            <p:ph type="sldNum" sz="quarter" idx="10"/>
          </p:nvPr>
        </p:nvSpPr>
        <p:spPr/>
        <p:txBody>
          <a:bodyPr/>
          <a:lstStyle/>
          <a:p>
            <a:fld id="{196D8B5E-F3C4-40B7-BA08-A205EDC4AF13}" type="slidenum">
              <a:rPr lang="zh-CN" altLang="en-US" smtClean="0"/>
              <a:t>1</a:t>
            </a:fld>
            <a:endParaRPr lang="zh-CN" altLang="en-US"/>
          </a:p>
        </p:txBody>
      </p:sp>
    </p:spTree>
    <p:extLst>
      <p:ext uri="{BB962C8B-B14F-4D97-AF65-F5344CB8AC3E}">
        <p14:creationId xmlns:p14="http://schemas.microsoft.com/office/powerpoint/2010/main" val="2551536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200" kern="1200" dirty="0" smtClean="0">
                <a:solidFill>
                  <a:schemeClr val="tx1"/>
                </a:solidFill>
                <a:latin typeface="+mn-lt"/>
                <a:ea typeface="+mn-ea"/>
                <a:cs typeface="+mn-cs"/>
              </a:rPr>
              <a:t>本模板由小政用心设计，欢迎购买。支持正版。字体来源：庞门正道标题体、思源黑体。（版权归字体设计方所有）；图片来源：可商用图片，版权归原作者所有；小政用心设计带内容的实用模版。</a:t>
            </a:r>
          </a:p>
          <a:p>
            <a:endParaRPr lang="zh-CN" altLang="en-US" dirty="0"/>
          </a:p>
        </p:txBody>
      </p:sp>
      <p:sp>
        <p:nvSpPr>
          <p:cNvPr id="4" name="灯片编号占位符 3"/>
          <p:cNvSpPr>
            <a:spLocks noGrp="1"/>
          </p:cNvSpPr>
          <p:nvPr>
            <p:ph type="sldNum" sz="quarter" idx="10"/>
          </p:nvPr>
        </p:nvSpPr>
        <p:spPr/>
        <p:txBody>
          <a:bodyPr/>
          <a:lstStyle/>
          <a:p>
            <a:fld id="{196D8B5E-F3C4-40B7-BA08-A205EDC4AF13}" type="slidenum">
              <a:rPr lang="zh-CN" altLang="en-US" smtClean="0"/>
              <a:t>24</a:t>
            </a:fld>
            <a:endParaRPr lang="zh-CN" altLang="en-US"/>
          </a:p>
        </p:txBody>
      </p:sp>
    </p:spTree>
    <p:extLst>
      <p:ext uri="{BB962C8B-B14F-4D97-AF65-F5344CB8AC3E}">
        <p14:creationId xmlns:p14="http://schemas.microsoft.com/office/powerpoint/2010/main" val="20122080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2019/4/26</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2019/4/26</a:t>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12863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3658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3736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92627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95796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68039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91687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14880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2004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2019/4/26</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96773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3169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2019/4/26</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2019/4/26</a:t>
            </a:fld>
            <a:endParaRPr lang="zh-CN" altLang="en-US"/>
          </a:p>
        </p:txBody>
      </p:sp>
      <p:sp>
        <p:nvSpPr>
          <p:cNvPr id="6" name="页脚占位符 5"/>
          <p:cNvSpPr>
            <a:spLocks noGrp="1"/>
          </p:cNvSpPr>
          <p:nvPr>
            <p:ph type="ftr" sz="quarter" idx="11"/>
          </p:nvPr>
        </p:nvSpPr>
        <p:spPr>
          <a:xfrm>
            <a:off x="4038600" y="6356350"/>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
        <p:nvSpPr>
          <p:cNvPr id="9" name="矩形 8"/>
          <p:cNvSpPr/>
          <p:nvPr userDrawn="1"/>
        </p:nvSpPr>
        <p:spPr>
          <a:xfrm>
            <a:off x="7067928" y="668382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PPT</a:t>
            </a:r>
            <a:r>
              <a:rPr kumimoji="0" lang="zh-CN" altLang="en-US" sz="100" b="0" i="0" u="none" strike="noStrike" kern="0" cap="none" spc="0" normalizeH="0" baseline="0" noProof="0" dirty="0" smtClean="0">
                <a:ln>
                  <a:noFill/>
                </a:ln>
                <a:solidFill>
                  <a:schemeClr val="accent4">
                    <a:lumMod val="60000"/>
                    <a:lumOff val="40000"/>
                  </a:schemeClr>
                </a:solidFill>
                <a:effectLst/>
                <a:uLnTx/>
                <a:uFillTx/>
              </a:rPr>
              <a:t>模板下载：</a:t>
            </a: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www.1ppt.com/moban/     </a:t>
            </a:r>
            <a:r>
              <a:rPr kumimoji="0" lang="zh-CN" altLang="en-US" sz="100" b="0" i="0" u="none" strike="noStrike" kern="0" cap="none" spc="0" normalizeH="0" baseline="0" noProof="0" dirty="0" smtClean="0">
                <a:ln>
                  <a:noFill/>
                </a:ln>
                <a:solidFill>
                  <a:schemeClr val="accent4">
                    <a:lumMod val="60000"/>
                    <a:lumOff val="40000"/>
                  </a:schemeClr>
                </a:solidFill>
                <a:effectLst/>
                <a:uLnTx/>
                <a:uFillTx/>
              </a:rPr>
              <a:t>行业</a:t>
            </a: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PPT</a:t>
            </a:r>
            <a:r>
              <a:rPr kumimoji="0" lang="zh-CN" altLang="en-US" sz="100" b="0" i="0" u="none" strike="noStrike" kern="0" cap="none" spc="0" normalizeH="0" baseline="0" noProof="0" dirty="0" smtClean="0">
                <a:ln>
                  <a:noFill/>
                </a:ln>
                <a:solidFill>
                  <a:schemeClr val="accent4">
                    <a:lumMod val="60000"/>
                    <a:lumOff val="40000"/>
                  </a:schemeClr>
                </a:solidFill>
                <a:effectLst/>
                <a:uLnTx/>
                <a:uFillTx/>
              </a:rPr>
              <a:t>模板：</a:t>
            </a: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60000"/>
                    <a:lumOff val="40000"/>
                  </a:schemeClr>
                </a:solidFill>
                <a:effectLst/>
                <a:uLnTx/>
                <a:uFillTx/>
              </a:rPr>
              <a:t>节日</a:t>
            </a: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PPT</a:t>
            </a:r>
            <a:r>
              <a:rPr kumimoji="0" lang="zh-CN" altLang="en-US" sz="100" b="0" i="0" u="none" strike="noStrike" kern="0" cap="none" spc="0" normalizeH="0" baseline="0" noProof="0" dirty="0" smtClean="0">
                <a:ln>
                  <a:noFill/>
                </a:ln>
                <a:solidFill>
                  <a:schemeClr val="accent4">
                    <a:lumMod val="60000"/>
                    <a:lumOff val="40000"/>
                  </a:schemeClr>
                </a:solidFill>
                <a:effectLst/>
                <a:uLnTx/>
                <a:uFillTx/>
              </a:rPr>
              <a:t>模板：</a:t>
            </a: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www.1ppt.com/jieri/           PPT</a:t>
            </a:r>
            <a:r>
              <a:rPr kumimoji="0" lang="zh-CN" altLang="en-US" sz="100" b="0" i="0" u="none" strike="noStrike" kern="0" cap="none" spc="0" normalizeH="0" baseline="0" noProof="0" dirty="0" smtClean="0">
                <a:ln>
                  <a:noFill/>
                </a:ln>
                <a:solidFill>
                  <a:schemeClr val="accent4">
                    <a:lumMod val="60000"/>
                    <a:lumOff val="40000"/>
                  </a:schemeClr>
                </a:solidFill>
                <a:effectLst/>
                <a:uLnTx/>
                <a:uFillTx/>
              </a:rPr>
              <a:t>素材下载：</a:t>
            </a: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PPT</a:t>
            </a:r>
            <a:r>
              <a:rPr kumimoji="0" lang="zh-CN" altLang="en-US" sz="100" b="0" i="0" u="none" strike="noStrike" kern="0" cap="none" spc="0" normalizeH="0" baseline="0" noProof="0" dirty="0" smtClean="0">
                <a:ln>
                  <a:noFill/>
                </a:ln>
                <a:solidFill>
                  <a:schemeClr val="accent4">
                    <a:lumMod val="60000"/>
                    <a:lumOff val="40000"/>
                  </a:schemeClr>
                </a:solidFill>
                <a:effectLst/>
                <a:uLnTx/>
                <a:uFillTx/>
              </a:rPr>
              <a:t>背景图片：</a:t>
            </a: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www.1ppt.com/beijing/      PPT</a:t>
            </a:r>
            <a:r>
              <a:rPr kumimoji="0" lang="zh-CN" altLang="en-US" sz="100" b="0" i="0" u="none" strike="noStrike" kern="0" cap="none" spc="0" normalizeH="0" baseline="0" noProof="0" dirty="0" smtClean="0">
                <a:ln>
                  <a:noFill/>
                </a:ln>
                <a:solidFill>
                  <a:schemeClr val="accent4">
                    <a:lumMod val="60000"/>
                    <a:lumOff val="40000"/>
                  </a:schemeClr>
                </a:solidFill>
                <a:effectLst/>
                <a:uLnTx/>
                <a:uFillTx/>
              </a:rPr>
              <a:t>图表下载：</a:t>
            </a: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60000"/>
                    <a:lumOff val="40000"/>
                  </a:schemeClr>
                </a:solidFill>
                <a:effectLst/>
                <a:uLnTx/>
                <a:uFillTx/>
              </a:rPr>
              <a:t>优秀</a:t>
            </a: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PPT</a:t>
            </a:r>
            <a:r>
              <a:rPr kumimoji="0" lang="zh-CN" altLang="en-US" sz="100" b="0" i="0" u="none" strike="noStrike" kern="0" cap="none" spc="0" normalizeH="0" baseline="0" noProof="0" dirty="0" smtClean="0">
                <a:ln>
                  <a:noFill/>
                </a:ln>
                <a:solidFill>
                  <a:schemeClr val="accent4">
                    <a:lumMod val="60000"/>
                    <a:lumOff val="40000"/>
                  </a:schemeClr>
                </a:solidFill>
                <a:effectLst/>
                <a:uLnTx/>
                <a:uFillTx/>
              </a:rPr>
              <a:t>下载：</a:t>
            </a: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www.1ppt.com/xiazai/        PPT</a:t>
            </a:r>
            <a:r>
              <a:rPr kumimoji="0" lang="zh-CN" altLang="en-US" sz="100" b="0" i="0" u="none" strike="noStrike" kern="0" cap="none" spc="0" normalizeH="0" baseline="0" noProof="0" dirty="0" smtClean="0">
                <a:ln>
                  <a:noFill/>
                </a:ln>
                <a:solidFill>
                  <a:schemeClr val="accent4">
                    <a:lumMod val="60000"/>
                    <a:lumOff val="40000"/>
                  </a:schemeClr>
                </a:solidFill>
                <a:effectLst/>
                <a:uLnTx/>
                <a:uFillTx/>
              </a:rPr>
              <a:t>教程： </a:t>
            </a: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Word</a:t>
            </a:r>
            <a:r>
              <a:rPr kumimoji="0" lang="zh-CN" altLang="en-US" sz="100" b="0" i="0" u="none" strike="noStrike" kern="0" cap="none" spc="0" normalizeH="0" baseline="0" noProof="0" dirty="0" smtClean="0">
                <a:ln>
                  <a:noFill/>
                </a:ln>
                <a:solidFill>
                  <a:schemeClr val="accent4">
                    <a:lumMod val="60000"/>
                    <a:lumOff val="40000"/>
                  </a:schemeClr>
                </a:solidFill>
                <a:effectLst/>
                <a:uLnTx/>
                <a:uFillTx/>
              </a:rPr>
              <a:t>教程： </a:t>
            </a: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www.1ppt.com/word/              Excel</a:t>
            </a:r>
            <a:r>
              <a:rPr kumimoji="0" lang="zh-CN" altLang="en-US" sz="100" b="0" i="0" u="none" strike="noStrike" kern="0" cap="none" spc="0" normalizeH="0" baseline="0" noProof="0" dirty="0" smtClean="0">
                <a:ln>
                  <a:noFill/>
                </a:ln>
                <a:solidFill>
                  <a:schemeClr val="accent4">
                    <a:lumMod val="60000"/>
                    <a:lumOff val="40000"/>
                  </a:schemeClr>
                </a:solidFill>
                <a:effectLst/>
                <a:uLnTx/>
                <a:uFillTx/>
              </a:rPr>
              <a:t>教程：</a:t>
            </a: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60000"/>
                    <a:lumOff val="40000"/>
                  </a:schemeClr>
                </a:solidFill>
                <a:effectLst/>
                <a:uLnTx/>
                <a:uFillTx/>
              </a:rPr>
              <a:t>资料下载：</a:t>
            </a: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www.1ppt.com/ziliao/                PPT</a:t>
            </a:r>
            <a:r>
              <a:rPr kumimoji="0" lang="zh-CN" altLang="en-US" sz="100" b="0" i="0" u="none" strike="noStrike" kern="0" cap="none" spc="0" normalizeH="0" baseline="0" noProof="0" dirty="0" smtClean="0">
                <a:ln>
                  <a:noFill/>
                </a:ln>
                <a:solidFill>
                  <a:schemeClr val="accent4">
                    <a:lumMod val="60000"/>
                    <a:lumOff val="40000"/>
                  </a:schemeClr>
                </a:solidFill>
                <a:effectLst/>
                <a:uLnTx/>
                <a:uFillTx/>
              </a:rPr>
              <a:t>课件下载：</a:t>
            </a: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60000"/>
                    <a:lumOff val="40000"/>
                  </a:schemeClr>
                </a:solidFill>
                <a:effectLst/>
                <a:uLnTx/>
                <a:uFillTx/>
              </a:rPr>
              <a:t>范文下载：</a:t>
            </a: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www.1ppt.com/fanwen/             </a:t>
            </a:r>
            <a:r>
              <a:rPr kumimoji="0" lang="zh-CN" altLang="en-US" sz="100" b="0" i="0" u="none" strike="noStrike" kern="0" cap="none" spc="0" normalizeH="0" baseline="0" noProof="0" dirty="0" smtClean="0">
                <a:ln>
                  <a:noFill/>
                </a:ln>
                <a:solidFill>
                  <a:schemeClr val="accent4">
                    <a:lumMod val="60000"/>
                    <a:lumOff val="40000"/>
                  </a:schemeClr>
                </a:solidFill>
                <a:effectLst/>
                <a:uLnTx/>
                <a:uFillTx/>
              </a:rPr>
              <a:t>试卷下载：</a:t>
            </a: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60000"/>
                    <a:lumOff val="40000"/>
                  </a:schemeClr>
                </a:solidFill>
                <a:effectLst/>
                <a:uLnTx/>
                <a:uFillTx/>
              </a:rPr>
              <a:t>教案下载：</a:t>
            </a: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60000"/>
                    <a:lumOff val="40000"/>
                  </a:schemeClr>
                </a:solidFill>
                <a:effectLst/>
                <a:uLnTx/>
                <a:uFillTx/>
              </a:rPr>
              <a:t>字体下载：</a:t>
            </a: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60000"/>
                    <a:lumOff val="40000"/>
                  </a:schemeClr>
                </a:solidFill>
                <a:effectLst/>
                <a:uLnTx/>
                <a:uFillTx/>
              </a:rPr>
              <a:t> </a:t>
            </a:r>
            <a:endParaRPr kumimoji="0" lang="zh-CN" altLang="en-US" sz="100" b="0" i="0" u="none" strike="noStrike" kern="0" cap="none" spc="0" normalizeH="0" baseline="0" noProof="0" dirty="0" smtClean="0">
              <a:ln>
                <a:noFill/>
              </a:ln>
              <a:solidFill>
                <a:schemeClr val="accent4">
                  <a:lumMod val="60000"/>
                  <a:lumOff val="40000"/>
                </a:schemeClr>
              </a:solidFill>
              <a:effectLst/>
              <a:uLnTx/>
              <a:uFillTx/>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2019/4/26</a:t>
            </a:fld>
            <a:endParaRPr lang="zh-CN" altLang="en-US"/>
          </a:p>
        </p:txBody>
      </p:sp>
      <p:sp>
        <p:nvSpPr>
          <p:cNvPr id="8" name="页脚占位符 7"/>
          <p:cNvSpPr>
            <a:spLocks noGrp="1"/>
          </p:cNvSpPr>
          <p:nvPr>
            <p:ph type="ftr" sz="quarter" idx="11"/>
          </p:nvPr>
        </p:nvSpPr>
        <p:spPr>
          <a:xfrm>
            <a:off x="4038600" y="6356350"/>
            <a:ext cx="4114800" cy="365125"/>
          </a:xfr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2019/4/26</a:t>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2019/4/26</a:t>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2019/4/26</a:t>
            </a:fld>
            <a:endParaRPr lang="zh-CN" altLang="en-US"/>
          </a:p>
        </p:txBody>
      </p:sp>
      <p:sp>
        <p:nvSpPr>
          <p:cNvPr id="6" name="页脚占位符 5"/>
          <p:cNvSpPr>
            <a:spLocks noGrp="1"/>
          </p:cNvSpPr>
          <p:nvPr>
            <p:ph type="ftr" sz="quarter" idx="11"/>
          </p:nvPr>
        </p:nvSpPr>
        <p:spPr>
          <a:xfrm>
            <a:off x="4038600" y="6356350"/>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2019/4/26</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descr="图片1"/>
          <p:cNvPicPr>
            <a:picLocks noChangeAspect="1"/>
          </p:cNvPicPr>
          <p:nvPr userDrawn="1"/>
        </p:nvPicPr>
        <p:blipFill>
          <a:blip r:embed="rId12"/>
          <a:stretch>
            <a:fillRect/>
          </a:stretch>
        </p:blipFill>
        <p:spPr>
          <a:xfrm>
            <a:off x="-40640" y="-46990"/>
            <a:ext cx="12339320" cy="703770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9251277"/>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15.jpeg"/><Relationship Id="rId5" Type="http://schemas.openxmlformats.org/officeDocument/2006/relationships/image" Target="../media/image4.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4.png"/><Relationship Id="rId9"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4.png"/><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19.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6.xml"/><Relationship Id="rId7" Type="http://schemas.openxmlformats.org/officeDocument/2006/relationships/image" Target="../media/image10.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9.png"/><Relationship Id="rId5" Type="http://schemas.openxmlformats.org/officeDocument/2006/relationships/slideLayout" Target="../slideLayouts/slideLayout2.xml"/><Relationship Id="rId4" Type="http://schemas.openxmlformats.org/officeDocument/2006/relationships/tags" Target="../tags/tag7.xml"/><Relationship Id="rId9"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4.pn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4.png"/><Relationship Id="rId9"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2.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4.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4.png"/><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40625" y="4455795"/>
            <a:ext cx="4737100" cy="2436495"/>
          </a:xfrm>
          <a:prstGeom prst="rect">
            <a:avLst/>
          </a:prstGeom>
        </p:spPr>
      </p:pic>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t="68149"/>
          <a:stretch>
            <a:fillRect/>
          </a:stretch>
        </p:blipFill>
        <p:spPr>
          <a:xfrm>
            <a:off x="0" y="4709624"/>
            <a:ext cx="12192000" cy="2148376"/>
          </a:xfrm>
          <a:prstGeom prst="rect">
            <a:avLst/>
          </a:prstGeom>
        </p:spPr>
      </p:pic>
      <p:pic>
        <p:nvPicPr>
          <p:cNvPr id="12" name="图片 11"/>
          <p:cNvPicPr>
            <a:picLocks noChangeAspect="1"/>
          </p:cNvPicPr>
          <p:nvPr/>
        </p:nvPicPr>
        <p:blipFill rotWithShape="1">
          <a:blip r:embed="rId5" cstate="screen">
            <a:extLst>
              <a:ext uri="{28A0092B-C50C-407E-A947-70E740481C1C}">
                <a14:useLocalDpi xmlns:a14="http://schemas.microsoft.com/office/drawing/2010/main"/>
              </a:ext>
            </a:extLst>
          </a:blip>
          <a:srcRect t="84090"/>
          <a:stretch>
            <a:fillRect/>
          </a:stretch>
        </p:blipFill>
        <p:spPr>
          <a:xfrm>
            <a:off x="0" y="5805264"/>
            <a:ext cx="12192000" cy="1073108"/>
          </a:xfrm>
          <a:prstGeom prst="rect">
            <a:avLst/>
          </a:prstGeom>
        </p:spPr>
      </p:pic>
      <p:sp>
        <p:nvSpPr>
          <p:cNvPr id="16" name="文本框 15"/>
          <p:cNvSpPr txBox="1"/>
          <p:nvPr/>
        </p:nvSpPr>
        <p:spPr>
          <a:xfrm>
            <a:off x="3270543" y="3937754"/>
            <a:ext cx="5616624" cy="645160"/>
          </a:xfrm>
          <a:prstGeom prst="rect">
            <a:avLst/>
          </a:prstGeom>
          <a:noFill/>
        </p:spPr>
        <p:txBody>
          <a:bodyPr wrap="square" rtlCol="0">
            <a:spAutoFit/>
          </a:bodyPr>
          <a:lstStyle/>
          <a:p>
            <a:pPr algn="dist"/>
            <a:r>
              <a:rPr lang="zh-CN" altLang="en-US" sz="3600" b="1" dirty="0">
                <a:latin typeface="微软雅黑" panose="020B0503020204020204" charset="-122"/>
                <a:ea typeface="微软雅黑" panose="020B0503020204020204" charset="-122"/>
              </a:rPr>
              <a:t>五一劳动节主题班会</a:t>
            </a:r>
          </a:p>
        </p:txBody>
      </p:sp>
      <p:pic>
        <p:nvPicPr>
          <p:cNvPr id="2" name="图片 1" descr="30ddc0a156b1af6550bd2a3a52cc0cb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177540" y="200025"/>
            <a:ext cx="5320030" cy="3527425"/>
          </a:xfrm>
          <a:prstGeom prst="rect">
            <a:avLst/>
          </a:prstGeom>
        </p:spPr>
      </p:pic>
      <p:sp>
        <p:nvSpPr>
          <p:cNvPr id="9" name="矩形 8"/>
          <p:cNvSpPr/>
          <p:nvPr/>
        </p:nvSpPr>
        <p:spPr>
          <a:xfrm>
            <a:off x="5088031" y="4709690"/>
            <a:ext cx="2016224" cy="669384"/>
          </a:xfrm>
          <a:prstGeom prst="rect">
            <a:avLst/>
          </a:prstGeom>
          <a:solidFill>
            <a:srgbClr val="C000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charset="-122"/>
                <a:ea typeface="微软雅黑" panose="020B0503020204020204" charset="-122"/>
              </a:rPr>
              <a:t>三年（</a:t>
            </a:r>
            <a:r>
              <a:rPr lang="en-US" altLang="zh-CN" sz="2400" dirty="0">
                <a:latin typeface="微软雅黑" panose="020B0503020204020204" charset="-122"/>
                <a:ea typeface="微软雅黑" panose="020B0503020204020204" charset="-122"/>
              </a:rPr>
              <a:t>2</a:t>
            </a:r>
            <a:r>
              <a:rPr lang="zh-CN" altLang="en-US" sz="2400" dirty="0">
                <a:latin typeface="微软雅黑" panose="020B0503020204020204" charset="-122"/>
                <a:ea typeface="微软雅黑" panose="020B0503020204020204" charset="-122"/>
              </a:rPr>
              <a:t>）班</a:t>
            </a: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par>
                          <p:cTn id="8" fill="hold">
                            <p:stCondLst>
                              <p:cond delay="1000"/>
                            </p:stCondLst>
                            <p:childTnLst>
                              <p:par>
                                <p:cTn id="9" presetID="55"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1000" fill="hold"/>
                                        <p:tgtEl>
                                          <p:spTgt spid="16"/>
                                        </p:tgtEl>
                                        <p:attrNameLst>
                                          <p:attrName>ppt_w</p:attrName>
                                        </p:attrNameLst>
                                      </p:cBhvr>
                                      <p:tavLst>
                                        <p:tav tm="0">
                                          <p:val>
                                            <p:strVal val="#ppt_w*0.70"/>
                                          </p:val>
                                        </p:tav>
                                        <p:tav tm="100000">
                                          <p:val>
                                            <p:strVal val="#ppt_w"/>
                                          </p:val>
                                        </p:tav>
                                      </p:tavLst>
                                    </p:anim>
                                    <p:anim calcmode="lin" valueType="num">
                                      <p:cBhvr>
                                        <p:cTn id="12" dur="1000" fill="hold"/>
                                        <p:tgtEl>
                                          <p:spTgt spid="16"/>
                                        </p:tgtEl>
                                        <p:attrNameLst>
                                          <p:attrName>ppt_h</p:attrName>
                                        </p:attrNameLst>
                                      </p:cBhvr>
                                      <p:tavLst>
                                        <p:tav tm="0">
                                          <p:val>
                                            <p:strVal val="#ppt_h"/>
                                          </p:val>
                                        </p:tav>
                                        <p:tav tm="100000">
                                          <p:val>
                                            <p:strVal val="#ppt_h"/>
                                          </p:val>
                                        </p:tav>
                                      </p:tavLst>
                                    </p:anim>
                                    <p:animEffect transition="in" filter="fade">
                                      <p:cBhvr>
                                        <p:cTn id="13" dur="1000"/>
                                        <p:tgtEl>
                                          <p:spTgt spid="16"/>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1000" fill="hold"/>
                                        <p:tgtEl>
                                          <p:spTgt spid="9"/>
                                        </p:tgtEl>
                                        <p:attrNameLst>
                                          <p:attrName>ppt_w</p:attrName>
                                        </p:attrNameLst>
                                      </p:cBhvr>
                                      <p:tavLst>
                                        <p:tav tm="0">
                                          <p:val>
                                            <p:strVal val="#ppt_w*0.70"/>
                                          </p:val>
                                        </p:tav>
                                        <p:tav tm="100000">
                                          <p:val>
                                            <p:strVal val="#ppt_w"/>
                                          </p:val>
                                        </p:tav>
                                      </p:tavLst>
                                    </p:anim>
                                    <p:anim calcmode="lin" valueType="num">
                                      <p:cBhvr>
                                        <p:cTn id="17" dur="1000" fill="hold"/>
                                        <p:tgtEl>
                                          <p:spTgt spid="9"/>
                                        </p:tgtEl>
                                        <p:attrNameLst>
                                          <p:attrName>ppt_h</p:attrName>
                                        </p:attrNameLst>
                                      </p:cBhvr>
                                      <p:tavLst>
                                        <p:tav tm="0">
                                          <p:val>
                                            <p:strVal val="#ppt_h"/>
                                          </p:val>
                                        </p:tav>
                                        <p:tav tm="100000">
                                          <p:val>
                                            <p:strVal val="#ppt_h"/>
                                          </p:val>
                                        </p:tav>
                                      </p:tavLst>
                                    </p:anim>
                                    <p:animEffect transition="in" filter="fade">
                                      <p:cBhvr>
                                        <p:cTn id="18"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userDrawn="1"/>
        </p:nvGrpSpPr>
        <p:grpSpPr>
          <a:xfrm>
            <a:off x="-39628" y="-34191"/>
            <a:ext cx="12231628" cy="791694"/>
            <a:chOff x="619549" y="3992106"/>
            <a:chExt cx="9142858" cy="1253002"/>
          </a:xfrm>
        </p:grpSpPr>
        <p:pic>
          <p:nvPicPr>
            <p:cNvPr id="50" name="图片 49"/>
            <p:cNvPicPr>
              <a:picLocks noChangeAspect="1"/>
            </p:cNvPicPr>
            <p:nvPr/>
          </p:nvPicPr>
          <p:blipFill rotWithShape="1">
            <a:blip r:embed="rId2" cstate="screen">
              <a:extLst>
                <a:ext uri="{28A0092B-C50C-407E-A947-70E740481C1C}">
                  <a14:useLocalDpi xmlns:a14="http://schemas.microsoft.com/office/drawing/2010/main"/>
                </a:ext>
              </a:extLst>
            </a:blip>
            <a:srcRect t="78072"/>
            <a:stretch>
              <a:fillRect/>
            </a:stretch>
          </p:blipFill>
          <p:spPr>
            <a:xfrm>
              <a:off x="619549" y="3992106"/>
              <a:ext cx="9142858" cy="1253002"/>
            </a:xfrm>
            <a:prstGeom prst="rect">
              <a:avLst/>
            </a:prstGeom>
          </p:spPr>
        </p:pic>
        <p:pic>
          <p:nvPicPr>
            <p:cNvPr id="51" name="图片 50"/>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19549" y="4032635"/>
              <a:ext cx="9142858" cy="283371"/>
            </a:xfrm>
            <a:prstGeom prst="rect">
              <a:avLst/>
            </a:prstGeom>
          </p:spPr>
        </p:pic>
      </p:grpSp>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4" name="文本框 3"/>
          <p:cNvSpPr txBox="1"/>
          <p:nvPr/>
        </p:nvSpPr>
        <p:spPr>
          <a:xfrm>
            <a:off x="4765675" y="173990"/>
            <a:ext cx="2621280" cy="583565"/>
          </a:xfrm>
          <a:prstGeom prst="rect">
            <a:avLst/>
          </a:prstGeom>
          <a:noFill/>
        </p:spPr>
        <p:txBody>
          <a:bodyPr wrap="none" rtlCol="0" anchor="t">
            <a:spAutoFit/>
          </a:bodyPr>
          <a:lstStyle/>
          <a:p>
            <a:pPr algn="r"/>
            <a:r>
              <a:rPr lang="zh-CN" altLang="en-US" sz="3200" b="1" dirty="0">
                <a:solidFill>
                  <a:schemeClr val="bg1"/>
                </a:solidFill>
                <a:latin typeface="微软雅黑" panose="020B0503020204020204" charset="-122"/>
                <a:ea typeface="微软雅黑" panose="020B0503020204020204" charset="-122"/>
                <a:sym typeface="+mn-ea"/>
              </a:rPr>
              <a:t>班会主题互动</a:t>
            </a:r>
          </a:p>
        </p:txBody>
      </p:sp>
      <p:grpSp>
        <p:nvGrpSpPr>
          <p:cNvPr id="8" name="组合 7"/>
          <p:cNvGrpSpPr/>
          <p:nvPr/>
        </p:nvGrpSpPr>
        <p:grpSpPr>
          <a:xfrm>
            <a:off x="645160" y="1216025"/>
            <a:ext cx="10824845" cy="4772871"/>
            <a:chOff x="1352" y="1980"/>
            <a:chExt cx="11728" cy="5639"/>
          </a:xfrm>
        </p:grpSpPr>
        <p:sp>
          <p:nvSpPr>
            <p:cNvPr id="3" name="Freeform 42"/>
            <p:cNvSpPr/>
            <p:nvPr/>
          </p:nvSpPr>
          <p:spPr bwMode="auto">
            <a:xfrm>
              <a:off x="2069" y="2215"/>
              <a:ext cx="4152" cy="948"/>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chemeClr val="tx1">
                  <a:lumMod val="65000"/>
                  <a:lumOff val="35000"/>
                </a:schemeClr>
              </a:solidFill>
              <a:prstDash val="dash"/>
              <a:round/>
              <a:headEnd type="oval" w="med" len="med"/>
              <a:tailEnd type="oval" w="med" len="med"/>
            </a:ln>
            <a:effectLst/>
            <a:extLst>
              <a:ext uri="{909E8E84-426E-40DD-AFC4-6F175D3DCCD1}">
                <a14:hiddenFill xmlns:a14="http://schemas.microsoft.com/office/drawing/2010/main">
                  <a:solidFill>
                    <a:srgbClr val="FFFFFF"/>
                  </a:solidFill>
                </a14:hiddenFill>
              </a:ext>
            </a:extLst>
          </p:spPr>
          <p:txBody>
            <a:bodyPr lIns="82758" tIns="41378" rIns="82758" bIns="41378"/>
            <a:lstStyle/>
            <a:p>
              <a:pPr defTabSz="1218565"/>
              <a:endParaRPr lang="zh-CN" altLang="en-US" sz="2000">
                <a:solidFill>
                  <a:schemeClr val="bg1"/>
                </a:solidFill>
                <a:latin typeface="+mn-ea"/>
                <a:cs typeface="+mn-ea"/>
              </a:endParaRPr>
            </a:p>
          </p:txBody>
        </p:sp>
        <p:sp>
          <p:nvSpPr>
            <p:cNvPr id="2" name="Freeform 42"/>
            <p:cNvSpPr/>
            <p:nvPr/>
          </p:nvSpPr>
          <p:spPr bwMode="auto">
            <a:xfrm flipH="1">
              <a:off x="8190" y="2215"/>
              <a:ext cx="4152" cy="948"/>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chemeClr val="tx2">
                  <a:lumMod val="75000"/>
                </a:schemeClr>
              </a:solidFill>
              <a:prstDash val="dash"/>
              <a:round/>
              <a:headEnd type="oval" w="med" len="med"/>
              <a:tailEnd type="oval" w="med" len="med"/>
            </a:ln>
            <a:effectLst/>
            <a:extLst>
              <a:ext uri="{909E8E84-426E-40DD-AFC4-6F175D3DCCD1}">
                <a14:hiddenFill xmlns:a14="http://schemas.microsoft.com/office/drawing/2010/main">
                  <a:solidFill>
                    <a:srgbClr val="FFFFFF"/>
                  </a:solidFill>
                </a14:hiddenFill>
              </a:ext>
            </a:extLst>
          </p:spPr>
          <p:txBody>
            <a:bodyPr lIns="82758" tIns="41378" rIns="82758" bIns="41378"/>
            <a:lstStyle/>
            <a:p>
              <a:pPr defTabSz="1218565"/>
              <a:endParaRPr lang="zh-CN" altLang="en-US" sz="2000">
                <a:solidFill>
                  <a:schemeClr val="bg1"/>
                </a:solidFill>
                <a:latin typeface="+mn-ea"/>
                <a:cs typeface="+mn-ea"/>
              </a:endParaRPr>
            </a:p>
          </p:txBody>
        </p:sp>
        <p:sp>
          <p:nvSpPr>
            <p:cNvPr id="6" name="Freeform 42"/>
            <p:cNvSpPr/>
            <p:nvPr/>
          </p:nvSpPr>
          <p:spPr bwMode="auto">
            <a:xfrm flipV="1">
              <a:off x="2069" y="6483"/>
              <a:ext cx="4152" cy="946"/>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chemeClr val="tx1">
                  <a:lumMod val="75000"/>
                  <a:lumOff val="25000"/>
                </a:schemeClr>
              </a:solidFill>
              <a:prstDash val="dash"/>
              <a:round/>
              <a:headEnd type="oval" w="med" len="med"/>
              <a:tailEnd type="oval" w="med" len="med"/>
            </a:ln>
            <a:effectLst/>
            <a:extLst>
              <a:ext uri="{909E8E84-426E-40DD-AFC4-6F175D3DCCD1}">
                <a14:hiddenFill xmlns:a14="http://schemas.microsoft.com/office/drawing/2010/main">
                  <a:solidFill>
                    <a:srgbClr val="FFFFFF"/>
                  </a:solidFill>
                </a14:hiddenFill>
              </a:ext>
            </a:extLst>
          </p:spPr>
          <p:txBody>
            <a:bodyPr lIns="82758" tIns="41378" rIns="82758" bIns="41378"/>
            <a:lstStyle/>
            <a:p>
              <a:pPr defTabSz="1218565"/>
              <a:endParaRPr lang="zh-CN" altLang="en-US" sz="2000">
                <a:solidFill>
                  <a:schemeClr val="bg1"/>
                </a:solidFill>
                <a:latin typeface="+mn-ea"/>
                <a:cs typeface="+mn-ea"/>
              </a:endParaRPr>
            </a:p>
          </p:txBody>
        </p:sp>
        <p:sp>
          <p:nvSpPr>
            <p:cNvPr id="7" name="Freeform 42"/>
            <p:cNvSpPr/>
            <p:nvPr/>
          </p:nvSpPr>
          <p:spPr bwMode="auto">
            <a:xfrm flipH="1" flipV="1">
              <a:off x="8190" y="6483"/>
              <a:ext cx="4152" cy="946"/>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chemeClr val="tx2">
                  <a:lumMod val="75000"/>
                </a:schemeClr>
              </a:solidFill>
              <a:prstDash val="dash"/>
              <a:round/>
              <a:headEnd type="oval" w="med" len="med"/>
              <a:tailEnd type="oval" w="med" len="med"/>
            </a:ln>
            <a:effectLst/>
            <a:extLst>
              <a:ext uri="{909E8E84-426E-40DD-AFC4-6F175D3DCCD1}">
                <a14:hiddenFill xmlns:a14="http://schemas.microsoft.com/office/drawing/2010/main">
                  <a:solidFill>
                    <a:srgbClr val="FFFFFF"/>
                  </a:solidFill>
                </a14:hiddenFill>
              </a:ext>
            </a:extLst>
          </p:spPr>
          <p:txBody>
            <a:bodyPr lIns="82758" tIns="41378" rIns="82758" bIns="41378"/>
            <a:lstStyle/>
            <a:p>
              <a:pPr defTabSz="1218565"/>
              <a:endParaRPr lang="zh-CN" altLang="en-US" sz="2000">
                <a:solidFill>
                  <a:schemeClr val="bg1"/>
                </a:solidFill>
                <a:latin typeface="+mn-ea"/>
                <a:cs typeface="+mn-ea"/>
              </a:endParaRPr>
            </a:p>
          </p:txBody>
        </p:sp>
        <p:sp>
          <p:nvSpPr>
            <p:cNvPr id="9" name="Oval 30"/>
            <p:cNvSpPr>
              <a:spLocks noChangeArrowheads="1"/>
            </p:cNvSpPr>
            <p:nvPr/>
          </p:nvSpPr>
          <p:spPr bwMode="auto">
            <a:xfrm>
              <a:off x="1352" y="3071"/>
              <a:ext cx="1476" cy="1480"/>
            </a:xfrm>
            <a:prstGeom prst="ellipse">
              <a:avLst/>
            </a:prstGeom>
            <a:solidFill>
              <a:srgbClr val="980000"/>
            </a:solidFill>
            <a:ln w="63500">
              <a:noFill/>
              <a:round/>
            </a:ln>
            <a:effec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1218565" eaLnBrk="1" hangingPunct="1">
                <a:spcBef>
                  <a:spcPct val="0"/>
                </a:spcBef>
                <a:buNone/>
              </a:pPr>
              <a:endParaRPr lang="zh-CN" altLang="en-US" sz="1600">
                <a:solidFill>
                  <a:schemeClr val="bg1"/>
                </a:solidFill>
                <a:latin typeface="+mn-ea"/>
                <a:ea typeface="+mn-ea"/>
                <a:cs typeface="+mn-ea"/>
              </a:endParaRPr>
            </a:p>
          </p:txBody>
        </p:sp>
        <p:sp>
          <p:nvSpPr>
            <p:cNvPr id="5" name="Oval 31"/>
            <p:cNvSpPr>
              <a:spLocks noChangeArrowheads="1"/>
            </p:cNvSpPr>
            <p:nvPr/>
          </p:nvSpPr>
          <p:spPr bwMode="auto">
            <a:xfrm>
              <a:off x="1385" y="5088"/>
              <a:ext cx="1476" cy="1480"/>
            </a:xfrm>
            <a:prstGeom prst="ellipse">
              <a:avLst/>
            </a:prstGeom>
            <a:solidFill>
              <a:srgbClr val="C55A11"/>
            </a:solidFill>
            <a:ln w="63500">
              <a:noFill/>
              <a:round/>
            </a:ln>
            <a:effec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1218565" eaLnBrk="1" hangingPunct="1">
                <a:spcBef>
                  <a:spcPct val="0"/>
                </a:spcBef>
                <a:buNone/>
              </a:pPr>
              <a:endParaRPr lang="zh-CN" altLang="en-US" sz="1600">
                <a:solidFill>
                  <a:schemeClr val="bg1"/>
                </a:solidFill>
                <a:latin typeface="+mn-ea"/>
                <a:ea typeface="+mn-ea"/>
                <a:cs typeface="+mn-ea"/>
              </a:endParaRPr>
            </a:p>
          </p:txBody>
        </p:sp>
        <p:sp>
          <p:nvSpPr>
            <p:cNvPr id="15" name="Oval 33"/>
            <p:cNvSpPr>
              <a:spLocks noChangeArrowheads="1"/>
            </p:cNvSpPr>
            <p:nvPr/>
          </p:nvSpPr>
          <p:spPr bwMode="auto">
            <a:xfrm>
              <a:off x="11543" y="3112"/>
              <a:ext cx="1478" cy="1480"/>
            </a:xfrm>
            <a:prstGeom prst="ellipse">
              <a:avLst/>
            </a:prstGeom>
            <a:solidFill>
              <a:srgbClr val="980000"/>
            </a:solidFill>
            <a:ln w="63500">
              <a:noFill/>
              <a:round/>
            </a:ln>
            <a:effec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1218565" eaLnBrk="1" hangingPunct="1">
                <a:spcBef>
                  <a:spcPct val="0"/>
                </a:spcBef>
                <a:buNone/>
              </a:pPr>
              <a:endParaRPr lang="zh-CN" altLang="en-US" sz="1400">
                <a:solidFill>
                  <a:schemeClr val="bg1"/>
                </a:solidFill>
                <a:latin typeface="+mn-ea"/>
                <a:ea typeface="+mn-ea"/>
                <a:cs typeface="+mn-ea"/>
              </a:endParaRPr>
            </a:p>
          </p:txBody>
        </p:sp>
        <p:sp>
          <p:nvSpPr>
            <p:cNvPr id="18" name="Oval 32"/>
            <p:cNvSpPr>
              <a:spLocks noChangeArrowheads="1"/>
            </p:cNvSpPr>
            <p:nvPr/>
          </p:nvSpPr>
          <p:spPr bwMode="auto">
            <a:xfrm>
              <a:off x="11604" y="5127"/>
              <a:ext cx="1476" cy="1480"/>
            </a:xfrm>
            <a:prstGeom prst="ellipse">
              <a:avLst/>
            </a:prstGeom>
            <a:solidFill>
              <a:srgbClr val="C55A11"/>
            </a:solidFill>
            <a:ln w="63500">
              <a:noFill/>
              <a:round/>
            </a:ln>
            <a:effec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1218565" eaLnBrk="1" hangingPunct="1">
                <a:spcBef>
                  <a:spcPct val="0"/>
                </a:spcBef>
                <a:buNone/>
              </a:pPr>
              <a:endParaRPr lang="zh-CN" altLang="en-US" sz="1400">
                <a:solidFill>
                  <a:schemeClr val="bg1"/>
                </a:solidFill>
                <a:latin typeface="+mn-ea"/>
                <a:ea typeface="+mn-ea"/>
                <a:cs typeface="+mn-ea"/>
              </a:endParaRPr>
            </a:p>
          </p:txBody>
        </p:sp>
        <p:sp>
          <p:nvSpPr>
            <p:cNvPr id="31" name="KSO_Shape"/>
            <p:cNvSpPr/>
            <p:nvPr/>
          </p:nvSpPr>
          <p:spPr bwMode="auto">
            <a:xfrm>
              <a:off x="1832" y="3523"/>
              <a:ext cx="539" cy="539"/>
            </a:xfrm>
            <a:custGeom>
              <a:avLst/>
              <a:gdLst>
                <a:gd name="T0" fmla="*/ 893205 w 2703"/>
                <a:gd name="T1" fmla="*/ 454036 h 2697"/>
                <a:gd name="T2" fmla="*/ 1800397 w 2703"/>
                <a:gd name="T3" fmla="*/ 454036 h 2697"/>
                <a:gd name="T4" fmla="*/ 1240229 w 2703"/>
                <a:gd name="T5" fmla="*/ 374696 h 2697"/>
                <a:gd name="T6" fmla="*/ 1199599 w 2703"/>
                <a:gd name="T7" fmla="*/ 454702 h 2697"/>
                <a:gd name="T8" fmla="*/ 1304838 w 2703"/>
                <a:gd name="T9" fmla="*/ 398698 h 2697"/>
                <a:gd name="T10" fmla="*/ 1200931 w 2703"/>
                <a:gd name="T11" fmla="*/ 700055 h 2697"/>
                <a:gd name="T12" fmla="*/ 1461366 w 2703"/>
                <a:gd name="T13" fmla="*/ 608714 h 2697"/>
                <a:gd name="T14" fmla="*/ 1357458 w 2703"/>
                <a:gd name="T15" fmla="*/ 674053 h 2697"/>
                <a:gd name="T16" fmla="*/ 1362121 w 2703"/>
                <a:gd name="T17" fmla="*/ 608714 h 2697"/>
                <a:gd name="T18" fmla="*/ 1380105 w 2703"/>
                <a:gd name="T19" fmla="*/ 312024 h 2697"/>
                <a:gd name="T20" fmla="*/ 1431392 w 2703"/>
                <a:gd name="T21" fmla="*/ 140011 h 2697"/>
                <a:gd name="T22" fmla="*/ 1418071 w 2703"/>
                <a:gd name="T23" fmla="*/ 278022 h 2697"/>
                <a:gd name="T24" fmla="*/ 1431392 w 2703"/>
                <a:gd name="T25" fmla="*/ 140011 h 2697"/>
                <a:gd name="T26" fmla="*/ 841917 w 2703"/>
                <a:gd name="T27" fmla="*/ 651384 h 2697"/>
                <a:gd name="T28" fmla="*/ 803951 w 2703"/>
                <a:gd name="T29" fmla="*/ 726724 h 2697"/>
                <a:gd name="T30" fmla="*/ 1124998 w 2703"/>
                <a:gd name="T31" fmla="*/ 980077 h 2697"/>
                <a:gd name="T32" fmla="*/ 1192938 w 2703"/>
                <a:gd name="T33" fmla="*/ 975410 h 2697"/>
                <a:gd name="T34" fmla="*/ 1212254 w 2703"/>
                <a:gd name="T35" fmla="*/ 980077 h 2697"/>
                <a:gd name="T36" fmla="*/ 1540628 w 2703"/>
                <a:gd name="T37" fmla="*/ 961409 h 2697"/>
                <a:gd name="T38" fmla="*/ 769981 w 2703"/>
                <a:gd name="T39" fmla="*/ 1797474 h 2697"/>
                <a:gd name="T40" fmla="*/ 767317 w 2703"/>
                <a:gd name="T41" fmla="*/ 1798141 h 2697"/>
                <a:gd name="T42" fmla="*/ 763986 w 2703"/>
                <a:gd name="T43" fmla="*/ 1797474 h 2697"/>
                <a:gd name="T44" fmla="*/ 763986 w 2703"/>
                <a:gd name="T45" fmla="*/ 242019 h 2697"/>
                <a:gd name="T46" fmla="*/ 767317 w 2703"/>
                <a:gd name="T47" fmla="*/ 241352 h 2697"/>
                <a:gd name="T48" fmla="*/ 769981 w 2703"/>
                <a:gd name="T49" fmla="*/ 242019 h 2697"/>
                <a:gd name="T50" fmla="*/ 823267 w 2703"/>
                <a:gd name="T51" fmla="*/ 312691 h 2697"/>
                <a:gd name="T52" fmla="*/ 803951 w 2703"/>
                <a:gd name="T53" fmla="*/ 452035 h 2697"/>
                <a:gd name="T54" fmla="*/ 803951 w 2703"/>
                <a:gd name="T55" fmla="*/ 456702 h 2697"/>
                <a:gd name="T56" fmla="*/ 1470024 w 2703"/>
                <a:gd name="T57" fmla="*/ 1054083 h 2697"/>
                <a:gd name="T58" fmla="*/ 1115673 w 2703"/>
                <a:gd name="T59" fmla="*/ 1400110 h 2697"/>
                <a:gd name="T60" fmla="*/ 1470024 w 2703"/>
                <a:gd name="T61" fmla="*/ 1054083 h 2697"/>
                <a:gd name="T62" fmla="*/ 1090363 w 2703"/>
                <a:gd name="T63" fmla="*/ 1457448 h 2697"/>
                <a:gd name="T64" fmla="*/ 1246224 w 2703"/>
                <a:gd name="T65" fmla="*/ 1544121 h 2697"/>
                <a:gd name="T66" fmla="*/ 870558 w 2703"/>
                <a:gd name="T67" fmla="*/ 1720802 h 2697"/>
                <a:gd name="T68" fmla="*/ 803951 w 2703"/>
                <a:gd name="T69" fmla="*/ 1384109 h 2697"/>
                <a:gd name="T70" fmla="*/ 803951 w 2703"/>
                <a:gd name="T71" fmla="*/ 1312770 h 2697"/>
                <a:gd name="T72" fmla="*/ 1124998 w 2703"/>
                <a:gd name="T73" fmla="*/ 1054083 h 2697"/>
                <a:gd name="T74" fmla="*/ 803951 w 2703"/>
                <a:gd name="T75" fmla="*/ 1312770 h 2697"/>
                <a:gd name="T76" fmla="*/ 452930 w 2703"/>
                <a:gd name="T77" fmla="*/ 1457448 h 2697"/>
                <a:gd name="T78" fmla="*/ 580816 w 2703"/>
                <a:gd name="T79" fmla="*/ 1697466 h 2697"/>
                <a:gd name="T80" fmla="*/ 427619 w 2703"/>
                <a:gd name="T81" fmla="*/ 1400110 h 2697"/>
                <a:gd name="T82" fmla="*/ 72602 w 2703"/>
                <a:gd name="T83" fmla="*/ 1054083 h 2697"/>
                <a:gd name="T84" fmla="*/ 72602 w 2703"/>
                <a:gd name="T85" fmla="*/ 980077 h 2697"/>
                <a:gd name="T86" fmla="*/ 427619 w 2703"/>
                <a:gd name="T87" fmla="*/ 639383 h 2697"/>
                <a:gd name="T88" fmla="*/ 72602 w 2703"/>
                <a:gd name="T89" fmla="*/ 980077 h 2697"/>
                <a:gd name="T90" fmla="*/ 450266 w 2703"/>
                <a:gd name="T91" fmla="*/ 580045 h 2697"/>
                <a:gd name="T92" fmla="*/ 297069 w 2703"/>
                <a:gd name="T93" fmla="*/ 495372 h 2697"/>
                <a:gd name="T94" fmla="*/ 672734 w 2703"/>
                <a:gd name="T95" fmla="*/ 318692 h 2697"/>
                <a:gd name="T96" fmla="*/ 732681 w 2703"/>
                <a:gd name="T97" fmla="*/ 655385 h 2697"/>
                <a:gd name="T98" fmla="*/ 732681 w 2703"/>
                <a:gd name="T99" fmla="*/ 726724 h 2697"/>
                <a:gd name="T100" fmla="*/ 418294 w 2703"/>
                <a:gd name="T101" fmla="*/ 980077 h 2697"/>
                <a:gd name="T102" fmla="*/ 732681 w 2703"/>
                <a:gd name="T103" fmla="*/ 726724 h 2697"/>
                <a:gd name="T104" fmla="*/ 418294 w 2703"/>
                <a:gd name="T105" fmla="*/ 1054083 h 2697"/>
                <a:gd name="T106" fmla="*/ 732681 w 2703"/>
                <a:gd name="T107" fmla="*/ 1312770 h 2697"/>
                <a:gd name="T108" fmla="*/ 732681 w 2703"/>
                <a:gd name="T109" fmla="*/ 1384109 h 2697"/>
                <a:gd name="T110" fmla="*/ 672734 w 2703"/>
                <a:gd name="T111" fmla="*/ 1720802 h 2697"/>
                <a:gd name="T112" fmla="*/ 732681 w 2703"/>
                <a:gd name="T113" fmla="*/ 1384109 h 26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3" h="2697">
                  <a:moveTo>
                    <a:pt x="2022" y="1362"/>
                  </a:moveTo>
                  <a:cubicBezTo>
                    <a:pt x="1646" y="1362"/>
                    <a:pt x="1341" y="1057"/>
                    <a:pt x="1341" y="681"/>
                  </a:cubicBezTo>
                  <a:cubicBezTo>
                    <a:pt x="1341" y="305"/>
                    <a:pt x="1646" y="0"/>
                    <a:pt x="2022" y="0"/>
                  </a:cubicBezTo>
                  <a:cubicBezTo>
                    <a:pt x="2398" y="0"/>
                    <a:pt x="2703" y="305"/>
                    <a:pt x="2703" y="681"/>
                  </a:cubicBezTo>
                  <a:cubicBezTo>
                    <a:pt x="2703" y="1057"/>
                    <a:pt x="2398" y="1362"/>
                    <a:pt x="2022" y="1362"/>
                  </a:cubicBezTo>
                  <a:close/>
                  <a:moveTo>
                    <a:pt x="1862" y="562"/>
                  </a:moveTo>
                  <a:cubicBezTo>
                    <a:pt x="1844" y="580"/>
                    <a:pt x="1782" y="638"/>
                    <a:pt x="1782" y="664"/>
                  </a:cubicBezTo>
                  <a:cubicBezTo>
                    <a:pt x="1782" y="672"/>
                    <a:pt x="1791" y="682"/>
                    <a:pt x="1801" y="682"/>
                  </a:cubicBezTo>
                  <a:cubicBezTo>
                    <a:pt x="1826" y="682"/>
                    <a:pt x="1893" y="560"/>
                    <a:pt x="1945" y="560"/>
                  </a:cubicBezTo>
                  <a:cubicBezTo>
                    <a:pt x="1956" y="560"/>
                    <a:pt x="1968" y="573"/>
                    <a:pt x="1959" y="598"/>
                  </a:cubicBezTo>
                  <a:cubicBezTo>
                    <a:pt x="1861" y="844"/>
                    <a:pt x="1861" y="844"/>
                    <a:pt x="1861" y="844"/>
                  </a:cubicBezTo>
                  <a:cubicBezTo>
                    <a:pt x="1851" y="868"/>
                    <a:pt x="1803" y="983"/>
                    <a:pt x="1803" y="1050"/>
                  </a:cubicBezTo>
                  <a:cubicBezTo>
                    <a:pt x="1803" y="1103"/>
                    <a:pt x="1838" y="1127"/>
                    <a:pt x="1889" y="1127"/>
                  </a:cubicBezTo>
                  <a:cubicBezTo>
                    <a:pt x="2030" y="1127"/>
                    <a:pt x="2194" y="953"/>
                    <a:pt x="2194" y="913"/>
                  </a:cubicBezTo>
                  <a:cubicBezTo>
                    <a:pt x="2194" y="900"/>
                    <a:pt x="2184" y="892"/>
                    <a:pt x="2177" y="892"/>
                  </a:cubicBezTo>
                  <a:cubicBezTo>
                    <a:pt x="2157" y="892"/>
                    <a:pt x="2080" y="1011"/>
                    <a:pt x="2038" y="1011"/>
                  </a:cubicBezTo>
                  <a:cubicBezTo>
                    <a:pt x="2027" y="1011"/>
                    <a:pt x="2022" y="1001"/>
                    <a:pt x="2022" y="991"/>
                  </a:cubicBezTo>
                  <a:cubicBezTo>
                    <a:pt x="2022" y="969"/>
                    <a:pt x="2037" y="934"/>
                    <a:pt x="2045" y="913"/>
                  </a:cubicBezTo>
                  <a:cubicBezTo>
                    <a:pt x="2146" y="640"/>
                    <a:pt x="2146" y="640"/>
                    <a:pt x="2146" y="640"/>
                  </a:cubicBezTo>
                  <a:cubicBezTo>
                    <a:pt x="2197" y="504"/>
                    <a:pt x="2132" y="468"/>
                    <a:pt x="2072" y="468"/>
                  </a:cubicBezTo>
                  <a:cubicBezTo>
                    <a:pt x="1991" y="468"/>
                    <a:pt x="1918" y="508"/>
                    <a:pt x="1862" y="562"/>
                  </a:cubicBezTo>
                  <a:close/>
                  <a:moveTo>
                    <a:pt x="2149" y="210"/>
                  </a:moveTo>
                  <a:cubicBezTo>
                    <a:pt x="2087" y="210"/>
                    <a:pt x="2034" y="261"/>
                    <a:pt x="2034" y="322"/>
                  </a:cubicBezTo>
                  <a:cubicBezTo>
                    <a:pt x="2034" y="380"/>
                    <a:pt x="2072" y="417"/>
                    <a:pt x="2129" y="417"/>
                  </a:cubicBezTo>
                  <a:cubicBezTo>
                    <a:pt x="2192" y="417"/>
                    <a:pt x="2246" y="370"/>
                    <a:pt x="2246" y="306"/>
                  </a:cubicBezTo>
                  <a:cubicBezTo>
                    <a:pt x="2246" y="248"/>
                    <a:pt x="2205" y="210"/>
                    <a:pt x="2149" y="210"/>
                  </a:cubicBezTo>
                  <a:close/>
                  <a:moveTo>
                    <a:pt x="1207" y="983"/>
                  </a:moveTo>
                  <a:cubicBezTo>
                    <a:pt x="1226" y="982"/>
                    <a:pt x="1245" y="979"/>
                    <a:pt x="1264" y="977"/>
                  </a:cubicBezTo>
                  <a:cubicBezTo>
                    <a:pt x="1277" y="1012"/>
                    <a:pt x="1292" y="1045"/>
                    <a:pt x="1310" y="1077"/>
                  </a:cubicBezTo>
                  <a:cubicBezTo>
                    <a:pt x="1275" y="1083"/>
                    <a:pt x="1241" y="1088"/>
                    <a:pt x="1207" y="1090"/>
                  </a:cubicBezTo>
                  <a:cubicBezTo>
                    <a:pt x="1207" y="1470"/>
                    <a:pt x="1207" y="1470"/>
                    <a:pt x="1207" y="1470"/>
                  </a:cubicBezTo>
                  <a:cubicBezTo>
                    <a:pt x="1689" y="1470"/>
                    <a:pt x="1689" y="1470"/>
                    <a:pt x="1689" y="1470"/>
                  </a:cubicBezTo>
                  <a:cubicBezTo>
                    <a:pt x="1688" y="1454"/>
                    <a:pt x="1686" y="1438"/>
                    <a:pt x="1684" y="1422"/>
                  </a:cubicBezTo>
                  <a:cubicBezTo>
                    <a:pt x="1719" y="1438"/>
                    <a:pt x="1754" y="1452"/>
                    <a:pt x="1791" y="1463"/>
                  </a:cubicBezTo>
                  <a:cubicBezTo>
                    <a:pt x="1791" y="1465"/>
                    <a:pt x="1792" y="1468"/>
                    <a:pt x="1792" y="1470"/>
                  </a:cubicBezTo>
                  <a:cubicBezTo>
                    <a:pt x="1820" y="1470"/>
                    <a:pt x="1820" y="1470"/>
                    <a:pt x="1820" y="1470"/>
                  </a:cubicBezTo>
                  <a:cubicBezTo>
                    <a:pt x="1885" y="1487"/>
                    <a:pt x="1952" y="1496"/>
                    <a:pt x="2022" y="1496"/>
                  </a:cubicBezTo>
                  <a:cubicBezTo>
                    <a:pt x="2125" y="1496"/>
                    <a:pt x="2223" y="1476"/>
                    <a:pt x="2313" y="1442"/>
                  </a:cubicBezTo>
                  <a:cubicBezTo>
                    <a:pt x="2315" y="1471"/>
                    <a:pt x="2317" y="1500"/>
                    <a:pt x="2317" y="1529"/>
                  </a:cubicBezTo>
                  <a:cubicBezTo>
                    <a:pt x="2317" y="2174"/>
                    <a:pt x="1797" y="2683"/>
                    <a:pt x="1156" y="2696"/>
                  </a:cubicBezTo>
                  <a:cubicBezTo>
                    <a:pt x="1156" y="2697"/>
                    <a:pt x="1156" y="2697"/>
                    <a:pt x="1156" y="2697"/>
                  </a:cubicBezTo>
                  <a:cubicBezTo>
                    <a:pt x="1155" y="2697"/>
                    <a:pt x="1153" y="2697"/>
                    <a:pt x="1152" y="2697"/>
                  </a:cubicBezTo>
                  <a:cubicBezTo>
                    <a:pt x="1150" y="2697"/>
                    <a:pt x="1149" y="2697"/>
                    <a:pt x="1147" y="2697"/>
                  </a:cubicBezTo>
                  <a:cubicBezTo>
                    <a:pt x="1147" y="2696"/>
                    <a:pt x="1147" y="2696"/>
                    <a:pt x="1147" y="2696"/>
                  </a:cubicBezTo>
                  <a:cubicBezTo>
                    <a:pt x="506" y="2683"/>
                    <a:pt x="0" y="2174"/>
                    <a:pt x="0" y="1529"/>
                  </a:cubicBezTo>
                  <a:cubicBezTo>
                    <a:pt x="0" y="885"/>
                    <a:pt x="506" y="376"/>
                    <a:pt x="1147" y="363"/>
                  </a:cubicBezTo>
                  <a:cubicBezTo>
                    <a:pt x="1147" y="362"/>
                    <a:pt x="1147" y="362"/>
                    <a:pt x="1147" y="362"/>
                  </a:cubicBezTo>
                  <a:cubicBezTo>
                    <a:pt x="1149" y="362"/>
                    <a:pt x="1150" y="362"/>
                    <a:pt x="1152" y="362"/>
                  </a:cubicBezTo>
                  <a:cubicBezTo>
                    <a:pt x="1153" y="362"/>
                    <a:pt x="1155" y="362"/>
                    <a:pt x="1156" y="362"/>
                  </a:cubicBezTo>
                  <a:cubicBezTo>
                    <a:pt x="1156" y="363"/>
                    <a:pt x="1156" y="363"/>
                    <a:pt x="1156" y="363"/>
                  </a:cubicBezTo>
                  <a:cubicBezTo>
                    <a:pt x="1194" y="363"/>
                    <a:pt x="1232" y="366"/>
                    <a:pt x="1269" y="370"/>
                  </a:cubicBezTo>
                  <a:cubicBezTo>
                    <a:pt x="1256" y="402"/>
                    <a:pt x="1245" y="435"/>
                    <a:pt x="1236" y="469"/>
                  </a:cubicBezTo>
                  <a:cubicBezTo>
                    <a:pt x="1227" y="469"/>
                    <a:pt x="1218" y="468"/>
                    <a:pt x="1207" y="468"/>
                  </a:cubicBezTo>
                  <a:cubicBezTo>
                    <a:pt x="1207" y="678"/>
                    <a:pt x="1207" y="678"/>
                    <a:pt x="1207" y="678"/>
                  </a:cubicBezTo>
                  <a:cubicBezTo>
                    <a:pt x="1207" y="679"/>
                    <a:pt x="1207" y="680"/>
                    <a:pt x="1207" y="681"/>
                  </a:cubicBezTo>
                  <a:cubicBezTo>
                    <a:pt x="1207" y="682"/>
                    <a:pt x="1207" y="683"/>
                    <a:pt x="1207" y="685"/>
                  </a:cubicBezTo>
                  <a:lnTo>
                    <a:pt x="1207" y="983"/>
                  </a:lnTo>
                  <a:close/>
                  <a:moveTo>
                    <a:pt x="2207" y="1581"/>
                  </a:moveTo>
                  <a:cubicBezTo>
                    <a:pt x="1792" y="1581"/>
                    <a:pt x="1792" y="1581"/>
                    <a:pt x="1792" y="1581"/>
                  </a:cubicBezTo>
                  <a:cubicBezTo>
                    <a:pt x="1788" y="1725"/>
                    <a:pt x="1747" y="1914"/>
                    <a:pt x="1675" y="2100"/>
                  </a:cubicBezTo>
                  <a:cubicBezTo>
                    <a:pt x="1778" y="2144"/>
                    <a:pt x="1871" y="2193"/>
                    <a:pt x="1943" y="2244"/>
                  </a:cubicBezTo>
                  <a:cubicBezTo>
                    <a:pt x="2101" y="2069"/>
                    <a:pt x="2197" y="1839"/>
                    <a:pt x="2207" y="1581"/>
                  </a:cubicBezTo>
                  <a:close/>
                  <a:moveTo>
                    <a:pt x="1871" y="2316"/>
                  </a:moveTo>
                  <a:cubicBezTo>
                    <a:pt x="1806" y="2268"/>
                    <a:pt x="1726" y="2223"/>
                    <a:pt x="1637" y="2186"/>
                  </a:cubicBezTo>
                  <a:cubicBezTo>
                    <a:pt x="1589" y="2316"/>
                    <a:pt x="1524" y="2440"/>
                    <a:pt x="1445" y="2546"/>
                  </a:cubicBezTo>
                  <a:cubicBezTo>
                    <a:pt x="1606" y="2509"/>
                    <a:pt x="1751" y="2426"/>
                    <a:pt x="1871" y="2316"/>
                  </a:cubicBezTo>
                  <a:close/>
                  <a:moveTo>
                    <a:pt x="1207" y="2591"/>
                  </a:moveTo>
                  <a:cubicBezTo>
                    <a:pt x="1242" y="2591"/>
                    <a:pt x="1270" y="2588"/>
                    <a:pt x="1307" y="2581"/>
                  </a:cubicBezTo>
                  <a:cubicBezTo>
                    <a:pt x="1404" y="2454"/>
                    <a:pt x="1486" y="2302"/>
                    <a:pt x="1548" y="2148"/>
                  </a:cubicBezTo>
                  <a:cubicBezTo>
                    <a:pt x="1431" y="2107"/>
                    <a:pt x="1317" y="2083"/>
                    <a:pt x="1207" y="2076"/>
                  </a:cubicBezTo>
                  <a:lnTo>
                    <a:pt x="1207" y="2591"/>
                  </a:lnTo>
                  <a:close/>
                  <a:moveTo>
                    <a:pt x="1207" y="1969"/>
                  </a:moveTo>
                  <a:cubicBezTo>
                    <a:pt x="1324" y="1976"/>
                    <a:pt x="1452" y="2010"/>
                    <a:pt x="1582" y="2065"/>
                  </a:cubicBezTo>
                  <a:cubicBezTo>
                    <a:pt x="1644" y="1900"/>
                    <a:pt x="1682" y="1736"/>
                    <a:pt x="1689" y="1581"/>
                  </a:cubicBezTo>
                  <a:cubicBezTo>
                    <a:pt x="1207" y="1581"/>
                    <a:pt x="1207" y="1581"/>
                    <a:pt x="1207" y="1581"/>
                  </a:cubicBezTo>
                  <a:lnTo>
                    <a:pt x="1207" y="1969"/>
                  </a:lnTo>
                  <a:close/>
                  <a:moveTo>
                    <a:pt x="872" y="2546"/>
                  </a:moveTo>
                  <a:cubicBezTo>
                    <a:pt x="793" y="2440"/>
                    <a:pt x="728" y="2316"/>
                    <a:pt x="680" y="2186"/>
                  </a:cubicBezTo>
                  <a:cubicBezTo>
                    <a:pt x="590" y="2223"/>
                    <a:pt x="511" y="2268"/>
                    <a:pt x="446" y="2316"/>
                  </a:cubicBezTo>
                  <a:cubicBezTo>
                    <a:pt x="566" y="2426"/>
                    <a:pt x="711" y="2509"/>
                    <a:pt x="872" y="2546"/>
                  </a:cubicBezTo>
                  <a:close/>
                  <a:moveTo>
                    <a:pt x="374" y="2244"/>
                  </a:moveTo>
                  <a:cubicBezTo>
                    <a:pt x="446" y="2193"/>
                    <a:pt x="539" y="2144"/>
                    <a:pt x="642" y="2100"/>
                  </a:cubicBezTo>
                  <a:cubicBezTo>
                    <a:pt x="570" y="1914"/>
                    <a:pt x="529" y="1725"/>
                    <a:pt x="525" y="1581"/>
                  </a:cubicBezTo>
                  <a:cubicBezTo>
                    <a:pt x="109" y="1581"/>
                    <a:pt x="109" y="1581"/>
                    <a:pt x="109" y="1581"/>
                  </a:cubicBezTo>
                  <a:cubicBezTo>
                    <a:pt x="120" y="1839"/>
                    <a:pt x="216" y="2069"/>
                    <a:pt x="374" y="2244"/>
                  </a:cubicBezTo>
                  <a:close/>
                  <a:moveTo>
                    <a:pt x="109" y="1470"/>
                  </a:moveTo>
                  <a:cubicBezTo>
                    <a:pt x="525" y="1470"/>
                    <a:pt x="525" y="1470"/>
                    <a:pt x="525" y="1470"/>
                  </a:cubicBezTo>
                  <a:cubicBezTo>
                    <a:pt x="532" y="1322"/>
                    <a:pt x="573" y="1145"/>
                    <a:pt x="642" y="959"/>
                  </a:cubicBezTo>
                  <a:cubicBezTo>
                    <a:pt x="539" y="914"/>
                    <a:pt x="446" y="866"/>
                    <a:pt x="374" y="815"/>
                  </a:cubicBezTo>
                  <a:cubicBezTo>
                    <a:pt x="216" y="990"/>
                    <a:pt x="120" y="1212"/>
                    <a:pt x="109" y="1470"/>
                  </a:cubicBezTo>
                  <a:close/>
                  <a:moveTo>
                    <a:pt x="446" y="743"/>
                  </a:moveTo>
                  <a:cubicBezTo>
                    <a:pt x="508" y="787"/>
                    <a:pt x="587" y="832"/>
                    <a:pt x="676" y="870"/>
                  </a:cubicBezTo>
                  <a:cubicBezTo>
                    <a:pt x="728" y="739"/>
                    <a:pt x="797" y="612"/>
                    <a:pt x="872" y="509"/>
                  </a:cubicBezTo>
                  <a:cubicBezTo>
                    <a:pt x="711" y="550"/>
                    <a:pt x="566" y="633"/>
                    <a:pt x="446" y="743"/>
                  </a:cubicBezTo>
                  <a:close/>
                  <a:moveTo>
                    <a:pt x="1100" y="468"/>
                  </a:moveTo>
                  <a:cubicBezTo>
                    <a:pt x="1066" y="468"/>
                    <a:pt x="1047" y="471"/>
                    <a:pt x="1010" y="478"/>
                  </a:cubicBezTo>
                  <a:cubicBezTo>
                    <a:pt x="917" y="605"/>
                    <a:pt x="831" y="750"/>
                    <a:pt x="766" y="908"/>
                  </a:cubicBezTo>
                  <a:cubicBezTo>
                    <a:pt x="879" y="949"/>
                    <a:pt x="987" y="976"/>
                    <a:pt x="1100" y="983"/>
                  </a:cubicBezTo>
                  <a:lnTo>
                    <a:pt x="1100" y="468"/>
                  </a:lnTo>
                  <a:close/>
                  <a:moveTo>
                    <a:pt x="1100" y="1090"/>
                  </a:moveTo>
                  <a:cubicBezTo>
                    <a:pt x="983" y="1083"/>
                    <a:pt x="865" y="1048"/>
                    <a:pt x="735" y="993"/>
                  </a:cubicBezTo>
                  <a:cubicBezTo>
                    <a:pt x="673" y="1155"/>
                    <a:pt x="635" y="1308"/>
                    <a:pt x="628" y="1470"/>
                  </a:cubicBezTo>
                  <a:cubicBezTo>
                    <a:pt x="1100" y="1470"/>
                    <a:pt x="1100" y="1470"/>
                    <a:pt x="1100" y="1470"/>
                  </a:cubicBezTo>
                  <a:lnTo>
                    <a:pt x="1100" y="1090"/>
                  </a:lnTo>
                  <a:close/>
                  <a:moveTo>
                    <a:pt x="1100" y="1581"/>
                  </a:moveTo>
                  <a:cubicBezTo>
                    <a:pt x="628" y="1581"/>
                    <a:pt x="628" y="1581"/>
                    <a:pt x="628" y="1581"/>
                  </a:cubicBezTo>
                  <a:cubicBezTo>
                    <a:pt x="635" y="1736"/>
                    <a:pt x="673" y="1900"/>
                    <a:pt x="735" y="2065"/>
                  </a:cubicBezTo>
                  <a:cubicBezTo>
                    <a:pt x="865" y="2010"/>
                    <a:pt x="983" y="1976"/>
                    <a:pt x="1100" y="1969"/>
                  </a:cubicBezTo>
                  <a:lnTo>
                    <a:pt x="1100" y="1581"/>
                  </a:lnTo>
                  <a:close/>
                  <a:moveTo>
                    <a:pt x="1100" y="2076"/>
                  </a:moveTo>
                  <a:cubicBezTo>
                    <a:pt x="990" y="2083"/>
                    <a:pt x="886" y="2107"/>
                    <a:pt x="769" y="2148"/>
                  </a:cubicBezTo>
                  <a:cubicBezTo>
                    <a:pt x="831" y="2302"/>
                    <a:pt x="913" y="2454"/>
                    <a:pt x="1010" y="2581"/>
                  </a:cubicBezTo>
                  <a:cubicBezTo>
                    <a:pt x="1047" y="2588"/>
                    <a:pt x="1066" y="2591"/>
                    <a:pt x="1100" y="2591"/>
                  </a:cubicBezTo>
                  <a:lnTo>
                    <a:pt x="1100" y="2076"/>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defTabSz="1218565"/>
              <a:endParaRPr lang="zh-CN" altLang="en-US" sz="2400">
                <a:solidFill>
                  <a:schemeClr val="bg1"/>
                </a:solidFill>
                <a:latin typeface="+mn-ea"/>
                <a:cs typeface="+mn-ea"/>
              </a:endParaRPr>
            </a:p>
          </p:txBody>
        </p:sp>
        <p:sp>
          <p:nvSpPr>
            <p:cNvPr id="35" name="KSO_Shape"/>
            <p:cNvSpPr/>
            <p:nvPr/>
          </p:nvSpPr>
          <p:spPr bwMode="auto">
            <a:xfrm>
              <a:off x="6907" y="1980"/>
              <a:ext cx="602" cy="457"/>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tx1">
                <a:lumMod val="50000"/>
                <a:lumOff val="50000"/>
              </a:schemeClr>
            </a:solidFill>
            <a:ln>
              <a:noFill/>
            </a:ln>
            <a:effectLst/>
          </p:spPr>
          <p:txBody>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defTabSz="1218565"/>
              <a:endParaRPr lang="zh-CN" altLang="en-US" sz="2000">
                <a:solidFill>
                  <a:schemeClr val="bg1"/>
                </a:solidFill>
                <a:latin typeface="+mn-ea"/>
                <a:cs typeface="+mn-ea"/>
              </a:endParaRPr>
            </a:p>
          </p:txBody>
        </p:sp>
        <p:sp>
          <p:nvSpPr>
            <p:cNvPr id="36" name="KSO_Shape"/>
            <p:cNvSpPr/>
            <p:nvPr/>
          </p:nvSpPr>
          <p:spPr bwMode="auto">
            <a:xfrm>
              <a:off x="12159" y="5661"/>
              <a:ext cx="418" cy="418"/>
            </a:xfrm>
            <a:custGeom>
              <a:avLst/>
              <a:gdLst>
                <a:gd name="T0" fmla="*/ 366124 w 1611313"/>
                <a:gd name="T1" fmla="*/ 1610945 h 1611313"/>
                <a:gd name="T2" fmla="*/ 489434 w 1611313"/>
                <a:gd name="T3" fmla="*/ 1727064 h 1611313"/>
                <a:gd name="T4" fmla="*/ 599113 w 1611313"/>
                <a:gd name="T5" fmla="*/ 1611260 h 1611313"/>
                <a:gd name="T6" fmla="*/ 599113 w 1611313"/>
                <a:gd name="T7" fmla="*/ 1952659 h 1611313"/>
                <a:gd name="T8" fmla="*/ 366124 w 1611313"/>
                <a:gd name="T9" fmla="*/ 1952659 h 1611313"/>
                <a:gd name="T10" fmla="*/ 1027366 w 1611313"/>
                <a:gd name="T11" fmla="*/ 1324703 h 1611313"/>
                <a:gd name="T12" fmla="*/ 1156381 w 1611313"/>
                <a:gd name="T13" fmla="*/ 1446550 h 1611313"/>
                <a:gd name="T14" fmla="*/ 1252430 w 1611313"/>
                <a:gd name="T15" fmla="*/ 1537618 h 1611313"/>
                <a:gd name="T16" fmla="*/ 1260354 w 1611313"/>
                <a:gd name="T17" fmla="*/ 1529368 h 1611313"/>
                <a:gd name="T18" fmla="*/ 1260354 w 1611313"/>
                <a:gd name="T19" fmla="*/ 1952661 h 1611313"/>
                <a:gd name="T20" fmla="*/ 1027366 w 1611313"/>
                <a:gd name="T21" fmla="*/ 1952661 h 1611313"/>
                <a:gd name="T22" fmla="*/ 929733 w 1611313"/>
                <a:gd name="T23" fmla="*/ 1260353 h 1611313"/>
                <a:gd name="T24" fmla="*/ 929733 w 1611313"/>
                <a:gd name="T25" fmla="*/ 1952659 h 1611313"/>
                <a:gd name="T26" fmla="*/ 696745 w 1611313"/>
                <a:gd name="T27" fmla="*/ 1952659 h 1611313"/>
                <a:gd name="T28" fmla="*/ 696745 w 1611313"/>
                <a:gd name="T29" fmla="*/ 1507605 h 1611313"/>
                <a:gd name="T30" fmla="*/ 1590975 w 1611313"/>
                <a:gd name="T31" fmla="*/ 1180471 h 1611313"/>
                <a:gd name="T32" fmla="*/ 1590975 w 1611313"/>
                <a:gd name="T33" fmla="*/ 1952659 h 1611313"/>
                <a:gd name="T34" fmla="*/ 1357986 w 1611313"/>
                <a:gd name="T35" fmla="*/ 1952659 h 1611313"/>
                <a:gd name="T36" fmla="*/ 1357986 w 1611313"/>
                <a:gd name="T37" fmla="*/ 1427204 h 1611313"/>
                <a:gd name="T38" fmla="*/ 1846571 w 1611313"/>
                <a:gd name="T39" fmla="*/ 909762 h 1611313"/>
                <a:gd name="T40" fmla="*/ 1921595 w 1611313"/>
                <a:gd name="T41" fmla="*/ 980386 h 1611313"/>
                <a:gd name="T42" fmla="*/ 1921595 w 1611313"/>
                <a:gd name="T43" fmla="*/ 1952659 h 1611313"/>
                <a:gd name="T44" fmla="*/ 1688608 w 1611313"/>
                <a:gd name="T45" fmla="*/ 1952659 h 1611313"/>
                <a:gd name="T46" fmla="*/ 1688608 w 1611313"/>
                <a:gd name="T47" fmla="*/ 1077614 h 1611313"/>
                <a:gd name="T48" fmla="*/ 1369516 w 1611313"/>
                <a:gd name="T49" fmla="*/ 201924 h 1611313"/>
                <a:gd name="T50" fmla="*/ 1966622 w 1611313"/>
                <a:gd name="T51" fmla="*/ 256445 h 1611313"/>
                <a:gd name="T52" fmla="*/ 2048074 w 1611313"/>
                <a:gd name="T53" fmla="*/ 848901 h 1611313"/>
                <a:gd name="T54" fmla="*/ 1846503 w 1611313"/>
                <a:gd name="T55" fmla="*/ 655536 h 1611313"/>
                <a:gd name="T56" fmla="*/ 1253200 w 1611313"/>
                <a:gd name="T57" fmla="*/ 1284446 h 1611313"/>
                <a:gd name="T58" fmla="*/ 1157170 w 1611313"/>
                <a:gd name="T59" fmla="*/ 1193787 h 1611313"/>
                <a:gd name="T60" fmla="*/ 977783 w 1611313"/>
                <a:gd name="T61" fmla="*/ 1024514 h 1611313"/>
                <a:gd name="T62" fmla="*/ 944188 w 1611313"/>
                <a:gd name="T63" fmla="*/ 992815 h 1611313"/>
                <a:gd name="T64" fmla="*/ 490970 w 1611313"/>
                <a:gd name="T65" fmla="*/ 1473371 h 1611313"/>
                <a:gd name="T66" fmla="*/ 215237 w 1611313"/>
                <a:gd name="T67" fmla="*/ 1213123 h 1611313"/>
                <a:gd name="T68" fmla="*/ 668454 w 1611313"/>
                <a:gd name="T69" fmla="*/ 732565 h 1611313"/>
                <a:gd name="T70" fmla="*/ 793961 w 1611313"/>
                <a:gd name="T71" fmla="*/ 599429 h 1611313"/>
                <a:gd name="T72" fmla="*/ 919784 w 1611313"/>
                <a:gd name="T73" fmla="*/ 466293 h 1611313"/>
                <a:gd name="T74" fmla="*/ 1228796 w 1611313"/>
                <a:gd name="T75" fmla="*/ 757924 h 1611313"/>
                <a:gd name="T76" fmla="*/ 1570770 w 1611313"/>
                <a:gd name="T77" fmla="*/ 395287 h 1611313"/>
                <a:gd name="T78" fmla="*/ 0 w 1611313"/>
                <a:gd name="T79" fmla="*/ 0 h 1611313"/>
                <a:gd name="T80" fmla="*/ 96958 w 1611313"/>
                <a:gd name="T81" fmla="*/ 0 h 1611313"/>
                <a:gd name="T82" fmla="*/ 96958 w 1611313"/>
                <a:gd name="T83" fmla="*/ 2155273 h 1611313"/>
                <a:gd name="T84" fmla="*/ 2252216 w 1611313"/>
                <a:gd name="T85" fmla="*/ 2155273 h 1611313"/>
                <a:gd name="T86" fmla="*/ 2252216 w 1611313"/>
                <a:gd name="T87" fmla="*/ 2252216 h 1611313"/>
                <a:gd name="T88" fmla="*/ 96958 w 1611313"/>
                <a:gd name="T89" fmla="*/ 2252216 h 1611313"/>
                <a:gd name="T90" fmla="*/ 0 w 1611313"/>
                <a:gd name="T91" fmla="*/ 2252216 h 1611313"/>
                <a:gd name="T92" fmla="*/ 0 w 1611313"/>
                <a:gd name="T93" fmla="*/ 2155273 h 161131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11313" h="1611313">
                  <a:moveTo>
                    <a:pt x="261938" y="1152525"/>
                  </a:moveTo>
                  <a:lnTo>
                    <a:pt x="350158" y="1235601"/>
                  </a:lnTo>
                  <a:lnTo>
                    <a:pt x="428626" y="1152751"/>
                  </a:lnTo>
                  <a:lnTo>
                    <a:pt x="428626" y="1397000"/>
                  </a:lnTo>
                  <a:lnTo>
                    <a:pt x="261938" y="1397000"/>
                  </a:lnTo>
                  <a:lnTo>
                    <a:pt x="261938" y="1152525"/>
                  </a:lnTo>
                  <a:close/>
                  <a:moveTo>
                    <a:pt x="735013" y="947738"/>
                  </a:moveTo>
                  <a:lnTo>
                    <a:pt x="827315" y="1034912"/>
                  </a:lnTo>
                  <a:lnTo>
                    <a:pt x="896031" y="1100065"/>
                  </a:lnTo>
                  <a:lnTo>
                    <a:pt x="901701" y="1094163"/>
                  </a:lnTo>
                  <a:lnTo>
                    <a:pt x="901701" y="1397001"/>
                  </a:lnTo>
                  <a:lnTo>
                    <a:pt x="735013" y="1397001"/>
                  </a:lnTo>
                  <a:lnTo>
                    <a:pt x="735013" y="947738"/>
                  </a:lnTo>
                  <a:close/>
                  <a:moveTo>
                    <a:pt x="665163" y="901700"/>
                  </a:moveTo>
                  <a:lnTo>
                    <a:pt x="665163" y="1397000"/>
                  </a:lnTo>
                  <a:lnTo>
                    <a:pt x="498475" y="1397000"/>
                  </a:lnTo>
                  <a:lnTo>
                    <a:pt x="498475" y="1078593"/>
                  </a:lnTo>
                  <a:lnTo>
                    <a:pt x="665163" y="901700"/>
                  </a:lnTo>
                  <a:close/>
                  <a:moveTo>
                    <a:pt x="1138238" y="844550"/>
                  </a:moveTo>
                  <a:lnTo>
                    <a:pt x="1138238" y="1397000"/>
                  </a:lnTo>
                  <a:lnTo>
                    <a:pt x="971550" y="1397000"/>
                  </a:lnTo>
                  <a:lnTo>
                    <a:pt x="971550" y="1021071"/>
                  </a:lnTo>
                  <a:lnTo>
                    <a:pt x="1138238" y="844550"/>
                  </a:lnTo>
                  <a:close/>
                  <a:moveTo>
                    <a:pt x="1321101" y="650875"/>
                  </a:moveTo>
                  <a:lnTo>
                    <a:pt x="1374776" y="701402"/>
                  </a:lnTo>
                  <a:lnTo>
                    <a:pt x="1374776" y="1397000"/>
                  </a:lnTo>
                  <a:lnTo>
                    <a:pt x="1208088" y="1397000"/>
                  </a:lnTo>
                  <a:lnTo>
                    <a:pt x="1208088" y="770962"/>
                  </a:lnTo>
                  <a:lnTo>
                    <a:pt x="1321101" y="650875"/>
                  </a:lnTo>
                  <a:close/>
                  <a:moveTo>
                    <a:pt x="979799" y="144463"/>
                  </a:moveTo>
                  <a:lnTo>
                    <a:pt x="1406989" y="183470"/>
                  </a:lnTo>
                  <a:lnTo>
                    <a:pt x="1465263" y="607333"/>
                  </a:lnTo>
                  <a:lnTo>
                    <a:pt x="1321052" y="468993"/>
                  </a:lnTo>
                  <a:lnTo>
                    <a:pt x="896583" y="918937"/>
                  </a:lnTo>
                  <a:lnTo>
                    <a:pt x="827879" y="854076"/>
                  </a:lnTo>
                  <a:lnTo>
                    <a:pt x="699540" y="732972"/>
                  </a:lnTo>
                  <a:lnTo>
                    <a:pt x="675505" y="710294"/>
                  </a:lnTo>
                  <a:lnTo>
                    <a:pt x="351257" y="1054101"/>
                  </a:lnTo>
                  <a:lnTo>
                    <a:pt x="153988" y="867910"/>
                  </a:lnTo>
                  <a:lnTo>
                    <a:pt x="478235" y="524102"/>
                  </a:lnTo>
                  <a:lnTo>
                    <a:pt x="568027" y="428852"/>
                  </a:lnTo>
                  <a:lnTo>
                    <a:pt x="658045" y="333602"/>
                  </a:lnTo>
                  <a:lnTo>
                    <a:pt x="879123" y="542245"/>
                  </a:lnTo>
                  <a:lnTo>
                    <a:pt x="1123783" y="282802"/>
                  </a:lnTo>
                  <a:lnTo>
                    <a:pt x="979799" y="144463"/>
                  </a:lnTo>
                  <a:close/>
                  <a:moveTo>
                    <a:pt x="0" y="0"/>
                  </a:moveTo>
                  <a:lnTo>
                    <a:pt x="69367" y="0"/>
                  </a:lnTo>
                  <a:lnTo>
                    <a:pt x="69367" y="1541956"/>
                  </a:lnTo>
                  <a:lnTo>
                    <a:pt x="1611313" y="1541956"/>
                  </a:lnTo>
                  <a:lnTo>
                    <a:pt x="1611313" y="1611313"/>
                  </a:lnTo>
                  <a:lnTo>
                    <a:pt x="69367" y="1611313"/>
                  </a:lnTo>
                  <a:lnTo>
                    <a:pt x="0" y="1611313"/>
                  </a:lnTo>
                  <a:lnTo>
                    <a:pt x="0" y="1541956"/>
                  </a:lnTo>
                  <a:lnTo>
                    <a:pt x="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defTabSz="1218565"/>
              <a:endParaRPr lang="zh-CN" altLang="en-US" sz="2000">
                <a:solidFill>
                  <a:schemeClr val="bg1"/>
                </a:solidFill>
                <a:latin typeface="+mn-ea"/>
                <a:cs typeface="+mn-ea"/>
              </a:endParaRPr>
            </a:p>
          </p:txBody>
        </p:sp>
        <p:sp>
          <p:nvSpPr>
            <p:cNvPr id="37" name="KSO_Shape"/>
            <p:cNvSpPr/>
            <p:nvPr/>
          </p:nvSpPr>
          <p:spPr bwMode="auto">
            <a:xfrm>
              <a:off x="1874" y="5580"/>
              <a:ext cx="497" cy="497"/>
            </a:xfrm>
            <a:custGeom>
              <a:avLst/>
              <a:gdLst>
                <a:gd name="T0" fmla="*/ 1183381 w 1462088"/>
                <a:gd name="T1" fmla="*/ 486587 h 1462088"/>
                <a:gd name="T2" fmla="*/ 1100605 w 1462088"/>
                <a:gd name="T3" fmla="*/ 646371 h 1462088"/>
                <a:gd name="T4" fmla="*/ 953090 w 1462088"/>
                <a:gd name="T5" fmla="*/ 632195 h 1462088"/>
                <a:gd name="T6" fmla="*/ 881846 w 1462088"/>
                <a:gd name="T7" fmla="*/ 664978 h 1462088"/>
                <a:gd name="T8" fmla="*/ 861743 w 1462088"/>
                <a:gd name="T9" fmla="*/ 719028 h 1462088"/>
                <a:gd name="T10" fmla="*/ 892488 w 1462088"/>
                <a:gd name="T11" fmla="*/ 777802 h 1462088"/>
                <a:gd name="T12" fmla="*/ 1066609 w 1462088"/>
                <a:gd name="T13" fmla="*/ 863748 h 1462088"/>
                <a:gd name="T14" fmla="*/ 1219150 w 1462088"/>
                <a:gd name="T15" fmla="*/ 968892 h 1462088"/>
                <a:gd name="T16" fmla="*/ 1273249 w 1462088"/>
                <a:gd name="T17" fmla="*/ 1118044 h 1462088"/>
                <a:gd name="T18" fmla="*/ 1237184 w 1462088"/>
                <a:gd name="T19" fmla="*/ 1287279 h 1462088"/>
                <a:gd name="T20" fmla="*/ 1104745 w 1462088"/>
                <a:gd name="T21" fmla="*/ 1404532 h 1462088"/>
                <a:gd name="T22" fmla="*/ 789020 w 1462088"/>
                <a:gd name="T23" fmla="*/ 1431409 h 1462088"/>
                <a:gd name="T24" fmla="*/ 700038 w 1462088"/>
                <a:gd name="T25" fmla="*/ 1206944 h 1462088"/>
                <a:gd name="T26" fmla="*/ 906087 w 1462088"/>
                <a:gd name="T27" fmla="*/ 1261878 h 1462088"/>
                <a:gd name="T28" fmla="*/ 1000981 w 1462088"/>
                <a:gd name="T29" fmla="*/ 1245043 h 1462088"/>
                <a:gd name="T30" fmla="*/ 1050054 w 1462088"/>
                <a:gd name="T31" fmla="*/ 1192177 h 1462088"/>
                <a:gd name="T32" fmla="*/ 1042960 w 1462088"/>
                <a:gd name="T33" fmla="*/ 1120406 h 1462088"/>
                <a:gd name="T34" fmla="*/ 977331 w 1462088"/>
                <a:gd name="T35" fmla="*/ 1063108 h 1462088"/>
                <a:gd name="T36" fmla="*/ 783699 w 1462088"/>
                <a:gd name="T37" fmla="*/ 976572 h 1462088"/>
                <a:gd name="T38" fmla="*/ 665154 w 1462088"/>
                <a:gd name="T39" fmla="*/ 856365 h 1462088"/>
                <a:gd name="T40" fmla="*/ 648303 w 1462088"/>
                <a:gd name="T41" fmla="*/ 682699 h 1462088"/>
                <a:gd name="T42" fmla="*/ 730783 w 1462088"/>
                <a:gd name="T43" fmla="*/ 541227 h 1462088"/>
                <a:gd name="T44" fmla="*/ 884507 w 1462088"/>
                <a:gd name="T45" fmla="*/ 320602 h 1462088"/>
                <a:gd name="T46" fmla="*/ 698392 w 1462088"/>
                <a:gd name="T47" fmla="*/ 201132 h 1462088"/>
                <a:gd name="T48" fmla="*/ 463036 w 1462088"/>
                <a:gd name="T49" fmla="*/ 328723 h 1462088"/>
                <a:gd name="T50" fmla="*/ 284672 w 1462088"/>
                <a:gd name="T51" fmla="*/ 525131 h 1462088"/>
                <a:gd name="T52" fmla="*/ 179840 w 1462088"/>
                <a:gd name="T53" fmla="*/ 773519 h 1462088"/>
                <a:gd name="T54" fmla="*/ 166255 w 1462088"/>
                <a:gd name="T55" fmla="*/ 1053510 h 1462088"/>
                <a:gd name="T56" fmla="*/ 246283 w 1462088"/>
                <a:gd name="T57" fmla="*/ 1313417 h 1462088"/>
                <a:gd name="T58" fmla="*/ 405451 w 1462088"/>
                <a:gd name="T59" fmla="*/ 1526659 h 1462088"/>
                <a:gd name="T60" fmla="*/ 626043 w 1462088"/>
                <a:gd name="T61" fmla="*/ 1675219 h 1462088"/>
                <a:gd name="T62" fmla="*/ 891520 w 1462088"/>
                <a:gd name="T63" fmla="*/ 1743149 h 1462088"/>
                <a:gd name="T64" fmla="*/ 1169695 w 1462088"/>
                <a:gd name="T65" fmla="*/ 1715386 h 1462088"/>
                <a:gd name="T66" fmla="*/ 1411549 w 1462088"/>
                <a:gd name="T67" fmla="*/ 1599018 h 1462088"/>
                <a:gd name="T68" fmla="*/ 1599067 w 1462088"/>
                <a:gd name="T69" fmla="*/ 1411472 h 1462088"/>
                <a:gd name="T70" fmla="*/ 1715120 w 1462088"/>
                <a:gd name="T71" fmla="*/ 1169581 h 1462088"/>
                <a:gd name="T72" fmla="*/ 1742879 w 1462088"/>
                <a:gd name="T73" fmla="*/ 891363 h 1462088"/>
                <a:gd name="T74" fmla="*/ 1675254 w 1462088"/>
                <a:gd name="T75" fmla="*/ 626139 h 1462088"/>
                <a:gd name="T76" fmla="*/ 1526126 w 1462088"/>
                <a:gd name="T77" fmla="*/ 405514 h 1462088"/>
                <a:gd name="T78" fmla="*/ 1313213 w 1462088"/>
                <a:gd name="T79" fmla="*/ 246322 h 1462088"/>
                <a:gd name="T80" fmla="*/ 1053641 w 1462088"/>
                <a:gd name="T81" fmla="*/ 165986 h 1462088"/>
                <a:gd name="T82" fmla="*/ 1144299 w 1462088"/>
                <a:gd name="T83" fmla="*/ 19493 h 1462088"/>
                <a:gd name="T84" fmla="*/ 1446394 w 1462088"/>
                <a:gd name="T85" fmla="*/ 137928 h 1462088"/>
                <a:gd name="T86" fmla="*/ 1687362 w 1462088"/>
                <a:gd name="T87" fmla="*/ 346444 h 1462088"/>
                <a:gd name="T88" fmla="*/ 1847120 w 1462088"/>
                <a:gd name="T89" fmla="*/ 624959 h 1462088"/>
                <a:gd name="T90" fmla="*/ 1905000 w 1462088"/>
                <a:gd name="T91" fmla="*/ 952500 h 1462088"/>
                <a:gd name="T92" fmla="*/ 1847120 w 1462088"/>
                <a:gd name="T93" fmla="*/ 1280043 h 1462088"/>
                <a:gd name="T94" fmla="*/ 1687362 w 1462088"/>
                <a:gd name="T95" fmla="*/ 1558261 h 1462088"/>
                <a:gd name="T96" fmla="*/ 1446394 w 1462088"/>
                <a:gd name="T97" fmla="*/ 1767073 h 1462088"/>
                <a:gd name="T98" fmla="*/ 1144299 w 1462088"/>
                <a:gd name="T99" fmla="*/ 1885507 h 1462088"/>
                <a:gd name="T100" fmla="*/ 807359 w 1462088"/>
                <a:gd name="T101" fmla="*/ 1894072 h 1462088"/>
                <a:gd name="T102" fmla="*/ 498471 w 1462088"/>
                <a:gd name="T103" fmla="*/ 1790110 h 1462088"/>
                <a:gd name="T104" fmla="*/ 247464 w 1462088"/>
                <a:gd name="T105" fmla="*/ 1593112 h 1462088"/>
                <a:gd name="T106" fmla="*/ 75007 w 1462088"/>
                <a:gd name="T107" fmla="*/ 1323163 h 1462088"/>
                <a:gd name="T108" fmla="*/ 1476 w 1462088"/>
                <a:gd name="T109" fmla="*/ 1001232 h 1462088"/>
                <a:gd name="T110" fmla="*/ 43114 w 1462088"/>
                <a:gd name="T111" fmla="*/ 669261 h 1462088"/>
                <a:gd name="T112" fmla="*/ 189290 w 1462088"/>
                <a:gd name="T113" fmla="*/ 382477 h 1462088"/>
                <a:gd name="T114" fmla="*/ 419920 w 1462088"/>
                <a:gd name="T115" fmla="*/ 162442 h 1462088"/>
                <a:gd name="T116" fmla="*/ 714339 w 1462088"/>
                <a:gd name="T117" fmla="*/ 30126 h 14620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62088" h="1462088">
                  <a:moveTo>
                    <a:pt x="678859" y="246062"/>
                  </a:moveTo>
                  <a:lnTo>
                    <a:pt x="787085" y="246062"/>
                  </a:lnTo>
                  <a:lnTo>
                    <a:pt x="787085" y="351242"/>
                  </a:lnTo>
                  <a:lnTo>
                    <a:pt x="800472" y="351695"/>
                  </a:lnTo>
                  <a:lnTo>
                    <a:pt x="813178" y="352602"/>
                  </a:lnTo>
                  <a:lnTo>
                    <a:pt x="825657" y="353962"/>
                  </a:lnTo>
                  <a:lnTo>
                    <a:pt x="837455" y="355775"/>
                  </a:lnTo>
                  <a:lnTo>
                    <a:pt x="849026" y="357589"/>
                  </a:lnTo>
                  <a:lnTo>
                    <a:pt x="859690" y="359629"/>
                  </a:lnTo>
                  <a:lnTo>
                    <a:pt x="870354" y="362122"/>
                  </a:lnTo>
                  <a:lnTo>
                    <a:pt x="880337" y="364616"/>
                  </a:lnTo>
                  <a:lnTo>
                    <a:pt x="890093" y="367336"/>
                  </a:lnTo>
                  <a:lnTo>
                    <a:pt x="899396" y="370510"/>
                  </a:lnTo>
                  <a:lnTo>
                    <a:pt x="908245" y="373456"/>
                  </a:lnTo>
                  <a:lnTo>
                    <a:pt x="916867" y="376857"/>
                  </a:lnTo>
                  <a:lnTo>
                    <a:pt x="925035" y="380030"/>
                  </a:lnTo>
                  <a:lnTo>
                    <a:pt x="932976" y="383430"/>
                  </a:lnTo>
                  <a:lnTo>
                    <a:pt x="940690" y="387057"/>
                  </a:lnTo>
                  <a:lnTo>
                    <a:pt x="947951" y="390457"/>
                  </a:lnTo>
                  <a:lnTo>
                    <a:pt x="915051" y="525559"/>
                  </a:lnTo>
                  <a:lnTo>
                    <a:pt x="903480" y="519665"/>
                  </a:lnTo>
                  <a:lnTo>
                    <a:pt x="896900" y="516265"/>
                  </a:lnTo>
                  <a:lnTo>
                    <a:pt x="889640" y="512865"/>
                  </a:lnTo>
                  <a:lnTo>
                    <a:pt x="881925" y="509465"/>
                  </a:lnTo>
                  <a:lnTo>
                    <a:pt x="873530" y="506064"/>
                  </a:lnTo>
                  <a:lnTo>
                    <a:pt x="864682" y="502664"/>
                  </a:lnTo>
                  <a:lnTo>
                    <a:pt x="855152" y="499264"/>
                  </a:lnTo>
                  <a:lnTo>
                    <a:pt x="844715" y="496090"/>
                  </a:lnTo>
                  <a:lnTo>
                    <a:pt x="834052" y="493144"/>
                  </a:lnTo>
                  <a:lnTo>
                    <a:pt x="822480" y="490650"/>
                  </a:lnTo>
                  <a:lnTo>
                    <a:pt x="810682" y="488383"/>
                  </a:lnTo>
                  <a:lnTo>
                    <a:pt x="797976" y="486343"/>
                  </a:lnTo>
                  <a:lnTo>
                    <a:pt x="791396" y="485436"/>
                  </a:lnTo>
                  <a:lnTo>
                    <a:pt x="784589" y="484983"/>
                  </a:lnTo>
                  <a:lnTo>
                    <a:pt x="777783" y="484303"/>
                  </a:lnTo>
                  <a:lnTo>
                    <a:pt x="770749" y="484076"/>
                  </a:lnTo>
                  <a:lnTo>
                    <a:pt x="763489" y="483850"/>
                  </a:lnTo>
                  <a:lnTo>
                    <a:pt x="756001" y="483623"/>
                  </a:lnTo>
                  <a:lnTo>
                    <a:pt x="749421" y="483850"/>
                  </a:lnTo>
                  <a:lnTo>
                    <a:pt x="743295" y="484076"/>
                  </a:lnTo>
                  <a:lnTo>
                    <a:pt x="737396" y="484530"/>
                  </a:lnTo>
                  <a:lnTo>
                    <a:pt x="731497" y="485210"/>
                  </a:lnTo>
                  <a:lnTo>
                    <a:pt x="726052" y="486117"/>
                  </a:lnTo>
                  <a:lnTo>
                    <a:pt x="720833" y="487023"/>
                  </a:lnTo>
                  <a:lnTo>
                    <a:pt x="715842" y="488383"/>
                  </a:lnTo>
                  <a:lnTo>
                    <a:pt x="711077" y="489743"/>
                  </a:lnTo>
                  <a:lnTo>
                    <a:pt x="706766" y="491103"/>
                  </a:lnTo>
                  <a:lnTo>
                    <a:pt x="702455" y="492690"/>
                  </a:lnTo>
                  <a:lnTo>
                    <a:pt x="698598" y="494504"/>
                  </a:lnTo>
                  <a:lnTo>
                    <a:pt x="694514" y="496544"/>
                  </a:lnTo>
                  <a:lnTo>
                    <a:pt x="691111" y="498584"/>
                  </a:lnTo>
                  <a:lnTo>
                    <a:pt x="687707" y="500624"/>
                  </a:lnTo>
                  <a:lnTo>
                    <a:pt x="684758" y="502891"/>
                  </a:lnTo>
                  <a:lnTo>
                    <a:pt x="681808" y="505158"/>
                  </a:lnTo>
                  <a:lnTo>
                    <a:pt x="679086" y="507651"/>
                  </a:lnTo>
                  <a:lnTo>
                    <a:pt x="676817" y="510371"/>
                  </a:lnTo>
                  <a:lnTo>
                    <a:pt x="674321" y="512865"/>
                  </a:lnTo>
                  <a:lnTo>
                    <a:pt x="672279" y="515585"/>
                  </a:lnTo>
                  <a:lnTo>
                    <a:pt x="670464" y="518305"/>
                  </a:lnTo>
                  <a:lnTo>
                    <a:pt x="668875" y="521252"/>
                  </a:lnTo>
                  <a:lnTo>
                    <a:pt x="667287" y="523972"/>
                  </a:lnTo>
                  <a:lnTo>
                    <a:pt x="665926" y="527146"/>
                  </a:lnTo>
                  <a:lnTo>
                    <a:pt x="664791" y="530092"/>
                  </a:lnTo>
                  <a:lnTo>
                    <a:pt x="663884" y="533266"/>
                  </a:lnTo>
                  <a:lnTo>
                    <a:pt x="663203" y="536213"/>
                  </a:lnTo>
                  <a:lnTo>
                    <a:pt x="662523" y="539160"/>
                  </a:lnTo>
                  <a:lnTo>
                    <a:pt x="662069" y="542333"/>
                  </a:lnTo>
                  <a:lnTo>
                    <a:pt x="661615" y="545507"/>
                  </a:lnTo>
                  <a:lnTo>
                    <a:pt x="661388" y="548680"/>
                  </a:lnTo>
                  <a:lnTo>
                    <a:pt x="661388" y="551854"/>
                  </a:lnTo>
                  <a:lnTo>
                    <a:pt x="661388" y="555481"/>
                  </a:lnTo>
                  <a:lnTo>
                    <a:pt x="661842" y="558881"/>
                  </a:lnTo>
                  <a:lnTo>
                    <a:pt x="662296" y="562281"/>
                  </a:lnTo>
                  <a:lnTo>
                    <a:pt x="663203" y="565681"/>
                  </a:lnTo>
                  <a:lnTo>
                    <a:pt x="664111" y="568855"/>
                  </a:lnTo>
                  <a:lnTo>
                    <a:pt x="665472" y="572255"/>
                  </a:lnTo>
                  <a:lnTo>
                    <a:pt x="666833" y="575429"/>
                  </a:lnTo>
                  <a:lnTo>
                    <a:pt x="668875" y="578602"/>
                  </a:lnTo>
                  <a:lnTo>
                    <a:pt x="670917" y="581776"/>
                  </a:lnTo>
                  <a:lnTo>
                    <a:pt x="673186" y="584949"/>
                  </a:lnTo>
                  <a:lnTo>
                    <a:pt x="675682" y="587896"/>
                  </a:lnTo>
                  <a:lnTo>
                    <a:pt x="678632" y="590843"/>
                  </a:lnTo>
                  <a:lnTo>
                    <a:pt x="681581" y="594016"/>
                  </a:lnTo>
                  <a:lnTo>
                    <a:pt x="684985" y="596963"/>
                  </a:lnTo>
                  <a:lnTo>
                    <a:pt x="688388" y="600137"/>
                  </a:lnTo>
                  <a:lnTo>
                    <a:pt x="692472" y="603084"/>
                  </a:lnTo>
                  <a:lnTo>
                    <a:pt x="696556" y="605804"/>
                  </a:lnTo>
                  <a:lnTo>
                    <a:pt x="701094" y="608977"/>
                  </a:lnTo>
                  <a:lnTo>
                    <a:pt x="705859" y="611924"/>
                  </a:lnTo>
                  <a:lnTo>
                    <a:pt x="710850" y="615098"/>
                  </a:lnTo>
                  <a:lnTo>
                    <a:pt x="721741" y="621218"/>
                  </a:lnTo>
                  <a:lnTo>
                    <a:pt x="733766" y="627112"/>
                  </a:lnTo>
                  <a:lnTo>
                    <a:pt x="747153" y="633459"/>
                  </a:lnTo>
                  <a:lnTo>
                    <a:pt x="761674" y="639806"/>
                  </a:lnTo>
                  <a:lnTo>
                    <a:pt x="777556" y="646606"/>
                  </a:lnTo>
                  <a:lnTo>
                    <a:pt x="794800" y="653407"/>
                  </a:lnTo>
                  <a:lnTo>
                    <a:pt x="806825" y="658167"/>
                  </a:lnTo>
                  <a:lnTo>
                    <a:pt x="818623" y="662927"/>
                  </a:lnTo>
                  <a:lnTo>
                    <a:pt x="829514" y="667914"/>
                  </a:lnTo>
                  <a:lnTo>
                    <a:pt x="840405" y="672901"/>
                  </a:lnTo>
                  <a:lnTo>
                    <a:pt x="850615" y="678115"/>
                  </a:lnTo>
                  <a:lnTo>
                    <a:pt x="860371" y="683328"/>
                  </a:lnTo>
                  <a:lnTo>
                    <a:pt x="869900" y="688769"/>
                  </a:lnTo>
                  <a:lnTo>
                    <a:pt x="878749" y="694209"/>
                  </a:lnTo>
                  <a:lnTo>
                    <a:pt x="887371" y="699876"/>
                  </a:lnTo>
                  <a:lnTo>
                    <a:pt x="895312" y="705770"/>
                  </a:lnTo>
                  <a:lnTo>
                    <a:pt x="903026" y="711663"/>
                  </a:lnTo>
                  <a:lnTo>
                    <a:pt x="910287" y="717784"/>
                  </a:lnTo>
                  <a:lnTo>
                    <a:pt x="917320" y="723904"/>
                  </a:lnTo>
                  <a:lnTo>
                    <a:pt x="923900" y="730251"/>
                  </a:lnTo>
                  <a:lnTo>
                    <a:pt x="930026" y="736825"/>
                  </a:lnTo>
                  <a:lnTo>
                    <a:pt x="935698" y="743625"/>
                  </a:lnTo>
                  <a:lnTo>
                    <a:pt x="940917" y="750426"/>
                  </a:lnTo>
                  <a:lnTo>
                    <a:pt x="945908" y="757680"/>
                  </a:lnTo>
                  <a:lnTo>
                    <a:pt x="950446" y="764933"/>
                  </a:lnTo>
                  <a:lnTo>
                    <a:pt x="954530" y="772187"/>
                  </a:lnTo>
                  <a:lnTo>
                    <a:pt x="958387" y="779894"/>
                  </a:lnTo>
                  <a:lnTo>
                    <a:pt x="961791" y="787601"/>
                  </a:lnTo>
                  <a:lnTo>
                    <a:pt x="965194" y="795762"/>
                  </a:lnTo>
                  <a:lnTo>
                    <a:pt x="967690" y="803922"/>
                  </a:lnTo>
                  <a:lnTo>
                    <a:pt x="970186" y="812309"/>
                  </a:lnTo>
                  <a:lnTo>
                    <a:pt x="972455" y="821150"/>
                  </a:lnTo>
                  <a:lnTo>
                    <a:pt x="974043" y="829991"/>
                  </a:lnTo>
                  <a:lnTo>
                    <a:pt x="975404" y="839058"/>
                  </a:lnTo>
                  <a:lnTo>
                    <a:pt x="976539" y="848352"/>
                  </a:lnTo>
                  <a:lnTo>
                    <a:pt x="977219" y="858099"/>
                  </a:lnTo>
                  <a:lnTo>
                    <a:pt x="977673" y="867846"/>
                  </a:lnTo>
                  <a:lnTo>
                    <a:pt x="977900" y="877820"/>
                  </a:lnTo>
                  <a:lnTo>
                    <a:pt x="977673" y="887794"/>
                  </a:lnTo>
                  <a:lnTo>
                    <a:pt x="976992" y="897541"/>
                  </a:lnTo>
                  <a:lnTo>
                    <a:pt x="976085" y="907288"/>
                  </a:lnTo>
                  <a:lnTo>
                    <a:pt x="974724" y="917036"/>
                  </a:lnTo>
                  <a:lnTo>
                    <a:pt x="973135" y="926330"/>
                  </a:lnTo>
                  <a:lnTo>
                    <a:pt x="970640" y="935623"/>
                  </a:lnTo>
                  <a:lnTo>
                    <a:pt x="968144" y="944691"/>
                  </a:lnTo>
                  <a:lnTo>
                    <a:pt x="965421" y="953758"/>
                  </a:lnTo>
                  <a:lnTo>
                    <a:pt x="961791" y="962825"/>
                  </a:lnTo>
                  <a:lnTo>
                    <a:pt x="958161" y="971439"/>
                  </a:lnTo>
                  <a:lnTo>
                    <a:pt x="954077" y="979826"/>
                  </a:lnTo>
                  <a:lnTo>
                    <a:pt x="949539" y="987987"/>
                  </a:lnTo>
                  <a:lnTo>
                    <a:pt x="944774" y="996147"/>
                  </a:lnTo>
                  <a:lnTo>
                    <a:pt x="939556" y="1004081"/>
                  </a:lnTo>
                  <a:lnTo>
                    <a:pt x="933883" y="1011561"/>
                  </a:lnTo>
                  <a:lnTo>
                    <a:pt x="927984" y="1019042"/>
                  </a:lnTo>
                  <a:lnTo>
                    <a:pt x="921631" y="1026069"/>
                  </a:lnTo>
                  <a:lnTo>
                    <a:pt x="914825" y="1033096"/>
                  </a:lnTo>
                  <a:lnTo>
                    <a:pt x="907791" y="1039670"/>
                  </a:lnTo>
                  <a:lnTo>
                    <a:pt x="900304" y="1046017"/>
                  </a:lnTo>
                  <a:lnTo>
                    <a:pt x="892362" y="1052137"/>
                  </a:lnTo>
                  <a:lnTo>
                    <a:pt x="884194" y="1058031"/>
                  </a:lnTo>
                  <a:lnTo>
                    <a:pt x="875573" y="1063471"/>
                  </a:lnTo>
                  <a:lnTo>
                    <a:pt x="866724" y="1068685"/>
                  </a:lnTo>
                  <a:lnTo>
                    <a:pt x="857421" y="1073445"/>
                  </a:lnTo>
                  <a:lnTo>
                    <a:pt x="847892" y="1077979"/>
                  </a:lnTo>
                  <a:lnTo>
                    <a:pt x="837682" y="1082286"/>
                  </a:lnTo>
                  <a:lnTo>
                    <a:pt x="827472" y="1085912"/>
                  </a:lnTo>
                  <a:lnTo>
                    <a:pt x="816808" y="1089539"/>
                  </a:lnTo>
                  <a:lnTo>
                    <a:pt x="805690" y="1092486"/>
                  </a:lnTo>
                  <a:lnTo>
                    <a:pt x="794573" y="1095433"/>
                  </a:lnTo>
                  <a:lnTo>
                    <a:pt x="782774" y="1097700"/>
                  </a:lnTo>
                  <a:lnTo>
                    <a:pt x="782774" y="1220787"/>
                  </a:lnTo>
                  <a:lnTo>
                    <a:pt x="673413" y="1220787"/>
                  </a:lnTo>
                  <a:lnTo>
                    <a:pt x="673413" y="1106994"/>
                  </a:lnTo>
                  <a:lnTo>
                    <a:pt x="659573" y="1106314"/>
                  </a:lnTo>
                  <a:lnTo>
                    <a:pt x="645960" y="1104954"/>
                  </a:lnTo>
                  <a:lnTo>
                    <a:pt x="632346" y="1103367"/>
                  </a:lnTo>
                  <a:lnTo>
                    <a:pt x="618960" y="1101100"/>
                  </a:lnTo>
                  <a:lnTo>
                    <a:pt x="605573" y="1098607"/>
                  </a:lnTo>
                  <a:lnTo>
                    <a:pt x="592640" y="1096113"/>
                  </a:lnTo>
                  <a:lnTo>
                    <a:pt x="580161" y="1092713"/>
                  </a:lnTo>
                  <a:lnTo>
                    <a:pt x="567682" y="1089539"/>
                  </a:lnTo>
                  <a:lnTo>
                    <a:pt x="555657" y="1085912"/>
                  </a:lnTo>
                  <a:lnTo>
                    <a:pt x="544086" y="1082059"/>
                  </a:lnTo>
                  <a:lnTo>
                    <a:pt x="532968" y="1077979"/>
                  </a:lnTo>
                  <a:lnTo>
                    <a:pt x="522531" y="1073898"/>
                  </a:lnTo>
                  <a:lnTo>
                    <a:pt x="512548" y="1069592"/>
                  </a:lnTo>
                  <a:lnTo>
                    <a:pt x="502792" y="1064831"/>
                  </a:lnTo>
                  <a:lnTo>
                    <a:pt x="494170" y="1060524"/>
                  </a:lnTo>
                  <a:lnTo>
                    <a:pt x="485775" y="1055764"/>
                  </a:lnTo>
                  <a:lnTo>
                    <a:pt x="518901" y="915902"/>
                  </a:lnTo>
                  <a:lnTo>
                    <a:pt x="527977" y="921116"/>
                  </a:lnTo>
                  <a:lnTo>
                    <a:pt x="537279" y="926330"/>
                  </a:lnTo>
                  <a:lnTo>
                    <a:pt x="546808" y="931090"/>
                  </a:lnTo>
                  <a:lnTo>
                    <a:pt x="557245" y="935850"/>
                  </a:lnTo>
                  <a:lnTo>
                    <a:pt x="567455" y="940384"/>
                  </a:lnTo>
                  <a:lnTo>
                    <a:pt x="578346" y="944691"/>
                  </a:lnTo>
                  <a:lnTo>
                    <a:pt x="589464" y="948771"/>
                  </a:lnTo>
                  <a:lnTo>
                    <a:pt x="600808" y="952625"/>
                  </a:lnTo>
                  <a:lnTo>
                    <a:pt x="612834" y="956251"/>
                  </a:lnTo>
                  <a:lnTo>
                    <a:pt x="624859" y="959198"/>
                  </a:lnTo>
                  <a:lnTo>
                    <a:pt x="637111" y="962145"/>
                  </a:lnTo>
                  <a:lnTo>
                    <a:pt x="649817" y="964185"/>
                  </a:lnTo>
                  <a:lnTo>
                    <a:pt x="662523" y="965999"/>
                  </a:lnTo>
                  <a:lnTo>
                    <a:pt x="675682" y="967359"/>
                  </a:lnTo>
                  <a:lnTo>
                    <a:pt x="688615" y="968265"/>
                  </a:lnTo>
                  <a:lnTo>
                    <a:pt x="695422" y="968492"/>
                  </a:lnTo>
                  <a:lnTo>
                    <a:pt x="702001" y="968492"/>
                  </a:lnTo>
                  <a:lnTo>
                    <a:pt x="708127" y="968492"/>
                  </a:lnTo>
                  <a:lnTo>
                    <a:pt x="714027" y="968265"/>
                  </a:lnTo>
                  <a:lnTo>
                    <a:pt x="719472" y="967812"/>
                  </a:lnTo>
                  <a:lnTo>
                    <a:pt x="724917" y="967359"/>
                  </a:lnTo>
                  <a:lnTo>
                    <a:pt x="730590" y="966679"/>
                  </a:lnTo>
                  <a:lnTo>
                    <a:pt x="735808" y="965772"/>
                  </a:lnTo>
                  <a:lnTo>
                    <a:pt x="740800" y="964865"/>
                  </a:lnTo>
                  <a:lnTo>
                    <a:pt x="745791" y="963732"/>
                  </a:lnTo>
                  <a:lnTo>
                    <a:pt x="750783" y="962372"/>
                  </a:lnTo>
                  <a:lnTo>
                    <a:pt x="755321" y="960785"/>
                  </a:lnTo>
                  <a:lnTo>
                    <a:pt x="759858" y="959198"/>
                  </a:lnTo>
                  <a:lnTo>
                    <a:pt x="763942" y="957385"/>
                  </a:lnTo>
                  <a:lnTo>
                    <a:pt x="768253" y="955571"/>
                  </a:lnTo>
                  <a:lnTo>
                    <a:pt x="772337" y="953531"/>
                  </a:lnTo>
                  <a:lnTo>
                    <a:pt x="775968" y="951264"/>
                  </a:lnTo>
                  <a:lnTo>
                    <a:pt x="779598" y="948998"/>
                  </a:lnTo>
                  <a:lnTo>
                    <a:pt x="783001" y="946731"/>
                  </a:lnTo>
                  <a:lnTo>
                    <a:pt x="786178" y="944011"/>
                  </a:lnTo>
                  <a:lnTo>
                    <a:pt x="789354" y="941291"/>
                  </a:lnTo>
                  <a:lnTo>
                    <a:pt x="792077" y="938344"/>
                  </a:lnTo>
                  <a:lnTo>
                    <a:pt x="794800" y="935397"/>
                  </a:lnTo>
                  <a:lnTo>
                    <a:pt x="797295" y="932450"/>
                  </a:lnTo>
                  <a:lnTo>
                    <a:pt x="799337" y="929050"/>
                  </a:lnTo>
                  <a:lnTo>
                    <a:pt x="801379" y="925876"/>
                  </a:lnTo>
                  <a:lnTo>
                    <a:pt x="803195" y="922249"/>
                  </a:lnTo>
                  <a:lnTo>
                    <a:pt x="804783" y="918849"/>
                  </a:lnTo>
                  <a:lnTo>
                    <a:pt x="805917" y="914996"/>
                  </a:lnTo>
                  <a:lnTo>
                    <a:pt x="807052" y="911142"/>
                  </a:lnTo>
                  <a:lnTo>
                    <a:pt x="807959" y="907062"/>
                  </a:lnTo>
                  <a:lnTo>
                    <a:pt x="808413" y="903208"/>
                  </a:lnTo>
                  <a:lnTo>
                    <a:pt x="809094" y="898901"/>
                  </a:lnTo>
                  <a:lnTo>
                    <a:pt x="809321" y="894368"/>
                  </a:lnTo>
                  <a:lnTo>
                    <a:pt x="809094" y="890287"/>
                  </a:lnTo>
                  <a:lnTo>
                    <a:pt x="808640" y="886207"/>
                  </a:lnTo>
                  <a:lnTo>
                    <a:pt x="808186" y="882354"/>
                  </a:lnTo>
                  <a:lnTo>
                    <a:pt x="807279" y="878273"/>
                  </a:lnTo>
                  <a:lnTo>
                    <a:pt x="806371" y="874420"/>
                  </a:lnTo>
                  <a:lnTo>
                    <a:pt x="805237" y="870566"/>
                  </a:lnTo>
                  <a:lnTo>
                    <a:pt x="803875" y="866939"/>
                  </a:lnTo>
                  <a:lnTo>
                    <a:pt x="802287" y="863313"/>
                  </a:lnTo>
                  <a:lnTo>
                    <a:pt x="800472" y="859912"/>
                  </a:lnTo>
                  <a:lnTo>
                    <a:pt x="798430" y="856285"/>
                  </a:lnTo>
                  <a:lnTo>
                    <a:pt x="796161" y="852885"/>
                  </a:lnTo>
                  <a:lnTo>
                    <a:pt x="793438" y="849485"/>
                  </a:lnTo>
                  <a:lnTo>
                    <a:pt x="790716" y="846311"/>
                  </a:lnTo>
                  <a:lnTo>
                    <a:pt x="787993" y="843138"/>
                  </a:lnTo>
                  <a:lnTo>
                    <a:pt x="784589" y="839964"/>
                  </a:lnTo>
                  <a:lnTo>
                    <a:pt x="781186" y="836791"/>
                  </a:lnTo>
                  <a:lnTo>
                    <a:pt x="777329" y="833617"/>
                  </a:lnTo>
                  <a:lnTo>
                    <a:pt x="773472" y="830671"/>
                  </a:lnTo>
                  <a:lnTo>
                    <a:pt x="769161" y="827497"/>
                  </a:lnTo>
                  <a:lnTo>
                    <a:pt x="764850" y="824777"/>
                  </a:lnTo>
                  <a:lnTo>
                    <a:pt x="760085" y="821830"/>
                  </a:lnTo>
                  <a:lnTo>
                    <a:pt x="755094" y="818883"/>
                  </a:lnTo>
                  <a:lnTo>
                    <a:pt x="750102" y="815936"/>
                  </a:lnTo>
                  <a:lnTo>
                    <a:pt x="744430" y="812989"/>
                  </a:lnTo>
                  <a:lnTo>
                    <a:pt x="732632" y="807549"/>
                  </a:lnTo>
                  <a:lnTo>
                    <a:pt x="719699" y="801882"/>
                  </a:lnTo>
                  <a:lnTo>
                    <a:pt x="706085" y="796215"/>
                  </a:lnTo>
                  <a:lnTo>
                    <a:pt x="691111" y="790548"/>
                  </a:lnTo>
                  <a:lnTo>
                    <a:pt x="679993" y="786695"/>
                  </a:lnTo>
                  <a:lnTo>
                    <a:pt x="669556" y="782388"/>
                  </a:lnTo>
                  <a:lnTo>
                    <a:pt x="658892" y="778081"/>
                  </a:lnTo>
                  <a:lnTo>
                    <a:pt x="648682" y="773547"/>
                  </a:lnTo>
                  <a:lnTo>
                    <a:pt x="638699" y="769240"/>
                  </a:lnTo>
                  <a:lnTo>
                    <a:pt x="628943" y="764480"/>
                  </a:lnTo>
                  <a:lnTo>
                    <a:pt x="619413" y="759493"/>
                  </a:lnTo>
                  <a:lnTo>
                    <a:pt x="610338" y="754733"/>
                  </a:lnTo>
                  <a:lnTo>
                    <a:pt x="601489" y="749519"/>
                  </a:lnTo>
                  <a:lnTo>
                    <a:pt x="592640" y="744305"/>
                  </a:lnTo>
                  <a:lnTo>
                    <a:pt x="584245" y="738638"/>
                  </a:lnTo>
                  <a:lnTo>
                    <a:pt x="576304" y="733198"/>
                  </a:lnTo>
                  <a:lnTo>
                    <a:pt x="568590" y="727304"/>
                  </a:lnTo>
                  <a:lnTo>
                    <a:pt x="561329" y="721411"/>
                  </a:lnTo>
                  <a:lnTo>
                    <a:pt x="554296" y="715064"/>
                  </a:lnTo>
                  <a:lnTo>
                    <a:pt x="547489" y="708717"/>
                  </a:lnTo>
                  <a:lnTo>
                    <a:pt x="541136" y="701916"/>
                  </a:lnTo>
                  <a:lnTo>
                    <a:pt x="535237" y="695342"/>
                  </a:lnTo>
                  <a:lnTo>
                    <a:pt x="529565" y="688315"/>
                  </a:lnTo>
                  <a:lnTo>
                    <a:pt x="524119" y="680835"/>
                  </a:lnTo>
                  <a:lnTo>
                    <a:pt x="519128" y="673354"/>
                  </a:lnTo>
                  <a:lnTo>
                    <a:pt x="514817" y="665647"/>
                  </a:lnTo>
                  <a:lnTo>
                    <a:pt x="510506" y="657260"/>
                  </a:lnTo>
                  <a:lnTo>
                    <a:pt x="506876" y="649100"/>
                  </a:lnTo>
                  <a:lnTo>
                    <a:pt x="503472" y="640486"/>
                  </a:lnTo>
                  <a:lnTo>
                    <a:pt x="500750" y="631645"/>
                  </a:lnTo>
                  <a:lnTo>
                    <a:pt x="498254" y="622578"/>
                  </a:lnTo>
                  <a:lnTo>
                    <a:pt x="496212" y="612831"/>
                  </a:lnTo>
                  <a:lnTo>
                    <a:pt x="494624" y="603310"/>
                  </a:lnTo>
                  <a:lnTo>
                    <a:pt x="493489" y="593336"/>
                  </a:lnTo>
                  <a:lnTo>
                    <a:pt x="492809" y="582682"/>
                  </a:lnTo>
                  <a:lnTo>
                    <a:pt x="492582" y="572028"/>
                  </a:lnTo>
                  <a:lnTo>
                    <a:pt x="492809" y="562281"/>
                  </a:lnTo>
                  <a:lnTo>
                    <a:pt x="493262" y="552307"/>
                  </a:lnTo>
                  <a:lnTo>
                    <a:pt x="494170" y="542787"/>
                  </a:lnTo>
                  <a:lnTo>
                    <a:pt x="495531" y="533493"/>
                  </a:lnTo>
                  <a:lnTo>
                    <a:pt x="497573" y="523972"/>
                  </a:lnTo>
                  <a:lnTo>
                    <a:pt x="499615" y="514905"/>
                  </a:lnTo>
                  <a:lnTo>
                    <a:pt x="502111" y="506064"/>
                  </a:lnTo>
                  <a:lnTo>
                    <a:pt x="505061" y="497451"/>
                  </a:lnTo>
                  <a:lnTo>
                    <a:pt x="508237" y="488837"/>
                  </a:lnTo>
                  <a:lnTo>
                    <a:pt x="511867" y="480676"/>
                  </a:lnTo>
                  <a:lnTo>
                    <a:pt x="515951" y="472289"/>
                  </a:lnTo>
                  <a:lnTo>
                    <a:pt x="520489" y="464355"/>
                  </a:lnTo>
                  <a:lnTo>
                    <a:pt x="525027" y="456648"/>
                  </a:lnTo>
                  <a:lnTo>
                    <a:pt x="530245" y="449168"/>
                  </a:lnTo>
                  <a:lnTo>
                    <a:pt x="535691" y="441914"/>
                  </a:lnTo>
                  <a:lnTo>
                    <a:pt x="541363" y="434887"/>
                  </a:lnTo>
                  <a:lnTo>
                    <a:pt x="547489" y="428086"/>
                  </a:lnTo>
                  <a:lnTo>
                    <a:pt x="554069" y="421739"/>
                  </a:lnTo>
                  <a:lnTo>
                    <a:pt x="560876" y="415392"/>
                  </a:lnTo>
                  <a:lnTo>
                    <a:pt x="568136" y="409272"/>
                  </a:lnTo>
                  <a:lnTo>
                    <a:pt x="575624" y="403378"/>
                  </a:lnTo>
                  <a:lnTo>
                    <a:pt x="583338" y="397938"/>
                  </a:lnTo>
                  <a:lnTo>
                    <a:pt x="591506" y="392951"/>
                  </a:lnTo>
                  <a:lnTo>
                    <a:pt x="599901" y="387964"/>
                  </a:lnTo>
                  <a:lnTo>
                    <a:pt x="608976" y="383204"/>
                  </a:lnTo>
                  <a:lnTo>
                    <a:pt x="618052" y="378897"/>
                  </a:lnTo>
                  <a:lnTo>
                    <a:pt x="627355" y="374817"/>
                  </a:lnTo>
                  <a:lnTo>
                    <a:pt x="636884" y="371190"/>
                  </a:lnTo>
                  <a:lnTo>
                    <a:pt x="647094" y="367789"/>
                  </a:lnTo>
                  <a:lnTo>
                    <a:pt x="657304" y="364616"/>
                  </a:lnTo>
                  <a:lnTo>
                    <a:pt x="668195" y="362122"/>
                  </a:lnTo>
                  <a:lnTo>
                    <a:pt x="678859" y="359402"/>
                  </a:lnTo>
                  <a:lnTo>
                    <a:pt x="678859" y="246062"/>
                  </a:lnTo>
                  <a:close/>
                  <a:moveTo>
                    <a:pt x="730931" y="122407"/>
                  </a:moveTo>
                  <a:lnTo>
                    <a:pt x="715292" y="122634"/>
                  </a:lnTo>
                  <a:lnTo>
                    <a:pt x="699654" y="123088"/>
                  </a:lnTo>
                  <a:lnTo>
                    <a:pt x="684242" y="124221"/>
                  </a:lnTo>
                  <a:lnTo>
                    <a:pt x="668830" y="125581"/>
                  </a:lnTo>
                  <a:lnTo>
                    <a:pt x="653645" y="127394"/>
                  </a:lnTo>
                  <a:lnTo>
                    <a:pt x="638459" y="129435"/>
                  </a:lnTo>
                  <a:lnTo>
                    <a:pt x="623501" y="131928"/>
                  </a:lnTo>
                  <a:lnTo>
                    <a:pt x="608316" y="134875"/>
                  </a:lnTo>
                  <a:lnTo>
                    <a:pt x="593810" y="138048"/>
                  </a:lnTo>
                  <a:lnTo>
                    <a:pt x="579078" y="141675"/>
                  </a:lnTo>
                  <a:lnTo>
                    <a:pt x="564573" y="145529"/>
                  </a:lnTo>
                  <a:lnTo>
                    <a:pt x="550068" y="149836"/>
                  </a:lnTo>
                  <a:lnTo>
                    <a:pt x="536016" y="154369"/>
                  </a:lnTo>
                  <a:lnTo>
                    <a:pt x="521737" y="159356"/>
                  </a:lnTo>
                  <a:lnTo>
                    <a:pt x="507912" y="164570"/>
                  </a:lnTo>
                  <a:lnTo>
                    <a:pt x="494086" y="170237"/>
                  </a:lnTo>
                  <a:lnTo>
                    <a:pt x="480488" y="176131"/>
                  </a:lnTo>
                  <a:lnTo>
                    <a:pt x="467116" y="182478"/>
                  </a:lnTo>
                  <a:lnTo>
                    <a:pt x="453970" y="189052"/>
                  </a:lnTo>
                  <a:lnTo>
                    <a:pt x="441051" y="195852"/>
                  </a:lnTo>
                  <a:lnTo>
                    <a:pt x="428133" y="203106"/>
                  </a:lnTo>
                  <a:lnTo>
                    <a:pt x="415441" y="210586"/>
                  </a:lnTo>
                  <a:lnTo>
                    <a:pt x="403202" y="218293"/>
                  </a:lnTo>
                  <a:lnTo>
                    <a:pt x="390736" y="226227"/>
                  </a:lnTo>
                  <a:lnTo>
                    <a:pt x="378951" y="234614"/>
                  </a:lnTo>
                  <a:lnTo>
                    <a:pt x="366939" y="243228"/>
                  </a:lnTo>
                  <a:lnTo>
                    <a:pt x="355380" y="252295"/>
                  </a:lnTo>
                  <a:lnTo>
                    <a:pt x="344047" y="261363"/>
                  </a:lnTo>
                  <a:lnTo>
                    <a:pt x="332715" y="270883"/>
                  </a:lnTo>
                  <a:lnTo>
                    <a:pt x="321836" y="280404"/>
                  </a:lnTo>
                  <a:lnTo>
                    <a:pt x="311184" y="290604"/>
                  </a:lnTo>
                  <a:lnTo>
                    <a:pt x="300758" y="300578"/>
                  </a:lnTo>
                  <a:lnTo>
                    <a:pt x="290559" y="311232"/>
                  </a:lnTo>
                  <a:lnTo>
                    <a:pt x="280587" y="321886"/>
                  </a:lnTo>
                  <a:lnTo>
                    <a:pt x="270841" y="332540"/>
                  </a:lnTo>
                  <a:lnTo>
                    <a:pt x="261549" y="343874"/>
                  </a:lnTo>
                  <a:lnTo>
                    <a:pt x="252256" y="355435"/>
                  </a:lnTo>
                  <a:lnTo>
                    <a:pt x="243417" y="366769"/>
                  </a:lnTo>
                  <a:lnTo>
                    <a:pt x="234804" y="378783"/>
                  </a:lnTo>
                  <a:lnTo>
                    <a:pt x="226419" y="390570"/>
                  </a:lnTo>
                  <a:lnTo>
                    <a:pt x="218486" y="403038"/>
                  </a:lnTo>
                  <a:lnTo>
                    <a:pt x="210780" y="415505"/>
                  </a:lnTo>
                  <a:lnTo>
                    <a:pt x="203301" y="427973"/>
                  </a:lnTo>
                  <a:lnTo>
                    <a:pt x="196048" y="440893"/>
                  </a:lnTo>
                  <a:lnTo>
                    <a:pt x="189022" y="454041"/>
                  </a:lnTo>
                  <a:lnTo>
                    <a:pt x="182449" y="467188"/>
                  </a:lnTo>
                  <a:lnTo>
                    <a:pt x="176330" y="480562"/>
                  </a:lnTo>
                  <a:lnTo>
                    <a:pt x="170211" y="494163"/>
                  </a:lnTo>
                  <a:lnTo>
                    <a:pt x="164771" y="507764"/>
                  </a:lnTo>
                  <a:lnTo>
                    <a:pt x="159558" y="521818"/>
                  </a:lnTo>
                  <a:lnTo>
                    <a:pt x="154345" y="535872"/>
                  </a:lnTo>
                  <a:lnTo>
                    <a:pt x="150039" y="550153"/>
                  </a:lnTo>
                  <a:lnTo>
                    <a:pt x="145506" y="564434"/>
                  </a:lnTo>
                  <a:lnTo>
                    <a:pt x="141880" y="578942"/>
                  </a:lnTo>
                  <a:lnTo>
                    <a:pt x="138027" y="593676"/>
                  </a:lnTo>
                  <a:lnTo>
                    <a:pt x="135081" y="608410"/>
                  </a:lnTo>
                  <a:lnTo>
                    <a:pt x="131907" y="623371"/>
                  </a:lnTo>
                  <a:lnTo>
                    <a:pt x="129641" y="638332"/>
                  </a:lnTo>
                  <a:lnTo>
                    <a:pt x="127601" y="653520"/>
                  </a:lnTo>
                  <a:lnTo>
                    <a:pt x="125561" y="668707"/>
                  </a:lnTo>
                  <a:lnTo>
                    <a:pt x="124202" y="684121"/>
                  </a:lnTo>
                  <a:lnTo>
                    <a:pt x="123295" y="699762"/>
                  </a:lnTo>
                  <a:lnTo>
                    <a:pt x="122842" y="715177"/>
                  </a:lnTo>
                  <a:lnTo>
                    <a:pt x="122615" y="731044"/>
                  </a:lnTo>
                  <a:lnTo>
                    <a:pt x="122842" y="746685"/>
                  </a:lnTo>
                  <a:lnTo>
                    <a:pt x="123295" y="762553"/>
                  </a:lnTo>
                  <a:lnTo>
                    <a:pt x="124202" y="777967"/>
                  </a:lnTo>
                  <a:lnTo>
                    <a:pt x="125561" y="793381"/>
                  </a:lnTo>
                  <a:lnTo>
                    <a:pt x="127601" y="808569"/>
                  </a:lnTo>
                  <a:lnTo>
                    <a:pt x="129641" y="823756"/>
                  </a:lnTo>
                  <a:lnTo>
                    <a:pt x="131907" y="838717"/>
                  </a:lnTo>
                  <a:lnTo>
                    <a:pt x="135081" y="853678"/>
                  </a:lnTo>
                  <a:lnTo>
                    <a:pt x="138027" y="868412"/>
                  </a:lnTo>
                  <a:lnTo>
                    <a:pt x="141880" y="883147"/>
                  </a:lnTo>
                  <a:lnTo>
                    <a:pt x="145506" y="897654"/>
                  </a:lnTo>
                  <a:lnTo>
                    <a:pt x="150039" y="912162"/>
                  </a:lnTo>
                  <a:lnTo>
                    <a:pt x="154345" y="926216"/>
                  </a:lnTo>
                  <a:lnTo>
                    <a:pt x="159558" y="940270"/>
                  </a:lnTo>
                  <a:lnTo>
                    <a:pt x="164771" y="954098"/>
                  </a:lnTo>
                  <a:lnTo>
                    <a:pt x="170211" y="967925"/>
                  </a:lnTo>
                  <a:lnTo>
                    <a:pt x="176330" y="981526"/>
                  </a:lnTo>
                  <a:lnTo>
                    <a:pt x="182449" y="994900"/>
                  </a:lnTo>
                  <a:lnTo>
                    <a:pt x="189022" y="1008048"/>
                  </a:lnTo>
                  <a:lnTo>
                    <a:pt x="196048" y="1020968"/>
                  </a:lnTo>
                  <a:lnTo>
                    <a:pt x="203301" y="1033889"/>
                  </a:lnTo>
                  <a:lnTo>
                    <a:pt x="210780" y="1046583"/>
                  </a:lnTo>
                  <a:lnTo>
                    <a:pt x="218486" y="1059051"/>
                  </a:lnTo>
                  <a:lnTo>
                    <a:pt x="226419" y="1071291"/>
                  </a:lnTo>
                  <a:lnTo>
                    <a:pt x="234804" y="1083305"/>
                  </a:lnTo>
                  <a:lnTo>
                    <a:pt x="243417" y="1095319"/>
                  </a:lnTo>
                  <a:lnTo>
                    <a:pt x="252256" y="1106653"/>
                  </a:lnTo>
                  <a:lnTo>
                    <a:pt x="261549" y="1118214"/>
                  </a:lnTo>
                  <a:lnTo>
                    <a:pt x="270841" y="1129322"/>
                  </a:lnTo>
                  <a:lnTo>
                    <a:pt x="280587" y="1140429"/>
                  </a:lnTo>
                  <a:lnTo>
                    <a:pt x="290559" y="1150856"/>
                  </a:lnTo>
                  <a:lnTo>
                    <a:pt x="300758" y="1161283"/>
                  </a:lnTo>
                  <a:lnTo>
                    <a:pt x="311184" y="1171711"/>
                  </a:lnTo>
                  <a:lnTo>
                    <a:pt x="321836" y="1181458"/>
                  </a:lnTo>
                  <a:lnTo>
                    <a:pt x="332715" y="1191205"/>
                  </a:lnTo>
                  <a:lnTo>
                    <a:pt x="344047" y="1200726"/>
                  </a:lnTo>
                  <a:lnTo>
                    <a:pt x="355380" y="1209793"/>
                  </a:lnTo>
                  <a:lnTo>
                    <a:pt x="366939" y="1218634"/>
                  </a:lnTo>
                  <a:lnTo>
                    <a:pt x="378951" y="1227247"/>
                  </a:lnTo>
                  <a:lnTo>
                    <a:pt x="390736" y="1235635"/>
                  </a:lnTo>
                  <a:lnTo>
                    <a:pt x="403202" y="1243795"/>
                  </a:lnTo>
                  <a:lnTo>
                    <a:pt x="415441" y="1251502"/>
                  </a:lnTo>
                  <a:lnTo>
                    <a:pt x="428133" y="1258983"/>
                  </a:lnTo>
                  <a:lnTo>
                    <a:pt x="441051" y="1266236"/>
                  </a:lnTo>
                  <a:lnTo>
                    <a:pt x="453970" y="1273264"/>
                  </a:lnTo>
                  <a:lnTo>
                    <a:pt x="467116" y="1279611"/>
                  </a:lnTo>
                  <a:lnTo>
                    <a:pt x="480488" y="1285731"/>
                  </a:lnTo>
                  <a:lnTo>
                    <a:pt x="494086" y="1291851"/>
                  </a:lnTo>
                  <a:lnTo>
                    <a:pt x="507912" y="1297518"/>
                  </a:lnTo>
                  <a:lnTo>
                    <a:pt x="521737" y="1302732"/>
                  </a:lnTo>
                  <a:lnTo>
                    <a:pt x="536016" y="1307719"/>
                  </a:lnTo>
                  <a:lnTo>
                    <a:pt x="550068" y="1312253"/>
                  </a:lnTo>
                  <a:lnTo>
                    <a:pt x="564573" y="1316559"/>
                  </a:lnTo>
                  <a:lnTo>
                    <a:pt x="579078" y="1320413"/>
                  </a:lnTo>
                  <a:lnTo>
                    <a:pt x="593810" y="1324040"/>
                  </a:lnTo>
                  <a:lnTo>
                    <a:pt x="608316" y="1327213"/>
                  </a:lnTo>
                  <a:lnTo>
                    <a:pt x="623501" y="1330160"/>
                  </a:lnTo>
                  <a:lnTo>
                    <a:pt x="638459" y="1332654"/>
                  </a:lnTo>
                  <a:lnTo>
                    <a:pt x="653645" y="1334694"/>
                  </a:lnTo>
                  <a:lnTo>
                    <a:pt x="668830" y="1336507"/>
                  </a:lnTo>
                  <a:lnTo>
                    <a:pt x="684242" y="1337867"/>
                  </a:lnTo>
                  <a:lnTo>
                    <a:pt x="699654" y="1338774"/>
                  </a:lnTo>
                  <a:lnTo>
                    <a:pt x="715292" y="1339227"/>
                  </a:lnTo>
                  <a:lnTo>
                    <a:pt x="730931" y="1339681"/>
                  </a:lnTo>
                  <a:lnTo>
                    <a:pt x="746796" y="1339227"/>
                  </a:lnTo>
                  <a:lnTo>
                    <a:pt x="762208" y="1338774"/>
                  </a:lnTo>
                  <a:lnTo>
                    <a:pt x="777846" y="1337867"/>
                  </a:lnTo>
                  <a:lnTo>
                    <a:pt x="793031" y="1336507"/>
                  </a:lnTo>
                  <a:lnTo>
                    <a:pt x="808670" y="1334694"/>
                  </a:lnTo>
                  <a:lnTo>
                    <a:pt x="823855" y="1332654"/>
                  </a:lnTo>
                  <a:lnTo>
                    <a:pt x="838814" y="1330160"/>
                  </a:lnTo>
                  <a:lnTo>
                    <a:pt x="853772" y="1327213"/>
                  </a:lnTo>
                  <a:lnTo>
                    <a:pt x="868504" y="1324040"/>
                  </a:lnTo>
                  <a:lnTo>
                    <a:pt x="883236" y="1320413"/>
                  </a:lnTo>
                  <a:lnTo>
                    <a:pt x="897741" y="1316559"/>
                  </a:lnTo>
                  <a:lnTo>
                    <a:pt x="911793" y="1312253"/>
                  </a:lnTo>
                  <a:lnTo>
                    <a:pt x="926072" y="1307719"/>
                  </a:lnTo>
                  <a:lnTo>
                    <a:pt x="940124" y="1302732"/>
                  </a:lnTo>
                  <a:lnTo>
                    <a:pt x="954176" y="1297518"/>
                  </a:lnTo>
                  <a:lnTo>
                    <a:pt x="967775" y="1291851"/>
                  </a:lnTo>
                  <a:lnTo>
                    <a:pt x="981374" y="1285731"/>
                  </a:lnTo>
                  <a:lnTo>
                    <a:pt x="994972" y="1279611"/>
                  </a:lnTo>
                  <a:lnTo>
                    <a:pt x="1007891" y="1273264"/>
                  </a:lnTo>
                  <a:lnTo>
                    <a:pt x="1021037" y="1266236"/>
                  </a:lnTo>
                  <a:lnTo>
                    <a:pt x="1033955" y="1258983"/>
                  </a:lnTo>
                  <a:lnTo>
                    <a:pt x="1046647" y="1251502"/>
                  </a:lnTo>
                  <a:lnTo>
                    <a:pt x="1058886" y="1243795"/>
                  </a:lnTo>
                  <a:lnTo>
                    <a:pt x="1071352" y="1235635"/>
                  </a:lnTo>
                  <a:lnTo>
                    <a:pt x="1083364" y="1227247"/>
                  </a:lnTo>
                  <a:lnTo>
                    <a:pt x="1095149" y="1218634"/>
                  </a:lnTo>
                  <a:lnTo>
                    <a:pt x="1106708" y="1209793"/>
                  </a:lnTo>
                  <a:lnTo>
                    <a:pt x="1118041" y="1200726"/>
                  </a:lnTo>
                  <a:lnTo>
                    <a:pt x="1129373" y="1191205"/>
                  </a:lnTo>
                  <a:lnTo>
                    <a:pt x="1140025" y="1181458"/>
                  </a:lnTo>
                  <a:lnTo>
                    <a:pt x="1150904" y="1171711"/>
                  </a:lnTo>
                  <a:lnTo>
                    <a:pt x="1161330" y="1161283"/>
                  </a:lnTo>
                  <a:lnTo>
                    <a:pt x="1171302" y="1150856"/>
                  </a:lnTo>
                  <a:lnTo>
                    <a:pt x="1181501" y="1140429"/>
                  </a:lnTo>
                  <a:lnTo>
                    <a:pt x="1191020" y="1129322"/>
                  </a:lnTo>
                  <a:lnTo>
                    <a:pt x="1200539" y="1118214"/>
                  </a:lnTo>
                  <a:lnTo>
                    <a:pt x="1209832" y="1106653"/>
                  </a:lnTo>
                  <a:lnTo>
                    <a:pt x="1218671" y="1095319"/>
                  </a:lnTo>
                  <a:lnTo>
                    <a:pt x="1227284" y="1083305"/>
                  </a:lnTo>
                  <a:lnTo>
                    <a:pt x="1235669" y="1071291"/>
                  </a:lnTo>
                  <a:lnTo>
                    <a:pt x="1243602" y="1059051"/>
                  </a:lnTo>
                  <a:lnTo>
                    <a:pt x="1251308" y="1046583"/>
                  </a:lnTo>
                  <a:lnTo>
                    <a:pt x="1258787" y="1033889"/>
                  </a:lnTo>
                  <a:lnTo>
                    <a:pt x="1266040" y="1020968"/>
                  </a:lnTo>
                  <a:lnTo>
                    <a:pt x="1272839" y="1008048"/>
                  </a:lnTo>
                  <a:lnTo>
                    <a:pt x="1279412" y="994900"/>
                  </a:lnTo>
                  <a:lnTo>
                    <a:pt x="1285758" y="981526"/>
                  </a:lnTo>
                  <a:lnTo>
                    <a:pt x="1291877" y="967925"/>
                  </a:lnTo>
                  <a:lnTo>
                    <a:pt x="1297317" y="954098"/>
                  </a:lnTo>
                  <a:lnTo>
                    <a:pt x="1302530" y="940270"/>
                  </a:lnTo>
                  <a:lnTo>
                    <a:pt x="1307516" y="926216"/>
                  </a:lnTo>
                  <a:lnTo>
                    <a:pt x="1312049" y="912162"/>
                  </a:lnTo>
                  <a:lnTo>
                    <a:pt x="1316355" y="897654"/>
                  </a:lnTo>
                  <a:lnTo>
                    <a:pt x="1320435" y="883147"/>
                  </a:lnTo>
                  <a:lnTo>
                    <a:pt x="1323835" y="868412"/>
                  </a:lnTo>
                  <a:lnTo>
                    <a:pt x="1327007" y="853678"/>
                  </a:lnTo>
                  <a:lnTo>
                    <a:pt x="1329954" y="838717"/>
                  </a:lnTo>
                  <a:lnTo>
                    <a:pt x="1332447" y="823756"/>
                  </a:lnTo>
                  <a:lnTo>
                    <a:pt x="1334487" y="808569"/>
                  </a:lnTo>
                  <a:lnTo>
                    <a:pt x="1336527" y="793381"/>
                  </a:lnTo>
                  <a:lnTo>
                    <a:pt x="1337660" y="777967"/>
                  </a:lnTo>
                  <a:lnTo>
                    <a:pt x="1338793" y="762553"/>
                  </a:lnTo>
                  <a:lnTo>
                    <a:pt x="1339246" y="746685"/>
                  </a:lnTo>
                  <a:lnTo>
                    <a:pt x="1339473" y="731044"/>
                  </a:lnTo>
                  <a:lnTo>
                    <a:pt x="1339246" y="715177"/>
                  </a:lnTo>
                  <a:lnTo>
                    <a:pt x="1338793" y="699762"/>
                  </a:lnTo>
                  <a:lnTo>
                    <a:pt x="1337660" y="684121"/>
                  </a:lnTo>
                  <a:lnTo>
                    <a:pt x="1336527" y="668707"/>
                  </a:lnTo>
                  <a:lnTo>
                    <a:pt x="1334487" y="653520"/>
                  </a:lnTo>
                  <a:lnTo>
                    <a:pt x="1332447" y="638332"/>
                  </a:lnTo>
                  <a:lnTo>
                    <a:pt x="1329954" y="623371"/>
                  </a:lnTo>
                  <a:lnTo>
                    <a:pt x="1327007" y="608410"/>
                  </a:lnTo>
                  <a:lnTo>
                    <a:pt x="1323835" y="593676"/>
                  </a:lnTo>
                  <a:lnTo>
                    <a:pt x="1320435" y="578942"/>
                  </a:lnTo>
                  <a:lnTo>
                    <a:pt x="1316355" y="564434"/>
                  </a:lnTo>
                  <a:lnTo>
                    <a:pt x="1312049" y="550153"/>
                  </a:lnTo>
                  <a:lnTo>
                    <a:pt x="1307516" y="535872"/>
                  </a:lnTo>
                  <a:lnTo>
                    <a:pt x="1302530" y="521818"/>
                  </a:lnTo>
                  <a:lnTo>
                    <a:pt x="1297317" y="507764"/>
                  </a:lnTo>
                  <a:lnTo>
                    <a:pt x="1291877" y="494163"/>
                  </a:lnTo>
                  <a:lnTo>
                    <a:pt x="1285758" y="480562"/>
                  </a:lnTo>
                  <a:lnTo>
                    <a:pt x="1279412" y="467188"/>
                  </a:lnTo>
                  <a:lnTo>
                    <a:pt x="1272839" y="454041"/>
                  </a:lnTo>
                  <a:lnTo>
                    <a:pt x="1266040" y="440893"/>
                  </a:lnTo>
                  <a:lnTo>
                    <a:pt x="1258787" y="427973"/>
                  </a:lnTo>
                  <a:lnTo>
                    <a:pt x="1251308" y="415505"/>
                  </a:lnTo>
                  <a:lnTo>
                    <a:pt x="1243602" y="403038"/>
                  </a:lnTo>
                  <a:lnTo>
                    <a:pt x="1235669" y="390570"/>
                  </a:lnTo>
                  <a:lnTo>
                    <a:pt x="1227284" y="378783"/>
                  </a:lnTo>
                  <a:lnTo>
                    <a:pt x="1218671" y="366769"/>
                  </a:lnTo>
                  <a:lnTo>
                    <a:pt x="1209832" y="355435"/>
                  </a:lnTo>
                  <a:lnTo>
                    <a:pt x="1200539" y="343874"/>
                  </a:lnTo>
                  <a:lnTo>
                    <a:pt x="1191020" y="332540"/>
                  </a:lnTo>
                  <a:lnTo>
                    <a:pt x="1181501" y="321886"/>
                  </a:lnTo>
                  <a:lnTo>
                    <a:pt x="1171302" y="311232"/>
                  </a:lnTo>
                  <a:lnTo>
                    <a:pt x="1161330" y="300578"/>
                  </a:lnTo>
                  <a:lnTo>
                    <a:pt x="1150904" y="290604"/>
                  </a:lnTo>
                  <a:lnTo>
                    <a:pt x="1140025" y="280404"/>
                  </a:lnTo>
                  <a:lnTo>
                    <a:pt x="1129373" y="270883"/>
                  </a:lnTo>
                  <a:lnTo>
                    <a:pt x="1118041" y="261363"/>
                  </a:lnTo>
                  <a:lnTo>
                    <a:pt x="1106708" y="252295"/>
                  </a:lnTo>
                  <a:lnTo>
                    <a:pt x="1095149" y="243228"/>
                  </a:lnTo>
                  <a:lnTo>
                    <a:pt x="1083364" y="234614"/>
                  </a:lnTo>
                  <a:lnTo>
                    <a:pt x="1071352" y="226227"/>
                  </a:lnTo>
                  <a:lnTo>
                    <a:pt x="1058886" y="218293"/>
                  </a:lnTo>
                  <a:lnTo>
                    <a:pt x="1046647" y="210586"/>
                  </a:lnTo>
                  <a:lnTo>
                    <a:pt x="1033955" y="203106"/>
                  </a:lnTo>
                  <a:lnTo>
                    <a:pt x="1021037" y="195852"/>
                  </a:lnTo>
                  <a:lnTo>
                    <a:pt x="1007891" y="189052"/>
                  </a:lnTo>
                  <a:lnTo>
                    <a:pt x="994972" y="182478"/>
                  </a:lnTo>
                  <a:lnTo>
                    <a:pt x="981374" y="176131"/>
                  </a:lnTo>
                  <a:lnTo>
                    <a:pt x="967775" y="170237"/>
                  </a:lnTo>
                  <a:lnTo>
                    <a:pt x="954176" y="164570"/>
                  </a:lnTo>
                  <a:lnTo>
                    <a:pt x="940124" y="159356"/>
                  </a:lnTo>
                  <a:lnTo>
                    <a:pt x="926072" y="154369"/>
                  </a:lnTo>
                  <a:lnTo>
                    <a:pt x="911793" y="149836"/>
                  </a:lnTo>
                  <a:lnTo>
                    <a:pt x="897741" y="145529"/>
                  </a:lnTo>
                  <a:lnTo>
                    <a:pt x="883236" y="141675"/>
                  </a:lnTo>
                  <a:lnTo>
                    <a:pt x="868504" y="138048"/>
                  </a:lnTo>
                  <a:lnTo>
                    <a:pt x="853772" y="134875"/>
                  </a:lnTo>
                  <a:lnTo>
                    <a:pt x="838814" y="131928"/>
                  </a:lnTo>
                  <a:lnTo>
                    <a:pt x="823855" y="129435"/>
                  </a:lnTo>
                  <a:lnTo>
                    <a:pt x="808670" y="127394"/>
                  </a:lnTo>
                  <a:lnTo>
                    <a:pt x="793031" y="125581"/>
                  </a:lnTo>
                  <a:lnTo>
                    <a:pt x="777846" y="124221"/>
                  </a:lnTo>
                  <a:lnTo>
                    <a:pt x="762208" y="123088"/>
                  </a:lnTo>
                  <a:lnTo>
                    <a:pt x="746796" y="122634"/>
                  </a:lnTo>
                  <a:lnTo>
                    <a:pt x="730931" y="122407"/>
                  </a:lnTo>
                  <a:close/>
                  <a:moveTo>
                    <a:pt x="730931" y="0"/>
                  </a:moveTo>
                  <a:lnTo>
                    <a:pt x="749969" y="227"/>
                  </a:lnTo>
                  <a:lnTo>
                    <a:pt x="768554" y="907"/>
                  </a:lnTo>
                  <a:lnTo>
                    <a:pt x="787365" y="2040"/>
                  </a:lnTo>
                  <a:lnTo>
                    <a:pt x="805724" y="3627"/>
                  </a:lnTo>
                  <a:lnTo>
                    <a:pt x="824309" y="5667"/>
                  </a:lnTo>
                  <a:lnTo>
                    <a:pt x="842213" y="8387"/>
                  </a:lnTo>
                  <a:lnTo>
                    <a:pt x="860572" y="11334"/>
                  </a:lnTo>
                  <a:lnTo>
                    <a:pt x="878250" y="14961"/>
                  </a:lnTo>
                  <a:lnTo>
                    <a:pt x="895928" y="18588"/>
                  </a:lnTo>
                  <a:lnTo>
                    <a:pt x="913833" y="23122"/>
                  </a:lnTo>
                  <a:lnTo>
                    <a:pt x="931058" y="27655"/>
                  </a:lnTo>
                  <a:lnTo>
                    <a:pt x="948283" y="32869"/>
                  </a:lnTo>
                  <a:lnTo>
                    <a:pt x="965508" y="38309"/>
                  </a:lnTo>
                  <a:lnTo>
                    <a:pt x="982280" y="44429"/>
                  </a:lnTo>
                  <a:lnTo>
                    <a:pt x="999052" y="50550"/>
                  </a:lnTo>
                  <a:lnTo>
                    <a:pt x="1015370" y="57350"/>
                  </a:lnTo>
                  <a:lnTo>
                    <a:pt x="1031915" y="64377"/>
                  </a:lnTo>
                  <a:lnTo>
                    <a:pt x="1048007" y="71858"/>
                  </a:lnTo>
                  <a:lnTo>
                    <a:pt x="1063873" y="79792"/>
                  </a:lnTo>
                  <a:lnTo>
                    <a:pt x="1079511" y="88179"/>
                  </a:lnTo>
                  <a:lnTo>
                    <a:pt x="1094923" y="96793"/>
                  </a:lnTo>
                  <a:lnTo>
                    <a:pt x="1110108" y="105860"/>
                  </a:lnTo>
                  <a:lnTo>
                    <a:pt x="1124840" y="115154"/>
                  </a:lnTo>
                  <a:lnTo>
                    <a:pt x="1139572" y="124674"/>
                  </a:lnTo>
                  <a:lnTo>
                    <a:pt x="1154077" y="134875"/>
                  </a:lnTo>
                  <a:lnTo>
                    <a:pt x="1168356" y="145076"/>
                  </a:lnTo>
                  <a:lnTo>
                    <a:pt x="1182408" y="155956"/>
                  </a:lnTo>
                  <a:lnTo>
                    <a:pt x="1196007" y="166837"/>
                  </a:lnTo>
                  <a:lnTo>
                    <a:pt x="1209379" y="178398"/>
                  </a:lnTo>
                  <a:lnTo>
                    <a:pt x="1222524" y="189732"/>
                  </a:lnTo>
                  <a:lnTo>
                    <a:pt x="1235216" y="201746"/>
                  </a:lnTo>
                  <a:lnTo>
                    <a:pt x="1247908" y="213986"/>
                  </a:lnTo>
                  <a:lnTo>
                    <a:pt x="1260147" y="226680"/>
                  </a:lnTo>
                  <a:lnTo>
                    <a:pt x="1272159" y="239375"/>
                  </a:lnTo>
                  <a:lnTo>
                    <a:pt x="1283718" y="252749"/>
                  </a:lnTo>
                  <a:lnTo>
                    <a:pt x="1295051" y="265896"/>
                  </a:lnTo>
                  <a:lnTo>
                    <a:pt x="1306156" y="279497"/>
                  </a:lnTo>
                  <a:lnTo>
                    <a:pt x="1316809" y="293551"/>
                  </a:lnTo>
                  <a:lnTo>
                    <a:pt x="1327007" y="307832"/>
                  </a:lnTo>
                  <a:lnTo>
                    <a:pt x="1337207" y="322340"/>
                  </a:lnTo>
                  <a:lnTo>
                    <a:pt x="1346726" y="337074"/>
                  </a:lnTo>
                  <a:lnTo>
                    <a:pt x="1356018" y="351808"/>
                  </a:lnTo>
                  <a:lnTo>
                    <a:pt x="1365311" y="366996"/>
                  </a:lnTo>
                  <a:lnTo>
                    <a:pt x="1373696" y="382410"/>
                  </a:lnTo>
                  <a:lnTo>
                    <a:pt x="1382082" y="398051"/>
                  </a:lnTo>
                  <a:lnTo>
                    <a:pt x="1390015" y="413918"/>
                  </a:lnTo>
                  <a:lnTo>
                    <a:pt x="1397494" y="430239"/>
                  </a:lnTo>
                  <a:lnTo>
                    <a:pt x="1404520" y="446560"/>
                  </a:lnTo>
                  <a:lnTo>
                    <a:pt x="1411319" y="462881"/>
                  </a:lnTo>
                  <a:lnTo>
                    <a:pt x="1417665" y="479656"/>
                  </a:lnTo>
                  <a:lnTo>
                    <a:pt x="1423785" y="496657"/>
                  </a:lnTo>
                  <a:lnTo>
                    <a:pt x="1428998" y="513658"/>
                  </a:lnTo>
                  <a:lnTo>
                    <a:pt x="1434211" y="530885"/>
                  </a:lnTo>
                  <a:lnTo>
                    <a:pt x="1438970" y="548340"/>
                  </a:lnTo>
                  <a:lnTo>
                    <a:pt x="1443277" y="566021"/>
                  </a:lnTo>
                  <a:lnTo>
                    <a:pt x="1447129" y="583702"/>
                  </a:lnTo>
                  <a:lnTo>
                    <a:pt x="1450529" y="601610"/>
                  </a:lnTo>
                  <a:lnTo>
                    <a:pt x="1453702" y="619518"/>
                  </a:lnTo>
                  <a:lnTo>
                    <a:pt x="1456195" y="637879"/>
                  </a:lnTo>
                  <a:lnTo>
                    <a:pt x="1458235" y="656240"/>
                  </a:lnTo>
                  <a:lnTo>
                    <a:pt x="1459821" y="674828"/>
                  </a:lnTo>
                  <a:lnTo>
                    <a:pt x="1461181" y="693415"/>
                  </a:lnTo>
                  <a:lnTo>
                    <a:pt x="1461861" y="712230"/>
                  </a:lnTo>
                  <a:lnTo>
                    <a:pt x="1462088" y="731044"/>
                  </a:lnTo>
                  <a:lnTo>
                    <a:pt x="1461861" y="749859"/>
                  </a:lnTo>
                  <a:lnTo>
                    <a:pt x="1461181" y="768446"/>
                  </a:lnTo>
                  <a:lnTo>
                    <a:pt x="1459821" y="787261"/>
                  </a:lnTo>
                  <a:lnTo>
                    <a:pt x="1458235" y="805622"/>
                  </a:lnTo>
                  <a:lnTo>
                    <a:pt x="1456195" y="824210"/>
                  </a:lnTo>
                  <a:lnTo>
                    <a:pt x="1453702" y="842344"/>
                  </a:lnTo>
                  <a:lnTo>
                    <a:pt x="1450529" y="860479"/>
                  </a:lnTo>
                  <a:lnTo>
                    <a:pt x="1447129" y="878386"/>
                  </a:lnTo>
                  <a:lnTo>
                    <a:pt x="1443277" y="896294"/>
                  </a:lnTo>
                  <a:lnTo>
                    <a:pt x="1438970" y="913749"/>
                  </a:lnTo>
                  <a:lnTo>
                    <a:pt x="1434211" y="930976"/>
                  </a:lnTo>
                  <a:lnTo>
                    <a:pt x="1428998" y="948431"/>
                  </a:lnTo>
                  <a:lnTo>
                    <a:pt x="1423785" y="965432"/>
                  </a:lnTo>
                  <a:lnTo>
                    <a:pt x="1417665" y="982433"/>
                  </a:lnTo>
                  <a:lnTo>
                    <a:pt x="1411319" y="999207"/>
                  </a:lnTo>
                  <a:lnTo>
                    <a:pt x="1404520" y="1015528"/>
                  </a:lnTo>
                  <a:lnTo>
                    <a:pt x="1397494" y="1031849"/>
                  </a:lnTo>
                  <a:lnTo>
                    <a:pt x="1390015" y="1047943"/>
                  </a:lnTo>
                  <a:lnTo>
                    <a:pt x="1382082" y="1063811"/>
                  </a:lnTo>
                  <a:lnTo>
                    <a:pt x="1373696" y="1079452"/>
                  </a:lnTo>
                  <a:lnTo>
                    <a:pt x="1365311" y="1094866"/>
                  </a:lnTo>
                  <a:lnTo>
                    <a:pt x="1356018" y="1110280"/>
                  </a:lnTo>
                  <a:lnTo>
                    <a:pt x="1346726" y="1125241"/>
                  </a:lnTo>
                  <a:lnTo>
                    <a:pt x="1337207" y="1139975"/>
                  </a:lnTo>
                  <a:lnTo>
                    <a:pt x="1327007" y="1154030"/>
                  </a:lnTo>
                  <a:lnTo>
                    <a:pt x="1316809" y="1168311"/>
                  </a:lnTo>
                  <a:lnTo>
                    <a:pt x="1306156" y="1182365"/>
                  </a:lnTo>
                  <a:lnTo>
                    <a:pt x="1295051" y="1195966"/>
                  </a:lnTo>
                  <a:lnTo>
                    <a:pt x="1283718" y="1209566"/>
                  </a:lnTo>
                  <a:lnTo>
                    <a:pt x="1272159" y="1222714"/>
                  </a:lnTo>
                  <a:lnTo>
                    <a:pt x="1260147" y="1235408"/>
                  </a:lnTo>
                  <a:lnTo>
                    <a:pt x="1247908" y="1247875"/>
                  </a:lnTo>
                  <a:lnTo>
                    <a:pt x="1235216" y="1260343"/>
                  </a:lnTo>
                  <a:lnTo>
                    <a:pt x="1222524" y="1272130"/>
                  </a:lnTo>
                  <a:lnTo>
                    <a:pt x="1209379" y="1283917"/>
                  </a:lnTo>
                  <a:lnTo>
                    <a:pt x="1196007" y="1295251"/>
                  </a:lnTo>
                  <a:lnTo>
                    <a:pt x="1182408" y="1306132"/>
                  </a:lnTo>
                  <a:lnTo>
                    <a:pt x="1168356" y="1316786"/>
                  </a:lnTo>
                  <a:lnTo>
                    <a:pt x="1154077" y="1327213"/>
                  </a:lnTo>
                  <a:lnTo>
                    <a:pt x="1139572" y="1337187"/>
                  </a:lnTo>
                  <a:lnTo>
                    <a:pt x="1124840" y="1346935"/>
                  </a:lnTo>
                  <a:lnTo>
                    <a:pt x="1110108" y="1356229"/>
                  </a:lnTo>
                  <a:lnTo>
                    <a:pt x="1094923" y="1365296"/>
                  </a:lnTo>
                  <a:lnTo>
                    <a:pt x="1079511" y="1373910"/>
                  </a:lnTo>
                  <a:lnTo>
                    <a:pt x="1063873" y="1382070"/>
                  </a:lnTo>
                  <a:lnTo>
                    <a:pt x="1048007" y="1390004"/>
                  </a:lnTo>
                  <a:lnTo>
                    <a:pt x="1031915" y="1397484"/>
                  </a:lnTo>
                  <a:lnTo>
                    <a:pt x="1015370" y="1404511"/>
                  </a:lnTo>
                  <a:lnTo>
                    <a:pt x="999052" y="1411312"/>
                  </a:lnTo>
                  <a:lnTo>
                    <a:pt x="982280" y="1417659"/>
                  </a:lnTo>
                  <a:lnTo>
                    <a:pt x="965508" y="1423779"/>
                  </a:lnTo>
                  <a:lnTo>
                    <a:pt x="948283" y="1429220"/>
                  </a:lnTo>
                  <a:lnTo>
                    <a:pt x="931058" y="1434207"/>
                  </a:lnTo>
                  <a:lnTo>
                    <a:pt x="913833" y="1439193"/>
                  </a:lnTo>
                  <a:lnTo>
                    <a:pt x="895928" y="1443500"/>
                  </a:lnTo>
                  <a:lnTo>
                    <a:pt x="878250" y="1447127"/>
                  </a:lnTo>
                  <a:lnTo>
                    <a:pt x="860572" y="1450754"/>
                  </a:lnTo>
                  <a:lnTo>
                    <a:pt x="842213" y="1453701"/>
                  </a:lnTo>
                  <a:lnTo>
                    <a:pt x="824309" y="1456195"/>
                  </a:lnTo>
                  <a:lnTo>
                    <a:pt x="805724" y="1458461"/>
                  </a:lnTo>
                  <a:lnTo>
                    <a:pt x="787365" y="1460048"/>
                  </a:lnTo>
                  <a:lnTo>
                    <a:pt x="768554" y="1461181"/>
                  </a:lnTo>
                  <a:lnTo>
                    <a:pt x="749969" y="1461862"/>
                  </a:lnTo>
                  <a:lnTo>
                    <a:pt x="730931" y="1462088"/>
                  </a:lnTo>
                  <a:lnTo>
                    <a:pt x="712346" y="1461862"/>
                  </a:lnTo>
                  <a:lnTo>
                    <a:pt x="693308" y="1461181"/>
                  </a:lnTo>
                  <a:lnTo>
                    <a:pt x="674723" y="1460048"/>
                  </a:lnTo>
                  <a:lnTo>
                    <a:pt x="656364" y="1458461"/>
                  </a:lnTo>
                  <a:lnTo>
                    <a:pt x="637779" y="1456195"/>
                  </a:lnTo>
                  <a:lnTo>
                    <a:pt x="619648" y="1453701"/>
                  </a:lnTo>
                  <a:lnTo>
                    <a:pt x="601743" y="1450754"/>
                  </a:lnTo>
                  <a:lnTo>
                    <a:pt x="583611" y="1447127"/>
                  </a:lnTo>
                  <a:lnTo>
                    <a:pt x="565933" y="1443500"/>
                  </a:lnTo>
                  <a:lnTo>
                    <a:pt x="548255" y="1439193"/>
                  </a:lnTo>
                  <a:lnTo>
                    <a:pt x="530803" y="1434207"/>
                  </a:lnTo>
                  <a:lnTo>
                    <a:pt x="513805" y="1429220"/>
                  </a:lnTo>
                  <a:lnTo>
                    <a:pt x="496580" y="1423779"/>
                  </a:lnTo>
                  <a:lnTo>
                    <a:pt x="479581" y="1417659"/>
                  </a:lnTo>
                  <a:lnTo>
                    <a:pt x="463036" y="1411312"/>
                  </a:lnTo>
                  <a:lnTo>
                    <a:pt x="446491" y="1404511"/>
                  </a:lnTo>
                  <a:lnTo>
                    <a:pt x="430173" y="1397484"/>
                  </a:lnTo>
                  <a:lnTo>
                    <a:pt x="414081" y="1390004"/>
                  </a:lnTo>
                  <a:lnTo>
                    <a:pt x="398216" y="1382070"/>
                  </a:lnTo>
                  <a:lnTo>
                    <a:pt x="382577" y="1373910"/>
                  </a:lnTo>
                  <a:lnTo>
                    <a:pt x="367165" y="1365296"/>
                  </a:lnTo>
                  <a:lnTo>
                    <a:pt x="351980" y="1356229"/>
                  </a:lnTo>
                  <a:lnTo>
                    <a:pt x="337021" y="1346935"/>
                  </a:lnTo>
                  <a:lnTo>
                    <a:pt x="322289" y="1337187"/>
                  </a:lnTo>
                  <a:lnTo>
                    <a:pt x="308011" y="1327213"/>
                  </a:lnTo>
                  <a:lnTo>
                    <a:pt x="293732" y="1316786"/>
                  </a:lnTo>
                  <a:lnTo>
                    <a:pt x="279680" y="1306132"/>
                  </a:lnTo>
                  <a:lnTo>
                    <a:pt x="266081" y="1295251"/>
                  </a:lnTo>
                  <a:lnTo>
                    <a:pt x="252483" y="1283917"/>
                  </a:lnTo>
                  <a:lnTo>
                    <a:pt x="239564" y="1272130"/>
                  </a:lnTo>
                  <a:lnTo>
                    <a:pt x="226645" y="1260343"/>
                  </a:lnTo>
                  <a:lnTo>
                    <a:pt x="214180" y="1247875"/>
                  </a:lnTo>
                  <a:lnTo>
                    <a:pt x="201941" y="1235408"/>
                  </a:lnTo>
                  <a:lnTo>
                    <a:pt x="189929" y="1222714"/>
                  </a:lnTo>
                  <a:lnTo>
                    <a:pt x="178143" y="1209566"/>
                  </a:lnTo>
                  <a:lnTo>
                    <a:pt x="167037" y="1195966"/>
                  </a:lnTo>
                  <a:lnTo>
                    <a:pt x="155932" y="1182365"/>
                  </a:lnTo>
                  <a:lnTo>
                    <a:pt x="145280" y="1168311"/>
                  </a:lnTo>
                  <a:lnTo>
                    <a:pt x="135081" y="1154030"/>
                  </a:lnTo>
                  <a:lnTo>
                    <a:pt x="124881" y="1139975"/>
                  </a:lnTo>
                  <a:lnTo>
                    <a:pt x="115136" y="1125241"/>
                  </a:lnTo>
                  <a:lnTo>
                    <a:pt x="106070" y="1110280"/>
                  </a:lnTo>
                  <a:lnTo>
                    <a:pt x="96777" y="1094866"/>
                  </a:lnTo>
                  <a:lnTo>
                    <a:pt x="88165" y="1079452"/>
                  </a:lnTo>
                  <a:lnTo>
                    <a:pt x="80006" y="1063811"/>
                  </a:lnTo>
                  <a:lnTo>
                    <a:pt x="72073" y="1047943"/>
                  </a:lnTo>
                  <a:lnTo>
                    <a:pt x="64594" y="1031849"/>
                  </a:lnTo>
                  <a:lnTo>
                    <a:pt x="57568" y="1015528"/>
                  </a:lnTo>
                  <a:lnTo>
                    <a:pt x="50769" y="999207"/>
                  </a:lnTo>
                  <a:lnTo>
                    <a:pt x="44422" y="982433"/>
                  </a:lnTo>
                  <a:lnTo>
                    <a:pt x="38530" y="965432"/>
                  </a:lnTo>
                  <a:lnTo>
                    <a:pt x="33090" y="948431"/>
                  </a:lnTo>
                  <a:lnTo>
                    <a:pt x="27877" y="930976"/>
                  </a:lnTo>
                  <a:lnTo>
                    <a:pt x="22891" y="913749"/>
                  </a:lnTo>
                  <a:lnTo>
                    <a:pt x="18812" y="896294"/>
                  </a:lnTo>
                  <a:lnTo>
                    <a:pt x="14732" y="878386"/>
                  </a:lnTo>
                  <a:lnTo>
                    <a:pt x="11559" y="860479"/>
                  </a:lnTo>
                  <a:lnTo>
                    <a:pt x="8613" y="842344"/>
                  </a:lnTo>
                  <a:lnTo>
                    <a:pt x="5893" y="824210"/>
                  </a:lnTo>
                  <a:lnTo>
                    <a:pt x="3853" y="805622"/>
                  </a:lnTo>
                  <a:lnTo>
                    <a:pt x="2266" y="787261"/>
                  </a:lnTo>
                  <a:lnTo>
                    <a:pt x="1133" y="768446"/>
                  </a:lnTo>
                  <a:lnTo>
                    <a:pt x="227" y="749859"/>
                  </a:lnTo>
                  <a:lnTo>
                    <a:pt x="0" y="731044"/>
                  </a:lnTo>
                  <a:lnTo>
                    <a:pt x="227" y="712230"/>
                  </a:lnTo>
                  <a:lnTo>
                    <a:pt x="1133" y="693415"/>
                  </a:lnTo>
                  <a:lnTo>
                    <a:pt x="2266" y="674828"/>
                  </a:lnTo>
                  <a:lnTo>
                    <a:pt x="3853" y="656240"/>
                  </a:lnTo>
                  <a:lnTo>
                    <a:pt x="5893" y="637879"/>
                  </a:lnTo>
                  <a:lnTo>
                    <a:pt x="8613" y="619518"/>
                  </a:lnTo>
                  <a:lnTo>
                    <a:pt x="11559" y="601610"/>
                  </a:lnTo>
                  <a:lnTo>
                    <a:pt x="14732" y="583702"/>
                  </a:lnTo>
                  <a:lnTo>
                    <a:pt x="18812" y="566021"/>
                  </a:lnTo>
                  <a:lnTo>
                    <a:pt x="22891" y="548340"/>
                  </a:lnTo>
                  <a:lnTo>
                    <a:pt x="27877" y="530885"/>
                  </a:lnTo>
                  <a:lnTo>
                    <a:pt x="33090" y="513658"/>
                  </a:lnTo>
                  <a:lnTo>
                    <a:pt x="38530" y="496657"/>
                  </a:lnTo>
                  <a:lnTo>
                    <a:pt x="44422" y="479656"/>
                  </a:lnTo>
                  <a:lnTo>
                    <a:pt x="50769" y="462881"/>
                  </a:lnTo>
                  <a:lnTo>
                    <a:pt x="57568" y="446560"/>
                  </a:lnTo>
                  <a:lnTo>
                    <a:pt x="64594" y="430239"/>
                  </a:lnTo>
                  <a:lnTo>
                    <a:pt x="72073" y="413918"/>
                  </a:lnTo>
                  <a:lnTo>
                    <a:pt x="80006" y="398051"/>
                  </a:lnTo>
                  <a:lnTo>
                    <a:pt x="88165" y="382410"/>
                  </a:lnTo>
                  <a:lnTo>
                    <a:pt x="96777" y="366996"/>
                  </a:lnTo>
                  <a:lnTo>
                    <a:pt x="106070" y="351808"/>
                  </a:lnTo>
                  <a:lnTo>
                    <a:pt x="115136" y="337074"/>
                  </a:lnTo>
                  <a:lnTo>
                    <a:pt x="124881" y="322340"/>
                  </a:lnTo>
                  <a:lnTo>
                    <a:pt x="135081" y="307832"/>
                  </a:lnTo>
                  <a:lnTo>
                    <a:pt x="145280" y="293551"/>
                  </a:lnTo>
                  <a:lnTo>
                    <a:pt x="155932" y="279497"/>
                  </a:lnTo>
                  <a:lnTo>
                    <a:pt x="167037" y="265896"/>
                  </a:lnTo>
                  <a:lnTo>
                    <a:pt x="178143" y="252749"/>
                  </a:lnTo>
                  <a:lnTo>
                    <a:pt x="189929" y="239375"/>
                  </a:lnTo>
                  <a:lnTo>
                    <a:pt x="201941" y="226680"/>
                  </a:lnTo>
                  <a:lnTo>
                    <a:pt x="214180" y="213986"/>
                  </a:lnTo>
                  <a:lnTo>
                    <a:pt x="226645" y="201746"/>
                  </a:lnTo>
                  <a:lnTo>
                    <a:pt x="239564" y="189732"/>
                  </a:lnTo>
                  <a:lnTo>
                    <a:pt x="252483" y="178398"/>
                  </a:lnTo>
                  <a:lnTo>
                    <a:pt x="266081" y="166837"/>
                  </a:lnTo>
                  <a:lnTo>
                    <a:pt x="279680" y="155956"/>
                  </a:lnTo>
                  <a:lnTo>
                    <a:pt x="293732" y="145076"/>
                  </a:lnTo>
                  <a:lnTo>
                    <a:pt x="308011" y="134875"/>
                  </a:lnTo>
                  <a:lnTo>
                    <a:pt x="322289" y="124674"/>
                  </a:lnTo>
                  <a:lnTo>
                    <a:pt x="337021" y="115154"/>
                  </a:lnTo>
                  <a:lnTo>
                    <a:pt x="351980" y="105860"/>
                  </a:lnTo>
                  <a:lnTo>
                    <a:pt x="367165" y="96793"/>
                  </a:lnTo>
                  <a:lnTo>
                    <a:pt x="382577" y="88179"/>
                  </a:lnTo>
                  <a:lnTo>
                    <a:pt x="398216" y="79792"/>
                  </a:lnTo>
                  <a:lnTo>
                    <a:pt x="414081" y="71858"/>
                  </a:lnTo>
                  <a:lnTo>
                    <a:pt x="430173" y="64377"/>
                  </a:lnTo>
                  <a:lnTo>
                    <a:pt x="446491" y="57350"/>
                  </a:lnTo>
                  <a:lnTo>
                    <a:pt x="463036" y="50550"/>
                  </a:lnTo>
                  <a:lnTo>
                    <a:pt x="479581" y="44429"/>
                  </a:lnTo>
                  <a:lnTo>
                    <a:pt x="496580" y="38309"/>
                  </a:lnTo>
                  <a:lnTo>
                    <a:pt x="513805" y="32869"/>
                  </a:lnTo>
                  <a:lnTo>
                    <a:pt x="530803" y="27655"/>
                  </a:lnTo>
                  <a:lnTo>
                    <a:pt x="548255" y="23122"/>
                  </a:lnTo>
                  <a:lnTo>
                    <a:pt x="565933" y="18588"/>
                  </a:lnTo>
                  <a:lnTo>
                    <a:pt x="583611" y="14961"/>
                  </a:lnTo>
                  <a:lnTo>
                    <a:pt x="601743" y="11334"/>
                  </a:lnTo>
                  <a:lnTo>
                    <a:pt x="619648" y="8387"/>
                  </a:lnTo>
                  <a:lnTo>
                    <a:pt x="637779" y="5667"/>
                  </a:lnTo>
                  <a:lnTo>
                    <a:pt x="656364" y="3627"/>
                  </a:lnTo>
                  <a:lnTo>
                    <a:pt x="674723" y="2040"/>
                  </a:lnTo>
                  <a:lnTo>
                    <a:pt x="693308" y="907"/>
                  </a:lnTo>
                  <a:lnTo>
                    <a:pt x="712346" y="227"/>
                  </a:lnTo>
                  <a:lnTo>
                    <a:pt x="730931"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defTabSz="1218565"/>
              <a:endParaRPr lang="zh-CN" altLang="en-US" sz="2400">
                <a:solidFill>
                  <a:schemeClr val="bg1"/>
                </a:solidFill>
                <a:latin typeface="+mn-ea"/>
                <a:cs typeface="+mn-ea"/>
              </a:endParaRPr>
            </a:p>
          </p:txBody>
        </p:sp>
        <p:sp>
          <p:nvSpPr>
            <p:cNvPr id="47" name="KSO_Shape"/>
            <p:cNvSpPr/>
            <p:nvPr/>
          </p:nvSpPr>
          <p:spPr bwMode="auto">
            <a:xfrm>
              <a:off x="6907" y="7238"/>
              <a:ext cx="602" cy="381"/>
            </a:xfrm>
            <a:custGeom>
              <a:avLst/>
              <a:gdLst>
                <a:gd name="T0" fmla="*/ 1168758 w 1887538"/>
                <a:gd name="T1" fmla="*/ 889736 h 1196975"/>
                <a:gd name="T2" fmla="*/ 1184541 w 1887538"/>
                <a:gd name="T3" fmla="*/ 875113 h 1196975"/>
                <a:gd name="T4" fmla="*/ 1186829 w 1887538"/>
                <a:gd name="T5" fmla="*/ 844723 h 1196975"/>
                <a:gd name="T6" fmla="*/ 1159151 w 1887538"/>
                <a:gd name="T7" fmla="*/ 817761 h 1196975"/>
                <a:gd name="T8" fmla="*/ 1060334 w 1887538"/>
                <a:gd name="T9" fmla="*/ 615776 h 1196975"/>
                <a:gd name="T10" fmla="*/ 1030370 w 1887538"/>
                <a:gd name="T11" fmla="*/ 637939 h 1196975"/>
                <a:gd name="T12" fmla="*/ 1034258 w 1887538"/>
                <a:gd name="T13" fmla="*/ 666730 h 1196975"/>
                <a:gd name="T14" fmla="*/ 1072916 w 1887538"/>
                <a:gd name="T15" fmla="*/ 690036 h 1196975"/>
                <a:gd name="T16" fmla="*/ 1170359 w 1887538"/>
                <a:gd name="T17" fmla="*/ 544259 h 1196975"/>
                <a:gd name="T18" fmla="*/ 1246759 w 1887538"/>
                <a:gd name="T19" fmla="*/ 571906 h 1196975"/>
                <a:gd name="T20" fmla="*/ 1238982 w 1887538"/>
                <a:gd name="T21" fmla="*/ 658047 h 1196975"/>
                <a:gd name="T22" fmla="*/ 1154347 w 1887538"/>
                <a:gd name="T23" fmla="*/ 621945 h 1196975"/>
                <a:gd name="T24" fmla="*/ 1184313 w 1887538"/>
                <a:gd name="T25" fmla="*/ 722024 h 1196975"/>
                <a:gd name="T26" fmla="*/ 1244243 w 1887538"/>
                <a:gd name="T27" fmla="*/ 754698 h 1196975"/>
                <a:gd name="T28" fmla="*/ 1282442 w 1887538"/>
                <a:gd name="T29" fmla="*/ 796969 h 1196975"/>
                <a:gd name="T30" fmla="*/ 1292736 w 1887538"/>
                <a:gd name="T31" fmla="*/ 855005 h 1196975"/>
                <a:gd name="T32" fmla="*/ 1272607 w 1887538"/>
                <a:gd name="T33" fmla="*/ 910300 h 1196975"/>
                <a:gd name="T34" fmla="*/ 1241955 w 1887538"/>
                <a:gd name="T35" fmla="*/ 940917 h 1196975"/>
                <a:gd name="T36" fmla="*/ 1190259 w 1887538"/>
                <a:gd name="T37" fmla="*/ 966281 h 1196975"/>
                <a:gd name="T38" fmla="*/ 1133990 w 1887538"/>
                <a:gd name="T39" fmla="*/ 1032085 h 1196975"/>
                <a:gd name="T40" fmla="*/ 1015501 w 1887538"/>
                <a:gd name="T41" fmla="*/ 963310 h 1196975"/>
                <a:gd name="T42" fmla="*/ 931096 w 1887538"/>
                <a:gd name="T43" fmla="*/ 928579 h 1196975"/>
                <a:gd name="T44" fmla="*/ 1001777 w 1887538"/>
                <a:gd name="T45" fmla="*/ 878769 h 1196975"/>
                <a:gd name="T46" fmla="*/ 1060105 w 1887538"/>
                <a:gd name="T47" fmla="*/ 897505 h 1196975"/>
                <a:gd name="T48" fmla="*/ 1011155 w 1887538"/>
                <a:gd name="T49" fmla="*/ 773206 h 1196975"/>
                <a:gd name="T50" fmla="*/ 959002 w 1887538"/>
                <a:gd name="T51" fmla="*/ 741903 h 1196975"/>
                <a:gd name="T52" fmla="*/ 933155 w 1887538"/>
                <a:gd name="T53" fmla="*/ 707172 h 1196975"/>
                <a:gd name="T54" fmla="*/ 925377 w 1887538"/>
                <a:gd name="T55" fmla="*/ 652563 h 1196975"/>
                <a:gd name="T56" fmla="*/ 942533 w 1887538"/>
                <a:gd name="T57" fmla="*/ 605265 h 1196975"/>
                <a:gd name="T58" fmla="*/ 976158 w 1887538"/>
                <a:gd name="T59" fmla="*/ 572363 h 1196975"/>
                <a:gd name="T60" fmla="*/ 1025795 w 1887538"/>
                <a:gd name="T61" fmla="*/ 548829 h 1196975"/>
                <a:gd name="T62" fmla="*/ 1080007 w 1887538"/>
                <a:gd name="T63" fmla="*/ 510442 h 1196975"/>
                <a:gd name="T64" fmla="*/ 1041262 w 1887538"/>
                <a:gd name="T65" fmla="*/ 402001 h 1196975"/>
                <a:gd name="T66" fmla="*/ 974380 w 1887538"/>
                <a:gd name="T67" fmla="*/ 426891 h 1196975"/>
                <a:gd name="T68" fmla="*/ 914827 w 1887538"/>
                <a:gd name="T69" fmla="*/ 467081 h 1196975"/>
                <a:gd name="T70" fmla="*/ 864666 w 1887538"/>
                <a:gd name="T71" fmla="*/ 520745 h 1196975"/>
                <a:gd name="T72" fmla="*/ 825498 w 1887538"/>
                <a:gd name="T73" fmla="*/ 585827 h 1196975"/>
                <a:gd name="T74" fmla="*/ 798928 w 1887538"/>
                <a:gd name="T75" fmla="*/ 660043 h 1196975"/>
                <a:gd name="T76" fmla="*/ 787247 w 1887538"/>
                <a:gd name="T77" fmla="*/ 741338 h 1196975"/>
                <a:gd name="T78" fmla="*/ 791828 w 1887538"/>
                <a:gd name="T79" fmla="*/ 824916 h 1196975"/>
                <a:gd name="T80" fmla="*/ 811984 w 1887538"/>
                <a:gd name="T81" fmla="*/ 902330 h 1196975"/>
                <a:gd name="T82" fmla="*/ 845655 w 1887538"/>
                <a:gd name="T83" fmla="*/ 971979 h 1196975"/>
                <a:gd name="T84" fmla="*/ 891235 w 1887538"/>
                <a:gd name="T85" fmla="*/ 1030894 h 1196975"/>
                <a:gd name="T86" fmla="*/ 946894 w 1887538"/>
                <a:gd name="T87" fmla="*/ 1077251 h 1196975"/>
                <a:gd name="T88" fmla="*/ 1010797 w 1887538"/>
                <a:gd name="T89" fmla="*/ 1109220 h 1196975"/>
                <a:gd name="T90" fmla="*/ 1081116 w 1887538"/>
                <a:gd name="T91" fmla="*/ 1124749 h 1196975"/>
                <a:gd name="T92" fmla="*/ 1153953 w 1887538"/>
                <a:gd name="T93" fmla="*/ 1121551 h 1196975"/>
                <a:gd name="T94" fmla="*/ 1222438 w 1887538"/>
                <a:gd name="T95" fmla="*/ 1100315 h 1196975"/>
                <a:gd name="T96" fmla="*/ 1283823 w 1887538"/>
                <a:gd name="T97" fmla="*/ 1063321 h 1196975"/>
                <a:gd name="T98" fmla="*/ 1336275 w 1887538"/>
                <a:gd name="T99" fmla="*/ 1012398 h 1196975"/>
                <a:gd name="T100" fmla="*/ 1377961 w 1887538"/>
                <a:gd name="T101" fmla="*/ 949828 h 1196975"/>
                <a:gd name="T102" fmla="*/ 1407509 w 1887538"/>
                <a:gd name="T103" fmla="*/ 877438 h 1196975"/>
                <a:gd name="T104" fmla="*/ 1422625 w 1887538"/>
                <a:gd name="T105" fmla="*/ 797514 h 1196975"/>
                <a:gd name="T106" fmla="*/ 1421710 w 1887538"/>
                <a:gd name="T107" fmla="*/ 713479 h 1196975"/>
                <a:gd name="T108" fmla="*/ 1404989 w 1887538"/>
                <a:gd name="T109" fmla="*/ 634239 h 1196975"/>
                <a:gd name="T110" fmla="*/ 1374067 w 1887538"/>
                <a:gd name="T111" fmla="*/ 563219 h 1196975"/>
                <a:gd name="T112" fmla="*/ 1331007 w 1887538"/>
                <a:gd name="T113" fmla="*/ 501792 h 1196975"/>
                <a:gd name="T114" fmla="*/ 1277409 w 1887538"/>
                <a:gd name="T115" fmla="*/ 452238 h 1196975"/>
                <a:gd name="T116" fmla="*/ 1215337 w 1887538"/>
                <a:gd name="T117" fmla="*/ 416615 h 1196975"/>
                <a:gd name="T118" fmla="*/ 1146165 w 1887538"/>
                <a:gd name="T119" fmla="*/ 397661 h 1196975"/>
                <a:gd name="T120" fmla="*/ 306018 w 1887538"/>
                <a:gd name="T121" fmla="*/ 1206500 h 1196975"/>
                <a:gd name="T122" fmla="*/ 0 w 1887538"/>
                <a:gd name="T123" fmla="*/ 0 h 11969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887538" h="1196975">
                  <a:moveTo>
                    <a:pt x="1123595" y="800651"/>
                  </a:moveTo>
                  <a:lnTo>
                    <a:pt x="1123595" y="894046"/>
                  </a:lnTo>
                  <a:lnTo>
                    <a:pt x="1129034" y="892912"/>
                  </a:lnTo>
                  <a:lnTo>
                    <a:pt x="1134474" y="891552"/>
                  </a:lnTo>
                  <a:lnTo>
                    <a:pt x="1139687" y="890192"/>
                  </a:lnTo>
                  <a:lnTo>
                    <a:pt x="1144673" y="888379"/>
                  </a:lnTo>
                  <a:lnTo>
                    <a:pt x="1149206" y="886565"/>
                  </a:lnTo>
                  <a:lnTo>
                    <a:pt x="1153739" y="884752"/>
                  </a:lnTo>
                  <a:lnTo>
                    <a:pt x="1158045" y="882712"/>
                  </a:lnTo>
                  <a:lnTo>
                    <a:pt x="1162124" y="880218"/>
                  </a:lnTo>
                  <a:lnTo>
                    <a:pt x="1163938" y="879085"/>
                  </a:lnTo>
                  <a:lnTo>
                    <a:pt x="1165751" y="877951"/>
                  </a:lnTo>
                  <a:lnTo>
                    <a:pt x="1167564" y="876591"/>
                  </a:lnTo>
                  <a:lnTo>
                    <a:pt x="1168924" y="875004"/>
                  </a:lnTo>
                  <a:lnTo>
                    <a:pt x="1170284" y="873417"/>
                  </a:lnTo>
                  <a:lnTo>
                    <a:pt x="1171644" y="871604"/>
                  </a:lnTo>
                  <a:lnTo>
                    <a:pt x="1172777" y="870017"/>
                  </a:lnTo>
                  <a:lnTo>
                    <a:pt x="1173683" y="868204"/>
                  </a:lnTo>
                  <a:lnTo>
                    <a:pt x="1174817" y="865937"/>
                  </a:lnTo>
                  <a:lnTo>
                    <a:pt x="1175496" y="864123"/>
                  </a:lnTo>
                  <a:lnTo>
                    <a:pt x="1176176" y="861856"/>
                  </a:lnTo>
                  <a:lnTo>
                    <a:pt x="1176856" y="859816"/>
                  </a:lnTo>
                  <a:lnTo>
                    <a:pt x="1177536" y="854829"/>
                  </a:lnTo>
                  <a:lnTo>
                    <a:pt x="1177763" y="849615"/>
                  </a:lnTo>
                  <a:lnTo>
                    <a:pt x="1177536" y="845762"/>
                  </a:lnTo>
                  <a:lnTo>
                    <a:pt x="1177083" y="841681"/>
                  </a:lnTo>
                  <a:lnTo>
                    <a:pt x="1175950" y="838054"/>
                  </a:lnTo>
                  <a:lnTo>
                    <a:pt x="1174590" y="834427"/>
                  </a:lnTo>
                  <a:lnTo>
                    <a:pt x="1172777" y="831254"/>
                  </a:lnTo>
                  <a:lnTo>
                    <a:pt x="1170737" y="827854"/>
                  </a:lnTo>
                  <a:lnTo>
                    <a:pt x="1168244" y="824907"/>
                  </a:lnTo>
                  <a:lnTo>
                    <a:pt x="1165071" y="822186"/>
                  </a:lnTo>
                  <a:lnTo>
                    <a:pt x="1161898" y="819466"/>
                  </a:lnTo>
                  <a:lnTo>
                    <a:pt x="1157818" y="816746"/>
                  </a:lnTo>
                  <a:lnTo>
                    <a:pt x="1153512" y="813799"/>
                  </a:lnTo>
                  <a:lnTo>
                    <a:pt x="1148526" y="811305"/>
                  </a:lnTo>
                  <a:lnTo>
                    <a:pt x="1142860" y="808585"/>
                  </a:lnTo>
                  <a:lnTo>
                    <a:pt x="1137193" y="805865"/>
                  </a:lnTo>
                  <a:lnTo>
                    <a:pt x="1130621" y="803145"/>
                  </a:lnTo>
                  <a:lnTo>
                    <a:pt x="1123595" y="800651"/>
                  </a:lnTo>
                  <a:close/>
                  <a:moveTo>
                    <a:pt x="1070107" y="607741"/>
                  </a:moveTo>
                  <a:lnTo>
                    <a:pt x="1065120" y="608194"/>
                  </a:lnTo>
                  <a:lnTo>
                    <a:pt x="1059908" y="608874"/>
                  </a:lnTo>
                  <a:lnTo>
                    <a:pt x="1054921" y="609781"/>
                  </a:lnTo>
                  <a:lnTo>
                    <a:pt x="1050615" y="610915"/>
                  </a:lnTo>
                  <a:lnTo>
                    <a:pt x="1045856" y="612275"/>
                  </a:lnTo>
                  <a:lnTo>
                    <a:pt x="1041776" y="613862"/>
                  </a:lnTo>
                  <a:lnTo>
                    <a:pt x="1037696" y="615902"/>
                  </a:lnTo>
                  <a:lnTo>
                    <a:pt x="1033843" y="618169"/>
                  </a:lnTo>
                  <a:lnTo>
                    <a:pt x="1030217" y="620435"/>
                  </a:lnTo>
                  <a:lnTo>
                    <a:pt x="1027271" y="623382"/>
                  </a:lnTo>
                  <a:lnTo>
                    <a:pt x="1024551" y="626329"/>
                  </a:lnTo>
                  <a:lnTo>
                    <a:pt x="1022511" y="629276"/>
                  </a:lnTo>
                  <a:lnTo>
                    <a:pt x="1020925" y="632903"/>
                  </a:lnTo>
                  <a:lnTo>
                    <a:pt x="1019565" y="636304"/>
                  </a:lnTo>
                  <a:lnTo>
                    <a:pt x="1018885" y="640157"/>
                  </a:lnTo>
                  <a:lnTo>
                    <a:pt x="1018658" y="644464"/>
                  </a:lnTo>
                  <a:lnTo>
                    <a:pt x="1018885" y="647184"/>
                  </a:lnTo>
                  <a:lnTo>
                    <a:pt x="1019338" y="649905"/>
                  </a:lnTo>
                  <a:lnTo>
                    <a:pt x="1020245" y="652852"/>
                  </a:lnTo>
                  <a:lnTo>
                    <a:pt x="1021378" y="655572"/>
                  </a:lnTo>
                  <a:lnTo>
                    <a:pt x="1022964" y="658519"/>
                  </a:lnTo>
                  <a:lnTo>
                    <a:pt x="1024778" y="661466"/>
                  </a:lnTo>
                  <a:lnTo>
                    <a:pt x="1027044" y="664413"/>
                  </a:lnTo>
                  <a:lnTo>
                    <a:pt x="1029537" y="667586"/>
                  </a:lnTo>
                  <a:lnTo>
                    <a:pt x="1032484" y="670533"/>
                  </a:lnTo>
                  <a:lnTo>
                    <a:pt x="1036336" y="673253"/>
                  </a:lnTo>
                  <a:lnTo>
                    <a:pt x="1040416" y="675974"/>
                  </a:lnTo>
                  <a:lnTo>
                    <a:pt x="1045176" y="678467"/>
                  </a:lnTo>
                  <a:lnTo>
                    <a:pt x="1050615" y="680507"/>
                  </a:lnTo>
                  <a:lnTo>
                    <a:pt x="1056735" y="682774"/>
                  </a:lnTo>
                  <a:lnTo>
                    <a:pt x="1063081" y="684588"/>
                  </a:lnTo>
                  <a:lnTo>
                    <a:pt x="1070107" y="686175"/>
                  </a:lnTo>
                  <a:lnTo>
                    <a:pt x="1070107" y="607741"/>
                  </a:lnTo>
                  <a:close/>
                  <a:moveTo>
                    <a:pt x="1070107" y="506412"/>
                  </a:moveTo>
                  <a:lnTo>
                    <a:pt x="1123595" y="506412"/>
                  </a:lnTo>
                  <a:lnTo>
                    <a:pt x="1123595" y="534068"/>
                  </a:lnTo>
                  <a:lnTo>
                    <a:pt x="1132661" y="535201"/>
                  </a:lnTo>
                  <a:lnTo>
                    <a:pt x="1141953" y="536562"/>
                  </a:lnTo>
                  <a:lnTo>
                    <a:pt x="1150792" y="538148"/>
                  </a:lnTo>
                  <a:lnTo>
                    <a:pt x="1159631" y="539962"/>
                  </a:lnTo>
                  <a:lnTo>
                    <a:pt x="1168244" y="542229"/>
                  </a:lnTo>
                  <a:lnTo>
                    <a:pt x="1176630" y="544496"/>
                  </a:lnTo>
                  <a:lnTo>
                    <a:pt x="1185016" y="546762"/>
                  </a:lnTo>
                  <a:lnTo>
                    <a:pt x="1192948" y="549709"/>
                  </a:lnTo>
                  <a:lnTo>
                    <a:pt x="1201107" y="552430"/>
                  </a:lnTo>
                  <a:lnTo>
                    <a:pt x="1209267" y="555830"/>
                  </a:lnTo>
                  <a:lnTo>
                    <a:pt x="1217652" y="559457"/>
                  </a:lnTo>
                  <a:lnTo>
                    <a:pt x="1226492" y="563311"/>
                  </a:lnTo>
                  <a:lnTo>
                    <a:pt x="1235331" y="567391"/>
                  </a:lnTo>
                  <a:lnTo>
                    <a:pt x="1244170" y="571925"/>
                  </a:lnTo>
                  <a:lnTo>
                    <a:pt x="1253236" y="576685"/>
                  </a:lnTo>
                  <a:lnTo>
                    <a:pt x="1262528" y="581899"/>
                  </a:lnTo>
                  <a:lnTo>
                    <a:pt x="1262528" y="675520"/>
                  </a:lnTo>
                  <a:lnTo>
                    <a:pt x="1256635" y="670987"/>
                  </a:lnTo>
                  <a:lnTo>
                    <a:pt x="1249836" y="666680"/>
                  </a:lnTo>
                  <a:lnTo>
                    <a:pt x="1242810" y="661919"/>
                  </a:lnTo>
                  <a:lnTo>
                    <a:pt x="1235557" y="657385"/>
                  </a:lnTo>
                  <a:lnTo>
                    <a:pt x="1227625" y="652852"/>
                  </a:lnTo>
                  <a:lnTo>
                    <a:pt x="1219466" y="648318"/>
                  </a:lnTo>
                  <a:lnTo>
                    <a:pt x="1210626" y="643557"/>
                  </a:lnTo>
                  <a:lnTo>
                    <a:pt x="1201787" y="639024"/>
                  </a:lnTo>
                  <a:lnTo>
                    <a:pt x="1192495" y="634490"/>
                  </a:lnTo>
                  <a:lnTo>
                    <a:pt x="1183202" y="630636"/>
                  </a:lnTo>
                  <a:lnTo>
                    <a:pt x="1173457" y="626556"/>
                  </a:lnTo>
                  <a:lnTo>
                    <a:pt x="1163711" y="623156"/>
                  </a:lnTo>
                  <a:lnTo>
                    <a:pt x="1153965" y="619982"/>
                  </a:lnTo>
                  <a:lnTo>
                    <a:pt x="1143766" y="617035"/>
                  </a:lnTo>
                  <a:lnTo>
                    <a:pt x="1133794" y="614315"/>
                  </a:lnTo>
                  <a:lnTo>
                    <a:pt x="1123595" y="612048"/>
                  </a:lnTo>
                  <a:lnTo>
                    <a:pt x="1123595" y="698416"/>
                  </a:lnTo>
                  <a:lnTo>
                    <a:pt x="1132434" y="701136"/>
                  </a:lnTo>
                  <a:lnTo>
                    <a:pt x="1141046" y="704309"/>
                  </a:lnTo>
                  <a:lnTo>
                    <a:pt x="1149432" y="707030"/>
                  </a:lnTo>
                  <a:lnTo>
                    <a:pt x="1157818" y="709977"/>
                  </a:lnTo>
                  <a:lnTo>
                    <a:pt x="1165751" y="713377"/>
                  </a:lnTo>
                  <a:lnTo>
                    <a:pt x="1173457" y="716324"/>
                  </a:lnTo>
                  <a:lnTo>
                    <a:pt x="1180936" y="719724"/>
                  </a:lnTo>
                  <a:lnTo>
                    <a:pt x="1188189" y="723124"/>
                  </a:lnTo>
                  <a:lnTo>
                    <a:pt x="1195441" y="726525"/>
                  </a:lnTo>
                  <a:lnTo>
                    <a:pt x="1202241" y="729925"/>
                  </a:lnTo>
                  <a:lnTo>
                    <a:pt x="1208813" y="733552"/>
                  </a:lnTo>
                  <a:lnTo>
                    <a:pt x="1215386" y="737179"/>
                  </a:lnTo>
                  <a:lnTo>
                    <a:pt x="1221505" y="741033"/>
                  </a:lnTo>
                  <a:lnTo>
                    <a:pt x="1227398" y="744660"/>
                  </a:lnTo>
                  <a:lnTo>
                    <a:pt x="1232838" y="748740"/>
                  </a:lnTo>
                  <a:lnTo>
                    <a:pt x="1238504" y="752594"/>
                  </a:lnTo>
                  <a:lnTo>
                    <a:pt x="1243717" y="756901"/>
                  </a:lnTo>
                  <a:lnTo>
                    <a:pt x="1248476" y="760981"/>
                  </a:lnTo>
                  <a:lnTo>
                    <a:pt x="1253009" y="765515"/>
                  </a:lnTo>
                  <a:lnTo>
                    <a:pt x="1257315" y="770275"/>
                  </a:lnTo>
                  <a:lnTo>
                    <a:pt x="1260942" y="775036"/>
                  </a:lnTo>
                  <a:lnTo>
                    <a:pt x="1264568" y="780249"/>
                  </a:lnTo>
                  <a:lnTo>
                    <a:pt x="1267514" y="785463"/>
                  </a:lnTo>
                  <a:lnTo>
                    <a:pt x="1270687" y="790677"/>
                  </a:lnTo>
                  <a:lnTo>
                    <a:pt x="1272954" y="796571"/>
                  </a:lnTo>
                  <a:lnTo>
                    <a:pt x="1274994" y="802238"/>
                  </a:lnTo>
                  <a:lnTo>
                    <a:pt x="1276807" y="808358"/>
                  </a:lnTo>
                  <a:lnTo>
                    <a:pt x="1278620" y="814706"/>
                  </a:lnTo>
                  <a:lnTo>
                    <a:pt x="1279753" y="820826"/>
                  </a:lnTo>
                  <a:lnTo>
                    <a:pt x="1280433" y="827400"/>
                  </a:lnTo>
                  <a:lnTo>
                    <a:pt x="1280886" y="834201"/>
                  </a:lnTo>
                  <a:lnTo>
                    <a:pt x="1281113" y="841228"/>
                  </a:lnTo>
                  <a:lnTo>
                    <a:pt x="1280886" y="848255"/>
                  </a:lnTo>
                  <a:lnTo>
                    <a:pt x="1280206" y="855056"/>
                  </a:lnTo>
                  <a:lnTo>
                    <a:pt x="1279073" y="862083"/>
                  </a:lnTo>
                  <a:lnTo>
                    <a:pt x="1277033" y="869110"/>
                  </a:lnTo>
                  <a:lnTo>
                    <a:pt x="1274994" y="875911"/>
                  </a:lnTo>
                  <a:lnTo>
                    <a:pt x="1272274" y="882938"/>
                  </a:lnTo>
                  <a:lnTo>
                    <a:pt x="1268874" y="889739"/>
                  </a:lnTo>
                  <a:lnTo>
                    <a:pt x="1265248" y="896539"/>
                  </a:lnTo>
                  <a:lnTo>
                    <a:pt x="1263435" y="899940"/>
                  </a:lnTo>
                  <a:lnTo>
                    <a:pt x="1260942" y="903113"/>
                  </a:lnTo>
                  <a:lnTo>
                    <a:pt x="1258675" y="906514"/>
                  </a:lnTo>
                  <a:lnTo>
                    <a:pt x="1256182" y="909687"/>
                  </a:lnTo>
                  <a:lnTo>
                    <a:pt x="1253462" y="912861"/>
                  </a:lnTo>
                  <a:lnTo>
                    <a:pt x="1250743" y="915808"/>
                  </a:lnTo>
                  <a:lnTo>
                    <a:pt x="1247570" y="918981"/>
                  </a:lnTo>
                  <a:lnTo>
                    <a:pt x="1244623" y="921928"/>
                  </a:lnTo>
                  <a:lnTo>
                    <a:pt x="1241450" y="924875"/>
                  </a:lnTo>
                  <a:lnTo>
                    <a:pt x="1237824" y="927822"/>
                  </a:lnTo>
                  <a:lnTo>
                    <a:pt x="1230571" y="933489"/>
                  </a:lnTo>
                  <a:lnTo>
                    <a:pt x="1222639" y="938703"/>
                  </a:lnTo>
                  <a:lnTo>
                    <a:pt x="1214253" y="943917"/>
                  </a:lnTo>
                  <a:lnTo>
                    <a:pt x="1209493" y="946184"/>
                  </a:lnTo>
                  <a:lnTo>
                    <a:pt x="1204960" y="948677"/>
                  </a:lnTo>
                  <a:lnTo>
                    <a:pt x="1200201" y="950944"/>
                  </a:lnTo>
                  <a:lnTo>
                    <a:pt x="1195215" y="952984"/>
                  </a:lnTo>
                  <a:lnTo>
                    <a:pt x="1190228" y="954798"/>
                  </a:lnTo>
                  <a:lnTo>
                    <a:pt x="1184789" y="956838"/>
                  </a:lnTo>
                  <a:lnTo>
                    <a:pt x="1179349" y="958652"/>
                  </a:lnTo>
                  <a:lnTo>
                    <a:pt x="1173683" y="960238"/>
                  </a:lnTo>
                  <a:lnTo>
                    <a:pt x="1168017" y="961598"/>
                  </a:lnTo>
                  <a:lnTo>
                    <a:pt x="1162124" y="963185"/>
                  </a:lnTo>
                  <a:lnTo>
                    <a:pt x="1156005" y="964319"/>
                  </a:lnTo>
                  <a:lnTo>
                    <a:pt x="1149886" y="965452"/>
                  </a:lnTo>
                  <a:lnTo>
                    <a:pt x="1143313" y="966359"/>
                  </a:lnTo>
                  <a:lnTo>
                    <a:pt x="1136740" y="967266"/>
                  </a:lnTo>
                  <a:lnTo>
                    <a:pt x="1123595" y="968626"/>
                  </a:lnTo>
                  <a:lnTo>
                    <a:pt x="1123595" y="1023937"/>
                  </a:lnTo>
                  <a:lnTo>
                    <a:pt x="1070107" y="1023937"/>
                  </a:lnTo>
                  <a:lnTo>
                    <a:pt x="1070107" y="968626"/>
                  </a:lnTo>
                  <a:lnTo>
                    <a:pt x="1061494" y="967719"/>
                  </a:lnTo>
                  <a:lnTo>
                    <a:pt x="1052882" y="966359"/>
                  </a:lnTo>
                  <a:lnTo>
                    <a:pt x="1044042" y="964772"/>
                  </a:lnTo>
                  <a:lnTo>
                    <a:pt x="1034977" y="962959"/>
                  </a:lnTo>
                  <a:lnTo>
                    <a:pt x="1025458" y="960692"/>
                  </a:lnTo>
                  <a:lnTo>
                    <a:pt x="1015938" y="958198"/>
                  </a:lnTo>
                  <a:lnTo>
                    <a:pt x="1006193" y="955705"/>
                  </a:lnTo>
                  <a:lnTo>
                    <a:pt x="995994" y="952531"/>
                  </a:lnTo>
                  <a:lnTo>
                    <a:pt x="986248" y="949357"/>
                  </a:lnTo>
                  <a:lnTo>
                    <a:pt x="976502" y="945957"/>
                  </a:lnTo>
                  <a:lnTo>
                    <a:pt x="967210" y="942330"/>
                  </a:lnTo>
                  <a:lnTo>
                    <a:pt x="957691" y="938476"/>
                  </a:lnTo>
                  <a:lnTo>
                    <a:pt x="948625" y="934623"/>
                  </a:lnTo>
                  <a:lnTo>
                    <a:pt x="939786" y="930316"/>
                  </a:lnTo>
                  <a:lnTo>
                    <a:pt x="931173" y="926009"/>
                  </a:lnTo>
                  <a:lnTo>
                    <a:pt x="922561" y="921248"/>
                  </a:lnTo>
                  <a:lnTo>
                    <a:pt x="922561" y="831480"/>
                  </a:lnTo>
                  <a:lnTo>
                    <a:pt x="933440" y="838961"/>
                  </a:lnTo>
                  <a:lnTo>
                    <a:pt x="944772" y="846215"/>
                  </a:lnTo>
                  <a:lnTo>
                    <a:pt x="956331" y="853242"/>
                  </a:lnTo>
                  <a:lnTo>
                    <a:pt x="968343" y="860043"/>
                  </a:lnTo>
                  <a:lnTo>
                    <a:pt x="974236" y="863217"/>
                  </a:lnTo>
                  <a:lnTo>
                    <a:pt x="980129" y="866164"/>
                  </a:lnTo>
                  <a:lnTo>
                    <a:pt x="986475" y="869110"/>
                  </a:lnTo>
                  <a:lnTo>
                    <a:pt x="992594" y="871831"/>
                  </a:lnTo>
                  <a:lnTo>
                    <a:pt x="998940" y="874551"/>
                  </a:lnTo>
                  <a:lnTo>
                    <a:pt x="1005059" y="877044"/>
                  </a:lnTo>
                  <a:lnTo>
                    <a:pt x="1011406" y="879311"/>
                  </a:lnTo>
                  <a:lnTo>
                    <a:pt x="1017752" y="881805"/>
                  </a:lnTo>
                  <a:lnTo>
                    <a:pt x="1024098" y="883845"/>
                  </a:lnTo>
                  <a:lnTo>
                    <a:pt x="1030670" y="885659"/>
                  </a:lnTo>
                  <a:lnTo>
                    <a:pt x="1037243" y="887245"/>
                  </a:lnTo>
                  <a:lnTo>
                    <a:pt x="1043589" y="889059"/>
                  </a:lnTo>
                  <a:lnTo>
                    <a:pt x="1050388" y="890419"/>
                  </a:lnTo>
                  <a:lnTo>
                    <a:pt x="1056961" y="891552"/>
                  </a:lnTo>
                  <a:lnTo>
                    <a:pt x="1063534" y="892686"/>
                  </a:lnTo>
                  <a:lnTo>
                    <a:pt x="1070107" y="893366"/>
                  </a:lnTo>
                  <a:lnTo>
                    <a:pt x="1070107" y="788183"/>
                  </a:lnTo>
                  <a:lnTo>
                    <a:pt x="1054468" y="784330"/>
                  </a:lnTo>
                  <a:lnTo>
                    <a:pt x="1039963" y="780476"/>
                  </a:lnTo>
                  <a:lnTo>
                    <a:pt x="1026591" y="776169"/>
                  </a:lnTo>
                  <a:lnTo>
                    <a:pt x="1013672" y="771862"/>
                  </a:lnTo>
                  <a:lnTo>
                    <a:pt x="1001886" y="767102"/>
                  </a:lnTo>
                  <a:lnTo>
                    <a:pt x="996447" y="764835"/>
                  </a:lnTo>
                  <a:lnTo>
                    <a:pt x="991234" y="762341"/>
                  </a:lnTo>
                  <a:lnTo>
                    <a:pt x="986021" y="759848"/>
                  </a:lnTo>
                  <a:lnTo>
                    <a:pt x="981262" y="757354"/>
                  </a:lnTo>
                  <a:lnTo>
                    <a:pt x="976729" y="754634"/>
                  </a:lnTo>
                  <a:lnTo>
                    <a:pt x="972196" y="752140"/>
                  </a:lnTo>
                  <a:lnTo>
                    <a:pt x="964263" y="746700"/>
                  </a:lnTo>
                  <a:lnTo>
                    <a:pt x="956784" y="741486"/>
                  </a:lnTo>
                  <a:lnTo>
                    <a:pt x="950211" y="736046"/>
                  </a:lnTo>
                  <a:lnTo>
                    <a:pt x="944092" y="730378"/>
                  </a:lnTo>
                  <a:lnTo>
                    <a:pt x="938879" y="724711"/>
                  </a:lnTo>
                  <a:lnTo>
                    <a:pt x="936386" y="721991"/>
                  </a:lnTo>
                  <a:lnTo>
                    <a:pt x="934346" y="719271"/>
                  </a:lnTo>
                  <a:lnTo>
                    <a:pt x="932306" y="716324"/>
                  </a:lnTo>
                  <a:lnTo>
                    <a:pt x="930493" y="713377"/>
                  </a:lnTo>
                  <a:lnTo>
                    <a:pt x="928680" y="710430"/>
                  </a:lnTo>
                  <a:lnTo>
                    <a:pt x="927320" y="707483"/>
                  </a:lnTo>
                  <a:lnTo>
                    <a:pt x="924601" y="701589"/>
                  </a:lnTo>
                  <a:lnTo>
                    <a:pt x="922334" y="695695"/>
                  </a:lnTo>
                  <a:lnTo>
                    <a:pt x="920294" y="690028"/>
                  </a:lnTo>
                  <a:lnTo>
                    <a:pt x="918708" y="683908"/>
                  </a:lnTo>
                  <a:lnTo>
                    <a:pt x="917575" y="677787"/>
                  </a:lnTo>
                  <a:lnTo>
                    <a:pt x="916668" y="671440"/>
                  </a:lnTo>
                  <a:lnTo>
                    <a:pt x="916215" y="665319"/>
                  </a:lnTo>
                  <a:lnTo>
                    <a:pt x="915988" y="658972"/>
                  </a:lnTo>
                  <a:lnTo>
                    <a:pt x="916215" y="653305"/>
                  </a:lnTo>
                  <a:lnTo>
                    <a:pt x="916895" y="647411"/>
                  </a:lnTo>
                  <a:lnTo>
                    <a:pt x="917801" y="641291"/>
                  </a:lnTo>
                  <a:lnTo>
                    <a:pt x="919161" y="635170"/>
                  </a:lnTo>
                  <a:lnTo>
                    <a:pt x="920748" y="629050"/>
                  </a:lnTo>
                  <a:lnTo>
                    <a:pt x="923014" y="622929"/>
                  </a:lnTo>
                  <a:lnTo>
                    <a:pt x="925507" y="616582"/>
                  </a:lnTo>
                  <a:lnTo>
                    <a:pt x="928453" y="610235"/>
                  </a:lnTo>
                  <a:lnTo>
                    <a:pt x="930267" y="606834"/>
                  </a:lnTo>
                  <a:lnTo>
                    <a:pt x="932080" y="603661"/>
                  </a:lnTo>
                  <a:lnTo>
                    <a:pt x="933893" y="600487"/>
                  </a:lnTo>
                  <a:lnTo>
                    <a:pt x="935933" y="597313"/>
                  </a:lnTo>
                  <a:lnTo>
                    <a:pt x="938426" y="594367"/>
                  </a:lnTo>
                  <a:lnTo>
                    <a:pt x="940919" y="591193"/>
                  </a:lnTo>
                  <a:lnTo>
                    <a:pt x="943639" y="588246"/>
                  </a:lnTo>
                  <a:lnTo>
                    <a:pt x="946585" y="585299"/>
                  </a:lnTo>
                  <a:lnTo>
                    <a:pt x="949531" y="582125"/>
                  </a:lnTo>
                  <a:lnTo>
                    <a:pt x="952704" y="579405"/>
                  </a:lnTo>
                  <a:lnTo>
                    <a:pt x="959730" y="573511"/>
                  </a:lnTo>
                  <a:lnTo>
                    <a:pt x="967210" y="567844"/>
                  </a:lnTo>
                  <a:lnTo>
                    <a:pt x="975596" y="562177"/>
                  </a:lnTo>
                  <a:lnTo>
                    <a:pt x="979902" y="559684"/>
                  </a:lnTo>
                  <a:lnTo>
                    <a:pt x="984435" y="557190"/>
                  </a:lnTo>
                  <a:lnTo>
                    <a:pt x="989421" y="554696"/>
                  </a:lnTo>
                  <a:lnTo>
                    <a:pt x="994181" y="552430"/>
                  </a:lnTo>
                  <a:lnTo>
                    <a:pt x="999620" y="550389"/>
                  </a:lnTo>
                  <a:lnTo>
                    <a:pt x="1005059" y="548349"/>
                  </a:lnTo>
                  <a:lnTo>
                    <a:pt x="1010499" y="546082"/>
                  </a:lnTo>
                  <a:lnTo>
                    <a:pt x="1016392" y="544496"/>
                  </a:lnTo>
                  <a:lnTo>
                    <a:pt x="1022511" y="542682"/>
                  </a:lnTo>
                  <a:lnTo>
                    <a:pt x="1028631" y="541095"/>
                  </a:lnTo>
                  <a:lnTo>
                    <a:pt x="1035203" y="539508"/>
                  </a:lnTo>
                  <a:lnTo>
                    <a:pt x="1041776" y="538148"/>
                  </a:lnTo>
                  <a:lnTo>
                    <a:pt x="1048575" y="537015"/>
                  </a:lnTo>
                  <a:lnTo>
                    <a:pt x="1055601" y="535881"/>
                  </a:lnTo>
                  <a:lnTo>
                    <a:pt x="1062627" y="534975"/>
                  </a:lnTo>
                  <a:lnTo>
                    <a:pt x="1070107" y="534068"/>
                  </a:lnTo>
                  <a:lnTo>
                    <a:pt x="1070107" y="506412"/>
                  </a:lnTo>
                  <a:close/>
                  <a:moveTo>
                    <a:pt x="1095489" y="391350"/>
                  </a:moveTo>
                  <a:lnTo>
                    <a:pt x="1087319" y="391577"/>
                  </a:lnTo>
                  <a:lnTo>
                    <a:pt x="1079149" y="391803"/>
                  </a:lnTo>
                  <a:lnTo>
                    <a:pt x="1071206" y="392483"/>
                  </a:lnTo>
                  <a:lnTo>
                    <a:pt x="1063262" y="393163"/>
                  </a:lnTo>
                  <a:lnTo>
                    <a:pt x="1055319" y="394522"/>
                  </a:lnTo>
                  <a:lnTo>
                    <a:pt x="1047149" y="395655"/>
                  </a:lnTo>
                  <a:lnTo>
                    <a:pt x="1039433" y="397014"/>
                  </a:lnTo>
                  <a:lnTo>
                    <a:pt x="1031717" y="398827"/>
                  </a:lnTo>
                  <a:lnTo>
                    <a:pt x="1024000" y="400639"/>
                  </a:lnTo>
                  <a:lnTo>
                    <a:pt x="1016511" y="402904"/>
                  </a:lnTo>
                  <a:lnTo>
                    <a:pt x="1008795" y="405170"/>
                  </a:lnTo>
                  <a:lnTo>
                    <a:pt x="1001532" y="407662"/>
                  </a:lnTo>
                  <a:lnTo>
                    <a:pt x="994043" y="410607"/>
                  </a:lnTo>
                  <a:lnTo>
                    <a:pt x="986781" y="413326"/>
                  </a:lnTo>
                  <a:lnTo>
                    <a:pt x="979518" y="416724"/>
                  </a:lnTo>
                  <a:lnTo>
                    <a:pt x="972483" y="419896"/>
                  </a:lnTo>
                  <a:lnTo>
                    <a:pt x="965448" y="423521"/>
                  </a:lnTo>
                  <a:lnTo>
                    <a:pt x="958639" y="427146"/>
                  </a:lnTo>
                  <a:lnTo>
                    <a:pt x="951831" y="431224"/>
                  </a:lnTo>
                  <a:lnTo>
                    <a:pt x="945022" y="435075"/>
                  </a:lnTo>
                  <a:lnTo>
                    <a:pt x="938214" y="439606"/>
                  </a:lnTo>
                  <a:lnTo>
                    <a:pt x="931632" y="443911"/>
                  </a:lnTo>
                  <a:lnTo>
                    <a:pt x="925278" y="448668"/>
                  </a:lnTo>
                  <a:lnTo>
                    <a:pt x="918923" y="453426"/>
                  </a:lnTo>
                  <a:lnTo>
                    <a:pt x="912569" y="458184"/>
                  </a:lnTo>
                  <a:lnTo>
                    <a:pt x="906441" y="463394"/>
                  </a:lnTo>
                  <a:lnTo>
                    <a:pt x="900541" y="468832"/>
                  </a:lnTo>
                  <a:lnTo>
                    <a:pt x="894640" y="474269"/>
                  </a:lnTo>
                  <a:lnTo>
                    <a:pt x="888739" y="479933"/>
                  </a:lnTo>
                  <a:lnTo>
                    <a:pt x="883066" y="485597"/>
                  </a:lnTo>
                  <a:lnTo>
                    <a:pt x="877619" y="491714"/>
                  </a:lnTo>
                  <a:lnTo>
                    <a:pt x="872172" y="497830"/>
                  </a:lnTo>
                  <a:lnTo>
                    <a:pt x="866725" y="503721"/>
                  </a:lnTo>
                  <a:lnTo>
                    <a:pt x="861505" y="510291"/>
                  </a:lnTo>
                  <a:lnTo>
                    <a:pt x="856740" y="516634"/>
                  </a:lnTo>
                  <a:lnTo>
                    <a:pt x="851747" y="523431"/>
                  </a:lnTo>
                  <a:lnTo>
                    <a:pt x="846981" y="530228"/>
                  </a:lnTo>
                  <a:lnTo>
                    <a:pt x="842442" y="537251"/>
                  </a:lnTo>
                  <a:lnTo>
                    <a:pt x="837903" y="544274"/>
                  </a:lnTo>
                  <a:lnTo>
                    <a:pt x="833591" y="551297"/>
                  </a:lnTo>
                  <a:lnTo>
                    <a:pt x="829279" y="558773"/>
                  </a:lnTo>
                  <a:lnTo>
                    <a:pt x="825421" y="566023"/>
                  </a:lnTo>
                  <a:lnTo>
                    <a:pt x="821563" y="573726"/>
                  </a:lnTo>
                  <a:lnTo>
                    <a:pt x="817931" y="581202"/>
                  </a:lnTo>
                  <a:lnTo>
                    <a:pt x="814073" y="589132"/>
                  </a:lnTo>
                  <a:lnTo>
                    <a:pt x="810896" y="596834"/>
                  </a:lnTo>
                  <a:lnTo>
                    <a:pt x="807492" y="604764"/>
                  </a:lnTo>
                  <a:lnTo>
                    <a:pt x="804541" y="612920"/>
                  </a:lnTo>
                  <a:lnTo>
                    <a:pt x="801364" y="621076"/>
                  </a:lnTo>
                  <a:lnTo>
                    <a:pt x="798868" y="629232"/>
                  </a:lnTo>
                  <a:lnTo>
                    <a:pt x="796371" y="637841"/>
                  </a:lnTo>
                  <a:lnTo>
                    <a:pt x="793875" y="646450"/>
                  </a:lnTo>
                  <a:lnTo>
                    <a:pt x="791605" y="654832"/>
                  </a:lnTo>
                  <a:lnTo>
                    <a:pt x="789563" y="663441"/>
                  </a:lnTo>
                  <a:lnTo>
                    <a:pt x="787520" y="672277"/>
                  </a:lnTo>
                  <a:lnTo>
                    <a:pt x="785932" y="680886"/>
                  </a:lnTo>
                  <a:lnTo>
                    <a:pt x="784570" y="689948"/>
                  </a:lnTo>
                  <a:lnTo>
                    <a:pt x="783208" y="699010"/>
                  </a:lnTo>
                  <a:lnTo>
                    <a:pt x="782301" y="707846"/>
                  </a:lnTo>
                  <a:lnTo>
                    <a:pt x="781393" y="716908"/>
                  </a:lnTo>
                  <a:lnTo>
                    <a:pt x="780712" y="726197"/>
                  </a:lnTo>
                  <a:lnTo>
                    <a:pt x="780031" y="735485"/>
                  </a:lnTo>
                  <a:lnTo>
                    <a:pt x="779577" y="744774"/>
                  </a:lnTo>
                  <a:lnTo>
                    <a:pt x="779577" y="754063"/>
                  </a:lnTo>
                  <a:lnTo>
                    <a:pt x="779577" y="763578"/>
                  </a:lnTo>
                  <a:lnTo>
                    <a:pt x="780031" y="772867"/>
                  </a:lnTo>
                  <a:lnTo>
                    <a:pt x="780712" y="782155"/>
                  </a:lnTo>
                  <a:lnTo>
                    <a:pt x="781393" y="791218"/>
                  </a:lnTo>
                  <a:lnTo>
                    <a:pt x="782301" y="800506"/>
                  </a:lnTo>
                  <a:lnTo>
                    <a:pt x="783208" y="809342"/>
                  </a:lnTo>
                  <a:lnTo>
                    <a:pt x="784570" y="818404"/>
                  </a:lnTo>
                  <a:lnTo>
                    <a:pt x="785932" y="827240"/>
                  </a:lnTo>
                  <a:lnTo>
                    <a:pt x="787520" y="836075"/>
                  </a:lnTo>
                  <a:lnTo>
                    <a:pt x="789563" y="844911"/>
                  </a:lnTo>
                  <a:lnTo>
                    <a:pt x="791605" y="853520"/>
                  </a:lnTo>
                  <a:lnTo>
                    <a:pt x="793875" y="862129"/>
                  </a:lnTo>
                  <a:lnTo>
                    <a:pt x="796371" y="870511"/>
                  </a:lnTo>
                  <a:lnTo>
                    <a:pt x="798868" y="878894"/>
                  </a:lnTo>
                  <a:lnTo>
                    <a:pt x="801364" y="887050"/>
                  </a:lnTo>
                  <a:lnTo>
                    <a:pt x="804541" y="895206"/>
                  </a:lnTo>
                  <a:lnTo>
                    <a:pt x="807492" y="903362"/>
                  </a:lnTo>
                  <a:lnTo>
                    <a:pt x="810896" y="911518"/>
                  </a:lnTo>
                  <a:lnTo>
                    <a:pt x="814073" y="919447"/>
                  </a:lnTo>
                  <a:lnTo>
                    <a:pt x="817931" y="927150"/>
                  </a:lnTo>
                  <a:lnTo>
                    <a:pt x="821563" y="934853"/>
                  </a:lnTo>
                  <a:lnTo>
                    <a:pt x="825421" y="942329"/>
                  </a:lnTo>
                  <a:lnTo>
                    <a:pt x="829279" y="949805"/>
                  </a:lnTo>
                  <a:lnTo>
                    <a:pt x="833591" y="957055"/>
                  </a:lnTo>
                  <a:lnTo>
                    <a:pt x="837903" y="964305"/>
                  </a:lnTo>
                  <a:lnTo>
                    <a:pt x="842442" y="971328"/>
                  </a:lnTo>
                  <a:lnTo>
                    <a:pt x="846981" y="978124"/>
                  </a:lnTo>
                  <a:lnTo>
                    <a:pt x="851747" y="984694"/>
                  </a:lnTo>
                  <a:lnTo>
                    <a:pt x="856740" y="991491"/>
                  </a:lnTo>
                  <a:lnTo>
                    <a:pt x="861505" y="998061"/>
                  </a:lnTo>
                  <a:lnTo>
                    <a:pt x="866725" y="1004405"/>
                  </a:lnTo>
                  <a:lnTo>
                    <a:pt x="872172" y="1010748"/>
                  </a:lnTo>
                  <a:lnTo>
                    <a:pt x="877619" y="1016865"/>
                  </a:lnTo>
                  <a:lnTo>
                    <a:pt x="883066" y="1022755"/>
                  </a:lnTo>
                  <a:lnTo>
                    <a:pt x="888739" y="1028419"/>
                  </a:lnTo>
                  <a:lnTo>
                    <a:pt x="894640" y="1034083"/>
                  </a:lnTo>
                  <a:lnTo>
                    <a:pt x="900541" y="1039520"/>
                  </a:lnTo>
                  <a:lnTo>
                    <a:pt x="906441" y="1044958"/>
                  </a:lnTo>
                  <a:lnTo>
                    <a:pt x="912569" y="1049942"/>
                  </a:lnTo>
                  <a:lnTo>
                    <a:pt x="918923" y="1054926"/>
                  </a:lnTo>
                  <a:lnTo>
                    <a:pt x="925278" y="1059910"/>
                  </a:lnTo>
                  <a:lnTo>
                    <a:pt x="931632" y="1064215"/>
                  </a:lnTo>
                  <a:lnTo>
                    <a:pt x="938214" y="1068746"/>
                  </a:lnTo>
                  <a:lnTo>
                    <a:pt x="945022" y="1073050"/>
                  </a:lnTo>
                  <a:lnTo>
                    <a:pt x="951831" y="1077128"/>
                  </a:lnTo>
                  <a:lnTo>
                    <a:pt x="958639" y="1080980"/>
                  </a:lnTo>
                  <a:lnTo>
                    <a:pt x="965448" y="1084831"/>
                  </a:lnTo>
                  <a:lnTo>
                    <a:pt x="972483" y="1088229"/>
                  </a:lnTo>
                  <a:lnTo>
                    <a:pt x="979518" y="1091628"/>
                  </a:lnTo>
                  <a:lnTo>
                    <a:pt x="986781" y="1094800"/>
                  </a:lnTo>
                  <a:lnTo>
                    <a:pt x="994043" y="1097971"/>
                  </a:lnTo>
                  <a:lnTo>
                    <a:pt x="1001532" y="1100463"/>
                  </a:lnTo>
                  <a:lnTo>
                    <a:pt x="1008795" y="1102955"/>
                  </a:lnTo>
                  <a:lnTo>
                    <a:pt x="1016511" y="1105448"/>
                  </a:lnTo>
                  <a:lnTo>
                    <a:pt x="1024000" y="1107487"/>
                  </a:lnTo>
                  <a:lnTo>
                    <a:pt x="1031717" y="1109525"/>
                  </a:lnTo>
                  <a:lnTo>
                    <a:pt x="1039433" y="1111338"/>
                  </a:lnTo>
                  <a:lnTo>
                    <a:pt x="1047149" y="1112697"/>
                  </a:lnTo>
                  <a:lnTo>
                    <a:pt x="1055319" y="1114057"/>
                  </a:lnTo>
                  <a:lnTo>
                    <a:pt x="1063262" y="1114963"/>
                  </a:lnTo>
                  <a:lnTo>
                    <a:pt x="1071206" y="1115869"/>
                  </a:lnTo>
                  <a:lnTo>
                    <a:pt x="1079149" y="1116322"/>
                  </a:lnTo>
                  <a:lnTo>
                    <a:pt x="1087319" y="1116775"/>
                  </a:lnTo>
                  <a:lnTo>
                    <a:pt x="1095489" y="1116775"/>
                  </a:lnTo>
                  <a:lnTo>
                    <a:pt x="1103659" y="1116775"/>
                  </a:lnTo>
                  <a:lnTo>
                    <a:pt x="1111602" y="1116322"/>
                  </a:lnTo>
                  <a:lnTo>
                    <a:pt x="1119772" y="1115869"/>
                  </a:lnTo>
                  <a:lnTo>
                    <a:pt x="1127716" y="1114963"/>
                  </a:lnTo>
                  <a:lnTo>
                    <a:pt x="1135659" y="1114057"/>
                  </a:lnTo>
                  <a:lnTo>
                    <a:pt x="1143375" y="1112697"/>
                  </a:lnTo>
                  <a:lnTo>
                    <a:pt x="1151318" y="1111338"/>
                  </a:lnTo>
                  <a:lnTo>
                    <a:pt x="1159261" y="1109525"/>
                  </a:lnTo>
                  <a:lnTo>
                    <a:pt x="1166751" y="1107487"/>
                  </a:lnTo>
                  <a:lnTo>
                    <a:pt x="1174467" y="1105448"/>
                  </a:lnTo>
                  <a:lnTo>
                    <a:pt x="1181956" y="1102955"/>
                  </a:lnTo>
                  <a:lnTo>
                    <a:pt x="1189446" y="1100463"/>
                  </a:lnTo>
                  <a:lnTo>
                    <a:pt x="1196708" y="1097971"/>
                  </a:lnTo>
                  <a:lnTo>
                    <a:pt x="1204197" y="1094800"/>
                  </a:lnTo>
                  <a:lnTo>
                    <a:pt x="1211233" y="1091628"/>
                  </a:lnTo>
                  <a:lnTo>
                    <a:pt x="1218495" y="1088229"/>
                  </a:lnTo>
                  <a:lnTo>
                    <a:pt x="1225303" y="1084831"/>
                  </a:lnTo>
                  <a:lnTo>
                    <a:pt x="1232339" y="1080980"/>
                  </a:lnTo>
                  <a:lnTo>
                    <a:pt x="1239147" y="1077128"/>
                  </a:lnTo>
                  <a:lnTo>
                    <a:pt x="1245956" y="1073050"/>
                  </a:lnTo>
                  <a:lnTo>
                    <a:pt x="1252537" y="1068746"/>
                  </a:lnTo>
                  <a:lnTo>
                    <a:pt x="1259119" y="1064215"/>
                  </a:lnTo>
                  <a:lnTo>
                    <a:pt x="1265700" y="1059910"/>
                  </a:lnTo>
                  <a:lnTo>
                    <a:pt x="1272055" y="1054926"/>
                  </a:lnTo>
                  <a:lnTo>
                    <a:pt x="1278409" y="1049942"/>
                  </a:lnTo>
                  <a:lnTo>
                    <a:pt x="1284310" y="1044958"/>
                  </a:lnTo>
                  <a:lnTo>
                    <a:pt x="1290437" y="1039520"/>
                  </a:lnTo>
                  <a:lnTo>
                    <a:pt x="1296338" y="1034083"/>
                  </a:lnTo>
                  <a:lnTo>
                    <a:pt x="1302012" y="1028419"/>
                  </a:lnTo>
                  <a:lnTo>
                    <a:pt x="1307912" y="1022755"/>
                  </a:lnTo>
                  <a:lnTo>
                    <a:pt x="1313132" y="1016865"/>
                  </a:lnTo>
                  <a:lnTo>
                    <a:pt x="1318806" y="1010748"/>
                  </a:lnTo>
                  <a:lnTo>
                    <a:pt x="1324026" y="1004405"/>
                  </a:lnTo>
                  <a:lnTo>
                    <a:pt x="1329019" y="998061"/>
                  </a:lnTo>
                  <a:lnTo>
                    <a:pt x="1334238" y="991491"/>
                  </a:lnTo>
                  <a:lnTo>
                    <a:pt x="1339231" y="984694"/>
                  </a:lnTo>
                  <a:lnTo>
                    <a:pt x="1343770" y="978124"/>
                  </a:lnTo>
                  <a:lnTo>
                    <a:pt x="1348536" y="971328"/>
                  </a:lnTo>
                  <a:lnTo>
                    <a:pt x="1353075" y="964305"/>
                  </a:lnTo>
                  <a:lnTo>
                    <a:pt x="1357160" y="957055"/>
                  </a:lnTo>
                  <a:lnTo>
                    <a:pt x="1361472" y="949805"/>
                  </a:lnTo>
                  <a:lnTo>
                    <a:pt x="1365330" y="942329"/>
                  </a:lnTo>
                  <a:lnTo>
                    <a:pt x="1369415" y="934853"/>
                  </a:lnTo>
                  <a:lnTo>
                    <a:pt x="1373047" y="927150"/>
                  </a:lnTo>
                  <a:lnTo>
                    <a:pt x="1376678" y="919447"/>
                  </a:lnTo>
                  <a:lnTo>
                    <a:pt x="1380082" y="911518"/>
                  </a:lnTo>
                  <a:lnTo>
                    <a:pt x="1383259" y="903362"/>
                  </a:lnTo>
                  <a:lnTo>
                    <a:pt x="1386436" y="895206"/>
                  </a:lnTo>
                  <a:lnTo>
                    <a:pt x="1389387" y="887050"/>
                  </a:lnTo>
                  <a:lnTo>
                    <a:pt x="1392110" y="878894"/>
                  </a:lnTo>
                  <a:lnTo>
                    <a:pt x="1394607" y="870511"/>
                  </a:lnTo>
                  <a:lnTo>
                    <a:pt x="1397103" y="862129"/>
                  </a:lnTo>
                  <a:lnTo>
                    <a:pt x="1399146" y="853520"/>
                  </a:lnTo>
                  <a:lnTo>
                    <a:pt x="1401188" y="844911"/>
                  </a:lnTo>
                  <a:lnTo>
                    <a:pt x="1403004" y="836075"/>
                  </a:lnTo>
                  <a:lnTo>
                    <a:pt x="1404819" y="827240"/>
                  </a:lnTo>
                  <a:lnTo>
                    <a:pt x="1406408" y="818404"/>
                  </a:lnTo>
                  <a:lnTo>
                    <a:pt x="1407543" y="809342"/>
                  </a:lnTo>
                  <a:lnTo>
                    <a:pt x="1408678" y="800506"/>
                  </a:lnTo>
                  <a:lnTo>
                    <a:pt x="1409585" y="791218"/>
                  </a:lnTo>
                  <a:lnTo>
                    <a:pt x="1410266" y="782155"/>
                  </a:lnTo>
                  <a:lnTo>
                    <a:pt x="1410720" y="772867"/>
                  </a:lnTo>
                  <a:lnTo>
                    <a:pt x="1410947" y="763578"/>
                  </a:lnTo>
                  <a:lnTo>
                    <a:pt x="1411401" y="754063"/>
                  </a:lnTo>
                  <a:lnTo>
                    <a:pt x="1410947" y="744774"/>
                  </a:lnTo>
                  <a:lnTo>
                    <a:pt x="1410720" y="735485"/>
                  </a:lnTo>
                  <a:lnTo>
                    <a:pt x="1410266" y="726197"/>
                  </a:lnTo>
                  <a:lnTo>
                    <a:pt x="1409585" y="716908"/>
                  </a:lnTo>
                  <a:lnTo>
                    <a:pt x="1408678" y="707846"/>
                  </a:lnTo>
                  <a:lnTo>
                    <a:pt x="1407543" y="699010"/>
                  </a:lnTo>
                  <a:lnTo>
                    <a:pt x="1406408" y="689948"/>
                  </a:lnTo>
                  <a:lnTo>
                    <a:pt x="1404819" y="680886"/>
                  </a:lnTo>
                  <a:lnTo>
                    <a:pt x="1403004" y="672277"/>
                  </a:lnTo>
                  <a:lnTo>
                    <a:pt x="1401188" y="663441"/>
                  </a:lnTo>
                  <a:lnTo>
                    <a:pt x="1399146" y="654832"/>
                  </a:lnTo>
                  <a:lnTo>
                    <a:pt x="1397103" y="646450"/>
                  </a:lnTo>
                  <a:lnTo>
                    <a:pt x="1394607" y="637841"/>
                  </a:lnTo>
                  <a:lnTo>
                    <a:pt x="1392110" y="629232"/>
                  </a:lnTo>
                  <a:lnTo>
                    <a:pt x="1389387" y="621076"/>
                  </a:lnTo>
                  <a:lnTo>
                    <a:pt x="1386436" y="612920"/>
                  </a:lnTo>
                  <a:lnTo>
                    <a:pt x="1383259" y="604764"/>
                  </a:lnTo>
                  <a:lnTo>
                    <a:pt x="1380082" y="596834"/>
                  </a:lnTo>
                  <a:lnTo>
                    <a:pt x="1376678" y="589132"/>
                  </a:lnTo>
                  <a:lnTo>
                    <a:pt x="1373047" y="581202"/>
                  </a:lnTo>
                  <a:lnTo>
                    <a:pt x="1369415" y="573726"/>
                  </a:lnTo>
                  <a:lnTo>
                    <a:pt x="1365330" y="566023"/>
                  </a:lnTo>
                  <a:lnTo>
                    <a:pt x="1361472" y="558773"/>
                  </a:lnTo>
                  <a:lnTo>
                    <a:pt x="1357160" y="551297"/>
                  </a:lnTo>
                  <a:lnTo>
                    <a:pt x="1353075" y="544274"/>
                  </a:lnTo>
                  <a:lnTo>
                    <a:pt x="1348536" y="537251"/>
                  </a:lnTo>
                  <a:lnTo>
                    <a:pt x="1343770" y="530228"/>
                  </a:lnTo>
                  <a:lnTo>
                    <a:pt x="1339231" y="523431"/>
                  </a:lnTo>
                  <a:lnTo>
                    <a:pt x="1334238" y="516634"/>
                  </a:lnTo>
                  <a:lnTo>
                    <a:pt x="1329019" y="510291"/>
                  </a:lnTo>
                  <a:lnTo>
                    <a:pt x="1324026" y="503721"/>
                  </a:lnTo>
                  <a:lnTo>
                    <a:pt x="1318806" y="497830"/>
                  </a:lnTo>
                  <a:lnTo>
                    <a:pt x="1313132" y="491714"/>
                  </a:lnTo>
                  <a:lnTo>
                    <a:pt x="1307912" y="485597"/>
                  </a:lnTo>
                  <a:lnTo>
                    <a:pt x="1302012" y="479933"/>
                  </a:lnTo>
                  <a:lnTo>
                    <a:pt x="1296338" y="474269"/>
                  </a:lnTo>
                  <a:lnTo>
                    <a:pt x="1290437" y="468832"/>
                  </a:lnTo>
                  <a:lnTo>
                    <a:pt x="1284310" y="463394"/>
                  </a:lnTo>
                  <a:lnTo>
                    <a:pt x="1278409" y="458184"/>
                  </a:lnTo>
                  <a:lnTo>
                    <a:pt x="1272055" y="453426"/>
                  </a:lnTo>
                  <a:lnTo>
                    <a:pt x="1265700" y="448668"/>
                  </a:lnTo>
                  <a:lnTo>
                    <a:pt x="1259119" y="443911"/>
                  </a:lnTo>
                  <a:lnTo>
                    <a:pt x="1252537" y="439606"/>
                  </a:lnTo>
                  <a:lnTo>
                    <a:pt x="1245956" y="435075"/>
                  </a:lnTo>
                  <a:lnTo>
                    <a:pt x="1239147" y="431224"/>
                  </a:lnTo>
                  <a:lnTo>
                    <a:pt x="1232339" y="427146"/>
                  </a:lnTo>
                  <a:lnTo>
                    <a:pt x="1225303" y="423521"/>
                  </a:lnTo>
                  <a:lnTo>
                    <a:pt x="1218495" y="419896"/>
                  </a:lnTo>
                  <a:lnTo>
                    <a:pt x="1211233" y="416724"/>
                  </a:lnTo>
                  <a:lnTo>
                    <a:pt x="1204197" y="413326"/>
                  </a:lnTo>
                  <a:lnTo>
                    <a:pt x="1196708" y="410607"/>
                  </a:lnTo>
                  <a:lnTo>
                    <a:pt x="1189446" y="407662"/>
                  </a:lnTo>
                  <a:lnTo>
                    <a:pt x="1181956" y="405170"/>
                  </a:lnTo>
                  <a:lnTo>
                    <a:pt x="1174467" y="402904"/>
                  </a:lnTo>
                  <a:lnTo>
                    <a:pt x="1166751" y="400639"/>
                  </a:lnTo>
                  <a:lnTo>
                    <a:pt x="1159261" y="398827"/>
                  </a:lnTo>
                  <a:lnTo>
                    <a:pt x="1151318" y="397014"/>
                  </a:lnTo>
                  <a:lnTo>
                    <a:pt x="1143375" y="395655"/>
                  </a:lnTo>
                  <a:lnTo>
                    <a:pt x="1135659" y="394522"/>
                  </a:lnTo>
                  <a:lnTo>
                    <a:pt x="1127716" y="393163"/>
                  </a:lnTo>
                  <a:lnTo>
                    <a:pt x="1119772" y="392483"/>
                  </a:lnTo>
                  <a:lnTo>
                    <a:pt x="1111602" y="391803"/>
                  </a:lnTo>
                  <a:lnTo>
                    <a:pt x="1103659" y="391577"/>
                  </a:lnTo>
                  <a:lnTo>
                    <a:pt x="1095489" y="391350"/>
                  </a:lnTo>
                  <a:close/>
                  <a:moveTo>
                    <a:pt x="303213" y="311150"/>
                  </a:moveTo>
                  <a:lnTo>
                    <a:pt x="1887538" y="311150"/>
                  </a:lnTo>
                  <a:lnTo>
                    <a:pt x="1887538" y="1196975"/>
                  </a:lnTo>
                  <a:lnTo>
                    <a:pt x="303213" y="1196975"/>
                  </a:lnTo>
                  <a:lnTo>
                    <a:pt x="303213" y="311150"/>
                  </a:lnTo>
                  <a:close/>
                  <a:moveTo>
                    <a:pt x="152400" y="152400"/>
                  </a:moveTo>
                  <a:lnTo>
                    <a:pt x="1735138" y="152400"/>
                  </a:lnTo>
                  <a:lnTo>
                    <a:pt x="1735138" y="253669"/>
                  </a:lnTo>
                  <a:lnTo>
                    <a:pt x="253517" y="253669"/>
                  </a:lnTo>
                  <a:lnTo>
                    <a:pt x="253517" y="1038225"/>
                  </a:lnTo>
                  <a:lnTo>
                    <a:pt x="152400" y="1038225"/>
                  </a:lnTo>
                  <a:lnTo>
                    <a:pt x="152400" y="152400"/>
                  </a:lnTo>
                  <a:close/>
                  <a:moveTo>
                    <a:pt x="0" y="0"/>
                  </a:moveTo>
                  <a:lnTo>
                    <a:pt x="1582738" y="0"/>
                  </a:lnTo>
                  <a:lnTo>
                    <a:pt x="1582738" y="101269"/>
                  </a:lnTo>
                  <a:lnTo>
                    <a:pt x="101344" y="101269"/>
                  </a:lnTo>
                  <a:lnTo>
                    <a:pt x="101344" y="885825"/>
                  </a:lnTo>
                  <a:lnTo>
                    <a:pt x="0" y="885825"/>
                  </a:lnTo>
                  <a:lnTo>
                    <a:pt x="0" y="0"/>
                  </a:lnTo>
                  <a:close/>
                </a:path>
              </a:pathLst>
            </a:custGeom>
            <a:solidFill>
              <a:schemeClr val="tx1">
                <a:lumMod val="50000"/>
                <a:lumOff val="50000"/>
              </a:schemeClr>
            </a:solidFill>
            <a:ln>
              <a:noFill/>
            </a:ln>
            <a:effectLst/>
          </p:spPr>
          <p:txBody>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defTabSz="1218565"/>
              <a:endParaRPr lang="zh-CN" altLang="en-US" sz="2000">
                <a:solidFill>
                  <a:schemeClr val="bg1"/>
                </a:solidFill>
                <a:latin typeface="+mn-ea"/>
                <a:cs typeface="+mn-ea"/>
              </a:endParaRPr>
            </a:p>
          </p:txBody>
        </p:sp>
        <p:sp>
          <p:nvSpPr>
            <p:cNvPr id="49" name="KSO_Shape"/>
            <p:cNvSpPr/>
            <p:nvPr/>
          </p:nvSpPr>
          <p:spPr bwMode="auto">
            <a:xfrm>
              <a:off x="12074" y="3602"/>
              <a:ext cx="417" cy="418"/>
            </a:xfrm>
            <a:custGeom>
              <a:avLst/>
              <a:gdLst>
                <a:gd name="T0" fmla="*/ 29924 w 3851276"/>
                <a:gd name="T1" fmla="*/ 1836816 h 3867150"/>
                <a:gd name="T2" fmla="*/ 1133881 w 3851276"/>
                <a:gd name="T3" fmla="*/ 1627701 h 3867150"/>
                <a:gd name="T4" fmla="*/ 1266953 w 3851276"/>
                <a:gd name="T5" fmla="*/ 1549037 h 3867150"/>
                <a:gd name="T6" fmla="*/ 1451061 w 3851276"/>
                <a:gd name="T7" fmla="*/ 1469122 h 3867150"/>
                <a:gd name="T8" fmla="*/ 1477049 w 3851276"/>
                <a:gd name="T9" fmla="*/ 1373568 h 3867150"/>
                <a:gd name="T10" fmla="*/ 1663505 w 3851276"/>
                <a:gd name="T11" fmla="*/ 1293653 h 3867150"/>
                <a:gd name="T12" fmla="*/ 1436814 w 3851276"/>
                <a:gd name="T13" fmla="*/ 1552947 h 3867150"/>
                <a:gd name="T14" fmla="*/ 1777790 w 3851276"/>
                <a:gd name="T15" fmla="*/ 1204199 h 3867150"/>
                <a:gd name="T16" fmla="*/ 659695 w 3851276"/>
                <a:gd name="T17" fmla="*/ 1139353 h 3867150"/>
                <a:gd name="T18" fmla="*/ 1690119 w 3851276"/>
                <a:gd name="T19" fmla="*/ 1091755 h 3867150"/>
                <a:gd name="T20" fmla="*/ 556723 w 3851276"/>
                <a:gd name="T21" fmla="*/ 919923 h 3867150"/>
                <a:gd name="T22" fmla="*/ 522816 w 3851276"/>
                <a:gd name="T23" fmla="*/ 1028232 h 3867150"/>
                <a:gd name="T24" fmla="*/ 1814580 w 3851276"/>
                <a:gd name="T25" fmla="*/ 949753 h 3867150"/>
                <a:gd name="T26" fmla="*/ 1617791 w 3851276"/>
                <a:gd name="T27" fmla="*/ 1088470 h 3867150"/>
                <a:gd name="T28" fmla="*/ 710010 w 3851276"/>
                <a:gd name="T29" fmla="*/ 948211 h 3867150"/>
                <a:gd name="T30" fmla="*/ 652039 w 3851276"/>
                <a:gd name="T31" fmla="*/ 1063553 h 3867150"/>
                <a:gd name="T32" fmla="*/ 630788 w 3851276"/>
                <a:gd name="T33" fmla="*/ 1256414 h 3867150"/>
                <a:gd name="T34" fmla="*/ 504690 w 3851276"/>
                <a:gd name="T35" fmla="*/ 1179832 h 3867150"/>
                <a:gd name="T36" fmla="*/ 450001 w 3851276"/>
                <a:gd name="T37" fmla="*/ 1011508 h 3867150"/>
                <a:gd name="T38" fmla="*/ 503698 w 3851276"/>
                <a:gd name="T39" fmla="*/ 747004 h 3867150"/>
                <a:gd name="T40" fmla="*/ 248093 w 3851276"/>
                <a:gd name="T41" fmla="*/ 1036554 h 3867150"/>
                <a:gd name="T42" fmla="*/ 434514 w 3851276"/>
                <a:gd name="T43" fmla="*/ 1372094 h 3867150"/>
                <a:gd name="T44" fmla="*/ 811427 w 3851276"/>
                <a:gd name="T45" fmla="*/ 1312807 h 3867150"/>
                <a:gd name="T46" fmla="*/ 884837 w 3851276"/>
                <a:gd name="T47" fmla="*/ 934562 h 3867150"/>
                <a:gd name="T48" fmla="*/ 1706401 w 3851276"/>
                <a:gd name="T49" fmla="*/ 671693 h 3867150"/>
                <a:gd name="T50" fmla="*/ 1700139 w 3851276"/>
                <a:gd name="T51" fmla="*/ 636818 h 3867150"/>
                <a:gd name="T52" fmla="*/ 991430 w 3851276"/>
                <a:gd name="T53" fmla="*/ 909846 h 3867150"/>
                <a:gd name="T54" fmla="*/ 880141 w 3851276"/>
                <a:gd name="T55" fmla="*/ 1396184 h 3867150"/>
                <a:gd name="T56" fmla="*/ 433418 w 3851276"/>
                <a:gd name="T57" fmla="*/ 1488008 h 3867150"/>
                <a:gd name="T58" fmla="*/ 142125 w 3851276"/>
                <a:gd name="T59" fmla="*/ 1014810 h 3867150"/>
                <a:gd name="T60" fmla="*/ 468637 w 3851276"/>
                <a:gd name="T61" fmla="*/ 644543 h 3867150"/>
                <a:gd name="T62" fmla="*/ 1609181 w 3851276"/>
                <a:gd name="T63" fmla="*/ 590683 h 3867150"/>
                <a:gd name="T64" fmla="*/ 1621392 w 3851276"/>
                <a:gd name="T65" fmla="*/ 399888 h 3867150"/>
                <a:gd name="T66" fmla="*/ 1800177 w 3851276"/>
                <a:gd name="T67" fmla="*/ 613985 h 3867150"/>
                <a:gd name="T68" fmla="*/ 1590864 w 3851276"/>
                <a:gd name="T69" fmla="*/ 545956 h 3867150"/>
                <a:gd name="T70" fmla="*/ 1297011 w 3851276"/>
                <a:gd name="T71" fmla="*/ 473078 h 3867150"/>
                <a:gd name="T72" fmla="*/ 864608 w 3851276"/>
                <a:gd name="T73" fmla="*/ 229267 h 3867150"/>
                <a:gd name="T74" fmla="*/ 1442763 w 3851276"/>
                <a:gd name="T75" fmla="*/ 157484 h 3867150"/>
                <a:gd name="T76" fmla="*/ 1798768 w 3851276"/>
                <a:gd name="T77" fmla="*/ 541576 h 3867150"/>
                <a:gd name="T78" fmla="*/ 1560805 w 3851276"/>
                <a:gd name="T79" fmla="*/ 211751 h 3867150"/>
                <a:gd name="T80" fmla="*/ 559326 w 3851276"/>
                <a:gd name="T81" fmla="*/ 205496 h 3867150"/>
                <a:gd name="T82" fmla="*/ 527233 w 3851276"/>
                <a:gd name="T83" fmla="*/ 319660 h 3867150"/>
                <a:gd name="T84" fmla="*/ 1297481 w 3851276"/>
                <a:gd name="T85" fmla="*/ 182350 h 3867150"/>
                <a:gd name="T86" fmla="*/ 1292001 w 3851276"/>
                <a:gd name="T87" fmla="*/ 93208 h 3867150"/>
                <a:gd name="T88" fmla="*/ 619600 w 3851276"/>
                <a:gd name="T89" fmla="*/ 270241 h 3867150"/>
                <a:gd name="T90" fmla="*/ 1207932 w 3851276"/>
                <a:gd name="T91" fmla="*/ 190482 h 3867150"/>
                <a:gd name="T92" fmla="*/ 994391 w 3851276"/>
                <a:gd name="T93" fmla="*/ 47699 h 3867150"/>
                <a:gd name="T94" fmla="*/ 1076896 w 3851276"/>
                <a:gd name="T95" fmla="*/ 156 h 3867150"/>
                <a:gd name="T96" fmla="*/ 1557987 w 3851276"/>
                <a:gd name="T97" fmla="*/ 165616 h 3867150"/>
                <a:gd name="T98" fmla="*/ 1856380 w 3851276"/>
                <a:gd name="T99" fmla="*/ 577390 h 3867150"/>
                <a:gd name="T100" fmla="*/ 1862486 w 3851276"/>
                <a:gd name="T101" fmla="*/ 1085812 h 3867150"/>
                <a:gd name="T102" fmla="*/ 1574426 w 3851276"/>
                <a:gd name="T103" fmla="*/ 1504779 h 3867150"/>
                <a:gd name="T104" fmla="*/ 1097560 w 3851276"/>
                <a:gd name="T105" fmla="*/ 1681812 h 3867150"/>
                <a:gd name="T106" fmla="*/ 735607 w 3851276"/>
                <a:gd name="T107" fmla="*/ 1578126 h 3867150"/>
                <a:gd name="T108" fmla="*/ 900928 w 3851276"/>
                <a:gd name="T109" fmla="*/ 1563268 h 3867150"/>
                <a:gd name="T110" fmla="*/ 1048403 w 3851276"/>
                <a:gd name="T111" fmla="*/ 1320865 h 3867150"/>
                <a:gd name="T112" fmla="*/ 1176777 w 3851276"/>
                <a:gd name="T113" fmla="*/ 1222183 h 3867150"/>
                <a:gd name="T114" fmla="*/ 1043706 w 3851276"/>
                <a:gd name="T115" fmla="*/ 813381 h 3867150"/>
                <a:gd name="T116" fmla="*/ 633533 w 3851276"/>
                <a:gd name="T117" fmla="*/ 505138 h 3867150"/>
                <a:gd name="T118" fmla="*/ 477292 w 3851276"/>
                <a:gd name="T119" fmla="*/ 525312 h 3867150"/>
                <a:gd name="T120" fmla="*/ 324495 w 3851276"/>
                <a:gd name="T121" fmla="*/ 560812 h 3867150"/>
                <a:gd name="T122" fmla="*/ 355649 w 3851276"/>
                <a:gd name="T123" fmla="*/ 373771 h 3867150"/>
                <a:gd name="T124" fmla="*/ 752828 w 3851276"/>
                <a:gd name="T125" fmla="*/ 56144 h 386715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851276" h="3867150">
                  <a:moveTo>
                    <a:pt x="40010" y="3597275"/>
                  </a:moveTo>
                  <a:lnTo>
                    <a:pt x="414338" y="3827016"/>
                  </a:lnTo>
                  <a:lnTo>
                    <a:pt x="407017" y="3831441"/>
                  </a:lnTo>
                  <a:lnTo>
                    <a:pt x="399696" y="3835865"/>
                  </a:lnTo>
                  <a:lnTo>
                    <a:pt x="392056" y="3839657"/>
                  </a:lnTo>
                  <a:lnTo>
                    <a:pt x="384417" y="3843449"/>
                  </a:lnTo>
                  <a:lnTo>
                    <a:pt x="376459" y="3846925"/>
                  </a:lnTo>
                  <a:lnTo>
                    <a:pt x="368820" y="3850401"/>
                  </a:lnTo>
                  <a:lnTo>
                    <a:pt x="360544" y="3853246"/>
                  </a:lnTo>
                  <a:lnTo>
                    <a:pt x="352586" y="3855774"/>
                  </a:lnTo>
                  <a:lnTo>
                    <a:pt x="344310" y="3858302"/>
                  </a:lnTo>
                  <a:lnTo>
                    <a:pt x="336671" y="3860514"/>
                  </a:lnTo>
                  <a:lnTo>
                    <a:pt x="328395" y="3862094"/>
                  </a:lnTo>
                  <a:lnTo>
                    <a:pt x="319801" y="3863674"/>
                  </a:lnTo>
                  <a:lnTo>
                    <a:pt x="311525" y="3864938"/>
                  </a:lnTo>
                  <a:lnTo>
                    <a:pt x="302931" y="3866202"/>
                  </a:lnTo>
                  <a:lnTo>
                    <a:pt x="294655" y="3866834"/>
                  </a:lnTo>
                  <a:lnTo>
                    <a:pt x="286060" y="3867150"/>
                  </a:lnTo>
                  <a:lnTo>
                    <a:pt x="277466" y="3867150"/>
                  </a:lnTo>
                  <a:lnTo>
                    <a:pt x="268872" y="3866834"/>
                  </a:lnTo>
                  <a:lnTo>
                    <a:pt x="260596" y="3866518"/>
                  </a:lnTo>
                  <a:lnTo>
                    <a:pt x="252002" y="3865254"/>
                  </a:lnTo>
                  <a:lnTo>
                    <a:pt x="243407" y="3864306"/>
                  </a:lnTo>
                  <a:lnTo>
                    <a:pt x="234813" y="3862726"/>
                  </a:lnTo>
                  <a:lnTo>
                    <a:pt x="226537" y="3861146"/>
                  </a:lnTo>
                  <a:lnTo>
                    <a:pt x="217943" y="3859250"/>
                  </a:lnTo>
                  <a:lnTo>
                    <a:pt x="209667" y="3856722"/>
                  </a:lnTo>
                  <a:lnTo>
                    <a:pt x="201391" y="3853878"/>
                  </a:lnTo>
                  <a:lnTo>
                    <a:pt x="193115" y="3851033"/>
                  </a:lnTo>
                  <a:lnTo>
                    <a:pt x="184839" y="3847557"/>
                  </a:lnTo>
                  <a:lnTo>
                    <a:pt x="176563" y="3844081"/>
                  </a:lnTo>
                  <a:lnTo>
                    <a:pt x="168605" y="3839973"/>
                  </a:lnTo>
                  <a:lnTo>
                    <a:pt x="160648" y="3835865"/>
                  </a:lnTo>
                  <a:lnTo>
                    <a:pt x="152690" y="3831125"/>
                  </a:lnTo>
                  <a:lnTo>
                    <a:pt x="145051" y="3826384"/>
                  </a:lnTo>
                  <a:lnTo>
                    <a:pt x="137411" y="3821012"/>
                  </a:lnTo>
                  <a:lnTo>
                    <a:pt x="130409" y="3815956"/>
                  </a:lnTo>
                  <a:lnTo>
                    <a:pt x="123406" y="3810268"/>
                  </a:lnTo>
                  <a:lnTo>
                    <a:pt x="117040" y="3804264"/>
                  </a:lnTo>
                  <a:lnTo>
                    <a:pt x="110355" y="3798575"/>
                  </a:lnTo>
                  <a:lnTo>
                    <a:pt x="104307" y="3792255"/>
                  </a:lnTo>
                  <a:lnTo>
                    <a:pt x="98260" y="3785619"/>
                  </a:lnTo>
                  <a:lnTo>
                    <a:pt x="92848" y="3778983"/>
                  </a:lnTo>
                  <a:lnTo>
                    <a:pt x="87437" y="3772346"/>
                  </a:lnTo>
                  <a:lnTo>
                    <a:pt x="82344" y="3765710"/>
                  </a:lnTo>
                  <a:lnTo>
                    <a:pt x="77570" y="3758442"/>
                  </a:lnTo>
                  <a:lnTo>
                    <a:pt x="72795" y="3751173"/>
                  </a:lnTo>
                  <a:lnTo>
                    <a:pt x="68657" y="3743905"/>
                  </a:lnTo>
                  <a:lnTo>
                    <a:pt x="64519" y="3736321"/>
                  </a:lnTo>
                  <a:lnTo>
                    <a:pt x="60699" y="3728736"/>
                  </a:lnTo>
                  <a:lnTo>
                    <a:pt x="57516" y="3721152"/>
                  </a:lnTo>
                  <a:lnTo>
                    <a:pt x="54015" y="3713252"/>
                  </a:lnTo>
                  <a:lnTo>
                    <a:pt x="51469" y="3705668"/>
                  </a:lnTo>
                  <a:lnTo>
                    <a:pt x="48922" y="3697451"/>
                  </a:lnTo>
                  <a:lnTo>
                    <a:pt x="46376" y="3689551"/>
                  </a:lnTo>
                  <a:lnTo>
                    <a:pt x="44148" y="3681335"/>
                  </a:lnTo>
                  <a:lnTo>
                    <a:pt x="42556" y="3673118"/>
                  </a:lnTo>
                  <a:lnTo>
                    <a:pt x="41283" y="3664586"/>
                  </a:lnTo>
                  <a:lnTo>
                    <a:pt x="40010" y="3656370"/>
                  </a:lnTo>
                  <a:lnTo>
                    <a:pt x="38736" y="3648153"/>
                  </a:lnTo>
                  <a:lnTo>
                    <a:pt x="38100" y="3639621"/>
                  </a:lnTo>
                  <a:lnTo>
                    <a:pt x="38100" y="3631089"/>
                  </a:lnTo>
                  <a:lnTo>
                    <a:pt x="38100" y="3622556"/>
                  </a:lnTo>
                  <a:lnTo>
                    <a:pt x="38100" y="3614340"/>
                  </a:lnTo>
                  <a:lnTo>
                    <a:pt x="38736" y="3605807"/>
                  </a:lnTo>
                  <a:lnTo>
                    <a:pt x="40010" y="3597275"/>
                  </a:lnTo>
                  <a:close/>
                  <a:moveTo>
                    <a:pt x="282694" y="3070225"/>
                  </a:moveTo>
                  <a:lnTo>
                    <a:pt x="750888" y="3359468"/>
                  </a:lnTo>
                  <a:lnTo>
                    <a:pt x="468193" y="3816350"/>
                  </a:lnTo>
                  <a:lnTo>
                    <a:pt x="0" y="3526473"/>
                  </a:lnTo>
                  <a:lnTo>
                    <a:pt x="282694" y="3070225"/>
                  </a:lnTo>
                  <a:close/>
                  <a:moveTo>
                    <a:pt x="2572781" y="3007398"/>
                  </a:moveTo>
                  <a:lnTo>
                    <a:pt x="2548329" y="3012478"/>
                  </a:lnTo>
                  <a:lnTo>
                    <a:pt x="2523877" y="3017557"/>
                  </a:lnTo>
                  <a:lnTo>
                    <a:pt x="2499425" y="3021684"/>
                  </a:lnTo>
                  <a:lnTo>
                    <a:pt x="2474972" y="3026129"/>
                  </a:lnTo>
                  <a:lnTo>
                    <a:pt x="2450203" y="3029621"/>
                  </a:lnTo>
                  <a:lnTo>
                    <a:pt x="2425751" y="3033113"/>
                  </a:lnTo>
                  <a:lnTo>
                    <a:pt x="2400981" y="3036605"/>
                  </a:lnTo>
                  <a:lnTo>
                    <a:pt x="2376212" y="3039463"/>
                  </a:lnTo>
                  <a:lnTo>
                    <a:pt x="2351442" y="3042320"/>
                  </a:lnTo>
                  <a:lnTo>
                    <a:pt x="2326672" y="3044860"/>
                  </a:lnTo>
                  <a:lnTo>
                    <a:pt x="2301902" y="3046764"/>
                  </a:lnTo>
                  <a:lnTo>
                    <a:pt x="2277133" y="3048669"/>
                  </a:lnTo>
                  <a:lnTo>
                    <a:pt x="2252363" y="3050257"/>
                  </a:lnTo>
                  <a:lnTo>
                    <a:pt x="2227276" y="3051844"/>
                  </a:lnTo>
                  <a:lnTo>
                    <a:pt x="2202506" y="3052796"/>
                  </a:lnTo>
                  <a:lnTo>
                    <a:pt x="2177737" y="3053431"/>
                  </a:lnTo>
                  <a:lnTo>
                    <a:pt x="2177737" y="3343599"/>
                  </a:lnTo>
                  <a:lnTo>
                    <a:pt x="2189487" y="3342012"/>
                  </a:lnTo>
                  <a:lnTo>
                    <a:pt x="2200601" y="3340107"/>
                  </a:lnTo>
                  <a:lnTo>
                    <a:pt x="2212033" y="3337567"/>
                  </a:lnTo>
                  <a:lnTo>
                    <a:pt x="2223465" y="3334710"/>
                  </a:lnTo>
                  <a:lnTo>
                    <a:pt x="2234580" y="3331535"/>
                  </a:lnTo>
                  <a:lnTo>
                    <a:pt x="2245694" y="3327726"/>
                  </a:lnTo>
                  <a:lnTo>
                    <a:pt x="2256809" y="3323916"/>
                  </a:lnTo>
                  <a:lnTo>
                    <a:pt x="2267924" y="3319472"/>
                  </a:lnTo>
                  <a:lnTo>
                    <a:pt x="2278403" y="3314710"/>
                  </a:lnTo>
                  <a:lnTo>
                    <a:pt x="2289200" y="3309630"/>
                  </a:lnTo>
                  <a:lnTo>
                    <a:pt x="2299997" y="3304233"/>
                  </a:lnTo>
                  <a:lnTo>
                    <a:pt x="2310477" y="3298519"/>
                  </a:lnTo>
                  <a:lnTo>
                    <a:pt x="2320638" y="3292487"/>
                  </a:lnTo>
                  <a:lnTo>
                    <a:pt x="2330800" y="3286137"/>
                  </a:lnTo>
                  <a:lnTo>
                    <a:pt x="2340645" y="3279153"/>
                  </a:lnTo>
                  <a:lnTo>
                    <a:pt x="2350807" y="3272486"/>
                  </a:lnTo>
                  <a:lnTo>
                    <a:pt x="2362239" y="3263914"/>
                  </a:lnTo>
                  <a:lnTo>
                    <a:pt x="2373671" y="3255025"/>
                  </a:lnTo>
                  <a:lnTo>
                    <a:pt x="2385103" y="3245818"/>
                  </a:lnTo>
                  <a:lnTo>
                    <a:pt x="2395900" y="3236294"/>
                  </a:lnTo>
                  <a:lnTo>
                    <a:pt x="2406380" y="3226453"/>
                  </a:lnTo>
                  <a:lnTo>
                    <a:pt x="2416859" y="3216294"/>
                  </a:lnTo>
                  <a:lnTo>
                    <a:pt x="2427656" y="3206135"/>
                  </a:lnTo>
                  <a:lnTo>
                    <a:pt x="2437818" y="3195658"/>
                  </a:lnTo>
                  <a:lnTo>
                    <a:pt x="2447662" y="3184547"/>
                  </a:lnTo>
                  <a:lnTo>
                    <a:pt x="2457189" y="3173435"/>
                  </a:lnTo>
                  <a:lnTo>
                    <a:pt x="2466716" y="3162324"/>
                  </a:lnTo>
                  <a:lnTo>
                    <a:pt x="2476560" y="3150895"/>
                  </a:lnTo>
                  <a:lnTo>
                    <a:pt x="2485770" y="3139148"/>
                  </a:lnTo>
                  <a:lnTo>
                    <a:pt x="2494661" y="3127719"/>
                  </a:lnTo>
                  <a:lnTo>
                    <a:pt x="2503553" y="3115656"/>
                  </a:lnTo>
                  <a:lnTo>
                    <a:pt x="2512127" y="3103592"/>
                  </a:lnTo>
                  <a:lnTo>
                    <a:pt x="2528322" y="3080099"/>
                  </a:lnTo>
                  <a:lnTo>
                    <a:pt x="2543248" y="3056289"/>
                  </a:lnTo>
                  <a:lnTo>
                    <a:pt x="2558491" y="3031843"/>
                  </a:lnTo>
                  <a:lnTo>
                    <a:pt x="2572781" y="3007398"/>
                  </a:lnTo>
                  <a:close/>
                  <a:moveTo>
                    <a:pt x="3072620" y="2827710"/>
                  </a:moveTo>
                  <a:lnTo>
                    <a:pt x="3048485" y="2840726"/>
                  </a:lnTo>
                  <a:lnTo>
                    <a:pt x="3023716" y="2852790"/>
                  </a:lnTo>
                  <a:lnTo>
                    <a:pt x="2998946" y="2864854"/>
                  </a:lnTo>
                  <a:lnTo>
                    <a:pt x="2974176" y="2875965"/>
                  </a:lnTo>
                  <a:lnTo>
                    <a:pt x="2949089" y="2887077"/>
                  </a:lnTo>
                  <a:lnTo>
                    <a:pt x="2924002" y="2897553"/>
                  </a:lnTo>
                  <a:lnTo>
                    <a:pt x="2898597" y="2908347"/>
                  </a:lnTo>
                  <a:lnTo>
                    <a:pt x="2873192" y="2918189"/>
                  </a:lnTo>
                  <a:lnTo>
                    <a:pt x="2847788" y="2927713"/>
                  </a:lnTo>
                  <a:lnTo>
                    <a:pt x="2822065" y="2936920"/>
                  </a:lnTo>
                  <a:lnTo>
                    <a:pt x="2796025" y="2946126"/>
                  </a:lnTo>
                  <a:lnTo>
                    <a:pt x="2769986" y="2954381"/>
                  </a:lnTo>
                  <a:lnTo>
                    <a:pt x="2743946" y="2962635"/>
                  </a:lnTo>
                  <a:lnTo>
                    <a:pt x="2717906" y="2970571"/>
                  </a:lnTo>
                  <a:lnTo>
                    <a:pt x="2691548" y="2978191"/>
                  </a:lnTo>
                  <a:lnTo>
                    <a:pt x="2665191" y="2985175"/>
                  </a:lnTo>
                  <a:lnTo>
                    <a:pt x="2654394" y="3005493"/>
                  </a:lnTo>
                  <a:lnTo>
                    <a:pt x="2643279" y="3026129"/>
                  </a:lnTo>
                  <a:lnTo>
                    <a:pt x="2631847" y="3046129"/>
                  </a:lnTo>
                  <a:lnTo>
                    <a:pt x="2620415" y="3066130"/>
                  </a:lnTo>
                  <a:lnTo>
                    <a:pt x="2608030" y="3086131"/>
                  </a:lnTo>
                  <a:lnTo>
                    <a:pt x="2595963" y="3105496"/>
                  </a:lnTo>
                  <a:lnTo>
                    <a:pt x="2582943" y="3124862"/>
                  </a:lnTo>
                  <a:lnTo>
                    <a:pt x="2569923" y="3144545"/>
                  </a:lnTo>
                  <a:lnTo>
                    <a:pt x="2553727" y="3166133"/>
                  </a:lnTo>
                  <a:lnTo>
                    <a:pt x="2536897" y="3188039"/>
                  </a:lnTo>
                  <a:lnTo>
                    <a:pt x="2528322" y="3198515"/>
                  </a:lnTo>
                  <a:lnTo>
                    <a:pt x="2519431" y="3208992"/>
                  </a:lnTo>
                  <a:lnTo>
                    <a:pt x="2510539" y="3219468"/>
                  </a:lnTo>
                  <a:lnTo>
                    <a:pt x="2501012" y="3229945"/>
                  </a:lnTo>
                  <a:lnTo>
                    <a:pt x="2491803" y="3240104"/>
                  </a:lnTo>
                  <a:lnTo>
                    <a:pt x="2482276" y="3249946"/>
                  </a:lnTo>
                  <a:lnTo>
                    <a:pt x="2472432" y="3259787"/>
                  </a:lnTo>
                  <a:lnTo>
                    <a:pt x="2462588" y="3269311"/>
                  </a:lnTo>
                  <a:lnTo>
                    <a:pt x="2452743" y="3278835"/>
                  </a:lnTo>
                  <a:lnTo>
                    <a:pt x="2442264" y="3288042"/>
                  </a:lnTo>
                  <a:lnTo>
                    <a:pt x="2431784" y="3297566"/>
                  </a:lnTo>
                  <a:lnTo>
                    <a:pt x="2420987" y="3306455"/>
                  </a:lnTo>
                  <a:lnTo>
                    <a:pt x="2438136" y="3301376"/>
                  </a:lnTo>
                  <a:lnTo>
                    <a:pt x="2455284" y="3295979"/>
                  </a:lnTo>
                  <a:lnTo>
                    <a:pt x="2472114" y="3290582"/>
                  </a:lnTo>
                  <a:lnTo>
                    <a:pt x="2489263" y="3284550"/>
                  </a:lnTo>
                  <a:lnTo>
                    <a:pt x="2506093" y="3278200"/>
                  </a:lnTo>
                  <a:lnTo>
                    <a:pt x="2522606" y="3271851"/>
                  </a:lnTo>
                  <a:lnTo>
                    <a:pt x="2539437" y="3264867"/>
                  </a:lnTo>
                  <a:lnTo>
                    <a:pt x="2555633" y="3257882"/>
                  </a:lnTo>
                  <a:lnTo>
                    <a:pt x="2572146" y="3250580"/>
                  </a:lnTo>
                  <a:lnTo>
                    <a:pt x="2588341" y="3242961"/>
                  </a:lnTo>
                  <a:lnTo>
                    <a:pt x="2604537" y="3235024"/>
                  </a:lnTo>
                  <a:lnTo>
                    <a:pt x="2620732" y="3226770"/>
                  </a:lnTo>
                  <a:lnTo>
                    <a:pt x="2636293" y="3218198"/>
                  </a:lnTo>
                  <a:lnTo>
                    <a:pt x="2651853" y="3209627"/>
                  </a:lnTo>
                  <a:lnTo>
                    <a:pt x="2667731" y="3200738"/>
                  </a:lnTo>
                  <a:lnTo>
                    <a:pt x="2682974" y="3191531"/>
                  </a:lnTo>
                  <a:lnTo>
                    <a:pt x="2697582" y="3182959"/>
                  </a:lnTo>
                  <a:lnTo>
                    <a:pt x="2711237" y="3174070"/>
                  </a:lnTo>
                  <a:lnTo>
                    <a:pt x="2725527" y="3164863"/>
                  </a:lnTo>
                  <a:lnTo>
                    <a:pt x="2739500" y="3155657"/>
                  </a:lnTo>
                  <a:lnTo>
                    <a:pt x="2753155" y="3146133"/>
                  </a:lnTo>
                  <a:lnTo>
                    <a:pt x="2766810" y="3136609"/>
                  </a:lnTo>
                  <a:lnTo>
                    <a:pt x="2780147" y="3126450"/>
                  </a:lnTo>
                  <a:lnTo>
                    <a:pt x="2793485" y="3116290"/>
                  </a:lnTo>
                  <a:lnTo>
                    <a:pt x="2806822" y="3106131"/>
                  </a:lnTo>
                  <a:lnTo>
                    <a:pt x="2819842" y="3095655"/>
                  </a:lnTo>
                  <a:lnTo>
                    <a:pt x="2832862" y="3085178"/>
                  </a:lnTo>
                  <a:lnTo>
                    <a:pt x="2845565" y="3074384"/>
                  </a:lnTo>
                  <a:lnTo>
                    <a:pt x="2858267" y="3063273"/>
                  </a:lnTo>
                  <a:lnTo>
                    <a:pt x="2870652" y="3052479"/>
                  </a:lnTo>
                  <a:lnTo>
                    <a:pt x="2883354" y="3041050"/>
                  </a:lnTo>
                  <a:lnTo>
                    <a:pt x="2895422" y="3029621"/>
                  </a:lnTo>
                  <a:lnTo>
                    <a:pt x="2907489" y="3018192"/>
                  </a:lnTo>
                  <a:lnTo>
                    <a:pt x="2919556" y="3006128"/>
                  </a:lnTo>
                  <a:lnTo>
                    <a:pt x="2931306" y="2994382"/>
                  </a:lnTo>
                  <a:lnTo>
                    <a:pt x="2943373" y="2982318"/>
                  </a:lnTo>
                  <a:lnTo>
                    <a:pt x="2954805" y="2970254"/>
                  </a:lnTo>
                  <a:lnTo>
                    <a:pt x="2965920" y="2958190"/>
                  </a:lnTo>
                  <a:lnTo>
                    <a:pt x="2988466" y="2933110"/>
                  </a:lnTo>
                  <a:lnTo>
                    <a:pt x="3010696" y="2907395"/>
                  </a:lnTo>
                  <a:lnTo>
                    <a:pt x="3031654" y="2881680"/>
                  </a:lnTo>
                  <a:lnTo>
                    <a:pt x="3052614" y="2854695"/>
                  </a:lnTo>
                  <a:lnTo>
                    <a:pt x="3072620" y="2827710"/>
                  </a:lnTo>
                  <a:close/>
                  <a:moveTo>
                    <a:pt x="3344133" y="2258803"/>
                  </a:moveTo>
                  <a:lnTo>
                    <a:pt x="3315235" y="2272136"/>
                  </a:lnTo>
                  <a:lnTo>
                    <a:pt x="3286020" y="2284518"/>
                  </a:lnTo>
                  <a:lnTo>
                    <a:pt x="3256487" y="2296582"/>
                  </a:lnTo>
                  <a:lnTo>
                    <a:pt x="3226954" y="2308011"/>
                  </a:lnTo>
                  <a:lnTo>
                    <a:pt x="3197421" y="2319122"/>
                  </a:lnTo>
                  <a:lnTo>
                    <a:pt x="3167252" y="2329916"/>
                  </a:lnTo>
                  <a:lnTo>
                    <a:pt x="3137402" y="2340393"/>
                  </a:lnTo>
                  <a:lnTo>
                    <a:pt x="3107234" y="2349917"/>
                  </a:lnTo>
                  <a:lnTo>
                    <a:pt x="3075796" y="2359758"/>
                  </a:lnTo>
                  <a:lnTo>
                    <a:pt x="3044992" y="2368965"/>
                  </a:lnTo>
                  <a:lnTo>
                    <a:pt x="3013554" y="2377854"/>
                  </a:lnTo>
                  <a:lnTo>
                    <a:pt x="2981798" y="2386108"/>
                  </a:lnTo>
                  <a:lnTo>
                    <a:pt x="2950677" y="2394363"/>
                  </a:lnTo>
                  <a:lnTo>
                    <a:pt x="2918921" y="2401982"/>
                  </a:lnTo>
                  <a:lnTo>
                    <a:pt x="2887165" y="2409601"/>
                  </a:lnTo>
                  <a:lnTo>
                    <a:pt x="2855409" y="2416585"/>
                  </a:lnTo>
                  <a:lnTo>
                    <a:pt x="2848105" y="2451190"/>
                  </a:lnTo>
                  <a:lnTo>
                    <a:pt x="2840484" y="2485477"/>
                  </a:lnTo>
                  <a:lnTo>
                    <a:pt x="2832227" y="2520081"/>
                  </a:lnTo>
                  <a:lnTo>
                    <a:pt x="2823653" y="2554368"/>
                  </a:lnTo>
                  <a:lnTo>
                    <a:pt x="2814444" y="2588654"/>
                  </a:lnTo>
                  <a:lnTo>
                    <a:pt x="2804917" y="2622941"/>
                  </a:lnTo>
                  <a:lnTo>
                    <a:pt x="2795073" y="2656911"/>
                  </a:lnTo>
                  <a:lnTo>
                    <a:pt x="2784593" y="2690880"/>
                  </a:lnTo>
                  <a:lnTo>
                    <a:pt x="2776019" y="2717548"/>
                  </a:lnTo>
                  <a:lnTo>
                    <a:pt x="2766810" y="2743898"/>
                  </a:lnTo>
                  <a:lnTo>
                    <a:pt x="2757600" y="2770248"/>
                  </a:lnTo>
                  <a:lnTo>
                    <a:pt x="2747756" y="2796915"/>
                  </a:lnTo>
                  <a:lnTo>
                    <a:pt x="2737594" y="2823265"/>
                  </a:lnTo>
                  <a:lnTo>
                    <a:pt x="2727115" y="2849298"/>
                  </a:lnTo>
                  <a:lnTo>
                    <a:pt x="2716318" y="2875330"/>
                  </a:lnTo>
                  <a:lnTo>
                    <a:pt x="2705203" y="2901045"/>
                  </a:lnTo>
                  <a:lnTo>
                    <a:pt x="2735054" y="2892156"/>
                  </a:lnTo>
                  <a:lnTo>
                    <a:pt x="2764904" y="2882632"/>
                  </a:lnTo>
                  <a:lnTo>
                    <a:pt x="2794438" y="2872156"/>
                  </a:lnTo>
                  <a:lnTo>
                    <a:pt x="2823970" y="2861679"/>
                  </a:lnTo>
                  <a:lnTo>
                    <a:pt x="2852868" y="2850568"/>
                  </a:lnTo>
                  <a:lnTo>
                    <a:pt x="2881766" y="2839139"/>
                  </a:lnTo>
                  <a:lnTo>
                    <a:pt x="2910982" y="2827075"/>
                  </a:lnTo>
                  <a:lnTo>
                    <a:pt x="2939245" y="2814693"/>
                  </a:lnTo>
                  <a:lnTo>
                    <a:pt x="2967825" y="2801677"/>
                  </a:lnTo>
                  <a:lnTo>
                    <a:pt x="2996088" y="2788343"/>
                  </a:lnTo>
                  <a:lnTo>
                    <a:pt x="3023716" y="2774057"/>
                  </a:lnTo>
                  <a:lnTo>
                    <a:pt x="3051343" y="2759454"/>
                  </a:lnTo>
                  <a:lnTo>
                    <a:pt x="3078971" y="2744533"/>
                  </a:lnTo>
                  <a:lnTo>
                    <a:pt x="3105964" y="2729294"/>
                  </a:lnTo>
                  <a:lnTo>
                    <a:pt x="3132638" y="2713103"/>
                  </a:lnTo>
                  <a:lnTo>
                    <a:pt x="3158996" y="2696594"/>
                  </a:lnTo>
                  <a:lnTo>
                    <a:pt x="3174239" y="2670879"/>
                  </a:lnTo>
                  <a:lnTo>
                    <a:pt x="3188529" y="2644847"/>
                  </a:lnTo>
                  <a:lnTo>
                    <a:pt x="3202502" y="2618814"/>
                  </a:lnTo>
                  <a:lnTo>
                    <a:pt x="3216157" y="2591829"/>
                  </a:lnTo>
                  <a:lnTo>
                    <a:pt x="3229177" y="2565162"/>
                  </a:lnTo>
                  <a:lnTo>
                    <a:pt x="3241879" y="2538494"/>
                  </a:lnTo>
                  <a:lnTo>
                    <a:pt x="3253946" y="2511192"/>
                  </a:lnTo>
                  <a:lnTo>
                    <a:pt x="3266014" y="2483889"/>
                  </a:lnTo>
                  <a:lnTo>
                    <a:pt x="3277128" y="2456269"/>
                  </a:lnTo>
                  <a:lnTo>
                    <a:pt x="3287925" y="2428649"/>
                  </a:lnTo>
                  <a:lnTo>
                    <a:pt x="3298722" y="2400712"/>
                  </a:lnTo>
                  <a:lnTo>
                    <a:pt x="3308566" y="2372775"/>
                  </a:lnTo>
                  <a:lnTo>
                    <a:pt x="3318094" y="2344202"/>
                  </a:lnTo>
                  <a:lnTo>
                    <a:pt x="3327303" y="2315947"/>
                  </a:lnTo>
                  <a:lnTo>
                    <a:pt x="3335877" y="2287692"/>
                  </a:lnTo>
                  <a:lnTo>
                    <a:pt x="3344133" y="2258803"/>
                  </a:lnTo>
                  <a:close/>
                  <a:moveTo>
                    <a:pt x="3688686" y="2249279"/>
                  </a:moveTo>
                  <a:lnTo>
                    <a:pt x="3679159" y="2267057"/>
                  </a:lnTo>
                  <a:lnTo>
                    <a:pt x="3673760" y="2275946"/>
                  </a:lnTo>
                  <a:lnTo>
                    <a:pt x="3668679" y="2284835"/>
                  </a:lnTo>
                  <a:lnTo>
                    <a:pt x="3658835" y="2301026"/>
                  </a:lnTo>
                  <a:lnTo>
                    <a:pt x="3648673" y="2317217"/>
                  </a:lnTo>
                  <a:lnTo>
                    <a:pt x="3638511" y="2333091"/>
                  </a:lnTo>
                  <a:lnTo>
                    <a:pt x="3628032" y="2348647"/>
                  </a:lnTo>
                  <a:lnTo>
                    <a:pt x="3616917" y="2364203"/>
                  </a:lnTo>
                  <a:lnTo>
                    <a:pt x="3605802" y="2379441"/>
                  </a:lnTo>
                  <a:lnTo>
                    <a:pt x="3594688" y="2394680"/>
                  </a:lnTo>
                  <a:lnTo>
                    <a:pt x="3583256" y="2409601"/>
                  </a:lnTo>
                  <a:lnTo>
                    <a:pt x="3571506" y="2424522"/>
                  </a:lnTo>
                  <a:lnTo>
                    <a:pt x="3559756" y="2439126"/>
                  </a:lnTo>
                  <a:lnTo>
                    <a:pt x="3547689" y="2453412"/>
                  </a:lnTo>
                  <a:lnTo>
                    <a:pt x="3535304" y="2468016"/>
                  </a:lnTo>
                  <a:lnTo>
                    <a:pt x="3522920" y="2481984"/>
                  </a:lnTo>
                  <a:lnTo>
                    <a:pt x="3510217" y="2495953"/>
                  </a:lnTo>
                  <a:lnTo>
                    <a:pt x="3497197" y="2509922"/>
                  </a:lnTo>
                  <a:lnTo>
                    <a:pt x="3484495" y="2523256"/>
                  </a:lnTo>
                  <a:lnTo>
                    <a:pt x="3471157" y="2536907"/>
                  </a:lnTo>
                  <a:lnTo>
                    <a:pt x="3458137" y="2549923"/>
                  </a:lnTo>
                  <a:lnTo>
                    <a:pt x="3444482" y="2563257"/>
                  </a:lnTo>
                  <a:lnTo>
                    <a:pt x="3430510" y="2576273"/>
                  </a:lnTo>
                  <a:lnTo>
                    <a:pt x="3416854" y="2588972"/>
                  </a:lnTo>
                  <a:lnTo>
                    <a:pt x="3402882" y="2601671"/>
                  </a:lnTo>
                  <a:lnTo>
                    <a:pt x="3388592" y="2614052"/>
                  </a:lnTo>
                  <a:lnTo>
                    <a:pt x="3374302" y="2626116"/>
                  </a:lnTo>
                  <a:lnTo>
                    <a:pt x="3360011" y="2638180"/>
                  </a:lnTo>
                  <a:lnTo>
                    <a:pt x="3345086" y="2649926"/>
                  </a:lnTo>
                  <a:lnTo>
                    <a:pt x="3330478" y="2661990"/>
                  </a:lnTo>
                  <a:lnTo>
                    <a:pt x="3315870" y="2673419"/>
                  </a:lnTo>
                  <a:lnTo>
                    <a:pt x="3300628" y="2684531"/>
                  </a:lnTo>
                  <a:lnTo>
                    <a:pt x="3285702" y="2695960"/>
                  </a:lnTo>
                  <a:lnTo>
                    <a:pt x="3270460" y="2706754"/>
                  </a:lnTo>
                  <a:lnTo>
                    <a:pt x="3255216" y="2717548"/>
                  </a:lnTo>
                  <a:lnTo>
                    <a:pt x="3233305" y="2732151"/>
                  </a:lnTo>
                  <a:lnTo>
                    <a:pt x="3211393" y="2746755"/>
                  </a:lnTo>
                  <a:lnTo>
                    <a:pt x="3197421" y="2769930"/>
                  </a:lnTo>
                  <a:lnTo>
                    <a:pt x="3182496" y="2793105"/>
                  </a:lnTo>
                  <a:lnTo>
                    <a:pt x="3167570" y="2815963"/>
                  </a:lnTo>
                  <a:lnTo>
                    <a:pt x="3152010" y="2838504"/>
                  </a:lnTo>
                  <a:lnTo>
                    <a:pt x="3132321" y="2866441"/>
                  </a:lnTo>
                  <a:lnTo>
                    <a:pt x="3111997" y="2894061"/>
                  </a:lnTo>
                  <a:lnTo>
                    <a:pt x="3090721" y="2921046"/>
                  </a:lnTo>
                  <a:lnTo>
                    <a:pt x="3069127" y="2947714"/>
                  </a:lnTo>
                  <a:lnTo>
                    <a:pt x="3046898" y="2973746"/>
                  </a:lnTo>
                  <a:lnTo>
                    <a:pt x="3023716" y="2999461"/>
                  </a:lnTo>
                  <a:lnTo>
                    <a:pt x="3012284" y="3012160"/>
                  </a:lnTo>
                  <a:lnTo>
                    <a:pt x="3000216" y="3024541"/>
                  </a:lnTo>
                  <a:lnTo>
                    <a:pt x="2988466" y="3037240"/>
                  </a:lnTo>
                  <a:lnTo>
                    <a:pt x="2976399" y="3049304"/>
                  </a:lnTo>
                  <a:lnTo>
                    <a:pt x="2964014" y="3061368"/>
                  </a:lnTo>
                  <a:lnTo>
                    <a:pt x="2951947" y="3073432"/>
                  </a:lnTo>
                  <a:lnTo>
                    <a:pt x="2939245" y="3085178"/>
                  </a:lnTo>
                  <a:lnTo>
                    <a:pt x="2926542" y="3096925"/>
                  </a:lnTo>
                  <a:lnTo>
                    <a:pt x="2913840" y="3108036"/>
                  </a:lnTo>
                  <a:lnTo>
                    <a:pt x="2900820" y="3119783"/>
                  </a:lnTo>
                  <a:lnTo>
                    <a:pt x="2887800" y="3130894"/>
                  </a:lnTo>
                  <a:lnTo>
                    <a:pt x="2874780" y="3141688"/>
                  </a:lnTo>
                  <a:lnTo>
                    <a:pt x="2861125" y="3152482"/>
                  </a:lnTo>
                  <a:lnTo>
                    <a:pt x="2847470" y="3163276"/>
                  </a:lnTo>
                  <a:lnTo>
                    <a:pt x="2834132" y="3173753"/>
                  </a:lnTo>
                  <a:lnTo>
                    <a:pt x="2820160" y="3184229"/>
                  </a:lnTo>
                  <a:lnTo>
                    <a:pt x="2806505" y="3194071"/>
                  </a:lnTo>
                  <a:lnTo>
                    <a:pt x="2792214" y="3204547"/>
                  </a:lnTo>
                  <a:lnTo>
                    <a:pt x="2777924" y="3214071"/>
                  </a:lnTo>
                  <a:lnTo>
                    <a:pt x="2763317" y="3223595"/>
                  </a:lnTo>
                  <a:lnTo>
                    <a:pt x="2766492" y="3222643"/>
                  </a:lnTo>
                  <a:lnTo>
                    <a:pt x="2769350" y="3221691"/>
                  </a:lnTo>
                  <a:lnTo>
                    <a:pt x="2787769" y="3213754"/>
                  </a:lnTo>
                  <a:lnTo>
                    <a:pt x="2806505" y="3205817"/>
                  </a:lnTo>
                  <a:lnTo>
                    <a:pt x="2824606" y="3197563"/>
                  </a:lnTo>
                  <a:lnTo>
                    <a:pt x="2843024" y="3188991"/>
                  </a:lnTo>
                  <a:lnTo>
                    <a:pt x="2861125" y="3180102"/>
                  </a:lnTo>
                  <a:lnTo>
                    <a:pt x="2878908" y="3171213"/>
                  </a:lnTo>
                  <a:lnTo>
                    <a:pt x="2896692" y="3162006"/>
                  </a:lnTo>
                  <a:lnTo>
                    <a:pt x="2914475" y="3152482"/>
                  </a:lnTo>
                  <a:lnTo>
                    <a:pt x="2932258" y="3142958"/>
                  </a:lnTo>
                  <a:lnTo>
                    <a:pt x="2949724" y="3133116"/>
                  </a:lnTo>
                  <a:lnTo>
                    <a:pt x="2967508" y="3123275"/>
                  </a:lnTo>
                  <a:lnTo>
                    <a:pt x="2984656" y="3113116"/>
                  </a:lnTo>
                  <a:lnTo>
                    <a:pt x="3001804" y="3102639"/>
                  </a:lnTo>
                  <a:lnTo>
                    <a:pt x="3018952" y="3091845"/>
                  </a:lnTo>
                  <a:lnTo>
                    <a:pt x="3035783" y="3081051"/>
                  </a:lnTo>
                  <a:lnTo>
                    <a:pt x="3052614" y="3069940"/>
                  </a:lnTo>
                  <a:lnTo>
                    <a:pt x="3069444" y="3058511"/>
                  </a:lnTo>
                  <a:lnTo>
                    <a:pt x="3085957" y="3047082"/>
                  </a:lnTo>
                  <a:lnTo>
                    <a:pt x="3101835" y="3035653"/>
                  </a:lnTo>
                  <a:lnTo>
                    <a:pt x="3118031" y="3023589"/>
                  </a:lnTo>
                  <a:lnTo>
                    <a:pt x="3134226" y="3011525"/>
                  </a:lnTo>
                  <a:lnTo>
                    <a:pt x="3150104" y="2999144"/>
                  </a:lnTo>
                  <a:lnTo>
                    <a:pt x="3165982" y="2986762"/>
                  </a:lnTo>
                  <a:lnTo>
                    <a:pt x="3181860" y="2974064"/>
                  </a:lnTo>
                  <a:lnTo>
                    <a:pt x="3197103" y="2961365"/>
                  </a:lnTo>
                  <a:lnTo>
                    <a:pt x="3212664" y="2948031"/>
                  </a:lnTo>
                  <a:lnTo>
                    <a:pt x="3227589" y="2935015"/>
                  </a:lnTo>
                  <a:lnTo>
                    <a:pt x="3242514" y="2921681"/>
                  </a:lnTo>
                  <a:lnTo>
                    <a:pt x="3257440" y="2908030"/>
                  </a:lnTo>
                  <a:lnTo>
                    <a:pt x="3272047" y="2894379"/>
                  </a:lnTo>
                  <a:lnTo>
                    <a:pt x="3286338" y="2880092"/>
                  </a:lnTo>
                  <a:lnTo>
                    <a:pt x="3300945" y="2866441"/>
                  </a:lnTo>
                  <a:lnTo>
                    <a:pt x="3314918" y="2851838"/>
                  </a:lnTo>
                  <a:lnTo>
                    <a:pt x="3328890" y="2837234"/>
                  </a:lnTo>
                  <a:lnTo>
                    <a:pt x="3342863" y="2822948"/>
                  </a:lnTo>
                  <a:lnTo>
                    <a:pt x="3356518" y="2808027"/>
                  </a:lnTo>
                  <a:lnTo>
                    <a:pt x="3369538" y="2793105"/>
                  </a:lnTo>
                  <a:lnTo>
                    <a:pt x="3382876" y="2777867"/>
                  </a:lnTo>
                  <a:lnTo>
                    <a:pt x="3395896" y="2762628"/>
                  </a:lnTo>
                  <a:lnTo>
                    <a:pt x="3408916" y="2747072"/>
                  </a:lnTo>
                  <a:lnTo>
                    <a:pt x="3421300" y="2731516"/>
                  </a:lnTo>
                  <a:lnTo>
                    <a:pt x="3434003" y="2715643"/>
                  </a:lnTo>
                  <a:lnTo>
                    <a:pt x="3446070" y="2699769"/>
                  </a:lnTo>
                  <a:lnTo>
                    <a:pt x="3458455" y="2683578"/>
                  </a:lnTo>
                  <a:lnTo>
                    <a:pt x="3470204" y="2667387"/>
                  </a:lnTo>
                  <a:lnTo>
                    <a:pt x="3481637" y="2650879"/>
                  </a:lnTo>
                  <a:lnTo>
                    <a:pt x="3493386" y="2634370"/>
                  </a:lnTo>
                  <a:lnTo>
                    <a:pt x="3504818" y="2617862"/>
                  </a:lnTo>
                  <a:lnTo>
                    <a:pt x="3515616" y="2601036"/>
                  </a:lnTo>
                  <a:lnTo>
                    <a:pt x="3526730" y="2584527"/>
                  </a:lnTo>
                  <a:lnTo>
                    <a:pt x="3537210" y="2567067"/>
                  </a:lnTo>
                  <a:lnTo>
                    <a:pt x="3547689" y="2549923"/>
                  </a:lnTo>
                  <a:lnTo>
                    <a:pt x="3557851" y="2532780"/>
                  </a:lnTo>
                  <a:lnTo>
                    <a:pt x="3568330" y="2515319"/>
                  </a:lnTo>
                  <a:lnTo>
                    <a:pt x="3577857" y="2497858"/>
                  </a:lnTo>
                  <a:lnTo>
                    <a:pt x="3587384" y="2480080"/>
                  </a:lnTo>
                  <a:lnTo>
                    <a:pt x="3596911" y="2462301"/>
                  </a:lnTo>
                  <a:lnTo>
                    <a:pt x="3606120" y="2444523"/>
                  </a:lnTo>
                  <a:lnTo>
                    <a:pt x="3615012" y="2426427"/>
                  </a:lnTo>
                  <a:lnTo>
                    <a:pt x="3623586" y="2408331"/>
                  </a:lnTo>
                  <a:lnTo>
                    <a:pt x="3632160" y="2390235"/>
                  </a:lnTo>
                  <a:lnTo>
                    <a:pt x="3640416" y="2371505"/>
                  </a:lnTo>
                  <a:lnTo>
                    <a:pt x="3648356" y="2353091"/>
                  </a:lnTo>
                  <a:lnTo>
                    <a:pt x="3656294" y="2334678"/>
                  </a:lnTo>
                  <a:lnTo>
                    <a:pt x="3664868" y="2313725"/>
                  </a:lnTo>
                  <a:lnTo>
                    <a:pt x="3673125" y="2292455"/>
                  </a:lnTo>
                  <a:lnTo>
                    <a:pt x="3681064" y="2271184"/>
                  </a:lnTo>
                  <a:lnTo>
                    <a:pt x="3688686" y="2249279"/>
                  </a:lnTo>
                  <a:close/>
                  <a:moveTo>
                    <a:pt x="1219922" y="2218024"/>
                  </a:moveTo>
                  <a:lnTo>
                    <a:pt x="1219922" y="2474059"/>
                  </a:lnTo>
                  <a:lnTo>
                    <a:pt x="1226578" y="2472473"/>
                  </a:lnTo>
                  <a:lnTo>
                    <a:pt x="1233234" y="2470569"/>
                  </a:lnTo>
                  <a:lnTo>
                    <a:pt x="1239256" y="2468665"/>
                  </a:lnTo>
                  <a:lnTo>
                    <a:pt x="1245595" y="2466762"/>
                  </a:lnTo>
                  <a:lnTo>
                    <a:pt x="1251934" y="2464224"/>
                  </a:lnTo>
                  <a:lnTo>
                    <a:pt x="1257639" y="2461686"/>
                  </a:lnTo>
                  <a:lnTo>
                    <a:pt x="1263661" y="2459147"/>
                  </a:lnTo>
                  <a:lnTo>
                    <a:pt x="1269366" y="2455975"/>
                  </a:lnTo>
                  <a:lnTo>
                    <a:pt x="1274755" y="2453119"/>
                  </a:lnTo>
                  <a:lnTo>
                    <a:pt x="1280143" y="2449947"/>
                  </a:lnTo>
                  <a:lnTo>
                    <a:pt x="1285531" y="2446457"/>
                  </a:lnTo>
                  <a:lnTo>
                    <a:pt x="1290285" y="2442967"/>
                  </a:lnTo>
                  <a:lnTo>
                    <a:pt x="1295040" y="2439160"/>
                  </a:lnTo>
                  <a:lnTo>
                    <a:pt x="1299477" y="2435352"/>
                  </a:lnTo>
                  <a:lnTo>
                    <a:pt x="1304231" y="2431545"/>
                  </a:lnTo>
                  <a:lnTo>
                    <a:pt x="1308352" y="2427421"/>
                  </a:lnTo>
                  <a:lnTo>
                    <a:pt x="1312472" y="2423296"/>
                  </a:lnTo>
                  <a:lnTo>
                    <a:pt x="1315958" y="2418537"/>
                  </a:lnTo>
                  <a:lnTo>
                    <a:pt x="1319762" y="2414413"/>
                  </a:lnTo>
                  <a:lnTo>
                    <a:pt x="1323248" y="2409654"/>
                  </a:lnTo>
                  <a:lnTo>
                    <a:pt x="1326418" y="2404577"/>
                  </a:lnTo>
                  <a:lnTo>
                    <a:pt x="1329271" y="2399818"/>
                  </a:lnTo>
                  <a:lnTo>
                    <a:pt x="1331806" y="2394742"/>
                  </a:lnTo>
                  <a:lnTo>
                    <a:pt x="1334025" y="2389983"/>
                  </a:lnTo>
                  <a:lnTo>
                    <a:pt x="1336244" y="2384590"/>
                  </a:lnTo>
                  <a:lnTo>
                    <a:pt x="1338145" y="2379196"/>
                  </a:lnTo>
                  <a:lnTo>
                    <a:pt x="1339730" y="2374120"/>
                  </a:lnTo>
                  <a:lnTo>
                    <a:pt x="1340998" y="2368409"/>
                  </a:lnTo>
                  <a:lnTo>
                    <a:pt x="1341949" y="2362698"/>
                  </a:lnTo>
                  <a:lnTo>
                    <a:pt x="1342583" y="2357622"/>
                  </a:lnTo>
                  <a:lnTo>
                    <a:pt x="1343533" y="2351594"/>
                  </a:lnTo>
                  <a:lnTo>
                    <a:pt x="1343533" y="2345883"/>
                  </a:lnTo>
                  <a:lnTo>
                    <a:pt x="1343533" y="2340489"/>
                  </a:lnTo>
                  <a:lnTo>
                    <a:pt x="1342583" y="2334779"/>
                  </a:lnTo>
                  <a:lnTo>
                    <a:pt x="1341949" y="2329068"/>
                  </a:lnTo>
                  <a:lnTo>
                    <a:pt x="1340998" y="2323674"/>
                  </a:lnTo>
                  <a:lnTo>
                    <a:pt x="1339730" y="2317963"/>
                  </a:lnTo>
                  <a:lnTo>
                    <a:pt x="1338145" y="2312887"/>
                  </a:lnTo>
                  <a:lnTo>
                    <a:pt x="1336244" y="2307494"/>
                  </a:lnTo>
                  <a:lnTo>
                    <a:pt x="1334025" y="2302100"/>
                  </a:lnTo>
                  <a:lnTo>
                    <a:pt x="1331806" y="2297341"/>
                  </a:lnTo>
                  <a:lnTo>
                    <a:pt x="1329271" y="2292265"/>
                  </a:lnTo>
                  <a:lnTo>
                    <a:pt x="1326418" y="2287506"/>
                  </a:lnTo>
                  <a:lnTo>
                    <a:pt x="1323248" y="2282747"/>
                  </a:lnTo>
                  <a:lnTo>
                    <a:pt x="1319762" y="2277670"/>
                  </a:lnTo>
                  <a:lnTo>
                    <a:pt x="1315958" y="2273546"/>
                  </a:lnTo>
                  <a:lnTo>
                    <a:pt x="1312472" y="2268787"/>
                  </a:lnTo>
                  <a:lnTo>
                    <a:pt x="1308352" y="2264662"/>
                  </a:lnTo>
                  <a:lnTo>
                    <a:pt x="1304231" y="2260538"/>
                  </a:lnTo>
                  <a:lnTo>
                    <a:pt x="1299477" y="2256731"/>
                  </a:lnTo>
                  <a:lnTo>
                    <a:pt x="1295040" y="2252606"/>
                  </a:lnTo>
                  <a:lnTo>
                    <a:pt x="1290285" y="2249116"/>
                  </a:lnTo>
                  <a:lnTo>
                    <a:pt x="1285531" y="2245626"/>
                  </a:lnTo>
                  <a:lnTo>
                    <a:pt x="1280143" y="2242136"/>
                  </a:lnTo>
                  <a:lnTo>
                    <a:pt x="1274755" y="2238964"/>
                  </a:lnTo>
                  <a:lnTo>
                    <a:pt x="1269366" y="2235791"/>
                  </a:lnTo>
                  <a:lnTo>
                    <a:pt x="1263661" y="2232936"/>
                  </a:lnTo>
                  <a:lnTo>
                    <a:pt x="1257639" y="2230397"/>
                  </a:lnTo>
                  <a:lnTo>
                    <a:pt x="1251934" y="2227859"/>
                  </a:lnTo>
                  <a:lnTo>
                    <a:pt x="1245595" y="2225321"/>
                  </a:lnTo>
                  <a:lnTo>
                    <a:pt x="1239256" y="2223418"/>
                  </a:lnTo>
                  <a:lnTo>
                    <a:pt x="1233234" y="2221514"/>
                  </a:lnTo>
                  <a:lnTo>
                    <a:pt x="1226578" y="2219928"/>
                  </a:lnTo>
                  <a:lnTo>
                    <a:pt x="1219922" y="2218024"/>
                  </a:lnTo>
                  <a:close/>
                  <a:moveTo>
                    <a:pt x="3722982" y="1986413"/>
                  </a:moveTo>
                  <a:lnTo>
                    <a:pt x="3714090" y="1997207"/>
                  </a:lnTo>
                  <a:lnTo>
                    <a:pt x="3705199" y="2008001"/>
                  </a:lnTo>
                  <a:lnTo>
                    <a:pt x="3695672" y="2018160"/>
                  </a:lnTo>
                  <a:lnTo>
                    <a:pt x="3685828" y="2028319"/>
                  </a:lnTo>
                  <a:lnTo>
                    <a:pt x="3676301" y="2038161"/>
                  </a:lnTo>
                  <a:lnTo>
                    <a:pt x="3666456" y="2047685"/>
                  </a:lnTo>
                  <a:lnTo>
                    <a:pt x="3656612" y="2057209"/>
                  </a:lnTo>
                  <a:lnTo>
                    <a:pt x="3646450" y="2067050"/>
                  </a:lnTo>
                  <a:lnTo>
                    <a:pt x="3636288" y="2075940"/>
                  </a:lnTo>
                  <a:lnTo>
                    <a:pt x="3625491" y="2085146"/>
                  </a:lnTo>
                  <a:lnTo>
                    <a:pt x="3615329" y="2093718"/>
                  </a:lnTo>
                  <a:lnTo>
                    <a:pt x="3604532" y="2102290"/>
                  </a:lnTo>
                  <a:lnTo>
                    <a:pt x="3594053" y="2110861"/>
                  </a:lnTo>
                  <a:lnTo>
                    <a:pt x="3582938" y="2119116"/>
                  </a:lnTo>
                  <a:lnTo>
                    <a:pt x="3561026" y="2135307"/>
                  </a:lnTo>
                  <a:lnTo>
                    <a:pt x="3544831" y="2146418"/>
                  </a:lnTo>
                  <a:lnTo>
                    <a:pt x="3528636" y="2156895"/>
                  </a:lnTo>
                  <a:lnTo>
                    <a:pt x="3512122" y="2167371"/>
                  </a:lnTo>
                  <a:lnTo>
                    <a:pt x="3495609" y="2177848"/>
                  </a:lnTo>
                  <a:lnTo>
                    <a:pt x="3479096" y="2187689"/>
                  </a:lnTo>
                  <a:lnTo>
                    <a:pt x="3462266" y="2197531"/>
                  </a:lnTo>
                  <a:lnTo>
                    <a:pt x="3445435" y="2207055"/>
                  </a:lnTo>
                  <a:lnTo>
                    <a:pt x="3428286" y="2216262"/>
                  </a:lnTo>
                  <a:lnTo>
                    <a:pt x="3421936" y="2241342"/>
                  </a:lnTo>
                  <a:lnTo>
                    <a:pt x="3415267" y="2266422"/>
                  </a:lnTo>
                  <a:lnTo>
                    <a:pt x="3408598" y="2291185"/>
                  </a:lnTo>
                  <a:lnTo>
                    <a:pt x="3401294" y="2315947"/>
                  </a:lnTo>
                  <a:lnTo>
                    <a:pt x="3393672" y="2340710"/>
                  </a:lnTo>
                  <a:lnTo>
                    <a:pt x="3385734" y="2365473"/>
                  </a:lnTo>
                  <a:lnTo>
                    <a:pt x="3377477" y="2389918"/>
                  </a:lnTo>
                  <a:lnTo>
                    <a:pt x="3368903" y="2414046"/>
                  </a:lnTo>
                  <a:lnTo>
                    <a:pt x="3360011" y="2438491"/>
                  </a:lnTo>
                  <a:lnTo>
                    <a:pt x="3350802" y="2462619"/>
                  </a:lnTo>
                  <a:lnTo>
                    <a:pt x="3341275" y="2486746"/>
                  </a:lnTo>
                  <a:lnTo>
                    <a:pt x="3331431" y="2510557"/>
                  </a:lnTo>
                  <a:lnTo>
                    <a:pt x="3320952" y="2534367"/>
                  </a:lnTo>
                  <a:lnTo>
                    <a:pt x="3310472" y="2557860"/>
                  </a:lnTo>
                  <a:lnTo>
                    <a:pt x="3299992" y="2581353"/>
                  </a:lnTo>
                  <a:lnTo>
                    <a:pt x="3288878" y="2604845"/>
                  </a:lnTo>
                  <a:lnTo>
                    <a:pt x="3312060" y="2585797"/>
                  </a:lnTo>
                  <a:lnTo>
                    <a:pt x="3335242" y="2566432"/>
                  </a:lnTo>
                  <a:lnTo>
                    <a:pt x="3358106" y="2546748"/>
                  </a:lnTo>
                  <a:lnTo>
                    <a:pt x="3380335" y="2526430"/>
                  </a:lnTo>
                  <a:lnTo>
                    <a:pt x="3402247" y="2505477"/>
                  </a:lnTo>
                  <a:lnTo>
                    <a:pt x="3423523" y="2484524"/>
                  </a:lnTo>
                  <a:lnTo>
                    <a:pt x="3444482" y="2462619"/>
                  </a:lnTo>
                  <a:lnTo>
                    <a:pt x="3464806" y="2441031"/>
                  </a:lnTo>
                  <a:lnTo>
                    <a:pt x="3485130" y="2418173"/>
                  </a:lnTo>
                  <a:lnTo>
                    <a:pt x="3504183" y="2395315"/>
                  </a:lnTo>
                  <a:lnTo>
                    <a:pt x="3522920" y="2371822"/>
                  </a:lnTo>
                  <a:lnTo>
                    <a:pt x="3541338" y="2348329"/>
                  </a:lnTo>
                  <a:lnTo>
                    <a:pt x="3558804" y="2323884"/>
                  </a:lnTo>
                  <a:lnTo>
                    <a:pt x="3575952" y="2299121"/>
                  </a:lnTo>
                  <a:lnTo>
                    <a:pt x="3592465" y="2274041"/>
                  </a:lnTo>
                  <a:lnTo>
                    <a:pt x="3608343" y="2248644"/>
                  </a:lnTo>
                  <a:lnTo>
                    <a:pt x="3617552" y="2233088"/>
                  </a:lnTo>
                  <a:lnTo>
                    <a:pt x="3626444" y="2217531"/>
                  </a:lnTo>
                  <a:lnTo>
                    <a:pt x="3635018" y="2201658"/>
                  </a:lnTo>
                  <a:lnTo>
                    <a:pt x="3643274" y="2186102"/>
                  </a:lnTo>
                  <a:lnTo>
                    <a:pt x="3651531" y="2169911"/>
                  </a:lnTo>
                  <a:lnTo>
                    <a:pt x="3659470" y="2154037"/>
                  </a:lnTo>
                  <a:lnTo>
                    <a:pt x="3667092" y="2137529"/>
                  </a:lnTo>
                  <a:lnTo>
                    <a:pt x="3674395" y="2121338"/>
                  </a:lnTo>
                  <a:lnTo>
                    <a:pt x="3681699" y="2104829"/>
                  </a:lnTo>
                  <a:lnTo>
                    <a:pt x="3688368" y="2088003"/>
                  </a:lnTo>
                  <a:lnTo>
                    <a:pt x="3695037" y="2071495"/>
                  </a:lnTo>
                  <a:lnTo>
                    <a:pt x="3701070" y="2054669"/>
                  </a:lnTo>
                  <a:lnTo>
                    <a:pt x="3707104" y="2037843"/>
                  </a:lnTo>
                  <a:lnTo>
                    <a:pt x="3712820" y="2020700"/>
                  </a:lnTo>
                  <a:lnTo>
                    <a:pt x="3717901" y="2003556"/>
                  </a:lnTo>
                  <a:lnTo>
                    <a:pt x="3722982" y="1986413"/>
                  </a:lnTo>
                  <a:close/>
                  <a:moveTo>
                    <a:pt x="1135929" y="1865857"/>
                  </a:moveTo>
                  <a:lnTo>
                    <a:pt x="1129273" y="1867443"/>
                  </a:lnTo>
                  <a:lnTo>
                    <a:pt x="1122617" y="1869030"/>
                  </a:lnTo>
                  <a:lnTo>
                    <a:pt x="1116278" y="1870933"/>
                  </a:lnTo>
                  <a:lnTo>
                    <a:pt x="1110256" y="1873471"/>
                  </a:lnTo>
                  <a:lnTo>
                    <a:pt x="1103917" y="1875692"/>
                  </a:lnTo>
                  <a:lnTo>
                    <a:pt x="1098211" y="1877913"/>
                  </a:lnTo>
                  <a:lnTo>
                    <a:pt x="1092189" y="1880769"/>
                  </a:lnTo>
                  <a:lnTo>
                    <a:pt x="1086484" y="1883624"/>
                  </a:lnTo>
                  <a:lnTo>
                    <a:pt x="1080779" y="1886479"/>
                  </a:lnTo>
                  <a:lnTo>
                    <a:pt x="1075708" y="1889969"/>
                  </a:lnTo>
                  <a:lnTo>
                    <a:pt x="1070320" y="1893142"/>
                  </a:lnTo>
                  <a:lnTo>
                    <a:pt x="1065565" y="1896632"/>
                  </a:lnTo>
                  <a:lnTo>
                    <a:pt x="1060494" y="1900439"/>
                  </a:lnTo>
                  <a:lnTo>
                    <a:pt x="1056057" y="1904246"/>
                  </a:lnTo>
                  <a:lnTo>
                    <a:pt x="1051619" y="1908371"/>
                  </a:lnTo>
                  <a:lnTo>
                    <a:pt x="1047499" y="1912495"/>
                  </a:lnTo>
                  <a:lnTo>
                    <a:pt x="1043378" y="1916937"/>
                  </a:lnTo>
                  <a:lnTo>
                    <a:pt x="1039575" y="1921062"/>
                  </a:lnTo>
                  <a:lnTo>
                    <a:pt x="1035772" y="1925821"/>
                  </a:lnTo>
                  <a:lnTo>
                    <a:pt x="1032602" y="1930262"/>
                  </a:lnTo>
                  <a:lnTo>
                    <a:pt x="1029433" y="1935021"/>
                  </a:lnTo>
                  <a:lnTo>
                    <a:pt x="1026580" y="1940098"/>
                  </a:lnTo>
                  <a:lnTo>
                    <a:pt x="1024044" y="1944857"/>
                  </a:lnTo>
                  <a:lnTo>
                    <a:pt x="1021509" y="1950250"/>
                  </a:lnTo>
                  <a:lnTo>
                    <a:pt x="1019290" y="1955326"/>
                  </a:lnTo>
                  <a:lnTo>
                    <a:pt x="1017705" y="1960720"/>
                  </a:lnTo>
                  <a:lnTo>
                    <a:pt x="1016120" y="1966114"/>
                  </a:lnTo>
                  <a:lnTo>
                    <a:pt x="1014853" y="1971190"/>
                  </a:lnTo>
                  <a:lnTo>
                    <a:pt x="1013902" y="1976901"/>
                  </a:lnTo>
                  <a:lnTo>
                    <a:pt x="1012634" y="1982611"/>
                  </a:lnTo>
                  <a:lnTo>
                    <a:pt x="1012317" y="1988005"/>
                  </a:lnTo>
                  <a:lnTo>
                    <a:pt x="1012317" y="1994033"/>
                  </a:lnTo>
                  <a:lnTo>
                    <a:pt x="1012317" y="1999744"/>
                  </a:lnTo>
                  <a:lnTo>
                    <a:pt x="1012634" y="2005137"/>
                  </a:lnTo>
                  <a:lnTo>
                    <a:pt x="1013902" y="2010848"/>
                  </a:lnTo>
                  <a:lnTo>
                    <a:pt x="1014853" y="2016559"/>
                  </a:lnTo>
                  <a:lnTo>
                    <a:pt x="1016120" y="2021635"/>
                  </a:lnTo>
                  <a:lnTo>
                    <a:pt x="1017705" y="2027346"/>
                  </a:lnTo>
                  <a:lnTo>
                    <a:pt x="1019290" y="2032740"/>
                  </a:lnTo>
                  <a:lnTo>
                    <a:pt x="1021509" y="2037499"/>
                  </a:lnTo>
                  <a:lnTo>
                    <a:pt x="1024044" y="2042892"/>
                  </a:lnTo>
                  <a:lnTo>
                    <a:pt x="1026580" y="2047651"/>
                  </a:lnTo>
                  <a:lnTo>
                    <a:pt x="1029433" y="2052728"/>
                  </a:lnTo>
                  <a:lnTo>
                    <a:pt x="1032602" y="2057169"/>
                  </a:lnTo>
                  <a:lnTo>
                    <a:pt x="1035772" y="2061928"/>
                  </a:lnTo>
                  <a:lnTo>
                    <a:pt x="1039575" y="2066687"/>
                  </a:lnTo>
                  <a:lnTo>
                    <a:pt x="1043378" y="2070812"/>
                  </a:lnTo>
                  <a:lnTo>
                    <a:pt x="1047499" y="2075254"/>
                  </a:lnTo>
                  <a:lnTo>
                    <a:pt x="1051619" y="2079378"/>
                  </a:lnTo>
                  <a:lnTo>
                    <a:pt x="1056057" y="2083185"/>
                  </a:lnTo>
                  <a:lnTo>
                    <a:pt x="1060494" y="2087310"/>
                  </a:lnTo>
                  <a:lnTo>
                    <a:pt x="1065565" y="2090800"/>
                  </a:lnTo>
                  <a:lnTo>
                    <a:pt x="1070320" y="2094607"/>
                  </a:lnTo>
                  <a:lnTo>
                    <a:pt x="1075708" y="2097780"/>
                  </a:lnTo>
                  <a:lnTo>
                    <a:pt x="1080779" y="2101270"/>
                  </a:lnTo>
                  <a:lnTo>
                    <a:pt x="1086484" y="2104125"/>
                  </a:lnTo>
                  <a:lnTo>
                    <a:pt x="1092189" y="2106980"/>
                  </a:lnTo>
                  <a:lnTo>
                    <a:pt x="1098211" y="2109836"/>
                  </a:lnTo>
                  <a:lnTo>
                    <a:pt x="1103917" y="2112374"/>
                  </a:lnTo>
                  <a:lnTo>
                    <a:pt x="1110256" y="2114595"/>
                  </a:lnTo>
                  <a:lnTo>
                    <a:pt x="1116278" y="2116498"/>
                  </a:lnTo>
                  <a:lnTo>
                    <a:pt x="1122617" y="2118719"/>
                  </a:lnTo>
                  <a:lnTo>
                    <a:pt x="1129273" y="2120306"/>
                  </a:lnTo>
                  <a:lnTo>
                    <a:pt x="1135929" y="2121892"/>
                  </a:lnTo>
                  <a:lnTo>
                    <a:pt x="1135929" y="1865857"/>
                  </a:lnTo>
                  <a:close/>
                  <a:moveTo>
                    <a:pt x="3488623" y="1743231"/>
                  </a:moveTo>
                  <a:lnTo>
                    <a:pt x="3487988" y="1767358"/>
                  </a:lnTo>
                  <a:lnTo>
                    <a:pt x="3487353" y="1791169"/>
                  </a:lnTo>
                  <a:lnTo>
                    <a:pt x="3486400" y="1814979"/>
                  </a:lnTo>
                  <a:lnTo>
                    <a:pt x="3485130" y="1839107"/>
                  </a:lnTo>
                  <a:lnTo>
                    <a:pt x="3483542" y="1862599"/>
                  </a:lnTo>
                  <a:lnTo>
                    <a:pt x="3481637" y="1886410"/>
                  </a:lnTo>
                  <a:lnTo>
                    <a:pt x="3479414" y="1910537"/>
                  </a:lnTo>
                  <a:lnTo>
                    <a:pt x="3477191" y="1934348"/>
                  </a:lnTo>
                  <a:lnTo>
                    <a:pt x="3474333" y="1958158"/>
                  </a:lnTo>
                  <a:lnTo>
                    <a:pt x="3471475" y="1981968"/>
                  </a:lnTo>
                  <a:lnTo>
                    <a:pt x="3468617" y="2005461"/>
                  </a:lnTo>
                  <a:lnTo>
                    <a:pt x="3464806" y="2029271"/>
                  </a:lnTo>
                  <a:lnTo>
                    <a:pt x="3461313" y="2053082"/>
                  </a:lnTo>
                  <a:lnTo>
                    <a:pt x="3457184" y="2076575"/>
                  </a:lnTo>
                  <a:lnTo>
                    <a:pt x="3453374" y="2100067"/>
                  </a:lnTo>
                  <a:lnTo>
                    <a:pt x="3448610" y="2123560"/>
                  </a:lnTo>
                  <a:lnTo>
                    <a:pt x="3467029" y="2112766"/>
                  </a:lnTo>
                  <a:lnTo>
                    <a:pt x="3484812" y="2101337"/>
                  </a:lnTo>
                  <a:lnTo>
                    <a:pt x="3502596" y="2089591"/>
                  </a:lnTo>
                  <a:lnTo>
                    <a:pt x="3520061" y="2077844"/>
                  </a:lnTo>
                  <a:lnTo>
                    <a:pt x="3532128" y="2068955"/>
                  </a:lnTo>
                  <a:lnTo>
                    <a:pt x="3544196" y="2060066"/>
                  </a:lnTo>
                  <a:lnTo>
                    <a:pt x="3555946" y="2051177"/>
                  </a:lnTo>
                  <a:lnTo>
                    <a:pt x="3567378" y="2041970"/>
                  </a:lnTo>
                  <a:lnTo>
                    <a:pt x="3579128" y="2032764"/>
                  </a:lnTo>
                  <a:lnTo>
                    <a:pt x="3590242" y="2022922"/>
                  </a:lnTo>
                  <a:lnTo>
                    <a:pt x="3601039" y="2013080"/>
                  </a:lnTo>
                  <a:lnTo>
                    <a:pt x="3612154" y="2003239"/>
                  </a:lnTo>
                  <a:lnTo>
                    <a:pt x="3622633" y="1993080"/>
                  </a:lnTo>
                  <a:lnTo>
                    <a:pt x="3632795" y="1982921"/>
                  </a:lnTo>
                  <a:lnTo>
                    <a:pt x="3642957" y="1972127"/>
                  </a:lnTo>
                  <a:lnTo>
                    <a:pt x="3653119" y="1961333"/>
                  </a:lnTo>
                  <a:lnTo>
                    <a:pt x="3662646" y="1950539"/>
                  </a:lnTo>
                  <a:lnTo>
                    <a:pt x="3671855" y="1939427"/>
                  </a:lnTo>
                  <a:lnTo>
                    <a:pt x="3680746" y="1927998"/>
                  </a:lnTo>
                  <a:lnTo>
                    <a:pt x="3689321" y="1916252"/>
                  </a:lnTo>
                  <a:lnTo>
                    <a:pt x="3696307" y="1906728"/>
                  </a:lnTo>
                  <a:lnTo>
                    <a:pt x="3702658" y="1896251"/>
                  </a:lnTo>
                  <a:lnTo>
                    <a:pt x="3709009" y="1886092"/>
                  </a:lnTo>
                  <a:lnTo>
                    <a:pt x="3715360" y="1875933"/>
                  </a:lnTo>
                  <a:lnTo>
                    <a:pt x="3721076" y="1865457"/>
                  </a:lnTo>
                  <a:lnTo>
                    <a:pt x="3726158" y="1854980"/>
                  </a:lnTo>
                  <a:lnTo>
                    <a:pt x="3731556" y="1844186"/>
                  </a:lnTo>
                  <a:lnTo>
                    <a:pt x="3736002" y="1833392"/>
                  </a:lnTo>
                  <a:lnTo>
                    <a:pt x="3740448" y="1822598"/>
                  </a:lnTo>
                  <a:lnTo>
                    <a:pt x="3744258" y="1811169"/>
                  </a:lnTo>
                  <a:lnTo>
                    <a:pt x="3748069" y="1800375"/>
                  </a:lnTo>
                  <a:lnTo>
                    <a:pt x="3751245" y="1789264"/>
                  </a:lnTo>
                  <a:lnTo>
                    <a:pt x="3754420" y="1777517"/>
                  </a:lnTo>
                  <a:lnTo>
                    <a:pt x="3756643" y="1766406"/>
                  </a:lnTo>
                  <a:lnTo>
                    <a:pt x="3758549" y="1754977"/>
                  </a:lnTo>
                  <a:lnTo>
                    <a:pt x="3760136" y="1743231"/>
                  </a:lnTo>
                  <a:lnTo>
                    <a:pt x="3488623" y="1743231"/>
                  </a:lnTo>
                  <a:close/>
                  <a:moveTo>
                    <a:pt x="2924954" y="1743231"/>
                  </a:moveTo>
                  <a:lnTo>
                    <a:pt x="2924002" y="1781010"/>
                  </a:lnTo>
                  <a:lnTo>
                    <a:pt x="2923049" y="1818471"/>
                  </a:lnTo>
                  <a:lnTo>
                    <a:pt x="2922096" y="1855933"/>
                  </a:lnTo>
                  <a:lnTo>
                    <a:pt x="2920509" y="1893394"/>
                  </a:lnTo>
                  <a:lnTo>
                    <a:pt x="2918603" y="1930538"/>
                  </a:lnTo>
                  <a:lnTo>
                    <a:pt x="2916063" y="1968317"/>
                  </a:lnTo>
                  <a:lnTo>
                    <a:pt x="2913205" y="2005461"/>
                  </a:lnTo>
                  <a:lnTo>
                    <a:pt x="2910347" y="2043240"/>
                  </a:lnTo>
                  <a:lnTo>
                    <a:pt x="2906536" y="2080384"/>
                  </a:lnTo>
                  <a:lnTo>
                    <a:pt x="2902725" y="2117846"/>
                  </a:lnTo>
                  <a:lnTo>
                    <a:pt x="2898280" y="2154990"/>
                  </a:lnTo>
                  <a:lnTo>
                    <a:pt x="2893834" y="2192134"/>
                  </a:lnTo>
                  <a:lnTo>
                    <a:pt x="2888435" y="2229595"/>
                  </a:lnTo>
                  <a:lnTo>
                    <a:pt x="2883037" y="2266739"/>
                  </a:lnTo>
                  <a:lnTo>
                    <a:pt x="2877003" y="2303566"/>
                  </a:lnTo>
                  <a:lnTo>
                    <a:pt x="2870652" y="2340710"/>
                  </a:lnTo>
                  <a:lnTo>
                    <a:pt x="2897644" y="2334361"/>
                  </a:lnTo>
                  <a:lnTo>
                    <a:pt x="2924954" y="2327694"/>
                  </a:lnTo>
                  <a:lnTo>
                    <a:pt x="2951947" y="2321344"/>
                  </a:lnTo>
                  <a:lnTo>
                    <a:pt x="2978940" y="2314360"/>
                  </a:lnTo>
                  <a:lnTo>
                    <a:pt x="3005615" y="2306741"/>
                  </a:lnTo>
                  <a:lnTo>
                    <a:pt x="3032607" y="2299121"/>
                  </a:lnTo>
                  <a:lnTo>
                    <a:pt x="3059282" y="2291185"/>
                  </a:lnTo>
                  <a:lnTo>
                    <a:pt x="3085957" y="2282930"/>
                  </a:lnTo>
                  <a:lnTo>
                    <a:pt x="3121842" y="2271184"/>
                  </a:lnTo>
                  <a:lnTo>
                    <a:pt x="3157726" y="2258485"/>
                  </a:lnTo>
                  <a:lnTo>
                    <a:pt x="3193292" y="2245786"/>
                  </a:lnTo>
                  <a:lnTo>
                    <a:pt x="3228859" y="2231818"/>
                  </a:lnTo>
                  <a:lnTo>
                    <a:pt x="3246642" y="2224516"/>
                  </a:lnTo>
                  <a:lnTo>
                    <a:pt x="3264108" y="2217214"/>
                  </a:lnTo>
                  <a:lnTo>
                    <a:pt x="3281574" y="2209595"/>
                  </a:lnTo>
                  <a:lnTo>
                    <a:pt x="3298722" y="2201975"/>
                  </a:lnTo>
                  <a:lnTo>
                    <a:pt x="3315870" y="2194356"/>
                  </a:lnTo>
                  <a:lnTo>
                    <a:pt x="3333019" y="2186419"/>
                  </a:lnTo>
                  <a:lnTo>
                    <a:pt x="3350167" y="2178165"/>
                  </a:lnTo>
                  <a:lnTo>
                    <a:pt x="3366998" y="2169593"/>
                  </a:lnTo>
                  <a:lnTo>
                    <a:pt x="3372396" y="2143243"/>
                  </a:lnTo>
                  <a:lnTo>
                    <a:pt x="3378112" y="2116576"/>
                  </a:lnTo>
                  <a:lnTo>
                    <a:pt x="3383193" y="2090226"/>
                  </a:lnTo>
                  <a:lnTo>
                    <a:pt x="3387956" y="2063876"/>
                  </a:lnTo>
                  <a:lnTo>
                    <a:pt x="3392402" y="2037526"/>
                  </a:lnTo>
                  <a:lnTo>
                    <a:pt x="3396213" y="2010858"/>
                  </a:lnTo>
                  <a:lnTo>
                    <a:pt x="3400341" y="1984508"/>
                  </a:lnTo>
                  <a:lnTo>
                    <a:pt x="3403517" y="1957841"/>
                  </a:lnTo>
                  <a:lnTo>
                    <a:pt x="3406375" y="1931173"/>
                  </a:lnTo>
                  <a:lnTo>
                    <a:pt x="3409233" y="1904188"/>
                  </a:lnTo>
                  <a:lnTo>
                    <a:pt x="3411456" y="1877521"/>
                  </a:lnTo>
                  <a:lnTo>
                    <a:pt x="3413361" y="1850536"/>
                  </a:lnTo>
                  <a:lnTo>
                    <a:pt x="3414949" y="1823868"/>
                  </a:lnTo>
                  <a:lnTo>
                    <a:pt x="3416537" y="1797201"/>
                  </a:lnTo>
                  <a:lnTo>
                    <a:pt x="3417490" y="1770533"/>
                  </a:lnTo>
                  <a:lnTo>
                    <a:pt x="3418125" y="1743231"/>
                  </a:lnTo>
                  <a:lnTo>
                    <a:pt x="2924954" y="1743231"/>
                  </a:lnTo>
                  <a:close/>
                  <a:moveTo>
                    <a:pt x="1135929" y="1741488"/>
                  </a:moveTo>
                  <a:lnTo>
                    <a:pt x="1219922" y="1741488"/>
                  </a:lnTo>
                  <a:lnTo>
                    <a:pt x="1219922" y="1776705"/>
                  </a:lnTo>
                  <a:lnTo>
                    <a:pt x="1232283" y="1778608"/>
                  </a:lnTo>
                  <a:lnTo>
                    <a:pt x="1244644" y="1780512"/>
                  </a:lnTo>
                  <a:lnTo>
                    <a:pt x="1256371" y="1783050"/>
                  </a:lnTo>
                  <a:lnTo>
                    <a:pt x="1268099" y="1785906"/>
                  </a:lnTo>
                  <a:lnTo>
                    <a:pt x="1279509" y="1789713"/>
                  </a:lnTo>
                  <a:lnTo>
                    <a:pt x="1290602" y="1793203"/>
                  </a:lnTo>
                  <a:lnTo>
                    <a:pt x="1301696" y="1797644"/>
                  </a:lnTo>
                  <a:lnTo>
                    <a:pt x="1312472" y="1801769"/>
                  </a:lnTo>
                  <a:lnTo>
                    <a:pt x="1322931" y="1806845"/>
                  </a:lnTo>
                  <a:lnTo>
                    <a:pt x="1332757" y="1812239"/>
                  </a:lnTo>
                  <a:lnTo>
                    <a:pt x="1342583" y="1817632"/>
                  </a:lnTo>
                  <a:lnTo>
                    <a:pt x="1352408" y="1823660"/>
                  </a:lnTo>
                  <a:lnTo>
                    <a:pt x="1361600" y="1829688"/>
                  </a:lnTo>
                  <a:lnTo>
                    <a:pt x="1370158" y="1836034"/>
                  </a:lnTo>
                  <a:lnTo>
                    <a:pt x="1378715" y="1843014"/>
                  </a:lnTo>
                  <a:lnTo>
                    <a:pt x="1386639" y="1849994"/>
                  </a:lnTo>
                  <a:lnTo>
                    <a:pt x="1394563" y="1857291"/>
                  </a:lnTo>
                  <a:lnTo>
                    <a:pt x="1401536" y="1865222"/>
                  </a:lnTo>
                  <a:lnTo>
                    <a:pt x="1408192" y="1873154"/>
                  </a:lnTo>
                  <a:lnTo>
                    <a:pt x="1414848" y="1881086"/>
                  </a:lnTo>
                  <a:lnTo>
                    <a:pt x="1420870" y="1889652"/>
                  </a:lnTo>
                  <a:lnTo>
                    <a:pt x="1426258" y="1898218"/>
                  </a:lnTo>
                  <a:lnTo>
                    <a:pt x="1431330" y="1906784"/>
                  </a:lnTo>
                  <a:lnTo>
                    <a:pt x="1436084" y="1915985"/>
                  </a:lnTo>
                  <a:lnTo>
                    <a:pt x="1440204" y="1924869"/>
                  </a:lnTo>
                  <a:lnTo>
                    <a:pt x="1443691" y="1934387"/>
                  </a:lnTo>
                  <a:lnTo>
                    <a:pt x="1446860" y="1943905"/>
                  </a:lnTo>
                  <a:lnTo>
                    <a:pt x="1449396" y="1953423"/>
                  </a:lnTo>
                  <a:lnTo>
                    <a:pt x="1451298" y="1963258"/>
                  </a:lnTo>
                  <a:lnTo>
                    <a:pt x="1452882" y="1973728"/>
                  </a:lnTo>
                  <a:lnTo>
                    <a:pt x="1453833" y="1983563"/>
                  </a:lnTo>
                  <a:lnTo>
                    <a:pt x="1454150" y="1994033"/>
                  </a:lnTo>
                  <a:lnTo>
                    <a:pt x="1344167" y="1994033"/>
                  </a:lnTo>
                  <a:lnTo>
                    <a:pt x="1343850" y="1988005"/>
                  </a:lnTo>
                  <a:lnTo>
                    <a:pt x="1343533" y="1982611"/>
                  </a:lnTo>
                  <a:lnTo>
                    <a:pt x="1342266" y="1976901"/>
                  </a:lnTo>
                  <a:lnTo>
                    <a:pt x="1341315" y="1971190"/>
                  </a:lnTo>
                  <a:lnTo>
                    <a:pt x="1340047" y="1966114"/>
                  </a:lnTo>
                  <a:lnTo>
                    <a:pt x="1338462" y="1960403"/>
                  </a:lnTo>
                  <a:lnTo>
                    <a:pt x="1336877" y="1955009"/>
                  </a:lnTo>
                  <a:lnTo>
                    <a:pt x="1334659" y="1949933"/>
                  </a:lnTo>
                  <a:lnTo>
                    <a:pt x="1332123" y="1944857"/>
                  </a:lnTo>
                  <a:lnTo>
                    <a:pt x="1329587" y="1940098"/>
                  </a:lnTo>
                  <a:lnTo>
                    <a:pt x="1326735" y="1935021"/>
                  </a:lnTo>
                  <a:lnTo>
                    <a:pt x="1323565" y="1930262"/>
                  </a:lnTo>
                  <a:lnTo>
                    <a:pt x="1320079" y="1925503"/>
                  </a:lnTo>
                  <a:lnTo>
                    <a:pt x="1316592" y="1921062"/>
                  </a:lnTo>
                  <a:lnTo>
                    <a:pt x="1312789" y="1916620"/>
                  </a:lnTo>
                  <a:lnTo>
                    <a:pt x="1308669" y="1912178"/>
                  </a:lnTo>
                  <a:lnTo>
                    <a:pt x="1304548" y="1908371"/>
                  </a:lnTo>
                  <a:lnTo>
                    <a:pt x="1299794" y="1904246"/>
                  </a:lnTo>
                  <a:lnTo>
                    <a:pt x="1295357" y="1900439"/>
                  </a:lnTo>
                  <a:lnTo>
                    <a:pt x="1290602" y="1896632"/>
                  </a:lnTo>
                  <a:lnTo>
                    <a:pt x="1285531" y="1893142"/>
                  </a:lnTo>
                  <a:lnTo>
                    <a:pt x="1280460" y="1889969"/>
                  </a:lnTo>
                  <a:lnTo>
                    <a:pt x="1274755" y="1886479"/>
                  </a:lnTo>
                  <a:lnTo>
                    <a:pt x="1269683" y="1883624"/>
                  </a:lnTo>
                  <a:lnTo>
                    <a:pt x="1263661" y="1880769"/>
                  </a:lnTo>
                  <a:lnTo>
                    <a:pt x="1257956" y="1877913"/>
                  </a:lnTo>
                  <a:lnTo>
                    <a:pt x="1251934" y="1875375"/>
                  </a:lnTo>
                  <a:lnTo>
                    <a:pt x="1245912" y="1873154"/>
                  </a:lnTo>
                  <a:lnTo>
                    <a:pt x="1239573" y="1870933"/>
                  </a:lnTo>
                  <a:lnTo>
                    <a:pt x="1233234" y="1869030"/>
                  </a:lnTo>
                  <a:lnTo>
                    <a:pt x="1226578" y="1867443"/>
                  </a:lnTo>
                  <a:lnTo>
                    <a:pt x="1219922" y="1865857"/>
                  </a:lnTo>
                  <a:lnTo>
                    <a:pt x="1219922" y="2128872"/>
                  </a:lnTo>
                  <a:lnTo>
                    <a:pt x="1232283" y="2130458"/>
                  </a:lnTo>
                  <a:lnTo>
                    <a:pt x="1244327" y="2132679"/>
                  </a:lnTo>
                  <a:lnTo>
                    <a:pt x="1256371" y="2135534"/>
                  </a:lnTo>
                  <a:lnTo>
                    <a:pt x="1268099" y="2138390"/>
                  </a:lnTo>
                  <a:lnTo>
                    <a:pt x="1279509" y="2141563"/>
                  </a:lnTo>
                  <a:lnTo>
                    <a:pt x="1290602" y="2145687"/>
                  </a:lnTo>
                  <a:lnTo>
                    <a:pt x="1301696" y="2149494"/>
                  </a:lnTo>
                  <a:lnTo>
                    <a:pt x="1312155" y="2154253"/>
                  </a:lnTo>
                  <a:lnTo>
                    <a:pt x="1322615" y="2159012"/>
                  </a:lnTo>
                  <a:lnTo>
                    <a:pt x="1332757" y="2164406"/>
                  </a:lnTo>
                  <a:lnTo>
                    <a:pt x="1342266" y="2170117"/>
                  </a:lnTo>
                  <a:lnTo>
                    <a:pt x="1352091" y="2175510"/>
                  </a:lnTo>
                  <a:lnTo>
                    <a:pt x="1361283" y="2181856"/>
                  </a:lnTo>
                  <a:lnTo>
                    <a:pt x="1369841" y="2188518"/>
                  </a:lnTo>
                  <a:lnTo>
                    <a:pt x="1378398" y="2195498"/>
                  </a:lnTo>
                  <a:lnTo>
                    <a:pt x="1386322" y="2202478"/>
                  </a:lnTo>
                  <a:lnTo>
                    <a:pt x="1394246" y="2209458"/>
                  </a:lnTo>
                  <a:lnTo>
                    <a:pt x="1401219" y="2217390"/>
                  </a:lnTo>
                  <a:lnTo>
                    <a:pt x="1407875" y="2225004"/>
                  </a:lnTo>
                  <a:lnTo>
                    <a:pt x="1414531" y="2233253"/>
                  </a:lnTo>
                  <a:lnTo>
                    <a:pt x="1420553" y="2241502"/>
                  </a:lnTo>
                  <a:lnTo>
                    <a:pt x="1425941" y="2250068"/>
                  </a:lnTo>
                  <a:lnTo>
                    <a:pt x="1431013" y="2258952"/>
                  </a:lnTo>
                  <a:lnTo>
                    <a:pt x="1435450" y="2267835"/>
                  </a:lnTo>
                  <a:lnTo>
                    <a:pt x="1439570" y="2277036"/>
                  </a:lnTo>
                  <a:lnTo>
                    <a:pt x="1443057" y="2286554"/>
                  </a:lnTo>
                  <a:lnTo>
                    <a:pt x="1446543" y="2296389"/>
                  </a:lnTo>
                  <a:lnTo>
                    <a:pt x="1448762" y="2305907"/>
                  </a:lnTo>
                  <a:lnTo>
                    <a:pt x="1450664" y="2315742"/>
                  </a:lnTo>
                  <a:lnTo>
                    <a:pt x="1452248" y="2325578"/>
                  </a:lnTo>
                  <a:lnTo>
                    <a:pt x="1453199" y="2335730"/>
                  </a:lnTo>
                  <a:lnTo>
                    <a:pt x="1453516" y="2345883"/>
                  </a:lnTo>
                  <a:lnTo>
                    <a:pt x="1453199" y="2356353"/>
                  </a:lnTo>
                  <a:lnTo>
                    <a:pt x="1452248" y="2366505"/>
                  </a:lnTo>
                  <a:lnTo>
                    <a:pt x="1450664" y="2376341"/>
                  </a:lnTo>
                  <a:lnTo>
                    <a:pt x="1448762" y="2386176"/>
                  </a:lnTo>
                  <a:lnTo>
                    <a:pt x="1446543" y="2395694"/>
                  </a:lnTo>
                  <a:lnTo>
                    <a:pt x="1443057" y="2405212"/>
                  </a:lnTo>
                  <a:lnTo>
                    <a:pt x="1439570" y="2415047"/>
                  </a:lnTo>
                  <a:lnTo>
                    <a:pt x="1435450" y="2424248"/>
                  </a:lnTo>
                  <a:lnTo>
                    <a:pt x="1431013" y="2433131"/>
                  </a:lnTo>
                  <a:lnTo>
                    <a:pt x="1425941" y="2442015"/>
                  </a:lnTo>
                  <a:lnTo>
                    <a:pt x="1420553" y="2450581"/>
                  </a:lnTo>
                  <a:lnTo>
                    <a:pt x="1414531" y="2458830"/>
                  </a:lnTo>
                  <a:lnTo>
                    <a:pt x="1407875" y="2467079"/>
                  </a:lnTo>
                  <a:lnTo>
                    <a:pt x="1401219" y="2475011"/>
                  </a:lnTo>
                  <a:lnTo>
                    <a:pt x="1394246" y="2482625"/>
                  </a:lnTo>
                  <a:lnTo>
                    <a:pt x="1386322" y="2489605"/>
                  </a:lnTo>
                  <a:lnTo>
                    <a:pt x="1378398" y="2496902"/>
                  </a:lnTo>
                  <a:lnTo>
                    <a:pt x="1369841" y="2503565"/>
                  </a:lnTo>
                  <a:lnTo>
                    <a:pt x="1361283" y="2510227"/>
                  </a:lnTo>
                  <a:lnTo>
                    <a:pt x="1352091" y="2516573"/>
                  </a:lnTo>
                  <a:lnTo>
                    <a:pt x="1342266" y="2522284"/>
                  </a:lnTo>
                  <a:lnTo>
                    <a:pt x="1332757" y="2527994"/>
                  </a:lnTo>
                  <a:lnTo>
                    <a:pt x="1322615" y="2532753"/>
                  </a:lnTo>
                  <a:lnTo>
                    <a:pt x="1312155" y="2537830"/>
                  </a:lnTo>
                  <a:lnTo>
                    <a:pt x="1301696" y="2542589"/>
                  </a:lnTo>
                  <a:lnTo>
                    <a:pt x="1290602" y="2546396"/>
                  </a:lnTo>
                  <a:lnTo>
                    <a:pt x="1279509" y="2550520"/>
                  </a:lnTo>
                  <a:lnTo>
                    <a:pt x="1268099" y="2553693"/>
                  </a:lnTo>
                  <a:lnTo>
                    <a:pt x="1256371" y="2556549"/>
                  </a:lnTo>
                  <a:lnTo>
                    <a:pt x="1244327" y="2559404"/>
                  </a:lnTo>
                  <a:lnTo>
                    <a:pt x="1232283" y="2561625"/>
                  </a:lnTo>
                  <a:lnTo>
                    <a:pt x="1219922" y="2563211"/>
                  </a:lnTo>
                  <a:lnTo>
                    <a:pt x="1219922" y="2608263"/>
                  </a:lnTo>
                  <a:lnTo>
                    <a:pt x="1135929" y="2608263"/>
                  </a:lnTo>
                  <a:lnTo>
                    <a:pt x="1135929" y="2563211"/>
                  </a:lnTo>
                  <a:lnTo>
                    <a:pt x="1123568" y="2561625"/>
                  </a:lnTo>
                  <a:lnTo>
                    <a:pt x="1111207" y="2559404"/>
                  </a:lnTo>
                  <a:lnTo>
                    <a:pt x="1099479" y="2556549"/>
                  </a:lnTo>
                  <a:lnTo>
                    <a:pt x="1087435" y="2553693"/>
                  </a:lnTo>
                  <a:lnTo>
                    <a:pt x="1076342" y="2550520"/>
                  </a:lnTo>
                  <a:lnTo>
                    <a:pt x="1065248" y="2546396"/>
                  </a:lnTo>
                  <a:lnTo>
                    <a:pt x="1053838" y="2542589"/>
                  </a:lnTo>
                  <a:lnTo>
                    <a:pt x="1043378" y="2537830"/>
                  </a:lnTo>
                  <a:lnTo>
                    <a:pt x="1032919" y="2532753"/>
                  </a:lnTo>
                  <a:lnTo>
                    <a:pt x="1022776" y="2527994"/>
                  </a:lnTo>
                  <a:lnTo>
                    <a:pt x="1012951" y="2522284"/>
                  </a:lnTo>
                  <a:lnTo>
                    <a:pt x="1003442" y="2516573"/>
                  </a:lnTo>
                  <a:lnTo>
                    <a:pt x="994251" y="2510227"/>
                  </a:lnTo>
                  <a:lnTo>
                    <a:pt x="985376" y="2503565"/>
                  </a:lnTo>
                  <a:lnTo>
                    <a:pt x="977135" y="2496902"/>
                  </a:lnTo>
                  <a:lnTo>
                    <a:pt x="968894" y="2489605"/>
                  </a:lnTo>
                  <a:lnTo>
                    <a:pt x="961288" y="2482625"/>
                  </a:lnTo>
                  <a:lnTo>
                    <a:pt x="953998" y="2475011"/>
                  </a:lnTo>
                  <a:lnTo>
                    <a:pt x="947342" y="2467079"/>
                  </a:lnTo>
                  <a:lnTo>
                    <a:pt x="941002" y="2458830"/>
                  </a:lnTo>
                  <a:lnTo>
                    <a:pt x="934663" y="2450581"/>
                  </a:lnTo>
                  <a:lnTo>
                    <a:pt x="929592" y="2442015"/>
                  </a:lnTo>
                  <a:lnTo>
                    <a:pt x="924204" y="2433131"/>
                  </a:lnTo>
                  <a:lnTo>
                    <a:pt x="919450" y="2424248"/>
                  </a:lnTo>
                  <a:lnTo>
                    <a:pt x="915646" y="2415047"/>
                  </a:lnTo>
                  <a:lnTo>
                    <a:pt x="911843" y="2405212"/>
                  </a:lnTo>
                  <a:lnTo>
                    <a:pt x="908990" y="2396011"/>
                  </a:lnTo>
                  <a:lnTo>
                    <a:pt x="906455" y="2386176"/>
                  </a:lnTo>
                  <a:lnTo>
                    <a:pt x="904553" y="2376341"/>
                  </a:lnTo>
                  <a:lnTo>
                    <a:pt x="902651" y="2366505"/>
                  </a:lnTo>
                  <a:lnTo>
                    <a:pt x="902017" y="2356353"/>
                  </a:lnTo>
                  <a:lnTo>
                    <a:pt x="901700" y="2345883"/>
                  </a:lnTo>
                  <a:lnTo>
                    <a:pt x="1011683" y="2345883"/>
                  </a:lnTo>
                  <a:lnTo>
                    <a:pt x="1011683" y="2351594"/>
                  </a:lnTo>
                  <a:lnTo>
                    <a:pt x="1012317" y="2357622"/>
                  </a:lnTo>
                  <a:lnTo>
                    <a:pt x="1012951" y="2363015"/>
                  </a:lnTo>
                  <a:lnTo>
                    <a:pt x="1014219" y="2368409"/>
                  </a:lnTo>
                  <a:lnTo>
                    <a:pt x="1015487" y="2374120"/>
                  </a:lnTo>
                  <a:lnTo>
                    <a:pt x="1017071" y="2379196"/>
                  </a:lnTo>
                  <a:lnTo>
                    <a:pt x="1018973" y="2384590"/>
                  </a:lnTo>
                  <a:lnTo>
                    <a:pt x="1020875" y="2389983"/>
                  </a:lnTo>
                  <a:lnTo>
                    <a:pt x="1023727" y="2395059"/>
                  </a:lnTo>
                  <a:lnTo>
                    <a:pt x="1026263" y="2400136"/>
                  </a:lnTo>
                  <a:lnTo>
                    <a:pt x="1028799" y="2404577"/>
                  </a:lnTo>
                  <a:lnTo>
                    <a:pt x="1032285" y="2409654"/>
                  </a:lnTo>
                  <a:lnTo>
                    <a:pt x="1035455" y="2414413"/>
                  </a:lnTo>
                  <a:lnTo>
                    <a:pt x="1039258" y="2418854"/>
                  </a:lnTo>
                  <a:lnTo>
                    <a:pt x="1043062" y="2423296"/>
                  </a:lnTo>
                  <a:lnTo>
                    <a:pt x="1046865" y="2427421"/>
                  </a:lnTo>
                  <a:lnTo>
                    <a:pt x="1051302" y="2431862"/>
                  </a:lnTo>
                  <a:lnTo>
                    <a:pt x="1055423" y="2435670"/>
                  </a:lnTo>
                  <a:lnTo>
                    <a:pt x="1060177" y="2439160"/>
                  </a:lnTo>
                  <a:lnTo>
                    <a:pt x="1065248" y="2443284"/>
                  </a:lnTo>
                  <a:lnTo>
                    <a:pt x="1070003" y="2446457"/>
                  </a:lnTo>
                  <a:lnTo>
                    <a:pt x="1075391" y="2450264"/>
                  </a:lnTo>
                  <a:lnTo>
                    <a:pt x="1080779" y="2453119"/>
                  </a:lnTo>
                  <a:lnTo>
                    <a:pt x="1086167" y="2456292"/>
                  </a:lnTo>
                  <a:lnTo>
                    <a:pt x="1092189" y="2459147"/>
                  </a:lnTo>
                  <a:lnTo>
                    <a:pt x="1097578" y="2461686"/>
                  </a:lnTo>
                  <a:lnTo>
                    <a:pt x="1103917" y="2464224"/>
                  </a:lnTo>
                  <a:lnTo>
                    <a:pt x="1109939" y="2466762"/>
                  </a:lnTo>
                  <a:lnTo>
                    <a:pt x="1116278" y="2468665"/>
                  </a:lnTo>
                  <a:lnTo>
                    <a:pt x="1122617" y="2470569"/>
                  </a:lnTo>
                  <a:lnTo>
                    <a:pt x="1128956" y="2472473"/>
                  </a:lnTo>
                  <a:lnTo>
                    <a:pt x="1135929" y="2474059"/>
                  </a:lnTo>
                  <a:lnTo>
                    <a:pt x="1135929" y="2211044"/>
                  </a:lnTo>
                  <a:lnTo>
                    <a:pt x="1123568" y="2209141"/>
                  </a:lnTo>
                  <a:lnTo>
                    <a:pt x="1111207" y="2206920"/>
                  </a:lnTo>
                  <a:lnTo>
                    <a:pt x="1099479" y="2204699"/>
                  </a:lnTo>
                  <a:lnTo>
                    <a:pt x="1087752" y="2201526"/>
                  </a:lnTo>
                  <a:lnTo>
                    <a:pt x="1076342" y="2198036"/>
                  </a:lnTo>
                  <a:lnTo>
                    <a:pt x="1065248" y="2194546"/>
                  </a:lnTo>
                  <a:lnTo>
                    <a:pt x="1054155" y="2190104"/>
                  </a:lnTo>
                  <a:lnTo>
                    <a:pt x="1043378" y="2185663"/>
                  </a:lnTo>
                  <a:lnTo>
                    <a:pt x="1033236" y="2180904"/>
                  </a:lnTo>
                  <a:lnTo>
                    <a:pt x="1023093" y="2175510"/>
                  </a:lnTo>
                  <a:lnTo>
                    <a:pt x="1012951" y="2170117"/>
                  </a:lnTo>
                  <a:lnTo>
                    <a:pt x="1003759" y="2164089"/>
                  </a:lnTo>
                  <a:lnTo>
                    <a:pt x="994568" y="2157743"/>
                  </a:lnTo>
                  <a:lnTo>
                    <a:pt x="985693" y="2151715"/>
                  </a:lnTo>
                  <a:lnTo>
                    <a:pt x="977452" y="2144735"/>
                  </a:lnTo>
                  <a:lnTo>
                    <a:pt x="969211" y="2137438"/>
                  </a:lnTo>
                  <a:lnTo>
                    <a:pt x="961604" y="2130141"/>
                  </a:lnTo>
                  <a:lnTo>
                    <a:pt x="954631" y="2122527"/>
                  </a:lnTo>
                  <a:lnTo>
                    <a:pt x="947659" y="2114595"/>
                  </a:lnTo>
                  <a:lnTo>
                    <a:pt x="941319" y="2106346"/>
                  </a:lnTo>
                  <a:lnTo>
                    <a:pt x="935297" y="2098097"/>
                  </a:lnTo>
                  <a:lnTo>
                    <a:pt x="929909" y="2089531"/>
                  </a:lnTo>
                  <a:lnTo>
                    <a:pt x="924838" y="2080647"/>
                  </a:lnTo>
                  <a:lnTo>
                    <a:pt x="920084" y="2071764"/>
                  </a:lnTo>
                  <a:lnTo>
                    <a:pt x="915963" y="2062563"/>
                  </a:lnTo>
                  <a:lnTo>
                    <a:pt x="912794" y="2053362"/>
                  </a:lnTo>
                  <a:lnTo>
                    <a:pt x="909307" y="2043844"/>
                  </a:lnTo>
                  <a:lnTo>
                    <a:pt x="907088" y="2034009"/>
                  </a:lnTo>
                  <a:lnTo>
                    <a:pt x="905187" y="2024491"/>
                  </a:lnTo>
                  <a:lnTo>
                    <a:pt x="903285" y="2014021"/>
                  </a:lnTo>
                  <a:lnTo>
                    <a:pt x="902651" y="2004186"/>
                  </a:lnTo>
                  <a:lnTo>
                    <a:pt x="902334" y="1994033"/>
                  </a:lnTo>
                  <a:lnTo>
                    <a:pt x="902651" y="1983563"/>
                  </a:lnTo>
                  <a:lnTo>
                    <a:pt x="903285" y="1973728"/>
                  </a:lnTo>
                  <a:lnTo>
                    <a:pt x="905187" y="1963258"/>
                  </a:lnTo>
                  <a:lnTo>
                    <a:pt x="907088" y="1953740"/>
                  </a:lnTo>
                  <a:lnTo>
                    <a:pt x="909307" y="1943905"/>
                  </a:lnTo>
                  <a:lnTo>
                    <a:pt x="912794" y="1934387"/>
                  </a:lnTo>
                  <a:lnTo>
                    <a:pt x="915963" y="1925186"/>
                  </a:lnTo>
                  <a:lnTo>
                    <a:pt x="920084" y="1915985"/>
                  </a:lnTo>
                  <a:lnTo>
                    <a:pt x="924838" y="1907102"/>
                  </a:lnTo>
                  <a:lnTo>
                    <a:pt x="929909" y="1898218"/>
                  </a:lnTo>
                  <a:lnTo>
                    <a:pt x="935297" y="1889652"/>
                  </a:lnTo>
                  <a:lnTo>
                    <a:pt x="941319" y="1881403"/>
                  </a:lnTo>
                  <a:lnTo>
                    <a:pt x="947659" y="1873154"/>
                  </a:lnTo>
                  <a:lnTo>
                    <a:pt x="954631" y="1865222"/>
                  </a:lnTo>
                  <a:lnTo>
                    <a:pt x="961604" y="1857608"/>
                  </a:lnTo>
                  <a:lnTo>
                    <a:pt x="969211" y="1850311"/>
                  </a:lnTo>
                  <a:lnTo>
                    <a:pt x="977452" y="1843014"/>
                  </a:lnTo>
                  <a:lnTo>
                    <a:pt x="985693" y="1836034"/>
                  </a:lnTo>
                  <a:lnTo>
                    <a:pt x="994568" y="1830006"/>
                  </a:lnTo>
                  <a:lnTo>
                    <a:pt x="1003759" y="1823660"/>
                  </a:lnTo>
                  <a:lnTo>
                    <a:pt x="1012951" y="1817632"/>
                  </a:lnTo>
                  <a:lnTo>
                    <a:pt x="1023093" y="1812239"/>
                  </a:lnTo>
                  <a:lnTo>
                    <a:pt x="1033236" y="1806845"/>
                  </a:lnTo>
                  <a:lnTo>
                    <a:pt x="1043378" y="1802086"/>
                  </a:lnTo>
                  <a:lnTo>
                    <a:pt x="1054155" y="1797644"/>
                  </a:lnTo>
                  <a:lnTo>
                    <a:pt x="1065248" y="1793203"/>
                  </a:lnTo>
                  <a:lnTo>
                    <a:pt x="1076342" y="1789713"/>
                  </a:lnTo>
                  <a:lnTo>
                    <a:pt x="1087752" y="1785906"/>
                  </a:lnTo>
                  <a:lnTo>
                    <a:pt x="1099479" y="1783050"/>
                  </a:lnTo>
                  <a:lnTo>
                    <a:pt x="1111207" y="1780829"/>
                  </a:lnTo>
                  <a:lnTo>
                    <a:pt x="1123568" y="1778608"/>
                  </a:lnTo>
                  <a:lnTo>
                    <a:pt x="1135929" y="1776705"/>
                  </a:lnTo>
                  <a:lnTo>
                    <a:pt x="1135929" y="1741488"/>
                  </a:lnTo>
                  <a:close/>
                  <a:moveTo>
                    <a:pt x="1183323" y="1498000"/>
                  </a:moveTo>
                  <a:lnTo>
                    <a:pt x="1166813" y="1498635"/>
                  </a:lnTo>
                  <a:lnTo>
                    <a:pt x="1150621" y="1498953"/>
                  </a:lnTo>
                  <a:lnTo>
                    <a:pt x="1134111" y="1499588"/>
                  </a:lnTo>
                  <a:lnTo>
                    <a:pt x="1117918" y="1500858"/>
                  </a:lnTo>
                  <a:lnTo>
                    <a:pt x="1101726" y="1502446"/>
                  </a:lnTo>
                  <a:lnTo>
                    <a:pt x="1085533" y="1504351"/>
                  </a:lnTo>
                  <a:lnTo>
                    <a:pt x="1069341" y="1507209"/>
                  </a:lnTo>
                  <a:lnTo>
                    <a:pt x="1053466" y="1509749"/>
                  </a:lnTo>
                  <a:lnTo>
                    <a:pt x="1037273" y="1512925"/>
                  </a:lnTo>
                  <a:lnTo>
                    <a:pt x="1021716" y="1516418"/>
                  </a:lnTo>
                  <a:lnTo>
                    <a:pt x="1005841" y="1520229"/>
                  </a:lnTo>
                  <a:lnTo>
                    <a:pt x="990283" y="1524674"/>
                  </a:lnTo>
                  <a:lnTo>
                    <a:pt x="974726" y="1529120"/>
                  </a:lnTo>
                  <a:lnTo>
                    <a:pt x="959168" y="1534518"/>
                  </a:lnTo>
                  <a:lnTo>
                    <a:pt x="943611" y="1539599"/>
                  </a:lnTo>
                  <a:lnTo>
                    <a:pt x="928688" y="1545633"/>
                  </a:lnTo>
                  <a:lnTo>
                    <a:pt x="913448" y="1551666"/>
                  </a:lnTo>
                  <a:lnTo>
                    <a:pt x="898526" y="1558335"/>
                  </a:lnTo>
                  <a:lnTo>
                    <a:pt x="883603" y="1565003"/>
                  </a:lnTo>
                  <a:lnTo>
                    <a:pt x="869316" y="1572307"/>
                  </a:lnTo>
                  <a:lnTo>
                    <a:pt x="854711" y="1579928"/>
                  </a:lnTo>
                  <a:lnTo>
                    <a:pt x="840106" y="1587867"/>
                  </a:lnTo>
                  <a:lnTo>
                    <a:pt x="826453" y="1596123"/>
                  </a:lnTo>
                  <a:lnTo>
                    <a:pt x="812166" y="1604697"/>
                  </a:lnTo>
                  <a:lnTo>
                    <a:pt x="798513" y="1613906"/>
                  </a:lnTo>
                  <a:lnTo>
                    <a:pt x="785178" y="1623115"/>
                  </a:lnTo>
                  <a:lnTo>
                    <a:pt x="771526" y="1632642"/>
                  </a:lnTo>
                  <a:lnTo>
                    <a:pt x="758191" y="1643121"/>
                  </a:lnTo>
                  <a:lnTo>
                    <a:pt x="745491" y="1653600"/>
                  </a:lnTo>
                  <a:lnTo>
                    <a:pt x="732791" y="1664079"/>
                  </a:lnTo>
                  <a:lnTo>
                    <a:pt x="720408" y="1675193"/>
                  </a:lnTo>
                  <a:lnTo>
                    <a:pt x="708343" y="1686625"/>
                  </a:lnTo>
                  <a:lnTo>
                    <a:pt x="695961" y="1698375"/>
                  </a:lnTo>
                  <a:lnTo>
                    <a:pt x="684531" y="1710442"/>
                  </a:lnTo>
                  <a:lnTo>
                    <a:pt x="672783" y="1723144"/>
                  </a:lnTo>
                  <a:lnTo>
                    <a:pt x="661671" y="1735528"/>
                  </a:lnTo>
                  <a:lnTo>
                    <a:pt x="650876" y="1748865"/>
                  </a:lnTo>
                  <a:lnTo>
                    <a:pt x="640398" y="1762520"/>
                  </a:lnTo>
                  <a:lnTo>
                    <a:pt x="629921" y="1776175"/>
                  </a:lnTo>
                  <a:lnTo>
                    <a:pt x="620078" y="1790464"/>
                  </a:lnTo>
                  <a:lnTo>
                    <a:pt x="610236" y="1804754"/>
                  </a:lnTo>
                  <a:lnTo>
                    <a:pt x="601028" y="1819361"/>
                  </a:lnTo>
                  <a:lnTo>
                    <a:pt x="592138" y="1834286"/>
                  </a:lnTo>
                  <a:lnTo>
                    <a:pt x="583566" y="1849529"/>
                  </a:lnTo>
                  <a:lnTo>
                    <a:pt x="575311" y="1864771"/>
                  </a:lnTo>
                  <a:lnTo>
                    <a:pt x="567373" y="1880014"/>
                  </a:lnTo>
                  <a:lnTo>
                    <a:pt x="560071" y="1895574"/>
                  </a:lnTo>
                  <a:lnTo>
                    <a:pt x="553086" y="1911134"/>
                  </a:lnTo>
                  <a:lnTo>
                    <a:pt x="546736" y="1927011"/>
                  </a:lnTo>
                  <a:lnTo>
                    <a:pt x="541021" y="1942889"/>
                  </a:lnTo>
                  <a:lnTo>
                    <a:pt x="535306" y="1958766"/>
                  </a:lnTo>
                  <a:lnTo>
                    <a:pt x="529908" y="1974644"/>
                  </a:lnTo>
                  <a:lnTo>
                    <a:pt x="525146" y="1990521"/>
                  </a:lnTo>
                  <a:lnTo>
                    <a:pt x="520701" y="2006716"/>
                  </a:lnTo>
                  <a:lnTo>
                    <a:pt x="516891" y="2022912"/>
                  </a:lnTo>
                  <a:lnTo>
                    <a:pt x="513398" y="2039107"/>
                  </a:lnTo>
                  <a:lnTo>
                    <a:pt x="510223" y="2055302"/>
                  </a:lnTo>
                  <a:lnTo>
                    <a:pt x="507683" y="2071497"/>
                  </a:lnTo>
                  <a:lnTo>
                    <a:pt x="505461" y="2088009"/>
                  </a:lnTo>
                  <a:lnTo>
                    <a:pt x="503238" y="2104205"/>
                  </a:lnTo>
                  <a:lnTo>
                    <a:pt x="501651" y="2120717"/>
                  </a:lnTo>
                  <a:lnTo>
                    <a:pt x="500698" y="2136912"/>
                  </a:lnTo>
                  <a:lnTo>
                    <a:pt x="500063" y="2153425"/>
                  </a:lnTo>
                  <a:lnTo>
                    <a:pt x="499746" y="2169938"/>
                  </a:lnTo>
                  <a:lnTo>
                    <a:pt x="499746" y="2185815"/>
                  </a:lnTo>
                  <a:lnTo>
                    <a:pt x="500063" y="2202328"/>
                  </a:lnTo>
                  <a:lnTo>
                    <a:pt x="501016" y="2218523"/>
                  </a:lnTo>
                  <a:lnTo>
                    <a:pt x="502286" y="2234718"/>
                  </a:lnTo>
                  <a:lnTo>
                    <a:pt x="503556" y="2250913"/>
                  </a:lnTo>
                  <a:lnTo>
                    <a:pt x="506096" y="2267108"/>
                  </a:lnTo>
                  <a:lnTo>
                    <a:pt x="508318" y="2283303"/>
                  </a:lnTo>
                  <a:lnTo>
                    <a:pt x="510858" y="2299181"/>
                  </a:lnTo>
                  <a:lnTo>
                    <a:pt x="514351" y="2315376"/>
                  </a:lnTo>
                  <a:lnTo>
                    <a:pt x="517843" y="2331253"/>
                  </a:lnTo>
                  <a:lnTo>
                    <a:pt x="521336" y="2346813"/>
                  </a:lnTo>
                  <a:lnTo>
                    <a:pt x="525781" y="2362373"/>
                  </a:lnTo>
                  <a:lnTo>
                    <a:pt x="530861" y="2377933"/>
                  </a:lnTo>
                  <a:lnTo>
                    <a:pt x="535623" y="2393493"/>
                  </a:lnTo>
                  <a:lnTo>
                    <a:pt x="541021" y="2409053"/>
                  </a:lnTo>
                  <a:lnTo>
                    <a:pt x="546736" y="2424296"/>
                  </a:lnTo>
                  <a:lnTo>
                    <a:pt x="552768" y="2439221"/>
                  </a:lnTo>
                  <a:lnTo>
                    <a:pt x="559436" y="2454146"/>
                  </a:lnTo>
                  <a:lnTo>
                    <a:pt x="566421" y="2469071"/>
                  </a:lnTo>
                  <a:lnTo>
                    <a:pt x="573723" y="2483678"/>
                  </a:lnTo>
                  <a:lnTo>
                    <a:pt x="581343" y="2497968"/>
                  </a:lnTo>
                  <a:lnTo>
                    <a:pt x="588963" y="2512257"/>
                  </a:lnTo>
                  <a:lnTo>
                    <a:pt x="597218" y="2526547"/>
                  </a:lnTo>
                  <a:lnTo>
                    <a:pt x="605791" y="2540519"/>
                  </a:lnTo>
                  <a:lnTo>
                    <a:pt x="615316" y="2554174"/>
                  </a:lnTo>
                  <a:lnTo>
                    <a:pt x="624523" y="2567511"/>
                  </a:lnTo>
                  <a:lnTo>
                    <a:pt x="634366" y="2581166"/>
                  </a:lnTo>
                  <a:lnTo>
                    <a:pt x="644208" y="2594503"/>
                  </a:lnTo>
                  <a:lnTo>
                    <a:pt x="654686" y="2607205"/>
                  </a:lnTo>
                  <a:lnTo>
                    <a:pt x="665163" y="2619907"/>
                  </a:lnTo>
                  <a:lnTo>
                    <a:pt x="676593" y="2632292"/>
                  </a:lnTo>
                  <a:lnTo>
                    <a:pt x="688023" y="2644676"/>
                  </a:lnTo>
                  <a:lnTo>
                    <a:pt x="699771" y="2656426"/>
                  </a:lnTo>
                  <a:lnTo>
                    <a:pt x="711836" y="2668175"/>
                  </a:lnTo>
                  <a:lnTo>
                    <a:pt x="724218" y="2679924"/>
                  </a:lnTo>
                  <a:lnTo>
                    <a:pt x="737236" y="2691039"/>
                  </a:lnTo>
                  <a:lnTo>
                    <a:pt x="749936" y="2701835"/>
                  </a:lnTo>
                  <a:lnTo>
                    <a:pt x="763588" y="2712632"/>
                  </a:lnTo>
                  <a:lnTo>
                    <a:pt x="777558" y="2722794"/>
                  </a:lnTo>
                  <a:lnTo>
                    <a:pt x="791528" y="2732638"/>
                  </a:lnTo>
                  <a:lnTo>
                    <a:pt x="805816" y="2742482"/>
                  </a:lnTo>
                  <a:lnTo>
                    <a:pt x="820738" y="2751691"/>
                  </a:lnTo>
                  <a:lnTo>
                    <a:pt x="835661" y="2760582"/>
                  </a:lnTo>
                  <a:lnTo>
                    <a:pt x="850583" y="2769156"/>
                  </a:lnTo>
                  <a:lnTo>
                    <a:pt x="866141" y="2777412"/>
                  </a:lnTo>
                  <a:lnTo>
                    <a:pt x="881381" y="2785351"/>
                  </a:lnTo>
                  <a:lnTo>
                    <a:pt x="896938" y="2792655"/>
                  </a:lnTo>
                  <a:lnTo>
                    <a:pt x="912496" y="2799641"/>
                  </a:lnTo>
                  <a:lnTo>
                    <a:pt x="928371" y="2805992"/>
                  </a:lnTo>
                  <a:lnTo>
                    <a:pt x="943928" y="2811708"/>
                  </a:lnTo>
                  <a:lnTo>
                    <a:pt x="959803" y="2817424"/>
                  </a:lnTo>
                  <a:lnTo>
                    <a:pt x="975678" y="2822505"/>
                  </a:lnTo>
                  <a:lnTo>
                    <a:pt x="991871" y="2827585"/>
                  </a:lnTo>
                  <a:lnTo>
                    <a:pt x="1008063" y="2832031"/>
                  </a:lnTo>
                  <a:lnTo>
                    <a:pt x="1024256" y="2835842"/>
                  </a:lnTo>
                  <a:lnTo>
                    <a:pt x="1040448" y="2839335"/>
                  </a:lnTo>
                  <a:lnTo>
                    <a:pt x="1056641" y="2842510"/>
                  </a:lnTo>
                  <a:lnTo>
                    <a:pt x="1073151" y="2845051"/>
                  </a:lnTo>
                  <a:lnTo>
                    <a:pt x="1089343" y="2847591"/>
                  </a:lnTo>
                  <a:lnTo>
                    <a:pt x="1105853" y="2849496"/>
                  </a:lnTo>
                  <a:lnTo>
                    <a:pt x="1121728" y="2851084"/>
                  </a:lnTo>
                  <a:lnTo>
                    <a:pt x="1138238" y="2852037"/>
                  </a:lnTo>
                  <a:lnTo>
                    <a:pt x="1154431" y="2852989"/>
                  </a:lnTo>
                  <a:lnTo>
                    <a:pt x="1170941" y="2853307"/>
                  </a:lnTo>
                  <a:lnTo>
                    <a:pt x="1187133" y="2852989"/>
                  </a:lnTo>
                  <a:lnTo>
                    <a:pt x="1203643" y="2852672"/>
                  </a:lnTo>
                  <a:lnTo>
                    <a:pt x="1219836" y="2851719"/>
                  </a:lnTo>
                  <a:lnTo>
                    <a:pt x="1236346" y="2850767"/>
                  </a:lnTo>
                  <a:lnTo>
                    <a:pt x="1252538" y="2849179"/>
                  </a:lnTo>
                  <a:lnTo>
                    <a:pt x="1268731" y="2846956"/>
                  </a:lnTo>
                  <a:lnTo>
                    <a:pt x="1284606" y="2844416"/>
                  </a:lnTo>
                  <a:lnTo>
                    <a:pt x="1300799" y="2841875"/>
                  </a:lnTo>
                  <a:lnTo>
                    <a:pt x="1316356" y="2838382"/>
                  </a:lnTo>
                  <a:lnTo>
                    <a:pt x="1332231" y="2835207"/>
                  </a:lnTo>
                  <a:lnTo>
                    <a:pt x="1348106" y="2831396"/>
                  </a:lnTo>
                  <a:lnTo>
                    <a:pt x="1363981" y="2826950"/>
                  </a:lnTo>
                  <a:lnTo>
                    <a:pt x="1379539" y="2822187"/>
                  </a:lnTo>
                  <a:lnTo>
                    <a:pt x="1395096" y="2817106"/>
                  </a:lnTo>
                  <a:lnTo>
                    <a:pt x="1410336" y="2811708"/>
                  </a:lnTo>
                  <a:lnTo>
                    <a:pt x="1425259" y="2805992"/>
                  </a:lnTo>
                  <a:lnTo>
                    <a:pt x="1440499" y="2799958"/>
                  </a:lnTo>
                  <a:lnTo>
                    <a:pt x="1455421" y="2793290"/>
                  </a:lnTo>
                  <a:lnTo>
                    <a:pt x="1470344" y="2786304"/>
                  </a:lnTo>
                  <a:lnTo>
                    <a:pt x="1484949" y="2779000"/>
                  </a:lnTo>
                  <a:lnTo>
                    <a:pt x="1499554" y="2771379"/>
                  </a:lnTo>
                  <a:lnTo>
                    <a:pt x="1513841" y="2763758"/>
                  </a:lnTo>
                  <a:lnTo>
                    <a:pt x="1527811" y="2755501"/>
                  </a:lnTo>
                  <a:lnTo>
                    <a:pt x="1541781" y="2746927"/>
                  </a:lnTo>
                  <a:lnTo>
                    <a:pt x="1555751" y="2738036"/>
                  </a:lnTo>
                  <a:lnTo>
                    <a:pt x="1569086" y="2728192"/>
                  </a:lnTo>
                  <a:lnTo>
                    <a:pt x="1582421" y="2718665"/>
                  </a:lnTo>
                  <a:lnTo>
                    <a:pt x="1595439" y="2708504"/>
                  </a:lnTo>
                  <a:lnTo>
                    <a:pt x="1608456" y="2698342"/>
                  </a:lnTo>
                  <a:lnTo>
                    <a:pt x="1621156" y="2687545"/>
                  </a:lnTo>
                  <a:lnTo>
                    <a:pt x="1633856" y="2676431"/>
                  </a:lnTo>
                  <a:lnTo>
                    <a:pt x="1645921" y="2664999"/>
                  </a:lnTo>
                  <a:lnTo>
                    <a:pt x="1657986" y="2653250"/>
                  </a:lnTo>
                  <a:lnTo>
                    <a:pt x="1669416" y="2640866"/>
                  </a:lnTo>
                  <a:lnTo>
                    <a:pt x="1681164" y="2628799"/>
                  </a:lnTo>
                  <a:lnTo>
                    <a:pt x="1692276" y="2615779"/>
                  </a:lnTo>
                  <a:lnTo>
                    <a:pt x="1703071" y="2602759"/>
                  </a:lnTo>
                  <a:lnTo>
                    <a:pt x="1713549" y="2589422"/>
                  </a:lnTo>
                  <a:lnTo>
                    <a:pt x="1724026" y="2575450"/>
                  </a:lnTo>
                  <a:lnTo>
                    <a:pt x="1734186" y="2561478"/>
                  </a:lnTo>
                  <a:lnTo>
                    <a:pt x="1743711" y="2546870"/>
                  </a:lnTo>
                  <a:lnTo>
                    <a:pt x="1753236" y="2532263"/>
                  </a:lnTo>
                  <a:lnTo>
                    <a:pt x="1762126" y="2517338"/>
                  </a:lnTo>
                  <a:lnTo>
                    <a:pt x="1770699" y="2502096"/>
                  </a:lnTo>
                  <a:lnTo>
                    <a:pt x="1778954" y="2486853"/>
                  </a:lnTo>
                  <a:lnTo>
                    <a:pt x="1786574" y="2471611"/>
                  </a:lnTo>
                  <a:lnTo>
                    <a:pt x="1793876" y="2456051"/>
                  </a:lnTo>
                  <a:lnTo>
                    <a:pt x="1800861" y="2440173"/>
                  </a:lnTo>
                  <a:lnTo>
                    <a:pt x="1807211" y="2424931"/>
                  </a:lnTo>
                  <a:lnTo>
                    <a:pt x="1813244" y="2409053"/>
                  </a:lnTo>
                  <a:lnTo>
                    <a:pt x="1818959" y="2393176"/>
                  </a:lnTo>
                  <a:lnTo>
                    <a:pt x="1824039" y="2376981"/>
                  </a:lnTo>
                  <a:lnTo>
                    <a:pt x="1828801" y="2361103"/>
                  </a:lnTo>
                  <a:lnTo>
                    <a:pt x="1833246" y="2344908"/>
                  </a:lnTo>
                  <a:lnTo>
                    <a:pt x="1837056" y="2328713"/>
                  </a:lnTo>
                  <a:lnTo>
                    <a:pt x="1840549" y="2312518"/>
                  </a:lnTo>
                  <a:lnTo>
                    <a:pt x="1844041" y="2296005"/>
                  </a:lnTo>
                  <a:lnTo>
                    <a:pt x="1846581" y="2280128"/>
                  </a:lnTo>
                  <a:lnTo>
                    <a:pt x="1848804" y="2263615"/>
                  </a:lnTo>
                  <a:lnTo>
                    <a:pt x="1851026" y="2247420"/>
                  </a:lnTo>
                  <a:lnTo>
                    <a:pt x="1852614" y="2230907"/>
                  </a:lnTo>
                  <a:lnTo>
                    <a:pt x="1853566" y="2214712"/>
                  </a:lnTo>
                  <a:lnTo>
                    <a:pt x="1854201" y="2198200"/>
                  </a:lnTo>
                  <a:lnTo>
                    <a:pt x="1854519" y="2182005"/>
                  </a:lnTo>
                  <a:lnTo>
                    <a:pt x="1854519" y="2165492"/>
                  </a:lnTo>
                  <a:lnTo>
                    <a:pt x="1853884" y="2149297"/>
                  </a:lnTo>
                  <a:lnTo>
                    <a:pt x="1853249" y="2132784"/>
                  </a:lnTo>
                  <a:lnTo>
                    <a:pt x="1851979" y="2116589"/>
                  </a:lnTo>
                  <a:lnTo>
                    <a:pt x="1850391" y="2100394"/>
                  </a:lnTo>
                  <a:lnTo>
                    <a:pt x="1848169" y="2084516"/>
                  </a:lnTo>
                  <a:lnTo>
                    <a:pt x="1845946" y="2068321"/>
                  </a:lnTo>
                  <a:lnTo>
                    <a:pt x="1843089" y="2052444"/>
                  </a:lnTo>
                  <a:lnTo>
                    <a:pt x="1839914" y="2036249"/>
                  </a:lnTo>
                  <a:lnTo>
                    <a:pt x="1836421" y="2020371"/>
                  </a:lnTo>
                  <a:lnTo>
                    <a:pt x="1832294" y="2004494"/>
                  </a:lnTo>
                  <a:lnTo>
                    <a:pt x="1828166" y="1988934"/>
                  </a:lnTo>
                  <a:lnTo>
                    <a:pt x="1823404" y="1973374"/>
                  </a:lnTo>
                  <a:lnTo>
                    <a:pt x="1818641" y="1958131"/>
                  </a:lnTo>
                  <a:lnTo>
                    <a:pt x="1812926" y="1942571"/>
                  </a:lnTo>
                  <a:lnTo>
                    <a:pt x="1807211" y="1927329"/>
                  </a:lnTo>
                  <a:lnTo>
                    <a:pt x="1801179" y="1912086"/>
                  </a:lnTo>
                  <a:lnTo>
                    <a:pt x="1794829" y="1897161"/>
                  </a:lnTo>
                  <a:lnTo>
                    <a:pt x="1787844" y="1882554"/>
                  </a:lnTo>
                  <a:lnTo>
                    <a:pt x="1780541" y="1867947"/>
                  </a:lnTo>
                  <a:lnTo>
                    <a:pt x="1772921" y="1853339"/>
                  </a:lnTo>
                  <a:lnTo>
                    <a:pt x="1764984" y="1839050"/>
                  </a:lnTo>
                  <a:lnTo>
                    <a:pt x="1757046" y="1825077"/>
                  </a:lnTo>
                  <a:lnTo>
                    <a:pt x="1747839" y="1810788"/>
                  </a:lnTo>
                  <a:lnTo>
                    <a:pt x="1738949" y="1797450"/>
                  </a:lnTo>
                  <a:lnTo>
                    <a:pt x="1729741" y="1783478"/>
                  </a:lnTo>
                  <a:lnTo>
                    <a:pt x="1719899" y="1770459"/>
                  </a:lnTo>
                  <a:lnTo>
                    <a:pt x="1710056" y="1757121"/>
                  </a:lnTo>
                  <a:lnTo>
                    <a:pt x="1699579" y="1744102"/>
                  </a:lnTo>
                  <a:lnTo>
                    <a:pt x="1688466" y="1731400"/>
                  </a:lnTo>
                  <a:lnTo>
                    <a:pt x="1677671" y="1719333"/>
                  </a:lnTo>
                  <a:lnTo>
                    <a:pt x="1666241" y="1706948"/>
                  </a:lnTo>
                  <a:lnTo>
                    <a:pt x="1654176" y="1694882"/>
                  </a:lnTo>
                  <a:lnTo>
                    <a:pt x="1642429" y="1683132"/>
                  </a:lnTo>
                  <a:lnTo>
                    <a:pt x="1629729" y="1671700"/>
                  </a:lnTo>
                  <a:lnTo>
                    <a:pt x="1617029" y="1660586"/>
                  </a:lnTo>
                  <a:lnTo>
                    <a:pt x="1603694" y="1649472"/>
                  </a:lnTo>
                  <a:lnTo>
                    <a:pt x="1590676" y="1638993"/>
                  </a:lnTo>
                  <a:lnTo>
                    <a:pt x="1576706" y="1628831"/>
                  </a:lnTo>
                  <a:lnTo>
                    <a:pt x="1562736" y="1618987"/>
                  </a:lnTo>
                  <a:lnTo>
                    <a:pt x="1548131" y="1609143"/>
                  </a:lnTo>
                  <a:lnTo>
                    <a:pt x="1533526" y="1599616"/>
                  </a:lnTo>
                  <a:lnTo>
                    <a:pt x="1518286" y="1590407"/>
                  </a:lnTo>
                  <a:lnTo>
                    <a:pt x="1503364" y="1581833"/>
                  </a:lnTo>
                  <a:lnTo>
                    <a:pt x="1488124" y="1573895"/>
                  </a:lnTo>
                  <a:lnTo>
                    <a:pt x="1472884" y="1565956"/>
                  </a:lnTo>
                  <a:lnTo>
                    <a:pt x="1457326" y="1558970"/>
                  </a:lnTo>
                  <a:lnTo>
                    <a:pt x="1441451" y="1551984"/>
                  </a:lnTo>
                  <a:lnTo>
                    <a:pt x="1425894" y="1545633"/>
                  </a:lnTo>
                  <a:lnTo>
                    <a:pt x="1410336" y="1539282"/>
                  </a:lnTo>
                  <a:lnTo>
                    <a:pt x="1394461" y="1533883"/>
                  </a:lnTo>
                  <a:lnTo>
                    <a:pt x="1378269" y="1528802"/>
                  </a:lnTo>
                  <a:lnTo>
                    <a:pt x="1362393" y="1523722"/>
                  </a:lnTo>
                  <a:lnTo>
                    <a:pt x="1346201" y="1519593"/>
                  </a:lnTo>
                  <a:lnTo>
                    <a:pt x="1330008" y="1515783"/>
                  </a:lnTo>
                  <a:lnTo>
                    <a:pt x="1313816" y="1511972"/>
                  </a:lnTo>
                  <a:lnTo>
                    <a:pt x="1297306" y="1509114"/>
                  </a:lnTo>
                  <a:lnTo>
                    <a:pt x="1281114" y="1505939"/>
                  </a:lnTo>
                  <a:lnTo>
                    <a:pt x="1264604" y="1503716"/>
                  </a:lnTo>
                  <a:lnTo>
                    <a:pt x="1248411" y="1502128"/>
                  </a:lnTo>
                  <a:lnTo>
                    <a:pt x="1231901" y="1500540"/>
                  </a:lnTo>
                  <a:lnTo>
                    <a:pt x="1216026" y="1499588"/>
                  </a:lnTo>
                  <a:lnTo>
                    <a:pt x="1199516" y="1498635"/>
                  </a:lnTo>
                  <a:lnTo>
                    <a:pt x="1183323" y="1498000"/>
                  </a:lnTo>
                  <a:close/>
                  <a:moveTo>
                    <a:pt x="3448610" y="1292740"/>
                  </a:moveTo>
                  <a:lnTo>
                    <a:pt x="3453374" y="1316233"/>
                  </a:lnTo>
                  <a:lnTo>
                    <a:pt x="3457184" y="1339726"/>
                  </a:lnTo>
                  <a:lnTo>
                    <a:pt x="3461313" y="1363536"/>
                  </a:lnTo>
                  <a:lnTo>
                    <a:pt x="3464806" y="1387029"/>
                  </a:lnTo>
                  <a:lnTo>
                    <a:pt x="3468617" y="1410521"/>
                  </a:lnTo>
                  <a:lnTo>
                    <a:pt x="3471475" y="1434332"/>
                  </a:lnTo>
                  <a:lnTo>
                    <a:pt x="3474333" y="1458142"/>
                  </a:lnTo>
                  <a:lnTo>
                    <a:pt x="3477191" y="1482270"/>
                  </a:lnTo>
                  <a:lnTo>
                    <a:pt x="3479414" y="1505763"/>
                  </a:lnTo>
                  <a:lnTo>
                    <a:pt x="3481637" y="1529573"/>
                  </a:lnTo>
                  <a:lnTo>
                    <a:pt x="3483542" y="1553383"/>
                  </a:lnTo>
                  <a:lnTo>
                    <a:pt x="3485130" y="1577511"/>
                  </a:lnTo>
                  <a:lnTo>
                    <a:pt x="3486400" y="1601321"/>
                  </a:lnTo>
                  <a:lnTo>
                    <a:pt x="3487353" y="1625449"/>
                  </a:lnTo>
                  <a:lnTo>
                    <a:pt x="3487988" y="1648942"/>
                  </a:lnTo>
                  <a:lnTo>
                    <a:pt x="3488623" y="1672752"/>
                  </a:lnTo>
                  <a:lnTo>
                    <a:pt x="3760136" y="1672752"/>
                  </a:lnTo>
                  <a:lnTo>
                    <a:pt x="3758549" y="1661641"/>
                  </a:lnTo>
                  <a:lnTo>
                    <a:pt x="3756643" y="1649894"/>
                  </a:lnTo>
                  <a:lnTo>
                    <a:pt x="3754420" y="1638465"/>
                  </a:lnTo>
                  <a:lnTo>
                    <a:pt x="3751245" y="1627354"/>
                  </a:lnTo>
                  <a:lnTo>
                    <a:pt x="3748069" y="1615925"/>
                  </a:lnTo>
                  <a:lnTo>
                    <a:pt x="3744258" y="1604813"/>
                  </a:lnTo>
                  <a:lnTo>
                    <a:pt x="3740448" y="1594019"/>
                  </a:lnTo>
                  <a:lnTo>
                    <a:pt x="3736002" y="1583225"/>
                  </a:lnTo>
                  <a:lnTo>
                    <a:pt x="3731238" y="1572114"/>
                  </a:lnTo>
                  <a:lnTo>
                    <a:pt x="3726158" y="1561320"/>
                  </a:lnTo>
                  <a:lnTo>
                    <a:pt x="3721076" y="1550843"/>
                  </a:lnTo>
                  <a:lnTo>
                    <a:pt x="3715043" y="1540049"/>
                  </a:lnTo>
                  <a:lnTo>
                    <a:pt x="3709009" y="1529890"/>
                  </a:lnTo>
                  <a:lnTo>
                    <a:pt x="3702658" y="1519731"/>
                  </a:lnTo>
                  <a:lnTo>
                    <a:pt x="3696307" y="1509890"/>
                  </a:lnTo>
                  <a:lnTo>
                    <a:pt x="3689321" y="1500048"/>
                  </a:lnTo>
                  <a:lnTo>
                    <a:pt x="3680746" y="1488302"/>
                  </a:lnTo>
                  <a:lnTo>
                    <a:pt x="3671855" y="1476873"/>
                  </a:lnTo>
                  <a:lnTo>
                    <a:pt x="3662646" y="1465761"/>
                  </a:lnTo>
                  <a:lnTo>
                    <a:pt x="3653119" y="1454650"/>
                  </a:lnTo>
                  <a:lnTo>
                    <a:pt x="3642957" y="1443856"/>
                  </a:lnTo>
                  <a:lnTo>
                    <a:pt x="3632795" y="1433379"/>
                  </a:lnTo>
                  <a:lnTo>
                    <a:pt x="3622633" y="1423220"/>
                  </a:lnTo>
                  <a:lnTo>
                    <a:pt x="3612154" y="1412744"/>
                  </a:lnTo>
                  <a:lnTo>
                    <a:pt x="3601039" y="1402902"/>
                  </a:lnTo>
                  <a:lnTo>
                    <a:pt x="3590242" y="1393061"/>
                  </a:lnTo>
                  <a:lnTo>
                    <a:pt x="3578810" y="1383536"/>
                  </a:lnTo>
                  <a:lnTo>
                    <a:pt x="3567378" y="1374330"/>
                  </a:lnTo>
                  <a:lnTo>
                    <a:pt x="3555946" y="1365123"/>
                  </a:lnTo>
                  <a:lnTo>
                    <a:pt x="3544196" y="1356234"/>
                  </a:lnTo>
                  <a:lnTo>
                    <a:pt x="3532128" y="1347345"/>
                  </a:lnTo>
                  <a:lnTo>
                    <a:pt x="3520061" y="1338456"/>
                  </a:lnTo>
                  <a:lnTo>
                    <a:pt x="3502596" y="1326392"/>
                  </a:lnTo>
                  <a:lnTo>
                    <a:pt x="3484812" y="1314963"/>
                  </a:lnTo>
                  <a:lnTo>
                    <a:pt x="3467029" y="1303851"/>
                  </a:lnTo>
                  <a:lnTo>
                    <a:pt x="3448610" y="1292740"/>
                  </a:lnTo>
                  <a:close/>
                  <a:moveTo>
                    <a:pt x="1163321" y="1279525"/>
                  </a:moveTo>
                  <a:lnTo>
                    <a:pt x="1184911" y="1279525"/>
                  </a:lnTo>
                  <a:lnTo>
                    <a:pt x="1206501" y="1279843"/>
                  </a:lnTo>
                  <a:lnTo>
                    <a:pt x="1228408" y="1280795"/>
                  </a:lnTo>
                  <a:lnTo>
                    <a:pt x="1249998" y="1282383"/>
                  </a:lnTo>
                  <a:lnTo>
                    <a:pt x="1271589" y="1284288"/>
                  </a:lnTo>
                  <a:lnTo>
                    <a:pt x="1293179" y="1287146"/>
                  </a:lnTo>
                  <a:lnTo>
                    <a:pt x="1314769" y="1290004"/>
                  </a:lnTo>
                  <a:lnTo>
                    <a:pt x="1336358" y="1293497"/>
                  </a:lnTo>
                  <a:lnTo>
                    <a:pt x="1357631" y="1297625"/>
                  </a:lnTo>
                  <a:lnTo>
                    <a:pt x="1379221" y="1302389"/>
                  </a:lnTo>
                  <a:lnTo>
                    <a:pt x="1400494" y="1307787"/>
                  </a:lnTo>
                  <a:lnTo>
                    <a:pt x="1422084" y="1313503"/>
                  </a:lnTo>
                  <a:lnTo>
                    <a:pt x="1443039" y="1319536"/>
                  </a:lnTo>
                  <a:lnTo>
                    <a:pt x="1464311" y="1326523"/>
                  </a:lnTo>
                  <a:lnTo>
                    <a:pt x="1485266" y="1334144"/>
                  </a:lnTo>
                  <a:lnTo>
                    <a:pt x="1506221" y="1342083"/>
                  </a:lnTo>
                  <a:lnTo>
                    <a:pt x="1526859" y="1350656"/>
                  </a:lnTo>
                  <a:lnTo>
                    <a:pt x="1547814" y="1359548"/>
                  </a:lnTo>
                  <a:lnTo>
                    <a:pt x="1568134" y="1369392"/>
                  </a:lnTo>
                  <a:lnTo>
                    <a:pt x="1588454" y="1379871"/>
                  </a:lnTo>
                  <a:lnTo>
                    <a:pt x="1608456" y="1390350"/>
                  </a:lnTo>
                  <a:lnTo>
                    <a:pt x="1628459" y="1401782"/>
                  </a:lnTo>
                  <a:lnTo>
                    <a:pt x="1648461" y="1413849"/>
                  </a:lnTo>
                  <a:lnTo>
                    <a:pt x="1667829" y="1426234"/>
                  </a:lnTo>
                  <a:lnTo>
                    <a:pt x="1686879" y="1438618"/>
                  </a:lnTo>
                  <a:lnTo>
                    <a:pt x="1705611" y="1451955"/>
                  </a:lnTo>
                  <a:lnTo>
                    <a:pt x="1724026" y="1465927"/>
                  </a:lnTo>
                  <a:lnTo>
                    <a:pt x="1741806" y="1479582"/>
                  </a:lnTo>
                  <a:lnTo>
                    <a:pt x="1759269" y="1494189"/>
                  </a:lnTo>
                  <a:lnTo>
                    <a:pt x="1776096" y="1509114"/>
                  </a:lnTo>
                  <a:lnTo>
                    <a:pt x="1792606" y="1524357"/>
                  </a:lnTo>
                  <a:lnTo>
                    <a:pt x="1808481" y="1539599"/>
                  </a:lnTo>
                  <a:lnTo>
                    <a:pt x="1824039" y="1555159"/>
                  </a:lnTo>
                  <a:lnTo>
                    <a:pt x="1838961" y="1571354"/>
                  </a:lnTo>
                  <a:lnTo>
                    <a:pt x="1853884" y="1587867"/>
                  </a:lnTo>
                  <a:lnTo>
                    <a:pt x="1868171" y="1604697"/>
                  </a:lnTo>
                  <a:lnTo>
                    <a:pt x="1881824" y="1621845"/>
                  </a:lnTo>
                  <a:lnTo>
                    <a:pt x="1895159" y="1639310"/>
                  </a:lnTo>
                  <a:lnTo>
                    <a:pt x="1907859" y="1656775"/>
                  </a:lnTo>
                  <a:lnTo>
                    <a:pt x="1920559" y="1674876"/>
                  </a:lnTo>
                  <a:lnTo>
                    <a:pt x="1932306" y="1692976"/>
                  </a:lnTo>
                  <a:lnTo>
                    <a:pt x="1944054" y="1711712"/>
                  </a:lnTo>
                  <a:lnTo>
                    <a:pt x="1954849" y="1730130"/>
                  </a:lnTo>
                  <a:lnTo>
                    <a:pt x="1965326" y="1749183"/>
                  </a:lnTo>
                  <a:lnTo>
                    <a:pt x="1975169" y="1768236"/>
                  </a:lnTo>
                  <a:lnTo>
                    <a:pt x="1984694" y="1787924"/>
                  </a:lnTo>
                  <a:lnTo>
                    <a:pt x="1994219" y="1807295"/>
                  </a:lnTo>
                  <a:lnTo>
                    <a:pt x="2002791" y="1826983"/>
                  </a:lnTo>
                  <a:lnTo>
                    <a:pt x="2011046" y="1846988"/>
                  </a:lnTo>
                  <a:lnTo>
                    <a:pt x="2018349" y="1866994"/>
                  </a:lnTo>
                  <a:lnTo>
                    <a:pt x="2025334" y="1887317"/>
                  </a:lnTo>
                  <a:lnTo>
                    <a:pt x="2032319" y="1907958"/>
                  </a:lnTo>
                  <a:lnTo>
                    <a:pt x="2038351" y="1928281"/>
                  </a:lnTo>
                  <a:lnTo>
                    <a:pt x="2044066" y="1949240"/>
                  </a:lnTo>
                  <a:lnTo>
                    <a:pt x="2049146" y="1970198"/>
                  </a:lnTo>
                  <a:lnTo>
                    <a:pt x="2054226" y="1991156"/>
                  </a:lnTo>
                  <a:lnTo>
                    <a:pt x="2058036" y="2012115"/>
                  </a:lnTo>
                  <a:lnTo>
                    <a:pt x="2061846" y="2033391"/>
                  </a:lnTo>
                  <a:lnTo>
                    <a:pt x="2065021" y="2054667"/>
                  </a:lnTo>
                  <a:lnTo>
                    <a:pt x="2067561" y="2076260"/>
                  </a:lnTo>
                  <a:lnTo>
                    <a:pt x="2070101" y="2097536"/>
                  </a:lnTo>
                  <a:lnTo>
                    <a:pt x="2071689" y="2119130"/>
                  </a:lnTo>
                  <a:lnTo>
                    <a:pt x="2072641" y="2140405"/>
                  </a:lnTo>
                  <a:lnTo>
                    <a:pt x="2073276" y="2161999"/>
                  </a:lnTo>
                  <a:lnTo>
                    <a:pt x="2073276" y="2183592"/>
                  </a:lnTo>
                  <a:lnTo>
                    <a:pt x="2072959" y="2205503"/>
                  </a:lnTo>
                  <a:lnTo>
                    <a:pt x="2072006" y="2226779"/>
                  </a:lnTo>
                  <a:lnTo>
                    <a:pt x="2070419" y="2248690"/>
                  </a:lnTo>
                  <a:lnTo>
                    <a:pt x="2068196" y="2269966"/>
                  </a:lnTo>
                  <a:lnTo>
                    <a:pt x="2065974" y="2291877"/>
                  </a:lnTo>
                  <a:lnTo>
                    <a:pt x="2062799" y="2313153"/>
                  </a:lnTo>
                  <a:lnTo>
                    <a:pt x="2058989" y="2335064"/>
                  </a:lnTo>
                  <a:lnTo>
                    <a:pt x="2055179" y="2356658"/>
                  </a:lnTo>
                  <a:lnTo>
                    <a:pt x="2050099" y="2377933"/>
                  </a:lnTo>
                  <a:lnTo>
                    <a:pt x="2045336" y="2399527"/>
                  </a:lnTo>
                  <a:lnTo>
                    <a:pt x="2039304" y="2420485"/>
                  </a:lnTo>
                  <a:lnTo>
                    <a:pt x="2032954" y="2442079"/>
                  </a:lnTo>
                  <a:lnTo>
                    <a:pt x="2025969" y="2463037"/>
                  </a:lnTo>
                  <a:lnTo>
                    <a:pt x="2018666" y="2483995"/>
                  </a:lnTo>
                  <a:lnTo>
                    <a:pt x="2010411" y="2504954"/>
                  </a:lnTo>
                  <a:lnTo>
                    <a:pt x="2002474" y="2525912"/>
                  </a:lnTo>
                  <a:lnTo>
                    <a:pt x="1992949" y="2546235"/>
                  </a:lnTo>
                  <a:lnTo>
                    <a:pt x="1983424" y="2566876"/>
                  </a:lnTo>
                  <a:lnTo>
                    <a:pt x="1973264" y="2587199"/>
                  </a:lnTo>
                  <a:lnTo>
                    <a:pt x="1962469" y="2607205"/>
                  </a:lnTo>
                  <a:lnTo>
                    <a:pt x="1951039" y="2627211"/>
                  </a:lnTo>
                  <a:lnTo>
                    <a:pt x="1939291" y="2647217"/>
                  </a:lnTo>
                  <a:lnTo>
                    <a:pt x="1928179" y="2664682"/>
                  </a:lnTo>
                  <a:lnTo>
                    <a:pt x="1916431" y="2681830"/>
                  </a:lnTo>
                  <a:lnTo>
                    <a:pt x="1905001" y="2698660"/>
                  </a:lnTo>
                  <a:lnTo>
                    <a:pt x="1892936" y="2715172"/>
                  </a:lnTo>
                  <a:lnTo>
                    <a:pt x="1880236" y="2731367"/>
                  </a:lnTo>
                  <a:lnTo>
                    <a:pt x="1867854" y="2747245"/>
                  </a:lnTo>
                  <a:lnTo>
                    <a:pt x="1854519" y="2762170"/>
                  </a:lnTo>
                  <a:lnTo>
                    <a:pt x="1841184" y="2777412"/>
                  </a:lnTo>
                  <a:lnTo>
                    <a:pt x="1827849" y="2792337"/>
                  </a:lnTo>
                  <a:lnTo>
                    <a:pt x="1813879" y="2806627"/>
                  </a:lnTo>
                  <a:lnTo>
                    <a:pt x="1799909" y="2820282"/>
                  </a:lnTo>
                  <a:lnTo>
                    <a:pt x="1785304" y="2834254"/>
                  </a:lnTo>
                  <a:lnTo>
                    <a:pt x="1770699" y="2847274"/>
                  </a:lnTo>
                  <a:lnTo>
                    <a:pt x="1755776" y="2860293"/>
                  </a:lnTo>
                  <a:lnTo>
                    <a:pt x="1740854" y="2872678"/>
                  </a:lnTo>
                  <a:lnTo>
                    <a:pt x="1725296" y="2885062"/>
                  </a:lnTo>
                  <a:lnTo>
                    <a:pt x="1709739" y="2896811"/>
                  </a:lnTo>
                  <a:lnTo>
                    <a:pt x="1693864" y="2908243"/>
                  </a:lnTo>
                  <a:lnTo>
                    <a:pt x="1677671" y="2919358"/>
                  </a:lnTo>
                  <a:lnTo>
                    <a:pt x="1661161" y="2929837"/>
                  </a:lnTo>
                  <a:lnTo>
                    <a:pt x="1644969" y="2940316"/>
                  </a:lnTo>
                  <a:lnTo>
                    <a:pt x="1628141" y="2950478"/>
                  </a:lnTo>
                  <a:lnTo>
                    <a:pt x="1611314" y="2960004"/>
                  </a:lnTo>
                  <a:lnTo>
                    <a:pt x="1594169" y="2969213"/>
                  </a:lnTo>
                  <a:lnTo>
                    <a:pt x="1577024" y="2977787"/>
                  </a:lnTo>
                  <a:lnTo>
                    <a:pt x="1559561" y="2986361"/>
                  </a:lnTo>
                  <a:lnTo>
                    <a:pt x="1542099" y="2994300"/>
                  </a:lnTo>
                  <a:lnTo>
                    <a:pt x="1524319" y="3001921"/>
                  </a:lnTo>
                  <a:lnTo>
                    <a:pt x="1506539" y="3008907"/>
                  </a:lnTo>
                  <a:lnTo>
                    <a:pt x="1488441" y="3015893"/>
                  </a:lnTo>
                  <a:lnTo>
                    <a:pt x="1470344" y="3022562"/>
                  </a:lnTo>
                  <a:lnTo>
                    <a:pt x="1451929" y="3028595"/>
                  </a:lnTo>
                  <a:lnTo>
                    <a:pt x="1433514" y="3034311"/>
                  </a:lnTo>
                  <a:lnTo>
                    <a:pt x="1415099" y="3039709"/>
                  </a:lnTo>
                  <a:lnTo>
                    <a:pt x="1396684" y="3044473"/>
                  </a:lnTo>
                  <a:lnTo>
                    <a:pt x="1377951" y="3048918"/>
                  </a:lnTo>
                  <a:lnTo>
                    <a:pt x="1358901" y="3053364"/>
                  </a:lnTo>
                  <a:lnTo>
                    <a:pt x="1340168" y="3056857"/>
                  </a:lnTo>
                  <a:lnTo>
                    <a:pt x="1321119" y="3060033"/>
                  </a:lnTo>
                  <a:lnTo>
                    <a:pt x="1302069" y="3062891"/>
                  </a:lnTo>
                  <a:lnTo>
                    <a:pt x="1282701" y="3065431"/>
                  </a:lnTo>
                  <a:lnTo>
                    <a:pt x="1263651" y="3067336"/>
                  </a:lnTo>
                  <a:lnTo>
                    <a:pt x="1244601" y="3069242"/>
                  </a:lnTo>
                  <a:lnTo>
                    <a:pt x="1225551" y="3070512"/>
                  </a:lnTo>
                  <a:lnTo>
                    <a:pt x="1205866" y="3071464"/>
                  </a:lnTo>
                  <a:lnTo>
                    <a:pt x="1186816" y="3071782"/>
                  </a:lnTo>
                  <a:lnTo>
                    <a:pt x="1167448" y="3071782"/>
                  </a:lnTo>
                  <a:lnTo>
                    <a:pt x="1148081" y="3071464"/>
                  </a:lnTo>
                  <a:lnTo>
                    <a:pt x="1128396" y="3070512"/>
                  </a:lnTo>
                  <a:lnTo>
                    <a:pt x="1109346" y="3069242"/>
                  </a:lnTo>
                  <a:lnTo>
                    <a:pt x="1089978" y="3067336"/>
                  </a:lnTo>
                  <a:lnTo>
                    <a:pt x="1070293" y="3065431"/>
                  </a:lnTo>
                  <a:lnTo>
                    <a:pt x="1051243" y="3062891"/>
                  </a:lnTo>
                  <a:lnTo>
                    <a:pt x="1031876" y="3059715"/>
                  </a:lnTo>
                  <a:lnTo>
                    <a:pt x="1012826" y="3056540"/>
                  </a:lnTo>
                  <a:lnTo>
                    <a:pt x="993141" y="3053046"/>
                  </a:lnTo>
                  <a:lnTo>
                    <a:pt x="974091" y="3048601"/>
                  </a:lnTo>
                  <a:lnTo>
                    <a:pt x="955041" y="3043837"/>
                  </a:lnTo>
                  <a:lnTo>
                    <a:pt x="935673" y="3038757"/>
                  </a:lnTo>
                  <a:lnTo>
                    <a:pt x="916941" y="3033041"/>
                  </a:lnTo>
                  <a:lnTo>
                    <a:pt x="897891" y="3027325"/>
                  </a:lnTo>
                  <a:lnTo>
                    <a:pt x="879158" y="3020656"/>
                  </a:lnTo>
                  <a:lnTo>
                    <a:pt x="860426" y="3013988"/>
                  </a:lnTo>
                  <a:lnTo>
                    <a:pt x="841376" y="3006367"/>
                  </a:lnTo>
                  <a:lnTo>
                    <a:pt x="682626" y="3263900"/>
                  </a:lnTo>
                  <a:lnTo>
                    <a:pt x="424180" y="3104490"/>
                  </a:lnTo>
                  <a:lnTo>
                    <a:pt x="583566" y="2846956"/>
                  </a:lnTo>
                  <a:lnTo>
                    <a:pt x="568326" y="2833619"/>
                  </a:lnTo>
                  <a:lnTo>
                    <a:pt x="553721" y="2819647"/>
                  </a:lnTo>
                  <a:lnTo>
                    <a:pt x="539751" y="2805992"/>
                  </a:lnTo>
                  <a:lnTo>
                    <a:pt x="526098" y="2791702"/>
                  </a:lnTo>
                  <a:lnTo>
                    <a:pt x="512446" y="2777095"/>
                  </a:lnTo>
                  <a:lnTo>
                    <a:pt x="499428" y="2762170"/>
                  </a:lnTo>
                  <a:lnTo>
                    <a:pt x="486411" y="2747245"/>
                  </a:lnTo>
                  <a:lnTo>
                    <a:pt x="474346" y="2732003"/>
                  </a:lnTo>
                  <a:lnTo>
                    <a:pt x="462280" y="2716443"/>
                  </a:lnTo>
                  <a:lnTo>
                    <a:pt x="450533" y="2700565"/>
                  </a:lnTo>
                  <a:lnTo>
                    <a:pt x="439420" y="2684688"/>
                  </a:lnTo>
                  <a:lnTo>
                    <a:pt x="428308" y="2668492"/>
                  </a:lnTo>
                  <a:lnTo>
                    <a:pt x="417830" y="2651980"/>
                  </a:lnTo>
                  <a:lnTo>
                    <a:pt x="407988" y="2635467"/>
                  </a:lnTo>
                  <a:lnTo>
                    <a:pt x="398145" y="2618637"/>
                  </a:lnTo>
                  <a:lnTo>
                    <a:pt x="388620" y="2601489"/>
                  </a:lnTo>
                  <a:lnTo>
                    <a:pt x="379730" y="2584341"/>
                  </a:lnTo>
                  <a:lnTo>
                    <a:pt x="371158" y="2567194"/>
                  </a:lnTo>
                  <a:lnTo>
                    <a:pt x="362903" y="2549728"/>
                  </a:lnTo>
                  <a:lnTo>
                    <a:pt x="354965" y="2531946"/>
                  </a:lnTo>
                  <a:lnTo>
                    <a:pt x="347663" y="2514163"/>
                  </a:lnTo>
                  <a:lnTo>
                    <a:pt x="340360" y="2496380"/>
                  </a:lnTo>
                  <a:lnTo>
                    <a:pt x="333693" y="2478280"/>
                  </a:lnTo>
                  <a:lnTo>
                    <a:pt x="327660" y="2460179"/>
                  </a:lnTo>
                  <a:lnTo>
                    <a:pt x="321628" y="2441761"/>
                  </a:lnTo>
                  <a:lnTo>
                    <a:pt x="315913" y="2423343"/>
                  </a:lnTo>
                  <a:lnTo>
                    <a:pt x="310833" y="2404608"/>
                  </a:lnTo>
                  <a:lnTo>
                    <a:pt x="306070" y="2386190"/>
                  </a:lnTo>
                  <a:lnTo>
                    <a:pt x="301943" y="2367454"/>
                  </a:lnTo>
                  <a:lnTo>
                    <a:pt x="297815" y="2348719"/>
                  </a:lnTo>
                  <a:lnTo>
                    <a:pt x="294323" y="2329348"/>
                  </a:lnTo>
                  <a:lnTo>
                    <a:pt x="291148" y="2310613"/>
                  </a:lnTo>
                  <a:lnTo>
                    <a:pt x="288608" y="2291560"/>
                  </a:lnTo>
                  <a:lnTo>
                    <a:pt x="286385" y="2272507"/>
                  </a:lnTo>
                  <a:lnTo>
                    <a:pt x="284163" y="2253136"/>
                  </a:lnTo>
                  <a:lnTo>
                    <a:pt x="282893" y="2233765"/>
                  </a:lnTo>
                  <a:lnTo>
                    <a:pt x="281623" y="2214712"/>
                  </a:lnTo>
                  <a:lnTo>
                    <a:pt x="280988" y="2195342"/>
                  </a:lnTo>
                  <a:lnTo>
                    <a:pt x="280988" y="2175971"/>
                  </a:lnTo>
                  <a:lnTo>
                    <a:pt x="280988" y="2156600"/>
                  </a:lnTo>
                  <a:lnTo>
                    <a:pt x="281623" y="2137230"/>
                  </a:lnTo>
                  <a:lnTo>
                    <a:pt x="282575" y="2117859"/>
                  </a:lnTo>
                  <a:lnTo>
                    <a:pt x="284163" y="2098489"/>
                  </a:lnTo>
                  <a:lnTo>
                    <a:pt x="286068" y="2079118"/>
                  </a:lnTo>
                  <a:lnTo>
                    <a:pt x="288290" y="2060065"/>
                  </a:lnTo>
                  <a:lnTo>
                    <a:pt x="290830" y="2040377"/>
                  </a:lnTo>
                  <a:lnTo>
                    <a:pt x="294323" y="2021324"/>
                  </a:lnTo>
                  <a:lnTo>
                    <a:pt x="297815" y="2001953"/>
                  </a:lnTo>
                  <a:lnTo>
                    <a:pt x="301943" y="1982900"/>
                  </a:lnTo>
                  <a:lnTo>
                    <a:pt x="306070" y="1963530"/>
                  </a:lnTo>
                  <a:lnTo>
                    <a:pt x="311150" y="1944476"/>
                  </a:lnTo>
                  <a:lnTo>
                    <a:pt x="316230" y="1925423"/>
                  </a:lnTo>
                  <a:lnTo>
                    <a:pt x="322263" y="1906688"/>
                  </a:lnTo>
                  <a:lnTo>
                    <a:pt x="328613" y="1887317"/>
                  </a:lnTo>
                  <a:lnTo>
                    <a:pt x="334963" y="1868582"/>
                  </a:lnTo>
                  <a:lnTo>
                    <a:pt x="341948" y="1849846"/>
                  </a:lnTo>
                  <a:lnTo>
                    <a:pt x="349568" y="1831428"/>
                  </a:lnTo>
                  <a:lnTo>
                    <a:pt x="357505" y="1813010"/>
                  </a:lnTo>
                  <a:lnTo>
                    <a:pt x="366078" y="1794275"/>
                  </a:lnTo>
                  <a:lnTo>
                    <a:pt x="374968" y="1775857"/>
                  </a:lnTo>
                  <a:lnTo>
                    <a:pt x="384175" y="1757757"/>
                  </a:lnTo>
                  <a:lnTo>
                    <a:pt x="393700" y="1739974"/>
                  </a:lnTo>
                  <a:lnTo>
                    <a:pt x="404495" y="1721873"/>
                  </a:lnTo>
                  <a:lnTo>
                    <a:pt x="414973" y="1704408"/>
                  </a:lnTo>
                  <a:lnTo>
                    <a:pt x="427355" y="1684402"/>
                  </a:lnTo>
                  <a:lnTo>
                    <a:pt x="440055" y="1665667"/>
                  </a:lnTo>
                  <a:lnTo>
                    <a:pt x="453390" y="1646931"/>
                  </a:lnTo>
                  <a:lnTo>
                    <a:pt x="467043" y="1628831"/>
                  </a:lnTo>
                  <a:lnTo>
                    <a:pt x="481331" y="1611048"/>
                  </a:lnTo>
                  <a:lnTo>
                    <a:pt x="495301" y="1593583"/>
                  </a:lnTo>
                  <a:lnTo>
                    <a:pt x="510223" y="1576753"/>
                  </a:lnTo>
                  <a:lnTo>
                    <a:pt x="525463" y="1560240"/>
                  </a:lnTo>
                  <a:lnTo>
                    <a:pt x="541021" y="1544045"/>
                  </a:lnTo>
                  <a:lnTo>
                    <a:pt x="556896" y="1528485"/>
                  </a:lnTo>
                  <a:lnTo>
                    <a:pt x="573088" y="1513242"/>
                  </a:lnTo>
                  <a:lnTo>
                    <a:pt x="589598" y="1498953"/>
                  </a:lnTo>
                  <a:lnTo>
                    <a:pt x="606108" y="1484663"/>
                  </a:lnTo>
                  <a:lnTo>
                    <a:pt x="623571" y="1470691"/>
                  </a:lnTo>
                  <a:lnTo>
                    <a:pt x="640716" y="1457671"/>
                  </a:lnTo>
                  <a:lnTo>
                    <a:pt x="658496" y="1444651"/>
                  </a:lnTo>
                  <a:lnTo>
                    <a:pt x="676276" y="1432267"/>
                  </a:lnTo>
                  <a:lnTo>
                    <a:pt x="694373" y="1420200"/>
                  </a:lnTo>
                  <a:lnTo>
                    <a:pt x="712788" y="1408768"/>
                  </a:lnTo>
                  <a:lnTo>
                    <a:pt x="731521" y="1397972"/>
                  </a:lnTo>
                  <a:lnTo>
                    <a:pt x="750571" y="1387175"/>
                  </a:lnTo>
                  <a:lnTo>
                    <a:pt x="769621" y="1377331"/>
                  </a:lnTo>
                  <a:lnTo>
                    <a:pt x="788988" y="1367804"/>
                  </a:lnTo>
                  <a:lnTo>
                    <a:pt x="808673" y="1358595"/>
                  </a:lnTo>
                  <a:lnTo>
                    <a:pt x="828358" y="1350021"/>
                  </a:lnTo>
                  <a:lnTo>
                    <a:pt x="848361" y="1341765"/>
                  </a:lnTo>
                  <a:lnTo>
                    <a:pt x="868363" y="1334144"/>
                  </a:lnTo>
                  <a:lnTo>
                    <a:pt x="889001" y="1326840"/>
                  </a:lnTo>
                  <a:lnTo>
                    <a:pt x="909321" y="1320489"/>
                  </a:lnTo>
                  <a:lnTo>
                    <a:pt x="929958" y="1314456"/>
                  </a:lnTo>
                  <a:lnTo>
                    <a:pt x="950596" y="1308422"/>
                  </a:lnTo>
                  <a:lnTo>
                    <a:pt x="971551" y="1303659"/>
                  </a:lnTo>
                  <a:lnTo>
                    <a:pt x="992506" y="1298578"/>
                  </a:lnTo>
                  <a:lnTo>
                    <a:pt x="1013778" y="1294450"/>
                  </a:lnTo>
                  <a:lnTo>
                    <a:pt x="1034733" y="1290957"/>
                  </a:lnTo>
                  <a:lnTo>
                    <a:pt x="1056006" y="1287781"/>
                  </a:lnTo>
                  <a:lnTo>
                    <a:pt x="1077278" y="1284923"/>
                  </a:lnTo>
                  <a:lnTo>
                    <a:pt x="1098868" y="1282701"/>
                  </a:lnTo>
                  <a:lnTo>
                    <a:pt x="1120141" y="1281113"/>
                  </a:lnTo>
                  <a:lnTo>
                    <a:pt x="1142048" y="1280160"/>
                  </a:lnTo>
                  <a:lnTo>
                    <a:pt x="1163321" y="1279525"/>
                  </a:lnTo>
                  <a:close/>
                  <a:moveTo>
                    <a:pt x="2870652" y="1075590"/>
                  </a:moveTo>
                  <a:lnTo>
                    <a:pt x="2877003" y="1112417"/>
                  </a:lnTo>
                  <a:lnTo>
                    <a:pt x="2883037" y="1149561"/>
                  </a:lnTo>
                  <a:lnTo>
                    <a:pt x="2888435" y="1186705"/>
                  </a:lnTo>
                  <a:lnTo>
                    <a:pt x="2893834" y="1223849"/>
                  </a:lnTo>
                  <a:lnTo>
                    <a:pt x="2898280" y="1261310"/>
                  </a:lnTo>
                  <a:lnTo>
                    <a:pt x="2902725" y="1298454"/>
                  </a:lnTo>
                  <a:lnTo>
                    <a:pt x="2906536" y="1335598"/>
                  </a:lnTo>
                  <a:lnTo>
                    <a:pt x="2910347" y="1373377"/>
                  </a:lnTo>
                  <a:lnTo>
                    <a:pt x="2913205" y="1410521"/>
                  </a:lnTo>
                  <a:lnTo>
                    <a:pt x="2916063" y="1448300"/>
                  </a:lnTo>
                  <a:lnTo>
                    <a:pt x="2918603" y="1485444"/>
                  </a:lnTo>
                  <a:lnTo>
                    <a:pt x="2920509" y="1522906"/>
                  </a:lnTo>
                  <a:lnTo>
                    <a:pt x="2922096" y="1560685"/>
                  </a:lnTo>
                  <a:lnTo>
                    <a:pt x="2923049" y="1597829"/>
                  </a:lnTo>
                  <a:lnTo>
                    <a:pt x="2924002" y="1635608"/>
                  </a:lnTo>
                  <a:lnTo>
                    <a:pt x="2924954" y="1672752"/>
                  </a:lnTo>
                  <a:lnTo>
                    <a:pt x="3418125" y="1672752"/>
                  </a:lnTo>
                  <a:lnTo>
                    <a:pt x="3417490" y="1646085"/>
                  </a:lnTo>
                  <a:lnTo>
                    <a:pt x="3416537" y="1619417"/>
                  </a:lnTo>
                  <a:lnTo>
                    <a:pt x="3414949" y="1592432"/>
                  </a:lnTo>
                  <a:lnTo>
                    <a:pt x="3413361" y="1565447"/>
                  </a:lnTo>
                  <a:lnTo>
                    <a:pt x="3411456" y="1538780"/>
                  </a:lnTo>
                  <a:lnTo>
                    <a:pt x="3409233" y="1512112"/>
                  </a:lnTo>
                  <a:lnTo>
                    <a:pt x="3406375" y="1485127"/>
                  </a:lnTo>
                  <a:lnTo>
                    <a:pt x="3403517" y="1458777"/>
                  </a:lnTo>
                  <a:lnTo>
                    <a:pt x="3400341" y="1432109"/>
                  </a:lnTo>
                  <a:lnTo>
                    <a:pt x="3396213" y="1405442"/>
                  </a:lnTo>
                  <a:lnTo>
                    <a:pt x="3392402" y="1378774"/>
                  </a:lnTo>
                  <a:lnTo>
                    <a:pt x="3387956" y="1352107"/>
                  </a:lnTo>
                  <a:lnTo>
                    <a:pt x="3383193" y="1325757"/>
                  </a:lnTo>
                  <a:lnTo>
                    <a:pt x="3378112" y="1299407"/>
                  </a:lnTo>
                  <a:lnTo>
                    <a:pt x="3372396" y="1273374"/>
                  </a:lnTo>
                  <a:lnTo>
                    <a:pt x="3366998" y="1247024"/>
                  </a:lnTo>
                  <a:lnTo>
                    <a:pt x="3350167" y="1238452"/>
                  </a:lnTo>
                  <a:lnTo>
                    <a:pt x="3333019" y="1230198"/>
                  </a:lnTo>
                  <a:lnTo>
                    <a:pt x="3315870" y="1222261"/>
                  </a:lnTo>
                  <a:lnTo>
                    <a:pt x="3298722" y="1214325"/>
                  </a:lnTo>
                  <a:lnTo>
                    <a:pt x="3281574" y="1206705"/>
                  </a:lnTo>
                  <a:lnTo>
                    <a:pt x="3264108" y="1199086"/>
                  </a:lnTo>
                  <a:lnTo>
                    <a:pt x="3246642" y="1191784"/>
                  </a:lnTo>
                  <a:lnTo>
                    <a:pt x="3228542" y="1184800"/>
                  </a:lnTo>
                  <a:lnTo>
                    <a:pt x="3193292" y="1170831"/>
                  </a:lnTo>
                  <a:lnTo>
                    <a:pt x="3157726" y="1157815"/>
                  </a:lnTo>
                  <a:lnTo>
                    <a:pt x="3121842" y="1145434"/>
                  </a:lnTo>
                  <a:lnTo>
                    <a:pt x="3085957" y="1133687"/>
                  </a:lnTo>
                  <a:lnTo>
                    <a:pt x="3058965" y="1125433"/>
                  </a:lnTo>
                  <a:lnTo>
                    <a:pt x="3032290" y="1117179"/>
                  </a:lnTo>
                  <a:lnTo>
                    <a:pt x="3005615" y="1109559"/>
                  </a:lnTo>
                  <a:lnTo>
                    <a:pt x="2978940" y="1102258"/>
                  </a:lnTo>
                  <a:lnTo>
                    <a:pt x="2951947" y="1094956"/>
                  </a:lnTo>
                  <a:lnTo>
                    <a:pt x="2924954" y="1088289"/>
                  </a:lnTo>
                  <a:lnTo>
                    <a:pt x="2897644" y="1081622"/>
                  </a:lnTo>
                  <a:lnTo>
                    <a:pt x="2870652" y="1075590"/>
                  </a:lnTo>
                  <a:close/>
                  <a:moveTo>
                    <a:pt x="2177737" y="996540"/>
                  </a:moveTo>
                  <a:lnTo>
                    <a:pt x="2177737" y="1672752"/>
                  </a:lnTo>
                  <a:lnTo>
                    <a:pt x="2854139" y="1672752"/>
                  </a:lnTo>
                  <a:lnTo>
                    <a:pt x="2853821" y="1634656"/>
                  </a:lnTo>
                  <a:lnTo>
                    <a:pt x="2852868" y="1595924"/>
                  </a:lnTo>
                  <a:lnTo>
                    <a:pt x="2851281" y="1557510"/>
                  </a:lnTo>
                  <a:lnTo>
                    <a:pt x="2849693" y="1518779"/>
                  </a:lnTo>
                  <a:lnTo>
                    <a:pt x="2847470" y="1480047"/>
                  </a:lnTo>
                  <a:lnTo>
                    <a:pt x="2844930" y="1441634"/>
                  </a:lnTo>
                  <a:lnTo>
                    <a:pt x="2842072" y="1403220"/>
                  </a:lnTo>
                  <a:lnTo>
                    <a:pt x="2838578" y="1364806"/>
                  </a:lnTo>
                  <a:lnTo>
                    <a:pt x="2834768" y="1326392"/>
                  </a:lnTo>
                  <a:lnTo>
                    <a:pt x="2830322" y="1288295"/>
                  </a:lnTo>
                  <a:lnTo>
                    <a:pt x="2825876" y="1249881"/>
                  </a:lnTo>
                  <a:lnTo>
                    <a:pt x="2820478" y="1211785"/>
                  </a:lnTo>
                  <a:lnTo>
                    <a:pt x="2815396" y="1173688"/>
                  </a:lnTo>
                  <a:lnTo>
                    <a:pt x="2809045" y="1135592"/>
                  </a:lnTo>
                  <a:lnTo>
                    <a:pt x="2802694" y="1097496"/>
                  </a:lnTo>
                  <a:lnTo>
                    <a:pt x="2795390" y="1060034"/>
                  </a:lnTo>
                  <a:lnTo>
                    <a:pt x="2757600" y="1052732"/>
                  </a:lnTo>
                  <a:lnTo>
                    <a:pt x="2719176" y="1045748"/>
                  </a:lnTo>
                  <a:lnTo>
                    <a:pt x="2681069" y="1039081"/>
                  </a:lnTo>
                  <a:lnTo>
                    <a:pt x="2642644" y="1033684"/>
                  </a:lnTo>
                  <a:lnTo>
                    <a:pt x="2604219" y="1027969"/>
                  </a:lnTo>
                  <a:lnTo>
                    <a:pt x="2565477" y="1023207"/>
                  </a:lnTo>
                  <a:lnTo>
                    <a:pt x="2526735" y="1018445"/>
                  </a:lnTo>
                  <a:lnTo>
                    <a:pt x="2488310" y="1014636"/>
                  </a:lnTo>
                  <a:lnTo>
                    <a:pt x="2449568" y="1010826"/>
                  </a:lnTo>
                  <a:lnTo>
                    <a:pt x="2410826" y="1007651"/>
                  </a:lnTo>
                  <a:lnTo>
                    <a:pt x="2372083" y="1004477"/>
                  </a:lnTo>
                  <a:lnTo>
                    <a:pt x="2333341" y="1002254"/>
                  </a:lnTo>
                  <a:lnTo>
                    <a:pt x="2294281" y="1000350"/>
                  </a:lnTo>
                  <a:lnTo>
                    <a:pt x="2255221" y="998762"/>
                  </a:lnTo>
                  <a:lnTo>
                    <a:pt x="2216796" y="997810"/>
                  </a:lnTo>
                  <a:lnTo>
                    <a:pt x="2177737" y="996540"/>
                  </a:lnTo>
                  <a:close/>
                  <a:moveTo>
                    <a:pt x="3288878" y="811772"/>
                  </a:moveTo>
                  <a:lnTo>
                    <a:pt x="3299992" y="834947"/>
                  </a:lnTo>
                  <a:lnTo>
                    <a:pt x="3310472" y="858440"/>
                  </a:lnTo>
                  <a:lnTo>
                    <a:pt x="3320952" y="882251"/>
                  </a:lnTo>
                  <a:lnTo>
                    <a:pt x="3331431" y="906061"/>
                  </a:lnTo>
                  <a:lnTo>
                    <a:pt x="3341275" y="929871"/>
                  </a:lnTo>
                  <a:lnTo>
                    <a:pt x="3350802" y="953681"/>
                  </a:lnTo>
                  <a:lnTo>
                    <a:pt x="3360011" y="977809"/>
                  </a:lnTo>
                  <a:lnTo>
                    <a:pt x="3368903" y="1002254"/>
                  </a:lnTo>
                  <a:lnTo>
                    <a:pt x="3377477" y="1026700"/>
                  </a:lnTo>
                  <a:lnTo>
                    <a:pt x="3385734" y="1051145"/>
                  </a:lnTo>
                  <a:lnTo>
                    <a:pt x="3393672" y="1075590"/>
                  </a:lnTo>
                  <a:lnTo>
                    <a:pt x="3401294" y="1100353"/>
                  </a:lnTo>
                  <a:lnTo>
                    <a:pt x="3408598" y="1125115"/>
                  </a:lnTo>
                  <a:lnTo>
                    <a:pt x="3415267" y="1150196"/>
                  </a:lnTo>
                  <a:lnTo>
                    <a:pt x="3421936" y="1174641"/>
                  </a:lnTo>
                  <a:lnTo>
                    <a:pt x="3428286" y="1199721"/>
                  </a:lnTo>
                  <a:lnTo>
                    <a:pt x="3445435" y="1208928"/>
                  </a:lnTo>
                  <a:lnTo>
                    <a:pt x="3462266" y="1218769"/>
                  </a:lnTo>
                  <a:lnTo>
                    <a:pt x="3479096" y="1228611"/>
                  </a:lnTo>
                  <a:lnTo>
                    <a:pt x="3495609" y="1238452"/>
                  </a:lnTo>
                  <a:lnTo>
                    <a:pt x="3512122" y="1248611"/>
                  </a:lnTo>
                  <a:lnTo>
                    <a:pt x="3528636" y="1259088"/>
                  </a:lnTo>
                  <a:lnTo>
                    <a:pt x="3544831" y="1269882"/>
                  </a:lnTo>
                  <a:lnTo>
                    <a:pt x="3561026" y="1280993"/>
                  </a:lnTo>
                  <a:lnTo>
                    <a:pt x="3582620" y="1297184"/>
                  </a:lnTo>
                  <a:lnTo>
                    <a:pt x="3593735" y="1305439"/>
                  </a:lnTo>
                  <a:lnTo>
                    <a:pt x="3604532" y="1314010"/>
                  </a:lnTo>
                  <a:lnTo>
                    <a:pt x="3615012" y="1322582"/>
                  </a:lnTo>
                  <a:lnTo>
                    <a:pt x="3625491" y="1331154"/>
                  </a:lnTo>
                  <a:lnTo>
                    <a:pt x="3636288" y="1340360"/>
                  </a:lnTo>
                  <a:lnTo>
                    <a:pt x="3646450" y="1349567"/>
                  </a:lnTo>
                  <a:lnTo>
                    <a:pt x="3656612" y="1358774"/>
                  </a:lnTo>
                  <a:lnTo>
                    <a:pt x="3666456" y="1368298"/>
                  </a:lnTo>
                  <a:lnTo>
                    <a:pt x="3676301" y="1377822"/>
                  </a:lnTo>
                  <a:lnTo>
                    <a:pt x="3685828" y="1387981"/>
                  </a:lnTo>
                  <a:lnTo>
                    <a:pt x="3695672" y="1398140"/>
                  </a:lnTo>
                  <a:lnTo>
                    <a:pt x="3704881" y="1408299"/>
                  </a:lnTo>
                  <a:lnTo>
                    <a:pt x="3714090" y="1418776"/>
                  </a:lnTo>
                  <a:lnTo>
                    <a:pt x="3722982" y="1429570"/>
                  </a:lnTo>
                  <a:lnTo>
                    <a:pt x="3717901" y="1412426"/>
                  </a:lnTo>
                  <a:lnTo>
                    <a:pt x="3712502" y="1395283"/>
                  </a:lnTo>
                  <a:lnTo>
                    <a:pt x="3706786" y="1378457"/>
                  </a:lnTo>
                  <a:lnTo>
                    <a:pt x="3700753" y="1361314"/>
                  </a:lnTo>
                  <a:lnTo>
                    <a:pt x="3695037" y="1344488"/>
                  </a:lnTo>
                  <a:lnTo>
                    <a:pt x="3688368" y="1327979"/>
                  </a:lnTo>
                  <a:lnTo>
                    <a:pt x="3681382" y="1311471"/>
                  </a:lnTo>
                  <a:lnTo>
                    <a:pt x="3674395" y="1294962"/>
                  </a:lnTo>
                  <a:lnTo>
                    <a:pt x="3667092" y="1278771"/>
                  </a:lnTo>
                  <a:lnTo>
                    <a:pt x="3659470" y="1262580"/>
                  </a:lnTo>
                  <a:lnTo>
                    <a:pt x="3651531" y="1246389"/>
                  </a:lnTo>
                  <a:lnTo>
                    <a:pt x="3643274" y="1230198"/>
                  </a:lnTo>
                  <a:lnTo>
                    <a:pt x="3635018" y="1214325"/>
                  </a:lnTo>
                  <a:lnTo>
                    <a:pt x="3626444" y="1198451"/>
                  </a:lnTo>
                  <a:lnTo>
                    <a:pt x="3617552" y="1182895"/>
                  </a:lnTo>
                  <a:lnTo>
                    <a:pt x="3608343" y="1167657"/>
                  </a:lnTo>
                  <a:lnTo>
                    <a:pt x="3592465" y="1142259"/>
                  </a:lnTo>
                  <a:lnTo>
                    <a:pt x="3575952" y="1117179"/>
                  </a:lnTo>
                  <a:lnTo>
                    <a:pt x="3558804" y="1092416"/>
                  </a:lnTo>
                  <a:lnTo>
                    <a:pt x="3541338" y="1068288"/>
                  </a:lnTo>
                  <a:lnTo>
                    <a:pt x="3522920" y="1044478"/>
                  </a:lnTo>
                  <a:lnTo>
                    <a:pt x="3504183" y="1020985"/>
                  </a:lnTo>
                  <a:lnTo>
                    <a:pt x="3485130" y="998445"/>
                  </a:lnTo>
                  <a:lnTo>
                    <a:pt x="3464806" y="975587"/>
                  </a:lnTo>
                  <a:lnTo>
                    <a:pt x="3444482" y="953364"/>
                  </a:lnTo>
                  <a:lnTo>
                    <a:pt x="3423523" y="932093"/>
                  </a:lnTo>
                  <a:lnTo>
                    <a:pt x="3402247" y="910823"/>
                  </a:lnTo>
                  <a:lnTo>
                    <a:pt x="3380335" y="890187"/>
                  </a:lnTo>
                  <a:lnTo>
                    <a:pt x="3358106" y="869552"/>
                  </a:lnTo>
                  <a:lnTo>
                    <a:pt x="3335242" y="849869"/>
                  </a:lnTo>
                  <a:lnTo>
                    <a:pt x="3312060" y="830820"/>
                  </a:lnTo>
                  <a:lnTo>
                    <a:pt x="3288878" y="811772"/>
                  </a:lnTo>
                  <a:close/>
                  <a:moveTo>
                    <a:pt x="2705203" y="515572"/>
                  </a:moveTo>
                  <a:lnTo>
                    <a:pt x="2716318" y="541287"/>
                  </a:lnTo>
                  <a:lnTo>
                    <a:pt x="2727115" y="567320"/>
                  </a:lnTo>
                  <a:lnTo>
                    <a:pt x="2737594" y="593352"/>
                  </a:lnTo>
                  <a:lnTo>
                    <a:pt x="2747756" y="619385"/>
                  </a:lnTo>
                  <a:lnTo>
                    <a:pt x="2757600" y="645735"/>
                  </a:lnTo>
                  <a:lnTo>
                    <a:pt x="2766810" y="672403"/>
                  </a:lnTo>
                  <a:lnTo>
                    <a:pt x="2776019" y="698753"/>
                  </a:lnTo>
                  <a:lnTo>
                    <a:pt x="2784593" y="725420"/>
                  </a:lnTo>
                  <a:lnTo>
                    <a:pt x="2795073" y="759389"/>
                  </a:lnTo>
                  <a:lnTo>
                    <a:pt x="2804917" y="793359"/>
                  </a:lnTo>
                  <a:lnTo>
                    <a:pt x="2814444" y="827963"/>
                  </a:lnTo>
                  <a:lnTo>
                    <a:pt x="2823653" y="861932"/>
                  </a:lnTo>
                  <a:lnTo>
                    <a:pt x="2832227" y="896537"/>
                  </a:lnTo>
                  <a:lnTo>
                    <a:pt x="2840484" y="930824"/>
                  </a:lnTo>
                  <a:lnTo>
                    <a:pt x="2848105" y="965428"/>
                  </a:lnTo>
                  <a:lnTo>
                    <a:pt x="2855409" y="999715"/>
                  </a:lnTo>
                  <a:lnTo>
                    <a:pt x="2887165" y="1007016"/>
                  </a:lnTo>
                  <a:lnTo>
                    <a:pt x="2918921" y="1014001"/>
                  </a:lnTo>
                  <a:lnTo>
                    <a:pt x="2950677" y="1021938"/>
                  </a:lnTo>
                  <a:lnTo>
                    <a:pt x="2981798" y="1029874"/>
                  </a:lnTo>
                  <a:lnTo>
                    <a:pt x="3013554" y="1038446"/>
                  </a:lnTo>
                  <a:lnTo>
                    <a:pt x="3044992" y="1047335"/>
                  </a:lnTo>
                  <a:lnTo>
                    <a:pt x="3075796" y="1056224"/>
                  </a:lnTo>
                  <a:lnTo>
                    <a:pt x="3107234" y="1066383"/>
                  </a:lnTo>
                  <a:lnTo>
                    <a:pt x="3137402" y="1076225"/>
                  </a:lnTo>
                  <a:lnTo>
                    <a:pt x="3167252" y="1086384"/>
                  </a:lnTo>
                  <a:lnTo>
                    <a:pt x="3197421" y="1096861"/>
                  </a:lnTo>
                  <a:lnTo>
                    <a:pt x="3226954" y="1108290"/>
                  </a:lnTo>
                  <a:lnTo>
                    <a:pt x="3256487" y="1119718"/>
                  </a:lnTo>
                  <a:lnTo>
                    <a:pt x="3286020" y="1131782"/>
                  </a:lnTo>
                  <a:lnTo>
                    <a:pt x="3315235" y="1144481"/>
                  </a:lnTo>
                  <a:lnTo>
                    <a:pt x="3344133" y="1157497"/>
                  </a:lnTo>
                  <a:lnTo>
                    <a:pt x="3335877" y="1128925"/>
                  </a:lnTo>
                  <a:lnTo>
                    <a:pt x="3327303" y="1100353"/>
                  </a:lnTo>
                  <a:lnTo>
                    <a:pt x="3318094" y="1071780"/>
                  </a:lnTo>
                  <a:lnTo>
                    <a:pt x="3308566" y="1043843"/>
                  </a:lnTo>
                  <a:lnTo>
                    <a:pt x="3298722" y="1015588"/>
                  </a:lnTo>
                  <a:lnTo>
                    <a:pt x="3287925" y="987651"/>
                  </a:lnTo>
                  <a:lnTo>
                    <a:pt x="3277446" y="960031"/>
                  </a:lnTo>
                  <a:lnTo>
                    <a:pt x="3266014" y="932411"/>
                  </a:lnTo>
                  <a:lnTo>
                    <a:pt x="3253946" y="905108"/>
                  </a:lnTo>
                  <a:lnTo>
                    <a:pt x="3241879" y="877806"/>
                  </a:lnTo>
                  <a:lnTo>
                    <a:pt x="3229177" y="850821"/>
                  </a:lnTo>
                  <a:lnTo>
                    <a:pt x="3216157" y="824153"/>
                  </a:lnTo>
                  <a:lnTo>
                    <a:pt x="3202502" y="797803"/>
                  </a:lnTo>
                  <a:lnTo>
                    <a:pt x="3188846" y="771771"/>
                  </a:lnTo>
                  <a:lnTo>
                    <a:pt x="3174239" y="745738"/>
                  </a:lnTo>
                  <a:lnTo>
                    <a:pt x="3159314" y="720023"/>
                  </a:lnTo>
                  <a:lnTo>
                    <a:pt x="3132638" y="703515"/>
                  </a:lnTo>
                  <a:lnTo>
                    <a:pt x="3105964" y="687324"/>
                  </a:lnTo>
                  <a:lnTo>
                    <a:pt x="3078971" y="671768"/>
                  </a:lnTo>
                  <a:lnTo>
                    <a:pt x="3051343" y="656846"/>
                  </a:lnTo>
                  <a:lnTo>
                    <a:pt x="3023716" y="642560"/>
                  </a:lnTo>
                  <a:lnTo>
                    <a:pt x="2996088" y="628274"/>
                  </a:lnTo>
                  <a:lnTo>
                    <a:pt x="2967825" y="614623"/>
                  </a:lnTo>
                  <a:lnTo>
                    <a:pt x="2939245" y="601924"/>
                  </a:lnTo>
                  <a:lnTo>
                    <a:pt x="2910982" y="589225"/>
                  </a:lnTo>
                  <a:lnTo>
                    <a:pt x="2881766" y="577479"/>
                  </a:lnTo>
                  <a:lnTo>
                    <a:pt x="2853186" y="566050"/>
                  </a:lnTo>
                  <a:lnTo>
                    <a:pt x="2823970" y="554621"/>
                  </a:lnTo>
                  <a:lnTo>
                    <a:pt x="2794438" y="544144"/>
                  </a:lnTo>
                  <a:lnTo>
                    <a:pt x="2764904" y="533985"/>
                  </a:lnTo>
                  <a:lnTo>
                    <a:pt x="2735054" y="524461"/>
                  </a:lnTo>
                  <a:lnTo>
                    <a:pt x="2705203" y="515572"/>
                  </a:lnTo>
                  <a:close/>
                  <a:moveTo>
                    <a:pt x="2177737" y="433347"/>
                  </a:moveTo>
                  <a:lnTo>
                    <a:pt x="2177737" y="926379"/>
                  </a:lnTo>
                  <a:lnTo>
                    <a:pt x="2215526" y="927014"/>
                  </a:lnTo>
                  <a:lnTo>
                    <a:pt x="2253316" y="927966"/>
                  </a:lnTo>
                  <a:lnTo>
                    <a:pt x="2291423" y="929871"/>
                  </a:lnTo>
                  <a:lnTo>
                    <a:pt x="2329213" y="931458"/>
                  </a:lnTo>
                  <a:lnTo>
                    <a:pt x="2367002" y="933681"/>
                  </a:lnTo>
                  <a:lnTo>
                    <a:pt x="2404792" y="936221"/>
                  </a:lnTo>
                  <a:lnTo>
                    <a:pt x="2442264" y="939395"/>
                  </a:lnTo>
                  <a:lnTo>
                    <a:pt x="2480371" y="942887"/>
                  </a:lnTo>
                  <a:lnTo>
                    <a:pt x="2517843" y="946697"/>
                  </a:lnTo>
                  <a:lnTo>
                    <a:pt x="2555633" y="950824"/>
                  </a:lnTo>
                  <a:lnTo>
                    <a:pt x="2593105" y="955586"/>
                  </a:lnTo>
                  <a:lnTo>
                    <a:pt x="2630894" y="960348"/>
                  </a:lnTo>
                  <a:lnTo>
                    <a:pt x="2668366" y="966063"/>
                  </a:lnTo>
                  <a:lnTo>
                    <a:pt x="2706156" y="972095"/>
                  </a:lnTo>
                  <a:lnTo>
                    <a:pt x="2743310" y="978127"/>
                  </a:lnTo>
                  <a:lnTo>
                    <a:pt x="2780465" y="985111"/>
                  </a:lnTo>
                  <a:lnTo>
                    <a:pt x="2774114" y="955269"/>
                  </a:lnTo>
                  <a:lnTo>
                    <a:pt x="2766810" y="925109"/>
                  </a:lnTo>
                  <a:lnTo>
                    <a:pt x="2759506" y="894949"/>
                  </a:lnTo>
                  <a:lnTo>
                    <a:pt x="2751567" y="865107"/>
                  </a:lnTo>
                  <a:lnTo>
                    <a:pt x="2743628" y="835265"/>
                  </a:lnTo>
                  <a:lnTo>
                    <a:pt x="2735372" y="805740"/>
                  </a:lnTo>
                  <a:lnTo>
                    <a:pt x="2726480" y="776215"/>
                  </a:lnTo>
                  <a:lnTo>
                    <a:pt x="2717270" y="747008"/>
                  </a:lnTo>
                  <a:lnTo>
                    <a:pt x="2706791" y="714309"/>
                  </a:lnTo>
                  <a:lnTo>
                    <a:pt x="2695359" y="681609"/>
                  </a:lnTo>
                  <a:lnTo>
                    <a:pt x="2683609" y="649545"/>
                  </a:lnTo>
                  <a:lnTo>
                    <a:pt x="2671224" y="617163"/>
                  </a:lnTo>
                  <a:lnTo>
                    <a:pt x="2658204" y="585098"/>
                  </a:lnTo>
                  <a:lnTo>
                    <a:pt x="2644549" y="553351"/>
                  </a:lnTo>
                  <a:lnTo>
                    <a:pt x="2630894" y="522239"/>
                  </a:lnTo>
                  <a:lnTo>
                    <a:pt x="2615969" y="491127"/>
                  </a:lnTo>
                  <a:lnTo>
                    <a:pt x="2589294" y="484777"/>
                  </a:lnTo>
                  <a:lnTo>
                    <a:pt x="2562301" y="478746"/>
                  </a:lnTo>
                  <a:lnTo>
                    <a:pt x="2534991" y="473348"/>
                  </a:lnTo>
                  <a:lnTo>
                    <a:pt x="2507681" y="467952"/>
                  </a:lnTo>
                  <a:lnTo>
                    <a:pt x="2480689" y="463189"/>
                  </a:lnTo>
                  <a:lnTo>
                    <a:pt x="2453378" y="458427"/>
                  </a:lnTo>
                  <a:lnTo>
                    <a:pt x="2426068" y="454618"/>
                  </a:lnTo>
                  <a:lnTo>
                    <a:pt x="2398441" y="450491"/>
                  </a:lnTo>
                  <a:lnTo>
                    <a:pt x="2370813" y="447316"/>
                  </a:lnTo>
                  <a:lnTo>
                    <a:pt x="2343503" y="444141"/>
                  </a:lnTo>
                  <a:lnTo>
                    <a:pt x="2315875" y="441284"/>
                  </a:lnTo>
                  <a:lnTo>
                    <a:pt x="2288247" y="439062"/>
                  </a:lnTo>
                  <a:lnTo>
                    <a:pt x="2260620" y="436839"/>
                  </a:lnTo>
                  <a:lnTo>
                    <a:pt x="2232992" y="435570"/>
                  </a:lnTo>
                  <a:lnTo>
                    <a:pt x="2205047" y="434300"/>
                  </a:lnTo>
                  <a:lnTo>
                    <a:pt x="2177737" y="433347"/>
                  </a:lnTo>
                  <a:close/>
                  <a:moveTo>
                    <a:pt x="2107239" y="432712"/>
                  </a:moveTo>
                  <a:lnTo>
                    <a:pt x="2079928" y="433347"/>
                  </a:lnTo>
                  <a:lnTo>
                    <a:pt x="2052618" y="433982"/>
                  </a:lnTo>
                  <a:lnTo>
                    <a:pt x="2025308" y="434935"/>
                  </a:lnTo>
                  <a:lnTo>
                    <a:pt x="1997998" y="436205"/>
                  </a:lnTo>
                  <a:lnTo>
                    <a:pt x="1970688" y="438427"/>
                  </a:lnTo>
                  <a:lnTo>
                    <a:pt x="1943695" y="440332"/>
                  </a:lnTo>
                  <a:lnTo>
                    <a:pt x="1916068" y="442871"/>
                  </a:lnTo>
                  <a:lnTo>
                    <a:pt x="1889075" y="446046"/>
                  </a:lnTo>
                  <a:lnTo>
                    <a:pt x="1861765" y="448903"/>
                  </a:lnTo>
                  <a:lnTo>
                    <a:pt x="1834772" y="452395"/>
                  </a:lnTo>
                  <a:lnTo>
                    <a:pt x="1807462" y="456523"/>
                  </a:lnTo>
                  <a:lnTo>
                    <a:pt x="1780470" y="460650"/>
                  </a:lnTo>
                  <a:lnTo>
                    <a:pt x="1753795" y="465412"/>
                  </a:lnTo>
                  <a:lnTo>
                    <a:pt x="1726802" y="470491"/>
                  </a:lnTo>
                  <a:lnTo>
                    <a:pt x="1700127" y="475888"/>
                  </a:lnTo>
                  <a:lnTo>
                    <a:pt x="1673452" y="481920"/>
                  </a:lnTo>
                  <a:lnTo>
                    <a:pt x="1665513" y="497794"/>
                  </a:lnTo>
                  <a:lnTo>
                    <a:pt x="1657892" y="513985"/>
                  </a:lnTo>
                  <a:lnTo>
                    <a:pt x="1642966" y="546049"/>
                  </a:lnTo>
                  <a:lnTo>
                    <a:pt x="1628994" y="579066"/>
                  </a:lnTo>
                  <a:lnTo>
                    <a:pt x="1615656" y="612083"/>
                  </a:lnTo>
                  <a:lnTo>
                    <a:pt x="1602636" y="645418"/>
                  </a:lnTo>
                  <a:lnTo>
                    <a:pt x="1590251" y="679069"/>
                  </a:lnTo>
                  <a:lnTo>
                    <a:pt x="1578502" y="713039"/>
                  </a:lnTo>
                  <a:lnTo>
                    <a:pt x="1567387" y="747008"/>
                  </a:lnTo>
                  <a:lnTo>
                    <a:pt x="1558496" y="775263"/>
                  </a:lnTo>
                  <a:lnTo>
                    <a:pt x="1549921" y="804153"/>
                  </a:lnTo>
                  <a:lnTo>
                    <a:pt x="1541982" y="832725"/>
                  </a:lnTo>
                  <a:lnTo>
                    <a:pt x="1534043" y="861615"/>
                  </a:lnTo>
                  <a:lnTo>
                    <a:pt x="1526422" y="890505"/>
                  </a:lnTo>
                  <a:lnTo>
                    <a:pt x="1519118" y="919395"/>
                  </a:lnTo>
                  <a:lnTo>
                    <a:pt x="1512449" y="948602"/>
                  </a:lnTo>
                  <a:lnTo>
                    <a:pt x="1505781" y="977492"/>
                  </a:lnTo>
                  <a:lnTo>
                    <a:pt x="1542935" y="970825"/>
                  </a:lnTo>
                  <a:lnTo>
                    <a:pt x="1580407" y="965428"/>
                  </a:lnTo>
                  <a:lnTo>
                    <a:pt x="1617879" y="959713"/>
                  </a:lnTo>
                  <a:lnTo>
                    <a:pt x="1655034" y="954951"/>
                  </a:lnTo>
                  <a:lnTo>
                    <a:pt x="1692823" y="950189"/>
                  </a:lnTo>
                  <a:lnTo>
                    <a:pt x="1730295" y="946062"/>
                  </a:lnTo>
                  <a:lnTo>
                    <a:pt x="1768085" y="942252"/>
                  </a:lnTo>
                  <a:lnTo>
                    <a:pt x="1805557" y="939078"/>
                  </a:lnTo>
                  <a:lnTo>
                    <a:pt x="1843347" y="935903"/>
                  </a:lnTo>
                  <a:lnTo>
                    <a:pt x="1880819" y="933363"/>
                  </a:lnTo>
                  <a:lnTo>
                    <a:pt x="1918608" y="931458"/>
                  </a:lnTo>
                  <a:lnTo>
                    <a:pt x="1956398" y="929554"/>
                  </a:lnTo>
                  <a:lnTo>
                    <a:pt x="1994187" y="927966"/>
                  </a:lnTo>
                  <a:lnTo>
                    <a:pt x="2031659" y="926696"/>
                  </a:lnTo>
                  <a:lnTo>
                    <a:pt x="2069449" y="926061"/>
                  </a:lnTo>
                  <a:lnTo>
                    <a:pt x="2107239" y="925744"/>
                  </a:lnTo>
                  <a:lnTo>
                    <a:pt x="2107239" y="432712"/>
                  </a:lnTo>
                  <a:close/>
                  <a:moveTo>
                    <a:pt x="2763317" y="192705"/>
                  </a:moveTo>
                  <a:lnTo>
                    <a:pt x="2777924" y="202229"/>
                  </a:lnTo>
                  <a:lnTo>
                    <a:pt x="2792214" y="212070"/>
                  </a:lnTo>
                  <a:lnTo>
                    <a:pt x="2806505" y="221912"/>
                  </a:lnTo>
                  <a:lnTo>
                    <a:pt x="2820160" y="232071"/>
                  </a:lnTo>
                  <a:lnTo>
                    <a:pt x="2834132" y="242547"/>
                  </a:lnTo>
                  <a:lnTo>
                    <a:pt x="2847470" y="253024"/>
                  </a:lnTo>
                  <a:lnTo>
                    <a:pt x="2861125" y="263501"/>
                  </a:lnTo>
                  <a:lnTo>
                    <a:pt x="2874780" y="274294"/>
                  </a:lnTo>
                  <a:lnTo>
                    <a:pt x="2887800" y="285723"/>
                  </a:lnTo>
                  <a:lnTo>
                    <a:pt x="2900820" y="296517"/>
                  </a:lnTo>
                  <a:lnTo>
                    <a:pt x="2913840" y="307946"/>
                  </a:lnTo>
                  <a:lnTo>
                    <a:pt x="2926542" y="319693"/>
                  </a:lnTo>
                  <a:lnTo>
                    <a:pt x="2939245" y="331122"/>
                  </a:lnTo>
                  <a:lnTo>
                    <a:pt x="2951947" y="342868"/>
                  </a:lnTo>
                  <a:lnTo>
                    <a:pt x="2964014" y="354932"/>
                  </a:lnTo>
                  <a:lnTo>
                    <a:pt x="2976399" y="366996"/>
                  </a:lnTo>
                  <a:lnTo>
                    <a:pt x="2988466" y="379377"/>
                  </a:lnTo>
                  <a:lnTo>
                    <a:pt x="3000216" y="391441"/>
                  </a:lnTo>
                  <a:lnTo>
                    <a:pt x="3012284" y="404140"/>
                  </a:lnTo>
                  <a:lnTo>
                    <a:pt x="3023716" y="416839"/>
                  </a:lnTo>
                  <a:lnTo>
                    <a:pt x="3046898" y="442236"/>
                  </a:lnTo>
                  <a:lnTo>
                    <a:pt x="3069127" y="468586"/>
                  </a:lnTo>
                  <a:lnTo>
                    <a:pt x="3090721" y="495254"/>
                  </a:lnTo>
                  <a:lnTo>
                    <a:pt x="3111997" y="522556"/>
                  </a:lnTo>
                  <a:lnTo>
                    <a:pt x="3132321" y="549859"/>
                  </a:lnTo>
                  <a:lnTo>
                    <a:pt x="3152010" y="577479"/>
                  </a:lnTo>
                  <a:lnTo>
                    <a:pt x="3167570" y="600337"/>
                  </a:lnTo>
                  <a:lnTo>
                    <a:pt x="3182496" y="623195"/>
                  </a:lnTo>
                  <a:lnTo>
                    <a:pt x="3197421" y="646370"/>
                  </a:lnTo>
                  <a:lnTo>
                    <a:pt x="3211393" y="669863"/>
                  </a:lnTo>
                  <a:lnTo>
                    <a:pt x="3233305" y="684149"/>
                  </a:lnTo>
                  <a:lnTo>
                    <a:pt x="3255216" y="698753"/>
                  </a:lnTo>
                  <a:lnTo>
                    <a:pt x="3270142" y="709547"/>
                  </a:lnTo>
                  <a:lnTo>
                    <a:pt x="3285385" y="720658"/>
                  </a:lnTo>
                  <a:lnTo>
                    <a:pt x="3300628" y="731770"/>
                  </a:lnTo>
                  <a:lnTo>
                    <a:pt x="3315870" y="743198"/>
                  </a:lnTo>
                  <a:lnTo>
                    <a:pt x="3330478" y="754627"/>
                  </a:lnTo>
                  <a:lnTo>
                    <a:pt x="3345086" y="766056"/>
                  </a:lnTo>
                  <a:lnTo>
                    <a:pt x="3359694" y="778120"/>
                  </a:lnTo>
                  <a:lnTo>
                    <a:pt x="3374302" y="790184"/>
                  </a:lnTo>
                  <a:lnTo>
                    <a:pt x="3388592" y="802565"/>
                  </a:lnTo>
                  <a:lnTo>
                    <a:pt x="3402564" y="814947"/>
                  </a:lnTo>
                  <a:lnTo>
                    <a:pt x="3416854" y="827646"/>
                  </a:lnTo>
                  <a:lnTo>
                    <a:pt x="3430510" y="840027"/>
                  </a:lnTo>
                  <a:lnTo>
                    <a:pt x="3444164" y="853361"/>
                  </a:lnTo>
                  <a:lnTo>
                    <a:pt x="3457502" y="866060"/>
                  </a:lnTo>
                  <a:lnTo>
                    <a:pt x="3471157" y="879711"/>
                  </a:lnTo>
                  <a:lnTo>
                    <a:pt x="3484495" y="892727"/>
                  </a:lnTo>
                  <a:lnTo>
                    <a:pt x="3497197" y="906696"/>
                  </a:lnTo>
                  <a:lnTo>
                    <a:pt x="3510217" y="920030"/>
                  </a:lnTo>
                  <a:lnTo>
                    <a:pt x="3522920" y="934316"/>
                  </a:lnTo>
                  <a:lnTo>
                    <a:pt x="3535304" y="948602"/>
                  </a:lnTo>
                  <a:lnTo>
                    <a:pt x="3547689" y="962571"/>
                  </a:lnTo>
                  <a:lnTo>
                    <a:pt x="3559756" y="977174"/>
                  </a:lnTo>
                  <a:lnTo>
                    <a:pt x="3571506" y="991778"/>
                  </a:lnTo>
                  <a:lnTo>
                    <a:pt x="3583256" y="1006699"/>
                  </a:lnTo>
                  <a:lnTo>
                    <a:pt x="3594688" y="1021620"/>
                  </a:lnTo>
                  <a:lnTo>
                    <a:pt x="3605802" y="1036859"/>
                  </a:lnTo>
                  <a:lnTo>
                    <a:pt x="3616917" y="1052097"/>
                  </a:lnTo>
                  <a:lnTo>
                    <a:pt x="3628032" y="1067653"/>
                  </a:lnTo>
                  <a:lnTo>
                    <a:pt x="3638511" y="1083527"/>
                  </a:lnTo>
                  <a:lnTo>
                    <a:pt x="3648673" y="1099400"/>
                  </a:lnTo>
                  <a:lnTo>
                    <a:pt x="3658835" y="1114956"/>
                  </a:lnTo>
                  <a:lnTo>
                    <a:pt x="3668679" y="1131147"/>
                  </a:lnTo>
                  <a:lnTo>
                    <a:pt x="3673760" y="1140037"/>
                  </a:lnTo>
                  <a:lnTo>
                    <a:pt x="3679159" y="1148926"/>
                  </a:lnTo>
                  <a:lnTo>
                    <a:pt x="3688686" y="1167339"/>
                  </a:lnTo>
                  <a:lnTo>
                    <a:pt x="3681064" y="1145434"/>
                  </a:lnTo>
                  <a:lnTo>
                    <a:pt x="3673125" y="1123846"/>
                  </a:lnTo>
                  <a:lnTo>
                    <a:pt x="3664868" y="1102575"/>
                  </a:lnTo>
                  <a:lnTo>
                    <a:pt x="3656294" y="1081305"/>
                  </a:lnTo>
                  <a:lnTo>
                    <a:pt x="3648356" y="1062891"/>
                  </a:lnTo>
                  <a:lnTo>
                    <a:pt x="3640416" y="1044478"/>
                  </a:lnTo>
                  <a:lnTo>
                    <a:pt x="3632160" y="1026065"/>
                  </a:lnTo>
                  <a:lnTo>
                    <a:pt x="3623586" y="1007969"/>
                  </a:lnTo>
                  <a:lnTo>
                    <a:pt x="3615012" y="989873"/>
                  </a:lnTo>
                  <a:lnTo>
                    <a:pt x="3606120" y="972095"/>
                  </a:lnTo>
                  <a:lnTo>
                    <a:pt x="3596911" y="953681"/>
                  </a:lnTo>
                  <a:lnTo>
                    <a:pt x="3587384" y="936221"/>
                  </a:lnTo>
                  <a:lnTo>
                    <a:pt x="3577857" y="918442"/>
                  </a:lnTo>
                  <a:lnTo>
                    <a:pt x="3568330" y="900981"/>
                  </a:lnTo>
                  <a:lnTo>
                    <a:pt x="3557851" y="883520"/>
                  </a:lnTo>
                  <a:lnTo>
                    <a:pt x="3547689" y="866377"/>
                  </a:lnTo>
                  <a:lnTo>
                    <a:pt x="3537210" y="849234"/>
                  </a:lnTo>
                  <a:lnTo>
                    <a:pt x="3526730" y="832090"/>
                  </a:lnTo>
                  <a:lnTo>
                    <a:pt x="3515616" y="815264"/>
                  </a:lnTo>
                  <a:lnTo>
                    <a:pt x="3504818" y="798438"/>
                  </a:lnTo>
                  <a:lnTo>
                    <a:pt x="3493386" y="781612"/>
                  </a:lnTo>
                  <a:lnTo>
                    <a:pt x="3481637" y="765104"/>
                  </a:lnTo>
                  <a:lnTo>
                    <a:pt x="3470204" y="748913"/>
                  </a:lnTo>
                  <a:lnTo>
                    <a:pt x="3458455" y="732722"/>
                  </a:lnTo>
                  <a:lnTo>
                    <a:pt x="3446070" y="716531"/>
                  </a:lnTo>
                  <a:lnTo>
                    <a:pt x="3434003" y="700975"/>
                  </a:lnTo>
                  <a:lnTo>
                    <a:pt x="3421300" y="685101"/>
                  </a:lnTo>
                  <a:lnTo>
                    <a:pt x="3408916" y="669545"/>
                  </a:lnTo>
                  <a:lnTo>
                    <a:pt x="3395896" y="653989"/>
                  </a:lnTo>
                  <a:lnTo>
                    <a:pt x="3382876" y="638433"/>
                  </a:lnTo>
                  <a:lnTo>
                    <a:pt x="3369538" y="623195"/>
                  </a:lnTo>
                  <a:lnTo>
                    <a:pt x="3356518" y="608591"/>
                  </a:lnTo>
                  <a:lnTo>
                    <a:pt x="3342863" y="593670"/>
                  </a:lnTo>
                  <a:lnTo>
                    <a:pt x="3328890" y="579066"/>
                  </a:lnTo>
                  <a:lnTo>
                    <a:pt x="3314918" y="564780"/>
                  </a:lnTo>
                  <a:lnTo>
                    <a:pt x="3300945" y="550176"/>
                  </a:lnTo>
                  <a:lnTo>
                    <a:pt x="3286338" y="536208"/>
                  </a:lnTo>
                  <a:lnTo>
                    <a:pt x="3272047" y="522239"/>
                  </a:lnTo>
                  <a:lnTo>
                    <a:pt x="3257440" y="508588"/>
                  </a:lnTo>
                  <a:lnTo>
                    <a:pt x="3242514" y="494619"/>
                  </a:lnTo>
                  <a:lnTo>
                    <a:pt x="3227589" y="481603"/>
                  </a:lnTo>
                  <a:lnTo>
                    <a:pt x="3212664" y="468269"/>
                  </a:lnTo>
                  <a:lnTo>
                    <a:pt x="3197103" y="455253"/>
                  </a:lnTo>
                  <a:lnTo>
                    <a:pt x="3181860" y="442236"/>
                  </a:lnTo>
                  <a:lnTo>
                    <a:pt x="3165982" y="429855"/>
                  </a:lnTo>
                  <a:lnTo>
                    <a:pt x="3150104" y="417156"/>
                  </a:lnTo>
                  <a:lnTo>
                    <a:pt x="3134226" y="405092"/>
                  </a:lnTo>
                  <a:lnTo>
                    <a:pt x="3118031" y="392711"/>
                  </a:lnTo>
                  <a:lnTo>
                    <a:pt x="3101835" y="380965"/>
                  </a:lnTo>
                  <a:lnTo>
                    <a:pt x="3085957" y="369536"/>
                  </a:lnTo>
                  <a:lnTo>
                    <a:pt x="3069444" y="357789"/>
                  </a:lnTo>
                  <a:lnTo>
                    <a:pt x="3052614" y="346360"/>
                  </a:lnTo>
                  <a:lnTo>
                    <a:pt x="3035783" y="335566"/>
                  </a:lnTo>
                  <a:lnTo>
                    <a:pt x="3018952" y="324455"/>
                  </a:lnTo>
                  <a:lnTo>
                    <a:pt x="3001804" y="313661"/>
                  </a:lnTo>
                  <a:lnTo>
                    <a:pt x="2984656" y="303502"/>
                  </a:lnTo>
                  <a:lnTo>
                    <a:pt x="2967508" y="293343"/>
                  </a:lnTo>
                  <a:lnTo>
                    <a:pt x="2949724" y="282866"/>
                  </a:lnTo>
                  <a:lnTo>
                    <a:pt x="2932258" y="273025"/>
                  </a:lnTo>
                  <a:lnTo>
                    <a:pt x="2914475" y="263501"/>
                  </a:lnTo>
                  <a:lnTo>
                    <a:pt x="2896692" y="254294"/>
                  </a:lnTo>
                  <a:lnTo>
                    <a:pt x="2878908" y="245087"/>
                  </a:lnTo>
                  <a:lnTo>
                    <a:pt x="2861125" y="236198"/>
                  </a:lnTo>
                  <a:lnTo>
                    <a:pt x="2843024" y="227309"/>
                  </a:lnTo>
                  <a:lnTo>
                    <a:pt x="2824606" y="219055"/>
                  </a:lnTo>
                  <a:lnTo>
                    <a:pt x="2806505" y="210483"/>
                  </a:lnTo>
                  <a:lnTo>
                    <a:pt x="2787769" y="202546"/>
                  </a:lnTo>
                  <a:lnTo>
                    <a:pt x="2769350" y="194609"/>
                  </a:lnTo>
                  <a:lnTo>
                    <a:pt x="2766492" y="193657"/>
                  </a:lnTo>
                  <a:lnTo>
                    <a:pt x="2763317" y="192705"/>
                  </a:lnTo>
                  <a:close/>
                  <a:moveTo>
                    <a:pt x="1521341" y="192705"/>
                  </a:moveTo>
                  <a:lnTo>
                    <a:pt x="1518165" y="193657"/>
                  </a:lnTo>
                  <a:lnTo>
                    <a:pt x="1515307" y="194609"/>
                  </a:lnTo>
                  <a:lnTo>
                    <a:pt x="1496889" y="202546"/>
                  </a:lnTo>
                  <a:lnTo>
                    <a:pt x="1478471" y="210483"/>
                  </a:lnTo>
                  <a:lnTo>
                    <a:pt x="1459734" y="219055"/>
                  </a:lnTo>
                  <a:lnTo>
                    <a:pt x="1441634" y="227309"/>
                  </a:lnTo>
                  <a:lnTo>
                    <a:pt x="1423533" y="236198"/>
                  </a:lnTo>
                  <a:lnTo>
                    <a:pt x="1405749" y="245087"/>
                  </a:lnTo>
                  <a:lnTo>
                    <a:pt x="1387966" y="254294"/>
                  </a:lnTo>
                  <a:lnTo>
                    <a:pt x="1370183" y="263501"/>
                  </a:lnTo>
                  <a:lnTo>
                    <a:pt x="1352399" y="273025"/>
                  </a:lnTo>
                  <a:lnTo>
                    <a:pt x="1334934" y="282866"/>
                  </a:lnTo>
                  <a:lnTo>
                    <a:pt x="1317468" y="293343"/>
                  </a:lnTo>
                  <a:lnTo>
                    <a:pt x="1300320" y="303502"/>
                  </a:lnTo>
                  <a:lnTo>
                    <a:pt x="1282854" y="313661"/>
                  </a:lnTo>
                  <a:lnTo>
                    <a:pt x="1265706" y="324455"/>
                  </a:lnTo>
                  <a:lnTo>
                    <a:pt x="1248875" y="335566"/>
                  </a:lnTo>
                  <a:lnTo>
                    <a:pt x="1232044" y="346360"/>
                  </a:lnTo>
                  <a:lnTo>
                    <a:pt x="1215849" y="357789"/>
                  </a:lnTo>
                  <a:lnTo>
                    <a:pt x="1199336" y="369536"/>
                  </a:lnTo>
                  <a:lnTo>
                    <a:pt x="1182822" y="380965"/>
                  </a:lnTo>
                  <a:lnTo>
                    <a:pt x="1166627" y="392711"/>
                  </a:lnTo>
                  <a:lnTo>
                    <a:pt x="1150431" y="405092"/>
                  </a:lnTo>
                  <a:lnTo>
                    <a:pt x="1134553" y="417156"/>
                  </a:lnTo>
                  <a:lnTo>
                    <a:pt x="1118675" y="429855"/>
                  </a:lnTo>
                  <a:lnTo>
                    <a:pt x="1103115" y="442236"/>
                  </a:lnTo>
                  <a:lnTo>
                    <a:pt x="1087555" y="455253"/>
                  </a:lnTo>
                  <a:lnTo>
                    <a:pt x="1072312" y="468269"/>
                  </a:lnTo>
                  <a:lnTo>
                    <a:pt x="1057386" y="481603"/>
                  </a:lnTo>
                  <a:lnTo>
                    <a:pt x="1042144" y="494619"/>
                  </a:lnTo>
                  <a:lnTo>
                    <a:pt x="1027218" y="508588"/>
                  </a:lnTo>
                  <a:lnTo>
                    <a:pt x="1012928" y="522239"/>
                  </a:lnTo>
                  <a:lnTo>
                    <a:pt x="998320" y="536208"/>
                  </a:lnTo>
                  <a:lnTo>
                    <a:pt x="984030" y="550176"/>
                  </a:lnTo>
                  <a:lnTo>
                    <a:pt x="971328" y="562875"/>
                  </a:lnTo>
                  <a:lnTo>
                    <a:pt x="958625" y="575891"/>
                  </a:lnTo>
                  <a:lnTo>
                    <a:pt x="946558" y="588908"/>
                  </a:lnTo>
                  <a:lnTo>
                    <a:pt x="934173" y="602242"/>
                  </a:lnTo>
                  <a:lnTo>
                    <a:pt x="922106" y="615575"/>
                  </a:lnTo>
                  <a:lnTo>
                    <a:pt x="910039" y="628909"/>
                  </a:lnTo>
                  <a:lnTo>
                    <a:pt x="898289" y="642560"/>
                  </a:lnTo>
                  <a:lnTo>
                    <a:pt x="886857" y="656212"/>
                  </a:lnTo>
                  <a:lnTo>
                    <a:pt x="875107" y="670180"/>
                  </a:lnTo>
                  <a:lnTo>
                    <a:pt x="863993" y="684149"/>
                  </a:lnTo>
                  <a:lnTo>
                    <a:pt x="841763" y="712404"/>
                  </a:lnTo>
                  <a:lnTo>
                    <a:pt x="820487" y="740976"/>
                  </a:lnTo>
                  <a:lnTo>
                    <a:pt x="799210" y="770501"/>
                  </a:lnTo>
                  <a:lnTo>
                    <a:pt x="779204" y="800026"/>
                  </a:lnTo>
                  <a:lnTo>
                    <a:pt x="759515" y="830185"/>
                  </a:lnTo>
                  <a:lnTo>
                    <a:pt x="740462" y="860663"/>
                  </a:lnTo>
                  <a:lnTo>
                    <a:pt x="722361" y="891457"/>
                  </a:lnTo>
                  <a:lnTo>
                    <a:pt x="704578" y="922887"/>
                  </a:lnTo>
                  <a:lnTo>
                    <a:pt x="687747" y="954316"/>
                  </a:lnTo>
                  <a:lnTo>
                    <a:pt x="671551" y="986698"/>
                  </a:lnTo>
                  <a:lnTo>
                    <a:pt x="655991" y="1019080"/>
                  </a:lnTo>
                  <a:lnTo>
                    <a:pt x="673774" y="995905"/>
                  </a:lnTo>
                  <a:lnTo>
                    <a:pt x="692510" y="973365"/>
                  </a:lnTo>
                  <a:lnTo>
                    <a:pt x="711246" y="950824"/>
                  </a:lnTo>
                  <a:lnTo>
                    <a:pt x="730618" y="928919"/>
                  </a:lnTo>
                  <a:lnTo>
                    <a:pt x="750624" y="907648"/>
                  </a:lnTo>
                  <a:lnTo>
                    <a:pt x="770630" y="886378"/>
                  </a:lnTo>
                  <a:lnTo>
                    <a:pt x="791271" y="865742"/>
                  </a:lnTo>
                  <a:lnTo>
                    <a:pt x="812230" y="845741"/>
                  </a:lnTo>
                  <a:lnTo>
                    <a:pt x="833507" y="825741"/>
                  </a:lnTo>
                  <a:lnTo>
                    <a:pt x="855418" y="806375"/>
                  </a:lnTo>
                  <a:lnTo>
                    <a:pt x="877648" y="787327"/>
                  </a:lnTo>
                  <a:lnTo>
                    <a:pt x="900194" y="768914"/>
                  </a:lnTo>
                  <a:lnTo>
                    <a:pt x="923059" y="750500"/>
                  </a:lnTo>
                  <a:lnTo>
                    <a:pt x="946241" y="732722"/>
                  </a:lnTo>
                  <a:lnTo>
                    <a:pt x="969422" y="715579"/>
                  </a:lnTo>
                  <a:lnTo>
                    <a:pt x="993239" y="698753"/>
                  </a:lnTo>
                  <a:lnTo>
                    <a:pt x="1018327" y="681609"/>
                  </a:lnTo>
                  <a:lnTo>
                    <a:pt x="1043731" y="665101"/>
                  </a:lnTo>
                  <a:lnTo>
                    <a:pt x="1069454" y="648910"/>
                  </a:lnTo>
                  <a:lnTo>
                    <a:pt x="1095494" y="633354"/>
                  </a:lnTo>
                  <a:lnTo>
                    <a:pt x="1113594" y="605416"/>
                  </a:lnTo>
                  <a:lnTo>
                    <a:pt x="1132648" y="577479"/>
                  </a:lnTo>
                  <a:lnTo>
                    <a:pt x="1152337" y="549859"/>
                  </a:lnTo>
                  <a:lnTo>
                    <a:pt x="1172661" y="522556"/>
                  </a:lnTo>
                  <a:lnTo>
                    <a:pt x="1193937" y="495254"/>
                  </a:lnTo>
                  <a:lnTo>
                    <a:pt x="1215849" y="468586"/>
                  </a:lnTo>
                  <a:lnTo>
                    <a:pt x="1238078" y="442236"/>
                  </a:lnTo>
                  <a:lnTo>
                    <a:pt x="1260942" y="416839"/>
                  </a:lnTo>
                  <a:lnTo>
                    <a:pt x="1272374" y="404140"/>
                  </a:lnTo>
                  <a:lnTo>
                    <a:pt x="1284442" y="391441"/>
                  </a:lnTo>
                  <a:lnTo>
                    <a:pt x="1296191" y="379377"/>
                  </a:lnTo>
                  <a:lnTo>
                    <a:pt x="1308259" y="366996"/>
                  </a:lnTo>
                  <a:lnTo>
                    <a:pt x="1320643" y="354932"/>
                  </a:lnTo>
                  <a:lnTo>
                    <a:pt x="1332711" y="342868"/>
                  </a:lnTo>
                  <a:lnTo>
                    <a:pt x="1345413" y="331122"/>
                  </a:lnTo>
                  <a:lnTo>
                    <a:pt x="1358115" y="319693"/>
                  </a:lnTo>
                  <a:lnTo>
                    <a:pt x="1371135" y="307946"/>
                  </a:lnTo>
                  <a:lnTo>
                    <a:pt x="1383838" y="296517"/>
                  </a:lnTo>
                  <a:lnTo>
                    <a:pt x="1397175" y="285723"/>
                  </a:lnTo>
                  <a:lnTo>
                    <a:pt x="1410513" y="274294"/>
                  </a:lnTo>
                  <a:lnTo>
                    <a:pt x="1423533" y="263501"/>
                  </a:lnTo>
                  <a:lnTo>
                    <a:pt x="1437188" y="253024"/>
                  </a:lnTo>
                  <a:lnTo>
                    <a:pt x="1450843" y="242547"/>
                  </a:lnTo>
                  <a:lnTo>
                    <a:pt x="1464815" y="232071"/>
                  </a:lnTo>
                  <a:lnTo>
                    <a:pt x="1478788" y="221912"/>
                  </a:lnTo>
                  <a:lnTo>
                    <a:pt x="1492761" y="212070"/>
                  </a:lnTo>
                  <a:lnTo>
                    <a:pt x="1507051" y="202229"/>
                  </a:lnTo>
                  <a:lnTo>
                    <a:pt x="1521341" y="192705"/>
                  </a:lnTo>
                  <a:close/>
                  <a:moveTo>
                    <a:pt x="2420987" y="110162"/>
                  </a:moveTo>
                  <a:lnTo>
                    <a:pt x="2431784" y="119051"/>
                  </a:lnTo>
                  <a:lnTo>
                    <a:pt x="2442264" y="127941"/>
                  </a:lnTo>
                  <a:lnTo>
                    <a:pt x="2452743" y="137147"/>
                  </a:lnTo>
                  <a:lnTo>
                    <a:pt x="2462588" y="146671"/>
                  </a:lnTo>
                  <a:lnTo>
                    <a:pt x="2472432" y="156196"/>
                  </a:lnTo>
                  <a:lnTo>
                    <a:pt x="2482276" y="166355"/>
                  </a:lnTo>
                  <a:lnTo>
                    <a:pt x="2491803" y="176514"/>
                  </a:lnTo>
                  <a:lnTo>
                    <a:pt x="2501012" y="186355"/>
                  </a:lnTo>
                  <a:lnTo>
                    <a:pt x="2510539" y="196514"/>
                  </a:lnTo>
                  <a:lnTo>
                    <a:pt x="2519431" y="206991"/>
                  </a:lnTo>
                  <a:lnTo>
                    <a:pt x="2528322" y="217785"/>
                  </a:lnTo>
                  <a:lnTo>
                    <a:pt x="2536897" y="228261"/>
                  </a:lnTo>
                  <a:lnTo>
                    <a:pt x="2545471" y="239055"/>
                  </a:lnTo>
                  <a:lnTo>
                    <a:pt x="2553727" y="249849"/>
                  </a:lnTo>
                  <a:lnTo>
                    <a:pt x="2569923" y="272072"/>
                  </a:lnTo>
                  <a:lnTo>
                    <a:pt x="2582943" y="291120"/>
                  </a:lnTo>
                  <a:lnTo>
                    <a:pt x="2595963" y="310804"/>
                  </a:lnTo>
                  <a:lnTo>
                    <a:pt x="2608030" y="330169"/>
                  </a:lnTo>
                  <a:lnTo>
                    <a:pt x="2620415" y="349852"/>
                  </a:lnTo>
                  <a:lnTo>
                    <a:pt x="2631847" y="370171"/>
                  </a:lnTo>
                  <a:lnTo>
                    <a:pt x="2643279" y="390171"/>
                  </a:lnTo>
                  <a:lnTo>
                    <a:pt x="2654394" y="410489"/>
                  </a:lnTo>
                  <a:lnTo>
                    <a:pt x="2665191" y="431442"/>
                  </a:lnTo>
                  <a:lnTo>
                    <a:pt x="2691548" y="438427"/>
                  </a:lnTo>
                  <a:lnTo>
                    <a:pt x="2717906" y="446046"/>
                  </a:lnTo>
                  <a:lnTo>
                    <a:pt x="2743946" y="453348"/>
                  </a:lnTo>
                  <a:lnTo>
                    <a:pt x="2769986" y="461602"/>
                  </a:lnTo>
                  <a:lnTo>
                    <a:pt x="2796025" y="470174"/>
                  </a:lnTo>
                  <a:lnTo>
                    <a:pt x="2822065" y="479063"/>
                  </a:lnTo>
                  <a:lnTo>
                    <a:pt x="2847788" y="488587"/>
                  </a:lnTo>
                  <a:lnTo>
                    <a:pt x="2873192" y="498111"/>
                  </a:lnTo>
                  <a:lnTo>
                    <a:pt x="2898597" y="508270"/>
                  </a:lnTo>
                  <a:lnTo>
                    <a:pt x="2924002" y="518429"/>
                  </a:lnTo>
                  <a:lnTo>
                    <a:pt x="2949089" y="529223"/>
                  </a:lnTo>
                  <a:lnTo>
                    <a:pt x="2974176" y="540652"/>
                  </a:lnTo>
                  <a:lnTo>
                    <a:pt x="2999264" y="551764"/>
                  </a:lnTo>
                  <a:lnTo>
                    <a:pt x="3023716" y="563510"/>
                  </a:lnTo>
                  <a:lnTo>
                    <a:pt x="3048485" y="575891"/>
                  </a:lnTo>
                  <a:lnTo>
                    <a:pt x="3072620" y="588590"/>
                  </a:lnTo>
                  <a:lnTo>
                    <a:pt x="3052614" y="561605"/>
                  </a:lnTo>
                  <a:lnTo>
                    <a:pt x="3031654" y="534938"/>
                  </a:lnTo>
                  <a:lnTo>
                    <a:pt x="3010696" y="508905"/>
                  </a:lnTo>
                  <a:lnTo>
                    <a:pt x="2988784" y="483508"/>
                  </a:lnTo>
                  <a:lnTo>
                    <a:pt x="2966237" y="458427"/>
                  </a:lnTo>
                  <a:lnTo>
                    <a:pt x="2954805" y="446364"/>
                  </a:lnTo>
                  <a:lnTo>
                    <a:pt x="2943373" y="433982"/>
                  </a:lnTo>
                  <a:lnTo>
                    <a:pt x="2931306" y="421918"/>
                  </a:lnTo>
                  <a:lnTo>
                    <a:pt x="2919556" y="409854"/>
                  </a:lnTo>
                  <a:lnTo>
                    <a:pt x="2907489" y="398426"/>
                  </a:lnTo>
                  <a:lnTo>
                    <a:pt x="2895422" y="386997"/>
                  </a:lnTo>
                  <a:lnTo>
                    <a:pt x="2883354" y="375250"/>
                  </a:lnTo>
                  <a:lnTo>
                    <a:pt x="2870970" y="364139"/>
                  </a:lnTo>
                  <a:lnTo>
                    <a:pt x="2858584" y="353027"/>
                  </a:lnTo>
                  <a:lnTo>
                    <a:pt x="2845565" y="341916"/>
                  </a:lnTo>
                  <a:lnTo>
                    <a:pt x="2832862" y="331122"/>
                  </a:lnTo>
                  <a:lnTo>
                    <a:pt x="2819842" y="320645"/>
                  </a:lnTo>
                  <a:lnTo>
                    <a:pt x="2806822" y="310169"/>
                  </a:lnTo>
                  <a:lnTo>
                    <a:pt x="2793485" y="299692"/>
                  </a:lnTo>
                  <a:lnTo>
                    <a:pt x="2780147" y="289851"/>
                  </a:lnTo>
                  <a:lnTo>
                    <a:pt x="2766810" y="280009"/>
                  </a:lnTo>
                  <a:lnTo>
                    <a:pt x="2753155" y="270167"/>
                  </a:lnTo>
                  <a:lnTo>
                    <a:pt x="2739500" y="260643"/>
                  </a:lnTo>
                  <a:lnTo>
                    <a:pt x="2725527" y="251437"/>
                  </a:lnTo>
                  <a:lnTo>
                    <a:pt x="2711237" y="242230"/>
                  </a:lnTo>
                  <a:lnTo>
                    <a:pt x="2697582" y="233023"/>
                  </a:lnTo>
                  <a:lnTo>
                    <a:pt x="2682974" y="224452"/>
                  </a:lnTo>
                  <a:lnTo>
                    <a:pt x="2667731" y="215245"/>
                  </a:lnTo>
                  <a:lnTo>
                    <a:pt x="2651853" y="206356"/>
                  </a:lnTo>
                  <a:lnTo>
                    <a:pt x="2636293" y="197784"/>
                  </a:lnTo>
                  <a:lnTo>
                    <a:pt x="2620732" y="189212"/>
                  </a:lnTo>
                  <a:lnTo>
                    <a:pt x="2604537" y="180958"/>
                  </a:lnTo>
                  <a:lnTo>
                    <a:pt x="2588341" y="173339"/>
                  </a:lnTo>
                  <a:lnTo>
                    <a:pt x="2572146" y="166037"/>
                  </a:lnTo>
                  <a:lnTo>
                    <a:pt x="2555633" y="158418"/>
                  </a:lnTo>
                  <a:lnTo>
                    <a:pt x="2539437" y="151433"/>
                  </a:lnTo>
                  <a:lnTo>
                    <a:pt x="2522606" y="144767"/>
                  </a:lnTo>
                  <a:lnTo>
                    <a:pt x="2506093" y="138100"/>
                  </a:lnTo>
                  <a:lnTo>
                    <a:pt x="2489263" y="132068"/>
                  </a:lnTo>
                  <a:lnTo>
                    <a:pt x="2472114" y="126036"/>
                  </a:lnTo>
                  <a:lnTo>
                    <a:pt x="2455284" y="120321"/>
                  </a:lnTo>
                  <a:lnTo>
                    <a:pt x="2438136" y="115242"/>
                  </a:lnTo>
                  <a:lnTo>
                    <a:pt x="2420987" y="110162"/>
                  </a:lnTo>
                  <a:close/>
                  <a:moveTo>
                    <a:pt x="1863670" y="109845"/>
                  </a:moveTo>
                  <a:lnTo>
                    <a:pt x="1846522" y="114924"/>
                  </a:lnTo>
                  <a:lnTo>
                    <a:pt x="1829691" y="120321"/>
                  </a:lnTo>
                  <a:lnTo>
                    <a:pt x="1812543" y="126036"/>
                  </a:lnTo>
                  <a:lnTo>
                    <a:pt x="1795713" y="132068"/>
                  </a:lnTo>
                  <a:lnTo>
                    <a:pt x="1778882" y="138100"/>
                  </a:lnTo>
                  <a:lnTo>
                    <a:pt x="1762051" y="144449"/>
                  </a:lnTo>
                  <a:lnTo>
                    <a:pt x="1745538" y="151433"/>
                  </a:lnTo>
                  <a:lnTo>
                    <a:pt x="1729025" y="158418"/>
                  </a:lnTo>
                  <a:lnTo>
                    <a:pt x="1712512" y="166037"/>
                  </a:lnTo>
                  <a:lnTo>
                    <a:pt x="1696316" y="173339"/>
                  </a:lnTo>
                  <a:lnTo>
                    <a:pt x="1680121" y="180958"/>
                  </a:lnTo>
                  <a:lnTo>
                    <a:pt x="1664560" y="189212"/>
                  </a:lnTo>
                  <a:lnTo>
                    <a:pt x="1648682" y="197784"/>
                  </a:lnTo>
                  <a:lnTo>
                    <a:pt x="1632804" y="206356"/>
                  </a:lnTo>
                  <a:lnTo>
                    <a:pt x="1617244" y="215245"/>
                  </a:lnTo>
                  <a:lnTo>
                    <a:pt x="1601684" y="224452"/>
                  </a:lnTo>
                  <a:lnTo>
                    <a:pt x="1588346" y="232388"/>
                  </a:lnTo>
                  <a:lnTo>
                    <a:pt x="1575009" y="240960"/>
                  </a:lnTo>
                  <a:lnTo>
                    <a:pt x="1561989" y="249214"/>
                  </a:lnTo>
                  <a:lnTo>
                    <a:pt x="1548969" y="258104"/>
                  </a:lnTo>
                  <a:lnTo>
                    <a:pt x="1535949" y="266675"/>
                  </a:lnTo>
                  <a:lnTo>
                    <a:pt x="1523246" y="276199"/>
                  </a:lnTo>
                  <a:lnTo>
                    <a:pt x="1510544" y="285088"/>
                  </a:lnTo>
                  <a:lnTo>
                    <a:pt x="1498159" y="294295"/>
                  </a:lnTo>
                  <a:lnTo>
                    <a:pt x="1473390" y="313343"/>
                  </a:lnTo>
                  <a:lnTo>
                    <a:pt x="1449255" y="333027"/>
                  </a:lnTo>
                  <a:lnTo>
                    <a:pt x="1425438" y="353662"/>
                  </a:lnTo>
                  <a:lnTo>
                    <a:pt x="1402256" y="374298"/>
                  </a:lnTo>
                  <a:lnTo>
                    <a:pt x="1379392" y="395886"/>
                  </a:lnTo>
                  <a:lnTo>
                    <a:pt x="1356845" y="417791"/>
                  </a:lnTo>
                  <a:lnTo>
                    <a:pt x="1335251" y="440332"/>
                  </a:lnTo>
                  <a:lnTo>
                    <a:pt x="1313657" y="463189"/>
                  </a:lnTo>
                  <a:lnTo>
                    <a:pt x="1293016" y="486365"/>
                  </a:lnTo>
                  <a:lnTo>
                    <a:pt x="1272374" y="510493"/>
                  </a:lnTo>
                  <a:lnTo>
                    <a:pt x="1252686" y="534938"/>
                  </a:lnTo>
                  <a:lnTo>
                    <a:pt x="1233314" y="559701"/>
                  </a:lnTo>
                  <a:lnTo>
                    <a:pt x="1256814" y="548589"/>
                  </a:lnTo>
                  <a:lnTo>
                    <a:pt x="1280313" y="537478"/>
                  </a:lnTo>
                  <a:lnTo>
                    <a:pt x="1304448" y="527001"/>
                  </a:lnTo>
                  <a:lnTo>
                    <a:pt x="1328265" y="516842"/>
                  </a:lnTo>
                  <a:lnTo>
                    <a:pt x="1352717" y="507000"/>
                  </a:lnTo>
                  <a:lnTo>
                    <a:pt x="1376851" y="497476"/>
                  </a:lnTo>
                  <a:lnTo>
                    <a:pt x="1400986" y="488270"/>
                  </a:lnTo>
                  <a:lnTo>
                    <a:pt x="1425438" y="479698"/>
                  </a:lnTo>
                  <a:lnTo>
                    <a:pt x="1450208" y="470809"/>
                  </a:lnTo>
                  <a:lnTo>
                    <a:pt x="1474977" y="462872"/>
                  </a:lnTo>
                  <a:lnTo>
                    <a:pt x="1499747" y="454935"/>
                  </a:lnTo>
                  <a:lnTo>
                    <a:pt x="1524834" y="447316"/>
                  </a:lnTo>
                  <a:lnTo>
                    <a:pt x="1549921" y="440014"/>
                  </a:lnTo>
                  <a:lnTo>
                    <a:pt x="1575009" y="433347"/>
                  </a:lnTo>
                  <a:lnTo>
                    <a:pt x="1600096" y="426680"/>
                  </a:lnTo>
                  <a:lnTo>
                    <a:pt x="1625501" y="420649"/>
                  </a:lnTo>
                  <a:lnTo>
                    <a:pt x="1635663" y="401283"/>
                  </a:lnTo>
                  <a:lnTo>
                    <a:pt x="1645824" y="382235"/>
                  </a:lnTo>
                  <a:lnTo>
                    <a:pt x="1656939" y="363504"/>
                  </a:lnTo>
                  <a:lnTo>
                    <a:pt x="1667736" y="345091"/>
                  </a:lnTo>
                  <a:lnTo>
                    <a:pt x="1678851" y="326360"/>
                  </a:lnTo>
                  <a:lnTo>
                    <a:pt x="1690918" y="307946"/>
                  </a:lnTo>
                  <a:lnTo>
                    <a:pt x="1702668" y="289851"/>
                  </a:lnTo>
                  <a:lnTo>
                    <a:pt x="1715370" y="272072"/>
                  </a:lnTo>
                  <a:lnTo>
                    <a:pt x="1731248" y="249849"/>
                  </a:lnTo>
                  <a:lnTo>
                    <a:pt x="1747761" y="228261"/>
                  </a:lnTo>
                  <a:lnTo>
                    <a:pt x="1756653" y="217785"/>
                  </a:lnTo>
                  <a:lnTo>
                    <a:pt x="1765227" y="206991"/>
                  </a:lnTo>
                  <a:lnTo>
                    <a:pt x="1774436" y="196514"/>
                  </a:lnTo>
                  <a:lnTo>
                    <a:pt x="1783645" y="186355"/>
                  </a:lnTo>
                  <a:lnTo>
                    <a:pt x="1793172" y="176196"/>
                  </a:lnTo>
                  <a:lnTo>
                    <a:pt x="1802381" y="166355"/>
                  </a:lnTo>
                  <a:lnTo>
                    <a:pt x="1812226" y="156196"/>
                  </a:lnTo>
                  <a:lnTo>
                    <a:pt x="1822070" y="146671"/>
                  </a:lnTo>
                  <a:lnTo>
                    <a:pt x="1832232" y="137147"/>
                  </a:lnTo>
                  <a:lnTo>
                    <a:pt x="1842711" y="127941"/>
                  </a:lnTo>
                  <a:lnTo>
                    <a:pt x="1853191" y="118734"/>
                  </a:lnTo>
                  <a:lnTo>
                    <a:pt x="1863670" y="109845"/>
                  </a:lnTo>
                  <a:close/>
                  <a:moveTo>
                    <a:pt x="2177737" y="72701"/>
                  </a:moveTo>
                  <a:lnTo>
                    <a:pt x="2177737" y="362869"/>
                  </a:lnTo>
                  <a:lnTo>
                    <a:pt x="2202506" y="363821"/>
                  </a:lnTo>
                  <a:lnTo>
                    <a:pt x="2227276" y="364774"/>
                  </a:lnTo>
                  <a:lnTo>
                    <a:pt x="2252363" y="366043"/>
                  </a:lnTo>
                  <a:lnTo>
                    <a:pt x="2277133" y="367313"/>
                  </a:lnTo>
                  <a:lnTo>
                    <a:pt x="2301902" y="369536"/>
                  </a:lnTo>
                  <a:lnTo>
                    <a:pt x="2326672" y="371758"/>
                  </a:lnTo>
                  <a:lnTo>
                    <a:pt x="2351442" y="373980"/>
                  </a:lnTo>
                  <a:lnTo>
                    <a:pt x="2376212" y="376520"/>
                  </a:lnTo>
                  <a:lnTo>
                    <a:pt x="2400981" y="379695"/>
                  </a:lnTo>
                  <a:lnTo>
                    <a:pt x="2425751" y="382869"/>
                  </a:lnTo>
                  <a:lnTo>
                    <a:pt x="2450203" y="386679"/>
                  </a:lnTo>
                  <a:lnTo>
                    <a:pt x="2474972" y="390489"/>
                  </a:lnTo>
                  <a:lnTo>
                    <a:pt x="2499425" y="394933"/>
                  </a:lnTo>
                  <a:lnTo>
                    <a:pt x="2523877" y="399060"/>
                  </a:lnTo>
                  <a:lnTo>
                    <a:pt x="2548329" y="404140"/>
                  </a:lnTo>
                  <a:lnTo>
                    <a:pt x="2572781" y="408902"/>
                  </a:lnTo>
                  <a:lnTo>
                    <a:pt x="2558491" y="384139"/>
                  </a:lnTo>
                  <a:lnTo>
                    <a:pt x="2543565" y="360012"/>
                  </a:lnTo>
                  <a:lnTo>
                    <a:pt x="2528322" y="336201"/>
                  </a:lnTo>
                  <a:lnTo>
                    <a:pt x="2512127" y="312708"/>
                  </a:lnTo>
                  <a:lnTo>
                    <a:pt x="2503553" y="300645"/>
                  </a:lnTo>
                  <a:lnTo>
                    <a:pt x="2494661" y="288898"/>
                  </a:lnTo>
                  <a:lnTo>
                    <a:pt x="2485770" y="277152"/>
                  </a:lnTo>
                  <a:lnTo>
                    <a:pt x="2476560" y="265405"/>
                  </a:lnTo>
                  <a:lnTo>
                    <a:pt x="2466716" y="253976"/>
                  </a:lnTo>
                  <a:lnTo>
                    <a:pt x="2457189" y="242865"/>
                  </a:lnTo>
                  <a:lnTo>
                    <a:pt x="2447662" y="231753"/>
                  </a:lnTo>
                  <a:lnTo>
                    <a:pt x="2437818" y="220959"/>
                  </a:lnTo>
                  <a:lnTo>
                    <a:pt x="2427656" y="210483"/>
                  </a:lnTo>
                  <a:lnTo>
                    <a:pt x="2416859" y="200006"/>
                  </a:lnTo>
                  <a:lnTo>
                    <a:pt x="2406380" y="189847"/>
                  </a:lnTo>
                  <a:lnTo>
                    <a:pt x="2395900" y="180006"/>
                  </a:lnTo>
                  <a:lnTo>
                    <a:pt x="2385103" y="170482"/>
                  </a:lnTo>
                  <a:lnTo>
                    <a:pt x="2373671" y="161275"/>
                  </a:lnTo>
                  <a:lnTo>
                    <a:pt x="2362239" y="152386"/>
                  </a:lnTo>
                  <a:lnTo>
                    <a:pt x="2350807" y="143814"/>
                  </a:lnTo>
                  <a:lnTo>
                    <a:pt x="2340645" y="136830"/>
                  </a:lnTo>
                  <a:lnTo>
                    <a:pt x="2330800" y="130163"/>
                  </a:lnTo>
                  <a:lnTo>
                    <a:pt x="2320638" y="123814"/>
                  </a:lnTo>
                  <a:lnTo>
                    <a:pt x="2310477" y="117782"/>
                  </a:lnTo>
                  <a:lnTo>
                    <a:pt x="2299997" y="112067"/>
                  </a:lnTo>
                  <a:lnTo>
                    <a:pt x="2289200" y="106670"/>
                  </a:lnTo>
                  <a:lnTo>
                    <a:pt x="2278403" y="101591"/>
                  </a:lnTo>
                  <a:lnTo>
                    <a:pt x="2267924" y="96829"/>
                  </a:lnTo>
                  <a:lnTo>
                    <a:pt x="2256809" y="92384"/>
                  </a:lnTo>
                  <a:lnTo>
                    <a:pt x="2245694" y="88257"/>
                  </a:lnTo>
                  <a:lnTo>
                    <a:pt x="2234580" y="84765"/>
                  </a:lnTo>
                  <a:lnTo>
                    <a:pt x="2223465" y="81590"/>
                  </a:lnTo>
                  <a:lnTo>
                    <a:pt x="2212033" y="78733"/>
                  </a:lnTo>
                  <a:lnTo>
                    <a:pt x="2200601" y="76193"/>
                  </a:lnTo>
                  <a:lnTo>
                    <a:pt x="2189487" y="74288"/>
                  </a:lnTo>
                  <a:lnTo>
                    <a:pt x="2177737" y="72701"/>
                  </a:lnTo>
                  <a:close/>
                  <a:moveTo>
                    <a:pt x="2107239" y="72701"/>
                  </a:moveTo>
                  <a:lnTo>
                    <a:pt x="2095806" y="74288"/>
                  </a:lnTo>
                  <a:lnTo>
                    <a:pt x="2084057" y="76193"/>
                  </a:lnTo>
                  <a:lnTo>
                    <a:pt x="2072942" y="78733"/>
                  </a:lnTo>
                  <a:lnTo>
                    <a:pt x="2061192" y="81590"/>
                  </a:lnTo>
                  <a:lnTo>
                    <a:pt x="2050078" y="84765"/>
                  </a:lnTo>
                  <a:lnTo>
                    <a:pt x="2039281" y="88257"/>
                  </a:lnTo>
                  <a:lnTo>
                    <a:pt x="2028166" y="92384"/>
                  </a:lnTo>
                  <a:lnTo>
                    <a:pt x="2017052" y="96829"/>
                  </a:lnTo>
                  <a:lnTo>
                    <a:pt x="2006255" y="101591"/>
                  </a:lnTo>
                  <a:lnTo>
                    <a:pt x="1995775" y="106670"/>
                  </a:lnTo>
                  <a:lnTo>
                    <a:pt x="1984661" y="112067"/>
                  </a:lnTo>
                  <a:lnTo>
                    <a:pt x="1974499" y="117782"/>
                  </a:lnTo>
                  <a:lnTo>
                    <a:pt x="1964019" y="123814"/>
                  </a:lnTo>
                  <a:lnTo>
                    <a:pt x="1954175" y="130163"/>
                  </a:lnTo>
                  <a:lnTo>
                    <a:pt x="1944013" y="136830"/>
                  </a:lnTo>
                  <a:lnTo>
                    <a:pt x="1933851" y="143814"/>
                  </a:lnTo>
                  <a:lnTo>
                    <a:pt x="1922419" y="152386"/>
                  </a:lnTo>
                  <a:lnTo>
                    <a:pt x="1911304" y="161275"/>
                  </a:lnTo>
                  <a:lnTo>
                    <a:pt x="1899872" y="170482"/>
                  </a:lnTo>
                  <a:lnTo>
                    <a:pt x="1889075" y="180006"/>
                  </a:lnTo>
                  <a:lnTo>
                    <a:pt x="1878278" y="189847"/>
                  </a:lnTo>
                  <a:lnTo>
                    <a:pt x="1867799" y="200006"/>
                  </a:lnTo>
                  <a:lnTo>
                    <a:pt x="1857319" y="210483"/>
                  </a:lnTo>
                  <a:lnTo>
                    <a:pt x="1847157" y="220959"/>
                  </a:lnTo>
                  <a:lnTo>
                    <a:pt x="1837313" y="231753"/>
                  </a:lnTo>
                  <a:lnTo>
                    <a:pt x="1827469" y="242865"/>
                  </a:lnTo>
                  <a:lnTo>
                    <a:pt x="1817942" y="253976"/>
                  </a:lnTo>
                  <a:lnTo>
                    <a:pt x="1808733" y="265405"/>
                  </a:lnTo>
                  <a:lnTo>
                    <a:pt x="1799206" y="277152"/>
                  </a:lnTo>
                  <a:lnTo>
                    <a:pt x="1789997" y="288898"/>
                  </a:lnTo>
                  <a:lnTo>
                    <a:pt x="1781105" y="300645"/>
                  </a:lnTo>
                  <a:lnTo>
                    <a:pt x="1772531" y="312708"/>
                  </a:lnTo>
                  <a:lnTo>
                    <a:pt x="1758241" y="333979"/>
                  </a:lnTo>
                  <a:lnTo>
                    <a:pt x="1743950" y="356202"/>
                  </a:lnTo>
                  <a:lnTo>
                    <a:pt x="1729978" y="378425"/>
                  </a:lnTo>
                  <a:lnTo>
                    <a:pt x="1716958" y="400648"/>
                  </a:lnTo>
                  <a:lnTo>
                    <a:pt x="1741092" y="396521"/>
                  </a:lnTo>
                  <a:lnTo>
                    <a:pt x="1764909" y="392076"/>
                  </a:lnTo>
                  <a:lnTo>
                    <a:pt x="1789361" y="388266"/>
                  </a:lnTo>
                  <a:lnTo>
                    <a:pt x="1813496" y="384457"/>
                  </a:lnTo>
                  <a:lnTo>
                    <a:pt x="1837948" y="380965"/>
                  </a:lnTo>
                  <a:lnTo>
                    <a:pt x="1862400" y="378107"/>
                  </a:lnTo>
                  <a:lnTo>
                    <a:pt x="1886852" y="374933"/>
                  </a:lnTo>
                  <a:lnTo>
                    <a:pt x="1911304" y="372393"/>
                  </a:lnTo>
                  <a:lnTo>
                    <a:pt x="1935756" y="370488"/>
                  </a:lnTo>
                  <a:lnTo>
                    <a:pt x="1959891" y="368266"/>
                  </a:lnTo>
                  <a:lnTo>
                    <a:pt x="1984661" y="366361"/>
                  </a:lnTo>
                  <a:lnTo>
                    <a:pt x="2009113" y="365091"/>
                  </a:lnTo>
                  <a:lnTo>
                    <a:pt x="2033565" y="364139"/>
                  </a:lnTo>
                  <a:lnTo>
                    <a:pt x="2058017" y="363186"/>
                  </a:lnTo>
                  <a:lnTo>
                    <a:pt x="2082787" y="362551"/>
                  </a:lnTo>
                  <a:lnTo>
                    <a:pt x="2107239" y="362234"/>
                  </a:lnTo>
                  <a:lnTo>
                    <a:pt x="2107239" y="72701"/>
                  </a:lnTo>
                  <a:close/>
                  <a:moveTo>
                    <a:pt x="2121529" y="0"/>
                  </a:moveTo>
                  <a:lnTo>
                    <a:pt x="2142170" y="0"/>
                  </a:lnTo>
                  <a:lnTo>
                    <a:pt x="2142488" y="0"/>
                  </a:lnTo>
                  <a:lnTo>
                    <a:pt x="2163447" y="0"/>
                  </a:lnTo>
                  <a:lnTo>
                    <a:pt x="2184406" y="317"/>
                  </a:lnTo>
                  <a:lnTo>
                    <a:pt x="2205047" y="952"/>
                  </a:lnTo>
                  <a:lnTo>
                    <a:pt x="2226323" y="1905"/>
                  </a:lnTo>
                  <a:lnTo>
                    <a:pt x="2246965" y="2857"/>
                  </a:lnTo>
                  <a:lnTo>
                    <a:pt x="2268241" y="4762"/>
                  </a:lnTo>
                  <a:lnTo>
                    <a:pt x="2288882" y="6349"/>
                  </a:lnTo>
                  <a:lnTo>
                    <a:pt x="2309842" y="8254"/>
                  </a:lnTo>
                  <a:lnTo>
                    <a:pt x="2330800" y="10159"/>
                  </a:lnTo>
                  <a:lnTo>
                    <a:pt x="2351759" y="12381"/>
                  </a:lnTo>
                  <a:lnTo>
                    <a:pt x="2372401" y="15556"/>
                  </a:lnTo>
                  <a:lnTo>
                    <a:pt x="2393360" y="18096"/>
                  </a:lnTo>
                  <a:lnTo>
                    <a:pt x="2413684" y="21588"/>
                  </a:lnTo>
                  <a:lnTo>
                    <a:pt x="2434642" y="25080"/>
                  </a:lnTo>
                  <a:lnTo>
                    <a:pt x="2455284" y="28572"/>
                  </a:lnTo>
                  <a:lnTo>
                    <a:pt x="2475608" y="32699"/>
                  </a:lnTo>
                  <a:lnTo>
                    <a:pt x="2496249" y="36509"/>
                  </a:lnTo>
                  <a:lnTo>
                    <a:pt x="2516890" y="41271"/>
                  </a:lnTo>
                  <a:lnTo>
                    <a:pt x="2537532" y="45716"/>
                  </a:lnTo>
                  <a:lnTo>
                    <a:pt x="2557538" y="50795"/>
                  </a:lnTo>
                  <a:lnTo>
                    <a:pt x="2578180" y="56192"/>
                  </a:lnTo>
                  <a:lnTo>
                    <a:pt x="2598186" y="61272"/>
                  </a:lnTo>
                  <a:lnTo>
                    <a:pt x="2618192" y="67304"/>
                  </a:lnTo>
                  <a:lnTo>
                    <a:pt x="2638516" y="73336"/>
                  </a:lnTo>
                  <a:lnTo>
                    <a:pt x="2658522" y="79368"/>
                  </a:lnTo>
                  <a:lnTo>
                    <a:pt x="2678528" y="85717"/>
                  </a:lnTo>
                  <a:lnTo>
                    <a:pt x="2698534" y="92384"/>
                  </a:lnTo>
                  <a:lnTo>
                    <a:pt x="2718223" y="99368"/>
                  </a:lnTo>
                  <a:lnTo>
                    <a:pt x="2737912" y="106670"/>
                  </a:lnTo>
                  <a:lnTo>
                    <a:pt x="2757600" y="113972"/>
                  </a:lnTo>
                  <a:lnTo>
                    <a:pt x="2776972" y="121591"/>
                  </a:lnTo>
                  <a:lnTo>
                    <a:pt x="2796343" y="129528"/>
                  </a:lnTo>
                  <a:lnTo>
                    <a:pt x="2816032" y="137782"/>
                  </a:lnTo>
                  <a:lnTo>
                    <a:pt x="2835085" y="146037"/>
                  </a:lnTo>
                  <a:lnTo>
                    <a:pt x="2854139" y="154608"/>
                  </a:lnTo>
                  <a:lnTo>
                    <a:pt x="2872875" y="163497"/>
                  </a:lnTo>
                  <a:lnTo>
                    <a:pt x="2892246" y="172704"/>
                  </a:lnTo>
                  <a:lnTo>
                    <a:pt x="2910982" y="181911"/>
                  </a:lnTo>
                  <a:lnTo>
                    <a:pt x="2929400" y="191752"/>
                  </a:lnTo>
                  <a:lnTo>
                    <a:pt x="2947819" y="201594"/>
                  </a:lnTo>
                  <a:lnTo>
                    <a:pt x="2966237" y="211435"/>
                  </a:lnTo>
                  <a:lnTo>
                    <a:pt x="2984973" y="221594"/>
                  </a:lnTo>
                  <a:lnTo>
                    <a:pt x="3003074" y="232071"/>
                  </a:lnTo>
                  <a:lnTo>
                    <a:pt x="3020858" y="242865"/>
                  </a:lnTo>
                  <a:lnTo>
                    <a:pt x="3038958" y="253976"/>
                  </a:lnTo>
                  <a:lnTo>
                    <a:pt x="3056742" y="264770"/>
                  </a:lnTo>
                  <a:lnTo>
                    <a:pt x="3074208" y="276517"/>
                  </a:lnTo>
                  <a:lnTo>
                    <a:pt x="3091673" y="287946"/>
                  </a:lnTo>
                  <a:lnTo>
                    <a:pt x="3109139" y="299375"/>
                  </a:lnTo>
                  <a:lnTo>
                    <a:pt x="3126287" y="311756"/>
                  </a:lnTo>
                  <a:lnTo>
                    <a:pt x="3143436" y="323820"/>
                  </a:lnTo>
                  <a:lnTo>
                    <a:pt x="3160266" y="336201"/>
                  </a:lnTo>
                  <a:lnTo>
                    <a:pt x="3177097" y="348900"/>
                  </a:lnTo>
                  <a:lnTo>
                    <a:pt x="3193610" y="361599"/>
                  </a:lnTo>
                  <a:lnTo>
                    <a:pt x="3210123" y="374615"/>
                  </a:lnTo>
                  <a:lnTo>
                    <a:pt x="3226319" y="387949"/>
                  </a:lnTo>
                  <a:lnTo>
                    <a:pt x="3242514" y="400965"/>
                  </a:lnTo>
                  <a:lnTo>
                    <a:pt x="3258710" y="414934"/>
                  </a:lnTo>
                  <a:lnTo>
                    <a:pt x="3274270" y="428903"/>
                  </a:lnTo>
                  <a:lnTo>
                    <a:pt x="3290148" y="442554"/>
                  </a:lnTo>
                  <a:lnTo>
                    <a:pt x="3305708" y="456840"/>
                  </a:lnTo>
                  <a:lnTo>
                    <a:pt x="3320634" y="470809"/>
                  </a:lnTo>
                  <a:lnTo>
                    <a:pt x="3335877" y="485730"/>
                  </a:lnTo>
                  <a:lnTo>
                    <a:pt x="3350802" y="500333"/>
                  </a:lnTo>
                  <a:lnTo>
                    <a:pt x="3365727" y="515255"/>
                  </a:lnTo>
                  <a:lnTo>
                    <a:pt x="3380018" y="530176"/>
                  </a:lnTo>
                  <a:lnTo>
                    <a:pt x="3394308" y="545414"/>
                  </a:lnTo>
                  <a:lnTo>
                    <a:pt x="3408598" y="560970"/>
                  </a:lnTo>
                  <a:lnTo>
                    <a:pt x="3422570" y="576526"/>
                  </a:lnTo>
                  <a:lnTo>
                    <a:pt x="3436226" y="592400"/>
                  </a:lnTo>
                  <a:lnTo>
                    <a:pt x="3450198" y="608591"/>
                  </a:lnTo>
                  <a:lnTo>
                    <a:pt x="3463218" y="624464"/>
                  </a:lnTo>
                  <a:lnTo>
                    <a:pt x="3476556" y="640973"/>
                  </a:lnTo>
                  <a:lnTo>
                    <a:pt x="3489576" y="657164"/>
                  </a:lnTo>
                  <a:lnTo>
                    <a:pt x="3502278" y="673672"/>
                  </a:lnTo>
                  <a:lnTo>
                    <a:pt x="3514980" y="690498"/>
                  </a:lnTo>
                  <a:lnTo>
                    <a:pt x="3527365" y="707324"/>
                  </a:lnTo>
                  <a:lnTo>
                    <a:pt x="3539432" y="724468"/>
                  </a:lnTo>
                  <a:lnTo>
                    <a:pt x="3551500" y="741611"/>
                  </a:lnTo>
                  <a:lnTo>
                    <a:pt x="3563250" y="758755"/>
                  </a:lnTo>
                  <a:lnTo>
                    <a:pt x="3574682" y="776215"/>
                  </a:lnTo>
                  <a:lnTo>
                    <a:pt x="3586431" y="794311"/>
                  </a:lnTo>
                  <a:lnTo>
                    <a:pt x="3597228" y="812090"/>
                  </a:lnTo>
                  <a:lnTo>
                    <a:pt x="3608026" y="829868"/>
                  </a:lnTo>
                  <a:lnTo>
                    <a:pt x="3619140" y="847964"/>
                  </a:lnTo>
                  <a:lnTo>
                    <a:pt x="3629302" y="866060"/>
                  </a:lnTo>
                  <a:lnTo>
                    <a:pt x="3639781" y="884155"/>
                  </a:lnTo>
                  <a:lnTo>
                    <a:pt x="3649626" y="902569"/>
                  </a:lnTo>
                  <a:lnTo>
                    <a:pt x="3659470" y="921299"/>
                  </a:lnTo>
                  <a:lnTo>
                    <a:pt x="3668997" y="940030"/>
                  </a:lnTo>
                  <a:lnTo>
                    <a:pt x="3678524" y="958761"/>
                  </a:lnTo>
                  <a:lnTo>
                    <a:pt x="3687415" y="977492"/>
                  </a:lnTo>
                  <a:lnTo>
                    <a:pt x="3696307" y="996540"/>
                  </a:lnTo>
                  <a:lnTo>
                    <a:pt x="3705199" y="1015906"/>
                  </a:lnTo>
                  <a:lnTo>
                    <a:pt x="3713455" y="1034954"/>
                  </a:lnTo>
                  <a:lnTo>
                    <a:pt x="3721712" y="1054320"/>
                  </a:lnTo>
                  <a:lnTo>
                    <a:pt x="3729651" y="1074003"/>
                  </a:lnTo>
                  <a:lnTo>
                    <a:pt x="3737272" y="1093368"/>
                  </a:lnTo>
                  <a:lnTo>
                    <a:pt x="3744576" y="1112734"/>
                  </a:lnTo>
                  <a:lnTo>
                    <a:pt x="3751562" y="1132417"/>
                  </a:lnTo>
                  <a:lnTo>
                    <a:pt x="3758549" y="1152418"/>
                  </a:lnTo>
                  <a:lnTo>
                    <a:pt x="3765535" y="1172101"/>
                  </a:lnTo>
                  <a:lnTo>
                    <a:pt x="3771886" y="1192102"/>
                  </a:lnTo>
                  <a:lnTo>
                    <a:pt x="3777920" y="1212102"/>
                  </a:lnTo>
                  <a:lnTo>
                    <a:pt x="3783954" y="1232103"/>
                  </a:lnTo>
                  <a:lnTo>
                    <a:pt x="3789670" y="1252739"/>
                  </a:lnTo>
                  <a:lnTo>
                    <a:pt x="3795068" y="1272739"/>
                  </a:lnTo>
                  <a:lnTo>
                    <a:pt x="3800149" y="1293057"/>
                  </a:lnTo>
                  <a:lnTo>
                    <a:pt x="3805230" y="1313375"/>
                  </a:lnTo>
                  <a:lnTo>
                    <a:pt x="3809993" y="1333694"/>
                  </a:lnTo>
                  <a:lnTo>
                    <a:pt x="3814439" y="1354329"/>
                  </a:lnTo>
                  <a:lnTo>
                    <a:pt x="3818568" y="1374965"/>
                  </a:lnTo>
                  <a:lnTo>
                    <a:pt x="3822696" y="1395283"/>
                  </a:lnTo>
                  <a:lnTo>
                    <a:pt x="3826189" y="1416236"/>
                  </a:lnTo>
                  <a:lnTo>
                    <a:pt x="3829682" y="1436554"/>
                  </a:lnTo>
                  <a:lnTo>
                    <a:pt x="3832858" y="1457507"/>
                  </a:lnTo>
                  <a:lnTo>
                    <a:pt x="3835716" y="1478143"/>
                  </a:lnTo>
                  <a:lnTo>
                    <a:pt x="3838256" y="1499096"/>
                  </a:lnTo>
                  <a:lnTo>
                    <a:pt x="3841114" y="1519731"/>
                  </a:lnTo>
                  <a:lnTo>
                    <a:pt x="3843020" y="1540684"/>
                  </a:lnTo>
                  <a:lnTo>
                    <a:pt x="3844925" y="1561637"/>
                  </a:lnTo>
                  <a:lnTo>
                    <a:pt x="3846513" y="1582273"/>
                  </a:lnTo>
                  <a:lnTo>
                    <a:pt x="3848100" y="1603226"/>
                  </a:lnTo>
                  <a:lnTo>
                    <a:pt x="3849371" y="1624179"/>
                  </a:lnTo>
                  <a:lnTo>
                    <a:pt x="3850324" y="1645132"/>
                  </a:lnTo>
                  <a:lnTo>
                    <a:pt x="3850641" y="1666085"/>
                  </a:lnTo>
                  <a:lnTo>
                    <a:pt x="3851276" y="1687038"/>
                  </a:lnTo>
                  <a:lnTo>
                    <a:pt x="3851276" y="1707991"/>
                  </a:lnTo>
                  <a:lnTo>
                    <a:pt x="3851276" y="1728944"/>
                  </a:lnTo>
                  <a:lnTo>
                    <a:pt x="3850641" y="1749897"/>
                  </a:lnTo>
                  <a:lnTo>
                    <a:pt x="3850324" y="1770850"/>
                  </a:lnTo>
                  <a:lnTo>
                    <a:pt x="3849371" y="1791804"/>
                  </a:lnTo>
                  <a:lnTo>
                    <a:pt x="3848100" y="1812757"/>
                  </a:lnTo>
                  <a:lnTo>
                    <a:pt x="3846513" y="1833710"/>
                  </a:lnTo>
                  <a:lnTo>
                    <a:pt x="3844925" y="1854663"/>
                  </a:lnTo>
                  <a:lnTo>
                    <a:pt x="3843020" y="1875616"/>
                  </a:lnTo>
                  <a:lnTo>
                    <a:pt x="3841114" y="1896251"/>
                  </a:lnTo>
                  <a:lnTo>
                    <a:pt x="3838256" y="1917204"/>
                  </a:lnTo>
                  <a:lnTo>
                    <a:pt x="3835716" y="1937840"/>
                  </a:lnTo>
                  <a:lnTo>
                    <a:pt x="3832858" y="1958793"/>
                  </a:lnTo>
                  <a:lnTo>
                    <a:pt x="3829682" y="1979429"/>
                  </a:lnTo>
                  <a:lnTo>
                    <a:pt x="3826189" y="2000382"/>
                  </a:lnTo>
                  <a:lnTo>
                    <a:pt x="3822696" y="2020700"/>
                  </a:lnTo>
                  <a:lnTo>
                    <a:pt x="3818568" y="2041653"/>
                  </a:lnTo>
                  <a:lnTo>
                    <a:pt x="3814439" y="2061971"/>
                  </a:lnTo>
                  <a:lnTo>
                    <a:pt x="3809993" y="2082289"/>
                  </a:lnTo>
                  <a:lnTo>
                    <a:pt x="3805230" y="2102925"/>
                  </a:lnTo>
                  <a:lnTo>
                    <a:pt x="3800149" y="2123243"/>
                  </a:lnTo>
                  <a:lnTo>
                    <a:pt x="3795068" y="2143561"/>
                  </a:lnTo>
                  <a:lnTo>
                    <a:pt x="3789670" y="2163879"/>
                  </a:lnTo>
                  <a:lnTo>
                    <a:pt x="3783954" y="2183880"/>
                  </a:lnTo>
                  <a:lnTo>
                    <a:pt x="3777920" y="2204198"/>
                  </a:lnTo>
                  <a:lnTo>
                    <a:pt x="3771886" y="2224198"/>
                  </a:lnTo>
                  <a:lnTo>
                    <a:pt x="3765535" y="2243882"/>
                  </a:lnTo>
                  <a:lnTo>
                    <a:pt x="3758549" y="2263882"/>
                  </a:lnTo>
                  <a:lnTo>
                    <a:pt x="3751562" y="2283565"/>
                  </a:lnTo>
                  <a:lnTo>
                    <a:pt x="3744576" y="2303249"/>
                  </a:lnTo>
                  <a:lnTo>
                    <a:pt x="3737272" y="2323249"/>
                  </a:lnTo>
                  <a:lnTo>
                    <a:pt x="3729651" y="2342615"/>
                  </a:lnTo>
                  <a:lnTo>
                    <a:pt x="3721712" y="2361663"/>
                  </a:lnTo>
                  <a:lnTo>
                    <a:pt x="3713455" y="2381346"/>
                  </a:lnTo>
                  <a:lnTo>
                    <a:pt x="3705199" y="2400394"/>
                  </a:lnTo>
                  <a:lnTo>
                    <a:pt x="3696307" y="2419443"/>
                  </a:lnTo>
                  <a:lnTo>
                    <a:pt x="3687415" y="2438491"/>
                  </a:lnTo>
                  <a:lnTo>
                    <a:pt x="3678524" y="2457539"/>
                  </a:lnTo>
                  <a:lnTo>
                    <a:pt x="3668997" y="2476270"/>
                  </a:lnTo>
                  <a:lnTo>
                    <a:pt x="3659470" y="2495001"/>
                  </a:lnTo>
                  <a:lnTo>
                    <a:pt x="3649626" y="2513414"/>
                  </a:lnTo>
                  <a:lnTo>
                    <a:pt x="3639781" y="2531827"/>
                  </a:lnTo>
                  <a:lnTo>
                    <a:pt x="3629302" y="2549923"/>
                  </a:lnTo>
                  <a:lnTo>
                    <a:pt x="3619140" y="2568336"/>
                  </a:lnTo>
                  <a:lnTo>
                    <a:pt x="3608026" y="2586432"/>
                  </a:lnTo>
                  <a:lnTo>
                    <a:pt x="3597228" y="2604211"/>
                  </a:lnTo>
                  <a:lnTo>
                    <a:pt x="3586431" y="2621989"/>
                  </a:lnTo>
                  <a:lnTo>
                    <a:pt x="3574682" y="2639767"/>
                  </a:lnTo>
                  <a:lnTo>
                    <a:pt x="3563250" y="2657228"/>
                  </a:lnTo>
                  <a:lnTo>
                    <a:pt x="3551500" y="2674372"/>
                  </a:lnTo>
                  <a:lnTo>
                    <a:pt x="3539432" y="2691832"/>
                  </a:lnTo>
                  <a:lnTo>
                    <a:pt x="3527365" y="2708658"/>
                  </a:lnTo>
                  <a:lnTo>
                    <a:pt x="3514980" y="2725802"/>
                  </a:lnTo>
                  <a:lnTo>
                    <a:pt x="3502278" y="2742310"/>
                  </a:lnTo>
                  <a:lnTo>
                    <a:pt x="3489576" y="2759136"/>
                  </a:lnTo>
                  <a:lnTo>
                    <a:pt x="3476556" y="2775645"/>
                  </a:lnTo>
                  <a:lnTo>
                    <a:pt x="3463218" y="2791836"/>
                  </a:lnTo>
                  <a:lnTo>
                    <a:pt x="3450198" y="2808027"/>
                  </a:lnTo>
                  <a:lnTo>
                    <a:pt x="3436226" y="2823900"/>
                  </a:lnTo>
                  <a:lnTo>
                    <a:pt x="3422570" y="2839774"/>
                  </a:lnTo>
                  <a:lnTo>
                    <a:pt x="3408598" y="2855330"/>
                  </a:lnTo>
                  <a:lnTo>
                    <a:pt x="3394308" y="2870568"/>
                  </a:lnTo>
                  <a:lnTo>
                    <a:pt x="3380018" y="2886124"/>
                  </a:lnTo>
                  <a:lnTo>
                    <a:pt x="3365727" y="2901045"/>
                  </a:lnTo>
                  <a:lnTo>
                    <a:pt x="3350802" y="2916284"/>
                  </a:lnTo>
                  <a:lnTo>
                    <a:pt x="3335877" y="2930570"/>
                  </a:lnTo>
                  <a:lnTo>
                    <a:pt x="3320634" y="2945491"/>
                  </a:lnTo>
                  <a:lnTo>
                    <a:pt x="3305708" y="2959777"/>
                  </a:lnTo>
                  <a:lnTo>
                    <a:pt x="3290148" y="2973746"/>
                  </a:lnTo>
                  <a:lnTo>
                    <a:pt x="3274270" y="2987715"/>
                  </a:lnTo>
                  <a:lnTo>
                    <a:pt x="3258710" y="3001684"/>
                  </a:lnTo>
                  <a:lnTo>
                    <a:pt x="3242514" y="3015017"/>
                  </a:lnTo>
                  <a:lnTo>
                    <a:pt x="3226319" y="3028669"/>
                  </a:lnTo>
                  <a:lnTo>
                    <a:pt x="3210123" y="3041685"/>
                  </a:lnTo>
                  <a:lnTo>
                    <a:pt x="3193610" y="3054701"/>
                  </a:lnTo>
                  <a:lnTo>
                    <a:pt x="3177097" y="3067400"/>
                  </a:lnTo>
                  <a:lnTo>
                    <a:pt x="3160266" y="3080099"/>
                  </a:lnTo>
                  <a:lnTo>
                    <a:pt x="3143436" y="3092480"/>
                  </a:lnTo>
                  <a:lnTo>
                    <a:pt x="3126287" y="3104862"/>
                  </a:lnTo>
                  <a:lnTo>
                    <a:pt x="3109139" y="3116608"/>
                  </a:lnTo>
                  <a:lnTo>
                    <a:pt x="3091673" y="3128672"/>
                  </a:lnTo>
                  <a:lnTo>
                    <a:pt x="3074208" y="3140101"/>
                  </a:lnTo>
                  <a:lnTo>
                    <a:pt x="3056742" y="3151212"/>
                  </a:lnTo>
                  <a:lnTo>
                    <a:pt x="3038958" y="3162641"/>
                  </a:lnTo>
                  <a:lnTo>
                    <a:pt x="3020858" y="3173435"/>
                  </a:lnTo>
                  <a:lnTo>
                    <a:pt x="3003074" y="3183912"/>
                  </a:lnTo>
                  <a:lnTo>
                    <a:pt x="2984973" y="3194388"/>
                  </a:lnTo>
                  <a:lnTo>
                    <a:pt x="2966237" y="3204865"/>
                  </a:lnTo>
                  <a:lnTo>
                    <a:pt x="2947819" y="3214706"/>
                  </a:lnTo>
                  <a:lnTo>
                    <a:pt x="2929400" y="3224548"/>
                  </a:lnTo>
                  <a:lnTo>
                    <a:pt x="2910982" y="3234072"/>
                  </a:lnTo>
                  <a:lnTo>
                    <a:pt x="2892246" y="3243279"/>
                  </a:lnTo>
                  <a:lnTo>
                    <a:pt x="2872875" y="3252485"/>
                  </a:lnTo>
                  <a:lnTo>
                    <a:pt x="2854139" y="3261374"/>
                  </a:lnTo>
                  <a:lnTo>
                    <a:pt x="2835085" y="3269946"/>
                  </a:lnTo>
                  <a:lnTo>
                    <a:pt x="2816032" y="3278200"/>
                  </a:lnTo>
                  <a:lnTo>
                    <a:pt x="2796343" y="3286455"/>
                  </a:lnTo>
                  <a:lnTo>
                    <a:pt x="2776972" y="3294391"/>
                  </a:lnTo>
                  <a:lnTo>
                    <a:pt x="2757600" y="3302011"/>
                  </a:lnTo>
                  <a:lnTo>
                    <a:pt x="2737912" y="3309630"/>
                  </a:lnTo>
                  <a:lnTo>
                    <a:pt x="2718223" y="3316932"/>
                  </a:lnTo>
                  <a:lnTo>
                    <a:pt x="2698534" y="3323916"/>
                  </a:lnTo>
                  <a:lnTo>
                    <a:pt x="2678528" y="3330266"/>
                  </a:lnTo>
                  <a:lnTo>
                    <a:pt x="2658522" y="3336932"/>
                  </a:lnTo>
                  <a:lnTo>
                    <a:pt x="2638833" y="3342964"/>
                  </a:lnTo>
                  <a:lnTo>
                    <a:pt x="2618510" y="3348996"/>
                  </a:lnTo>
                  <a:lnTo>
                    <a:pt x="2598186" y="3354711"/>
                  </a:lnTo>
                  <a:lnTo>
                    <a:pt x="2578180" y="3360108"/>
                  </a:lnTo>
                  <a:lnTo>
                    <a:pt x="2557538" y="3365505"/>
                  </a:lnTo>
                  <a:lnTo>
                    <a:pt x="2537532" y="3370267"/>
                  </a:lnTo>
                  <a:lnTo>
                    <a:pt x="2516890" y="3375029"/>
                  </a:lnTo>
                  <a:lnTo>
                    <a:pt x="2496566" y="3379473"/>
                  </a:lnTo>
                  <a:lnTo>
                    <a:pt x="2475608" y="3383918"/>
                  </a:lnTo>
                  <a:lnTo>
                    <a:pt x="2455284" y="3387728"/>
                  </a:lnTo>
                  <a:lnTo>
                    <a:pt x="2434642" y="3391537"/>
                  </a:lnTo>
                  <a:lnTo>
                    <a:pt x="2413684" y="3394712"/>
                  </a:lnTo>
                  <a:lnTo>
                    <a:pt x="2393360" y="3397887"/>
                  </a:lnTo>
                  <a:lnTo>
                    <a:pt x="2372401" y="3401061"/>
                  </a:lnTo>
                  <a:lnTo>
                    <a:pt x="2351759" y="3403601"/>
                  </a:lnTo>
                  <a:lnTo>
                    <a:pt x="2330800" y="3405824"/>
                  </a:lnTo>
                  <a:lnTo>
                    <a:pt x="2309842" y="3408363"/>
                  </a:lnTo>
                  <a:lnTo>
                    <a:pt x="2288882" y="3409951"/>
                  </a:lnTo>
                  <a:lnTo>
                    <a:pt x="2268241" y="3411538"/>
                  </a:lnTo>
                  <a:lnTo>
                    <a:pt x="2246965" y="3413125"/>
                  </a:lnTo>
                  <a:lnTo>
                    <a:pt x="2226323" y="3414078"/>
                  </a:lnTo>
                  <a:lnTo>
                    <a:pt x="2205047" y="3415030"/>
                  </a:lnTo>
                  <a:lnTo>
                    <a:pt x="2184406" y="3415665"/>
                  </a:lnTo>
                  <a:lnTo>
                    <a:pt x="2163447" y="3416300"/>
                  </a:lnTo>
                  <a:lnTo>
                    <a:pt x="2142488" y="3416300"/>
                  </a:lnTo>
                  <a:lnTo>
                    <a:pt x="2142170" y="3416300"/>
                  </a:lnTo>
                  <a:lnTo>
                    <a:pt x="2121529" y="3416300"/>
                  </a:lnTo>
                  <a:lnTo>
                    <a:pt x="2100252" y="3415665"/>
                  </a:lnTo>
                  <a:lnTo>
                    <a:pt x="2079611" y="3415030"/>
                  </a:lnTo>
                  <a:lnTo>
                    <a:pt x="2058334" y="3414078"/>
                  </a:lnTo>
                  <a:lnTo>
                    <a:pt x="2037693" y="3413125"/>
                  </a:lnTo>
                  <a:lnTo>
                    <a:pt x="2016417" y="3411538"/>
                  </a:lnTo>
                  <a:lnTo>
                    <a:pt x="1995775" y="3409951"/>
                  </a:lnTo>
                  <a:lnTo>
                    <a:pt x="1974816" y="3408363"/>
                  </a:lnTo>
                  <a:lnTo>
                    <a:pt x="1954175" y="3405824"/>
                  </a:lnTo>
                  <a:lnTo>
                    <a:pt x="1933216" y="3403601"/>
                  </a:lnTo>
                  <a:lnTo>
                    <a:pt x="1912257" y="3400744"/>
                  </a:lnTo>
                  <a:lnTo>
                    <a:pt x="1891616" y="3397887"/>
                  </a:lnTo>
                  <a:lnTo>
                    <a:pt x="1870974" y="3394712"/>
                  </a:lnTo>
                  <a:lnTo>
                    <a:pt x="1850333" y="3391220"/>
                  </a:lnTo>
                  <a:lnTo>
                    <a:pt x="1829374" y="3387410"/>
                  </a:lnTo>
                  <a:lnTo>
                    <a:pt x="1809050" y="3383601"/>
                  </a:lnTo>
                  <a:lnTo>
                    <a:pt x="1788409" y="3379473"/>
                  </a:lnTo>
                  <a:lnTo>
                    <a:pt x="1768085" y="3375029"/>
                  </a:lnTo>
                  <a:lnTo>
                    <a:pt x="1747444" y="3370267"/>
                  </a:lnTo>
                  <a:lnTo>
                    <a:pt x="1727120" y="3365505"/>
                  </a:lnTo>
                  <a:lnTo>
                    <a:pt x="1706796" y="3360108"/>
                  </a:lnTo>
                  <a:lnTo>
                    <a:pt x="1686472" y="3354711"/>
                  </a:lnTo>
                  <a:lnTo>
                    <a:pt x="1666466" y="3348996"/>
                  </a:lnTo>
                  <a:lnTo>
                    <a:pt x="1646142" y="3342964"/>
                  </a:lnTo>
                  <a:lnTo>
                    <a:pt x="1626136" y="3336932"/>
                  </a:lnTo>
                  <a:lnTo>
                    <a:pt x="1606447" y="3330266"/>
                  </a:lnTo>
                  <a:lnTo>
                    <a:pt x="1586123" y="3323916"/>
                  </a:lnTo>
                  <a:lnTo>
                    <a:pt x="1566434" y="3316932"/>
                  </a:lnTo>
                  <a:lnTo>
                    <a:pt x="1547063" y="3309630"/>
                  </a:lnTo>
                  <a:lnTo>
                    <a:pt x="1527057" y="3302011"/>
                  </a:lnTo>
                  <a:lnTo>
                    <a:pt x="1507686" y="3294391"/>
                  </a:lnTo>
                  <a:lnTo>
                    <a:pt x="1488315" y="3286455"/>
                  </a:lnTo>
                  <a:lnTo>
                    <a:pt x="1458464" y="3274073"/>
                  </a:lnTo>
                  <a:lnTo>
                    <a:pt x="1429249" y="3260740"/>
                  </a:lnTo>
                  <a:lnTo>
                    <a:pt x="1400033" y="3247406"/>
                  </a:lnTo>
                  <a:lnTo>
                    <a:pt x="1371453" y="3232802"/>
                  </a:lnTo>
                  <a:lnTo>
                    <a:pt x="1399081" y="3227405"/>
                  </a:lnTo>
                  <a:lnTo>
                    <a:pt x="1426708" y="3221373"/>
                  </a:lnTo>
                  <a:lnTo>
                    <a:pt x="1454336" y="3214389"/>
                  </a:lnTo>
                  <a:lnTo>
                    <a:pt x="1481329" y="3206770"/>
                  </a:lnTo>
                  <a:lnTo>
                    <a:pt x="1515307" y="3221691"/>
                  </a:lnTo>
                  <a:lnTo>
                    <a:pt x="1518165" y="3222643"/>
                  </a:lnTo>
                  <a:lnTo>
                    <a:pt x="1521341" y="3223913"/>
                  </a:lnTo>
                  <a:lnTo>
                    <a:pt x="1506733" y="3214071"/>
                  </a:lnTo>
                  <a:lnTo>
                    <a:pt x="1492126" y="3203595"/>
                  </a:lnTo>
                  <a:lnTo>
                    <a:pt x="1513402" y="3196928"/>
                  </a:lnTo>
                  <a:lnTo>
                    <a:pt x="1533726" y="3189944"/>
                  </a:lnTo>
                  <a:lnTo>
                    <a:pt x="1554685" y="3182642"/>
                  </a:lnTo>
                  <a:lnTo>
                    <a:pt x="1574691" y="3174705"/>
                  </a:lnTo>
                  <a:lnTo>
                    <a:pt x="1588346" y="3183277"/>
                  </a:lnTo>
                  <a:lnTo>
                    <a:pt x="1601684" y="3191531"/>
                  </a:lnTo>
                  <a:lnTo>
                    <a:pt x="1617244" y="3200738"/>
                  </a:lnTo>
                  <a:lnTo>
                    <a:pt x="1632804" y="3209627"/>
                  </a:lnTo>
                  <a:lnTo>
                    <a:pt x="1648682" y="3218198"/>
                  </a:lnTo>
                  <a:lnTo>
                    <a:pt x="1664560" y="3226770"/>
                  </a:lnTo>
                  <a:lnTo>
                    <a:pt x="1680121" y="3235024"/>
                  </a:lnTo>
                  <a:lnTo>
                    <a:pt x="1696316" y="3242961"/>
                  </a:lnTo>
                  <a:lnTo>
                    <a:pt x="1712512" y="3250580"/>
                  </a:lnTo>
                  <a:lnTo>
                    <a:pt x="1729025" y="3257882"/>
                  </a:lnTo>
                  <a:lnTo>
                    <a:pt x="1745538" y="3264867"/>
                  </a:lnTo>
                  <a:lnTo>
                    <a:pt x="1762051" y="3271851"/>
                  </a:lnTo>
                  <a:lnTo>
                    <a:pt x="1778882" y="3278200"/>
                  </a:lnTo>
                  <a:lnTo>
                    <a:pt x="1795713" y="3284550"/>
                  </a:lnTo>
                  <a:lnTo>
                    <a:pt x="1812543" y="3290582"/>
                  </a:lnTo>
                  <a:lnTo>
                    <a:pt x="1829691" y="3295979"/>
                  </a:lnTo>
                  <a:lnTo>
                    <a:pt x="1846522" y="3301376"/>
                  </a:lnTo>
                  <a:lnTo>
                    <a:pt x="1863670" y="3306455"/>
                  </a:lnTo>
                  <a:lnTo>
                    <a:pt x="1853191" y="3297566"/>
                  </a:lnTo>
                  <a:lnTo>
                    <a:pt x="1842711" y="3288042"/>
                  </a:lnTo>
                  <a:lnTo>
                    <a:pt x="1832232" y="3278835"/>
                  </a:lnTo>
                  <a:lnTo>
                    <a:pt x="1822070" y="3269311"/>
                  </a:lnTo>
                  <a:lnTo>
                    <a:pt x="1812226" y="3259787"/>
                  </a:lnTo>
                  <a:lnTo>
                    <a:pt x="1802381" y="3249946"/>
                  </a:lnTo>
                  <a:lnTo>
                    <a:pt x="1793172" y="3240104"/>
                  </a:lnTo>
                  <a:lnTo>
                    <a:pt x="1783645" y="3229945"/>
                  </a:lnTo>
                  <a:lnTo>
                    <a:pt x="1774436" y="3219468"/>
                  </a:lnTo>
                  <a:lnTo>
                    <a:pt x="1765227" y="3208992"/>
                  </a:lnTo>
                  <a:lnTo>
                    <a:pt x="1756653" y="3198515"/>
                  </a:lnTo>
                  <a:lnTo>
                    <a:pt x="1747761" y="3188039"/>
                  </a:lnTo>
                  <a:lnTo>
                    <a:pt x="1731248" y="3166133"/>
                  </a:lnTo>
                  <a:lnTo>
                    <a:pt x="1715370" y="3144545"/>
                  </a:lnTo>
                  <a:lnTo>
                    <a:pt x="1705843" y="3130577"/>
                  </a:lnTo>
                  <a:lnTo>
                    <a:pt x="1696634" y="3116925"/>
                  </a:lnTo>
                  <a:lnTo>
                    <a:pt x="1712194" y="3108354"/>
                  </a:lnTo>
                  <a:lnTo>
                    <a:pt x="1727437" y="3099465"/>
                  </a:lnTo>
                  <a:lnTo>
                    <a:pt x="1742680" y="3090258"/>
                  </a:lnTo>
                  <a:lnTo>
                    <a:pt x="1757605" y="3080734"/>
                  </a:lnTo>
                  <a:lnTo>
                    <a:pt x="1764909" y="3092163"/>
                  </a:lnTo>
                  <a:lnTo>
                    <a:pt x="1772531" y="3103592"/>
                  </a:lnTo>
                  <a:lnTo>
                    <a:pt x="1781105" y="3115656"/>
                  </a:lnTo>
                  <a:lnTo>
                    <a:pt x="1789997" y="3127719"/>
                  </a:lnTo>
                  <a:lnTo>
                    <a:pt x="1799206" y="3139148"/>
                  </a:lnTo>
                  <a:lnTo>
                    <a:pt x="1808733" y="3150895"/>
                  </a:lnTo>
                  <a:lnTo>
                    <a:pt x="1817942" y="3162324"/>
                  </a:lnTo>
                  <a:lnTo>
                    <a:pt x="1827469" y="3173435"/>
                  </a:lnTo>
                  <a:lnTo>
                    <a:pt x="1837313" y="3184547"/>
                  </a:lnTo>
                  <a:lnTo>
                    <a:pt x="1847157" y="3195658"/>
                  </a:lnTo>
                  <a:lnTo>
                    <a:pt x="1857319" y="3206135"/>
                  </a:lnTo>
                  <a:lnTo>
                    <a:pt x="1867799" y="3216294"/>
                  </a:lnTo>
                  <a:lnTo>
                    <a:pt x="1878278" y="3226453"/>
                  </a:lnTo>
                  <a:lnTo>
                    <a:pt x="1889075" y="3236294"/>
                  </a:lnTo>
                  <a:lnTo>
                    <a:pt x="1899872" y="3245818"/>
                  </a:lnTo>
                  <a:lnTo>
                    <a:pt x="1911304" y="3255025"/>
                  </a:lnTo>
                  <a:lnTo>
                    <a:pt x="1922419" y="3263914"/>
                  </a:lnTo>
                  <a:lnTo>
                    <a:pt x="1933851" y="3272486"/>
                  </a:lnTo>
                  <a:lnTo>
                    <a:pt x="1944013" y="3279153"/>
                  </a:lnTo>
                  <a:lnTo>
                    <a:pt x="1954175" y="3286137"/>
                  </a:lnTo>
                  <a:lnTo>
                    <a:pt x="1964019" y="3292487"/>
                  </a:lnTo>
                  <a:lnTo>
                    <a:pt x="1974499" y="3298519"/>
                  </a:lnTo>
                  <a:lnTo>
                    <a:pt x="1984661" y="3304233"/>
                  </a:lnTo>
                  <a:lnTo>
                    <a:pt x="1995775" y="3309630"/>
                  </a:lnTo>
                  <a:lnTo>
                    <a:pt x="2006255" y="3314710"/>
                  </a:lnTo>
                  <a:lnTo>
                    <a:pt x="2017052" y="3319472"/>
                  </a:lnTo>
                  <a:lnTo>
                    <a:pt x="2028166" y="3323916"/>
                  </a:lnTo>
                  <a:lnTo>
                    <a:pt x="2039281" y="3327726"/>
                  </a:lnTo>
                  <a:lnTo>
                    <a:pt x="2050078" y="3331535"/>
                  </a:lnTo>
                  <a:lnTo>
                    <a:pt x="2061192" y="3334710"/>
                  </a:lnTo>
                  <a:lnTo>
                    <a:pt x="2072942" y="3337567"/>
                  </a:lnTo>
                  <a:lnTo>
                    <a:pt x="2084057" y="3340107"/>
                  </a:lnTo>
                  <a:lnTo>
                    <a:pt x="2095806" y="3342012"/>
                  </a:lnTo>
                  <a:lnTo>
                    <a:pt x="2107239" y="3343599"/>
                  </a:lnTo>
                  <a:lnTo>
                    <a:pt x="2107239" y="3054384"/>
                  </a:lnTo>
                  <a:lnTo>
                    <a:pt x="2071989" y="3053749"/>
                  </a:lnTo>
                  <a:lnTo>
                    <a:pt x="2036740" y="3052479"/>
                  </a:lnTo>
                  <a:lnTo>
                    <a:pt x="2001174" y="3050574"/>
                  </a:lnTo>
                  <a:lnTo>
                    <a:pt x="1965925" y="3048352"/>
                  </a:lnTo>
                  <a:lnTo>
                    <a:pt x="1930993" y="3045495"/>
                  </a:lnTo>
                  <a:lnTo>
                    <a:pt x="1895744" y="3042002"/>
                  </a:lnTo>
                  <a:lnTo>
                    <a:pt x="1860812" y="3038193"/>
                  </a:lnTo>
                  <a:lnTo>
                    <a:pt x="1825563" y="3033431"/>
                  </a:lnTo>
                  <a:lnTo>
                    <a:pt x="1844934" y="3018827"/>
                  </a:lnTo>
                  <a:lnTo>
                    <a:pt x="1863670" y="3003588"/>
                  </a:lnTo>
                  <a:lnTo>
                    <a:pt x="1882089" y="2987715"/>
                  </a:lnTo>
                  <a:lnTo>
                    <a:pt x="1900190" y="2971841"/>
                  </a:lnTo>
                  <a:lnTo>
                    <a:pt x="1925912" y="2974064"/>
                  </a:lnTo>
                  <a:lnTo>
                    <a:pt x="1952269" y="2976603"/>
                  </a:lnTo>
                  <a:lnTo>
                    <a:pt x="1977992" y="2978508"/>
                  </a:lnTo>
                  <a:lnTo>
                    <a:pt x="2003714" y="2980096"/>
                  </a:lnTo>
                  <a:lnTo>
                    <a:pt x="2029754" y="2981365"/>
                  </a:lnTo>
                  <a:lnTo>
                    <a:pt x="2055476" y="2982318"/>
                  </a:lnTo>
                  <a:lnTo>
                    <a:pt x="2081516" y="2982953"/>
                  </a:lnTo>
                  <a:lnTo>
                    <a:pt x="2107239" y="2983905"/>
                  </a:lnTo>
                  <a:lnTo>
                    <a:pt x="2107239" y="2716595"/>
                  </a:lnTo>
                  <a:lnTo>
                    <a:pt x="2117083" y="2698817"/>
                  </a:lnTo>
                  <a:lnTo>
                    <a:pt x="2126610" y="2681356"/>
                  </a:lnTo>
                  <a:lnTo>
                    <a:pt x="2136137" y="2663578"/>
                  </a:lnTo>
                  <a:lnTo>
                    <a:pt x="2145028" y="2645482"/>
                  </a:lnTo>
                  <a:lnTo>
                    <a:pt x="2153602" y="2627386"/>
                  </a:lnTo>
                  <a:lnTo>
                    <a:pt x="2161859" y="2608655"/>
                  </a:lnTo>
                  <a:lnTo>
                    <a:pt x="2169798" y="2590242"/>
                  </a:lnTo>
                  <a:lnTo>
                    <a:pt x="2177737" y="2571511"/>
                  </a:lnTo>
                  <a:lnTo>
                    <a:pt x="2177737" y="2982635"/>
                  </a:lnTo>
                  <a:lnTo>
                    <a:pt x="2205047" y="2982000"/>
                  </a:lnTo>
                  <a:lnTo>
                    <a:pt x="2232992" y="2980731"/>
                  </a:lnTo>
                  <a:lnTo>
                    <a:pt x="2260620" y="2979143"/>
                  </a:lnTo>
                  <a:lnTo>
                    <a:pt x="2288247" y="2977238"/>
                  </a:lnTo>
                  <a:lnTo>
                    <a:pt x="2315875" y="2975016"/>
                  </a:lnTo>
                  <a:lnTo>
                    <a:pt x="2343503" y="2972159"/>
                  </a:lnTo>
                  <a:lnTo>
                    <a:pt x="2370813" y="2969302"/>
                  </a:lnTo>
                  <a:lnTo>
                    <a:pt x="2398441" y="2965809"/>
                  </a:lnTo>
                  <a:lnTo>
                    <a:pt x="2426068" y="2962000"/>
                  </a:lnTo>
                  <a:lnTo>
                    <a:pt x="2453378" y="2957873"/>
                  </a:lnTo>
                  <a:lnTo>
                    <a:pt x="2480689" y="2953428"/>
                  </a:lnTo>
                  <a:lnTo>
                    <a:pt x="2507681" y="2948349"/>
                  </a:lnTo>
                  <a:lnTo>
                    <a:pt x="2534991" y="2943269"/>
                  </a:lnTo>
                  <a:lnTo>
                    <a:pt x="2562301" y="2937555"/>
                  </a:lnTo>
                  <a:lnTo>
                    <a:pt x="2589294" y="2931205"/>
                  </a:lnTo>
                  <a:lnTo>
                    <a:pt x="2615969" y="2925173"/>
                  </a:lnTo>
                  <a:lnTo>
                    <a:pt x="2630894" y="2894061"/>
                  </a:lnTo>
                  <a:lnTo>
                    <a:pt x="2644549" y="2862632"/>
                  </a:lnTo>
                  <a:lnTo>
                    <a:pt x="2658204" y="2831202"/>
                  </a:lnTo>
                  <a:lnTo>
                    <a:pt x="2671224" y="2799137"/>
                  </a:lnTo>
                  <a:lnTo>
                    <a:pt x="2683609" y="2767073"/>
                  </a:lnTo>
                  <a:lnTo>
                    <a:pt x="2695359" y="2734691"/>
                  </a:lnTo>
                  <a:lnTo>
                    <a:pt x="2706791" y="2701991"/>
                  </a:lnTo>
                  <a:lnTo>
                    <a:pt x="2717270" y="2669609"/>
                  </a:lnTo>
                  <a:lnTo>
                    <a:pt x="2726480" y="2640085"/>
                  </a:lnTo>
                  <a:lnTo>
                    <a:pt x="2735372" y="2610560"/>
                  </a:lnTo>
                  <a:lnTo>
                    <a:pt x="2743628" y="2581035"/>
                  </a:lnTo>
                  <a:lnTo>
                    <a:pt x="2751567" y="2551193"/>
                  </a:lnTo>
                  <a:lnTo>
                    <a:pt x="2759506" y="2521351"/>
                  </a:lnTo>
                  <a:lnTo>
                    <a:pt x="2766810" y="2491509"/>
                  </a:lnTo>
                  <a:lnTo>
                    <a:pt x="2774114" y="2461349"/>
                  </a:lnTo>
                  <a:lnTo>
                    <a:pt x="2780465" y="2431189"/>
                  </a:lnTo>
                  <a:lnTo>
                    <a:pt x="2744898" y="2437856"/>
                  </a:lnTo>
                  <a:lnTo>
                    <a:pt x="2709332" y="2443888"/>
                  </a:lnTo>
                  <a:lnTo>
                    <a:pt x="2673765" y="2449602"/>
                  </a:lnTo>
                  <a:lnTo>
                    <a:pt x="2638198" y="2454682"/>
                  </a:lnTo>
                  <a:lnTo>
                    <a:pt x="2602314" y="2459761"/>
                  </a:lnTo>
                  <a:lnTo>
                    <a:pt x="2566430" y="2464206"/>
                  </a:lnTo>
                  <a:lnTo>
                    <a:pt x="2530546" y="2468333"/>
                  </a:lnTo>
                  <a:lnTo>
                    <a:pt x="2494979" y="2471825"/>
                  </a:lnTo>
                  <a:lnTo>
                    <a:pt x="2458777" y="2475635"/>
                  </a:lnTo>
                  <a:lnTo>
                    <a:pt x="2422893" y="2478492"/>
                  </a:lnTo>
                  <a:lnTo>
                    <a:pt x="2387008" y="2481032"/>
                  </a:lnTo>
                  <a:lnTo>
                    <a:pt x="2350807" y="2483572"/>
                  </a:lnTo>
                  <a:lnTo>
                    <a:pt x="2314605" y="2485477"/>
                  </a:lnTo>
                  <a:lnTo>
                    <a:pt x="2278721" y="2486746"/>
                  </a:lnTo>
                  <a:lnTo>
                    <a:pt x="2242836" y="2488016"/>
                  </a:lnTo>
                  <a:lnTo>
                    <a:pt x="2206635" y="2488969"/>
                  </a:lnTo>
                  <a:lnTo>
                    <a:pt x="2211716" y="2471508"/>
                  </a:lnTo>
                  <a:lnTo>
                    <a:pt x="2216796" y="2453730"/>
                  </a:lnTo>
                  <a:lnTo>
                    <a:pt x="2221242" y="2435951"/>
                  </a:lnTo>
                  <a:lnTo>
                    <a:pt x="2225688" y="2418173"/>
                  </a:lnTo>
                  <a:lnTo>
                    <a:pt x="2261255" y="2417220"/>
                  </a:lnTo>
                  <a:lnTo>
                    <a:pt x="2297139" y="2415633"/>
                  </a:lnTo>
                  <a:lnTo>
                    <a:pt x="2333341" y="2413728"/>
                  </a:lnTo>
                  <a:lnTo>
                    <a:pt x="2369225" y="2411506"/>
                  </a:lnTo>
                  <a:lnTo>
                    <a:pt x="2404792" y="2409284"/>
                  </a:lnTo>
                  <a:lnTo>
                    <a:pt x="2440676" y="2406426"/>
                  </a:lnTo>
                  <a:lnTo>
                    <a:pt x="2476560" y="2402934"/>
                  </a:lnTo>
                  <a:lnTo>
                    <a:pt x="2512127" y="2399442"/>
                  </a:lnTo>
                  <a:lnTo>
                    <a:pt x="2547694" y="2395315"/>
                  </a:lnTo>
                  <a:lnTo>
                    <a:pt x="2583260" y="2391188"/>
                  </a:lnTo>
                  <a:lnTo>
                    <a:pt x="2618827" y="2386426"/>
                  </a:lnTo>
                  <a:lnTo>
                    <a:pt x="2654394" y="2381346"/>
                  </a:lnTo>
                  <a:lnTo>
                    <a:pt x="2689960" y="2375632"/>
                  </a:lnTo>
                  <a:lnTo>
                    <a:pt x="2725210" y="2369600"/>
                  </a:lnTo>
                  <a:lnTo>
                    <a:pt x="2760459" y="2363250"/>
                  </a:lnTo>
                  <a:lnTo>
                    <a:pt x="2795390" y="2356584"/>
                  </a:lnTo>
                  <a:lnTo>
                    <a:pt x="2802694" y="2318805"/>
                  </a:lnTo>
                  <a:lnTo>
                    <a:pt x="2809045" y="2281026"/>
                  </a:lnTo>
                  <a:lnTo>
                    <a:pt x="2815396" y="2242612"/>
                  </a:lnTo>
                  <a:lnTo>
                    <a:pt x="2820478" y="2204833"/>
                  </a:lnTo>
                  <a:lnTo>
                    <a:pt x="2825876" y="2166419"/>
                  </a:lnTo>
                  <a:lnTo>
                    <a:pt x="2830322" y="2128322"/>
                  </a:lnTo>
                  <a:lnTo>
                    <a:pt x="2834768" y="2089908"/>
                  </a:lnTo>
                  <a:lnTo>
                    <a:pt x="2838578" y="2051494"/>
                  </a:lnTo>
                  <a:lnTo>
                    <a:pt x="2842072" y="2013080"/>
                  </a:lnTo>
                  <a:lnTo>
                    <a:pt x="2844930" y="1974667"/>
                  </a:lnTo>
                  <a:lnTo>
                    <a:pt x="2847470" y="1936253"/>
                  </a:lnTo>
                  <a:lnTo>
                    <a:pt x="2849693" y="1897839"/>
                  </a:lnTo>
                  <a:lnTo>
                    <a:pt x="2851281" y="1859107"/>
                  </a:lnTo>
                  <a:lnTo>
                    <a:pt x="2852868" y="1820693"/>
                  </a:lnTo>
                  <a:lnTo>
                    <a:pt x="2853821" y="1781962"/>
                  </a:lnTo>
                  <a:lnTo>
                    <a:pt x="2854139" y="1743231"/>
                  </a:lnTo>
                  <a:lnTo>
                    <a:pt x="2177737" y="1743231"/>
                  </a:lnTo>
                  <a:lnTo>
                    <a:pt x="2177737" y="1778787"/>
                  </a:lnTo>
                  <a:lnTo>
                    <a:pt x="2169798" y="1759739"/>
                  </a:lnTo>
                  <a:lnTo>
                    <a:pt x="2161859" y="1741326"/>
                  </a:lnTo>
                  <a:lnTo>
                    <a:pt x="2153602" y="1722912"/>
                  </a:lnTo>
                  <a:lnTo>
                    <a:pt x="2145028" y="1704817"/>
                  </a:lnTo>
                  <a:lnTo>
                    <a:pt x="2136137" y="1686721"/>
                  </a:lnTo>
                  <a:lnTo>
                    <a:pt x="2126610" y="1668942"/>
                  </a:lnTo>
                  <a:lnTo>
                    <a:pt x="2117083" y="1651164"/>
                  </a:lnTo>
                  <a:lnTo>
                    <a:pt x="2107239" y="1633386"/>
                  </a:lnTo>
                  <a:lnTo>
                    <a:pt x="2107239" y="995905"/>
                  </a:lnTo>
                  <a:lnTo>
                    <a:pt x="2068496" y="996540"/>
                  </a:lnTo>
                  <a:lnTo>
                    <a:pt x="2029754" y="997492"/>
                  </a:lnTo>
                  <a:lnTo>
                    <a:pt x="1991012" y="998762"/>
                  </a:lnTo>
                  <a:lnTo>
                    <a:pt x="1952269" y="1000350"/>
                  </a:lnTo>
                  <a:lnTo>
                    <a:pt x="1913527" y="1002254"/>
                  </a:lnTo>
                  <a:lnTo>
                    <a:pt x="1874785" y="1004477"/>
                  </a:lnTo>
                  <a:lnTo>
                    <a:pt x="1836360" y="1007651"/>
                  </a:lnTo>
                  <a:lnTo>
                    <a:pt x="1797618" y="1010509"/>
                  </a:lnTo>
                  <a:lnTo>
                    <a:pt x="1759193" y="1014636"/>
                  </a:lnTo>
                  <a:lnTo>
                    <a:pt x="1720451" y="1018445"/>
                  </a:lnTo>
                  <a:lnTo>
                    <a:pt x="1682026" y="1023207"/>
                  </a:lnTo>
                  <a:lnTo>
                    <a:pt x="1643601" y="1027969"/>
                  </a:lnTo>
                  <a:lnTo>
                    <a:pt x="1605494" y="1033366"/>
                  </a:lnTo>
                  <a:lnTo>
                    <a:pt x="1567070" y="1039081"/>
                  </a:lnTo>
                  <a:lnTo>
                    <a:pt x="1528962" y="1045430"/>
                  </a:lnTo>
                  <a:lnTo>
                    <a:pt x="1490855" y="1052415"/>
                  </a:lnTo>
                  <a:lnTo>
                    <a:pt x="1482599" y="1096861"/>
                  </a:lnTo>
                  <a:lnTo>
                    <a:pt x="1474977" y="1141306"/>
                  </a:lnTo>
                  <a:lnTo>
                    <a:pt x="1457829" y="1136862"/>
                  </a:lnTo>
                  <a:lnTo>
                    <a:pt x="1440681" y="1132100"/>
                  </a:lnTo>
                  <a:lnTo>
                    <a:pt x="1423533" y="1127973"/>
                  </a:lnTo>
                  <a:lnTo>
                    <a:pt x="1406067" y="1124163"/>
                  </a:lnTo>
                  <a:lnTo>
                    <a:pt x="1411148" y="1095591"/>
                  </a:lnTo>
                  <a:lnTo>
                    <a:pt x="1415911" y="1067018"/>
                  </a:lnTo>
                  <a:lnTo>
                    <a:pt x="1378122" y="1075590"/>
                  </a:lnTo>
                  <a:lnTo>
                    <a:pt x="1340332" y="1084479"/>
                  </a:lnTo>
                  <a:lnTo>
                    <a:pt x="1302860" y="1093686"/>
                  </a:lnTo>
                  <a:lnTo>
                    <a:pt x="1265388" y="1103527"/>
                  </a:lnTo>
                  <a:lnTo>
                    <a:pt x="1243794" y="1101940"/>
                  </a:lnTo>
                  <a:lnTo>
                    <a:pt x="1221565" y="1100670"/>
                  </a:lnTo>
                  <a:lnTo>
                    <a:pt x="1199971" y="1100035"/>
                  </a:lnTo>
                  <a:lnTo>
                    <a:pt x="1177424" y="1099718"/>
                  </a:lnTo>
                  <a:lnTo>
                    <a:pt x="1156465" y="1099718"/>
                  </a:lnTo>
                  <a:lnTo>
                    <a:pt x="1135189" y="1100353"/>
                  </a:lnTo>
                  <a:lnTo>
                    <a:pt x="1114547" y="1101623"/>
                  </a:lnTo>
                  <a:lnTo>
                    <a:pt x="1093588" y="1102893"/>
                  </a:lnTo>
                  <a:lnTo>
                    <a:pt x="1072947" y="1104797"/>
                  </a:lnTo>
                  <a:lnTo>
                    <a:pt x="1051988" y="1106702"/>
                  </a:lnTo>
                  <a:lnTo>
                    <a:pt x="1031664" y="1109559"/>
                  </a:lnTo>
                  <a:lnTo>
                    <a:pt x="1011023" y="1112417"/>
                  </a:lnTo>
                  <a:lnTo>
                    <a:pt x="1043414" y="1100353"/>
                  </a:lnTo>
                  <a:lnTo>
                    <a:pt x="1075805" y="1088289"/>
                  </a:lnTo>
                  <a:lnTo>
                    <a:pt x="1108196" y="1077177"/>
                  </a:lnTo>
                  <a:lnTo>
                    <a:pt x="1141222" y="1066383"/>
                  </a:lnTo>
                  <a:lnTo>
                    <a:pt x="1176789" y="1054954"/>
                  </a:lnTo>
                  <a:lnTo>
                    <a:pt x="1212673" y="1044795"/>
                  </a:lnTo>
                  <a:lnTo>
                    <a:pt x="1248875" y="1034954"/>
                  </a:lnTo>
                  <a:lnTo>
                    <a:pt x="1285077" y="1025430"/>
                  </a:lnTo>
                  <a:lnTo>
                    <a:pt x="1321278" y="1016541"/>
                  </a:lnTo>
                  <a:lnTo>
                    <a:pt x="1357798" y="1007969"/>
                  </a:lnTo>
                  <a:lnTo>
                    <a:pt x="1394317" y="1000032"/>
                  </a:lnTo>
                  <a:lnTo>
                    <a:pt x="1430837" y="992413"/>
                  </a:lnTo>
                  <a:lnTo>
                    <a:pt x="1438140" y="958761"/>
                  </a:lnTo>
                  <a:lnTo>
                    <a:pt x="1445762" y="925109"/>
                  </a:lnTo>
                  <a:lnTo>
                    <a:pt x="1453701" y="891457"/>
                  </a:lnTo>
                  <a:lnTo>
                    <a:pt x="1462275" y="858123"/>
                  </a:lnTo>
                  <a:lnTo>
                    <a:pt x="1471167" y="824788"/>
                  </a:lnTo>
                  <a:lnTo>
                    <a:pt x="1480376" y="791454"/>
                  </a:lnTo>
                  <a:lnTo>
                    <a:pt x="1489903" y="758437"/>
                  </a:lnTo>
                  <a:lnTo>
                    <a:pt x="1500065" y="725420"/>
                  </a:lnTo>
                  <a:lnTo>
                    <a:pt x="1509274" y="697483"/>
                  </a:lnTo>
                  <a:lnTo>
                    <a:pt x="1518801" y="669545"/>
                  </a:lnTo>
                  <a:lnTo>
                    <a:pt x="1528962" y="641608"/>
                  </a:lnTo>
                  <a:lnTo>
                    <a:pt x="1539442" y="613353"/>
                  </a:lnTo>
                  <a:lnTo>
                    <a:pt x="1549921" y="585733"/>
                  </a:lnTo>
                  <a:lnTo>
                    <a:pt x="1561036" y="558431"/>
                  </a:lnTo>
                  <a:lnTo>
                    <a:pt x="1572786" y="531128"/>
                  </a:lnTo>
                  <a:lnTo>
                    <a:pt x="1584853" y="503508"/>
                  </a:lnTo>
                  <a:lnTo>
                    <a:pt x="1556273" y="511445"/>
                  </a:lnTo>
                  <a:lnTo>
                    <a:pt x="1527375" y="520017"/>
                  </a:lnTo>
                  <a:lnTo>
                    <a:pt x="1499112" y="528906"/>
                  </a:lnTo>
                  <a:lnTo>
                    <a:pt x="1471167" y="538113"/>
                  </a:lnTo>
                  <a:lnTo>
                    <a:pt x="1442586" y="548272"/>
                  </a:lnTo>
                  <a:lnTo>
                    <a:pt x="1414959" y="558431"/>
                  </a:lnTo>
                  <a:lnTo>
                    <a:pt x="1387331" y="569225"/>
                  </a:lnTo>
                  <a:lnTo>
                    <a:pt x="1359703" y="580019"/>
                  </a:lnTo>
                  <a:lnTo>
                    <a:pt x="1332075" y="591765"/>
                  </a:lnTo>
                  <a:lnTo>
                    <a:pt x="1304765" y="603829"/>
                  </a:lnTo>
                  <a:lnTo>
                    <a:pt x="1278090" y="616210"/>
                  </a:lnTo>
                  <a:lnTo>
                    <a:pt x="1251098" y="628909"/>
                  </a:lnTo>
                  <a:lnTo>
                    <a:pt x="1224740" y="642560"/>
                  </a:lnTo>
                  <a:lnTo>
                    <a:pt x="1198065" y="656212"/>
                  </a:lnTo>
                  <a:lnTo>
                    <a:pt x="1172025" y="670498"/>
                  </a:lnTo>
                  <a:lnTo>
                    <a:pt x="1146303" y="685101"/>
                  </a:lnTo>
                  <a:lnTo>
                    <a:pt x="1130425" y="710816"/>
                  </a:lnTo>
                  <a:lnTo>
                    <a:pt x="1115500" y="736849"/>
                  </a:lnTo>
                  <a:lnTo>
                    <a:pt x="1100575" y="762882"/>
                  </a:lnTo>
                  <a:lnTo>
                    <a:pt x="1086284" y="789549"/>
                  </a:lnTo>
                  <a:lnTo>
                    <a:pt x="1072629" y="816217"/>
                  </a:lnTo>
                  <a:lnTo>
                    <a:pt x="1058974" y="843202"/>
                  </a:lnTo>
                  <a:lnTo>
                    <a:pt x="1045954" y="870504"/>
                  </a:lnTo>
                  <a:lnTo>
                    <a:pt x="1033569" y="897807"/>
                  </a:lnTo>
                  <a:lnTo>
                    <a:pt x="1021820" y="925427"/>
                  </a:lnTo>
                  <a:lnTo>
                    <a:pt x="1010070" y="953046"/>
                  </a:lnTo>
                  <a:lnTo>
                    <a:pt x="998955" y="981301"/>
                  </a:lnTo>
                  <a:lnTo>
                    <a:pt x="988476" y="1009556"/>
                  </a:lnTo>
                  <a:lnTo>
                    <a:pt x="977996" y="1037811"/>
                  </a:lnTo>
                  <a:lnTo>
                    <a:pt x="968152" y="1066383"/>
                  </a:lnTo>
                  <a:lnTo>
                    <a:pt x="958943" y="1094956"/>
                  </a:lnTo>
                  <a:lnTo>
                    <a:pt x="950051" y="1123846"/>
                  </a:lnTo>
                  <a:lnTo>
                    <a:pt x="930363" y="1128608"/>
                  </a:lnTo>
                  <a:lnTo>
                    <a:pt x="910356" y="1133370"/>
                  </a:lnTo>
                  <a:lnTo>
                    <a:pt x="890668" y="1138449"/>
                  </a:lnTo>
                  <a:lnTo>
                    <a:pt x="871296" y="1144164"/>
                  </a:lnTo>
                  <a:lnTo>
                    <a:pt x="877965" y="1119718"/>
                  </a:lnTo>
                  <a:lnTo>
                    <a:pt x="884952" y="1095591"/>
                  </a:lnTo>
                  <a:lnTo>
                    <a:pt x="892573" y="1071145"/>
                  </a:lnTo>
                  <a:lnTo>
                    <a:pt x="900194" y="1047018"/>
                  </a:lnTo>
                  <a:lnTo>
                    <a:pt x="908451" y="1023525"/>
                  </a:lnTo>
                  <a:lnTo>
                    <a:pt x="916707" y="999715"/>
                  </a:lnTo>
                  <a:lnTo>
                    <a:pt x="925282" y="975904"/>
                  </a:lnTo>
                  <a:lnTo>
                    <a:pt x="934491" y="952094"/>
                  </a:lnTo>
                  <a:lnTo>
                    <a:pt x="943700" y="928601"/>
                  </a:lnTo>
                  <a:lnTo>
                    <a:pt x="953544" y="905426"/>
                  </a:lnTo>
                  <a:lnTo>
                    <a:pt x="963389" y="882251"/>
                  </a:lnTo>
                  <a:lnTo>
                    <a:pt x="973551" y="859075"/>
                  </a:lnTo>
                  <a:lnTo>
                    <a:pt x="984030" y="836217"/>
                  </a:lnTo>
                  <a:lnTo>
                    <a:pt x="994827" y="813359"/>
                  </a:lnTo>
                  <a:lnTo>
                    <a:pt x="1006259" y="790502"/>
                  </a:lnTo>
                  <a:lnTo>
                    <a:pt x="1017691" y="768279"/>
                  </a:lnTo>
                  <a:lnTo>
                    <a:pt x="989746" y="788597"/>
                  </a:lnTo>
                  <a:lnTo>
                    <a:pt x="962119" y="809550"/>
                  </a:lnTo>
                  <a:lnTo>
                    <a:pt x="948463" y="820661"/>
                  </a:lnTo>
                  <a:lnTo>
                    <a:pt x="934808" y="831455"/>
                  </a:lnTo>
                  <a:lnTo>
                    <a:pt x="921788" y="842567"/>
                  </a:lnTo>
                  <a:lnTo>
                    <a:pt x="908451" y="853996"/>
                  </a:lnTo>
                  <a:lnTo>
                    <a:pt x="895431" y="865107"/>
                  </a:lnTo>
                  <a:lnTo>
                    <a:pt x="882411" y="876536"/>
                  </a:lnTo>
                  <a:lnTo>
                    <a:pt x="869709" y="888600"/>
                  </a:lnTo>
                  <a:lnTo>
                    <a:pt x="857006" y="900346"/>
                  </a:lnTo>
                  <a:lnTo>
                    <a:pt x="844621" y="912093"/>
                  </a:lnTo>
                  <a:lnTo>
                    <a:pt x="831919" y="924474"/>
                  </a:lnTo>
                  <a:lnTo>
                    <a:pt x="819852" y="936538"/>
                  </a:lnTo>
                  <a:lnTo>
                    <a:pt x="807785" y="949237"/>
                  </a:lnTo>
                  <a:lnTo>
                    <a:pt x="796035" y="961618"/>
                  </a:lnTo>
                  <a:lnTo>
                    <a:pt x="784603" y="974634"/>
                  </a:lnTo>
                  <a:lnTo>
                    <a:pt x="772853" y="987333"/>
                  </a:lnTo>
                  <a:lnTo>
                    <a:pt x="761421" y="1000350"/>
                  </a:lnTo>
                  <a:lnTo>
                    <a:pt x="749989" y="1013366"/>
                  </a:lnTo>
                  <a:lnTo>
                    <a:pt x="739192" y="1026700"/>
                  </a:lnTo>
                  <a:lnTo>
                    <a:pt x="728395" y="1040351"/>
                  </a:lnTo>
                  <a:lnTo>
                    <a:pt x="717915" y="1053685"/>
                  </a:lnTo>
                  <a:lnTo>
                    <a:pt x="707118" y="1067653"/>
                  </a:lnTo>
                  <a:lnTo>
                    <a:pt x="696956" y="1081305"/>
                  </a:lnTo>
                  <a:lnTo>
                    <a:pt x="687112" y="1095591"/>
                  </a:lnTo>
                  <a:lnTo>
                    <a:pt x="677267" y="1109559"/>
                  </a:lnTo>
                  <a:lnTo>
                    <a:pt x="667741" y="1123846"/>
                  </a:lnTo>
                  <a:lnTo>
                    <a:pt x="658214" y="1138449"/>
                  </a:lnTo>
                  <a:lnTo>
                    <a:pt x="649005" y="1153053"/>
                  </a:lnTo>
                  <a:lnTo>
                    <a:pt x="639795" y="1167657"/>
                  </a:lnTo>
                  <a:lnTo>
                    <a:pt x="631856" y="1181308"/>
                  </a:lnTo>
                  <a:lnTo>
                    <a:pt x="623917" y="1195276"/>
                  </a:lnTo>
                  <a:lnTo>
                    <a:pt x="616296" y="1208928"/>
                  </a:lnTo>
                  <a:lnTo>
                    <a:pt x="608675" y="1223214"/>
                  </a:lnTo>
                  <a:lnTo>
                    <a:pt x="601371" y="1237183"/>
                  </a:lnTo>
                  <a:lnTo>
                    <a:pt x="594384" y="1251469"/>
                  </a:lnTo>
                  <a:lnTo>
                    <a:pt x="587398" y="1265755"/>
                  </a:lnTo>
                  <a:lnTo>
                    <a:pt x="580729" y="1280359"/>
                  </a:lnTo>
                  <a:lnTo>
                    <a:pt x="566122" y="1290200"/>
                  </a:lnTo>
                  <a:lnTo>
                    <a:pt x="551514" y="1300359"/>
                  </a:lnTo>
                  <a:lnTo>
                    <a:pt x="537224" y="1310836"/>
                  </a:lnTo>
                  <a:lnTo>
                    <a:pt x="523251" y="1321630"/>
                  </a:lnTo>
                  <a:lnTo>
                    <a:pt x="508961" y="1332424"/>
                  </a:lnTo>
                  <a:lnTo>
                    <a:pt x="495306" y="1343535"/>
                  </a:lnTo>
                  <a:lnTo>
                    <a:pt x="481651" y="1355282"/>
                  </a:lnTo>
                  <a:lnTo>
                    <a:pt x="468313" y="1366711"/>
                  </a:lnTo>
                  <a:lnTo>
                    <a:pt x="472442" y="1346710"/>
                  </a:lnTo>
                  <a:lnTo>
                    <a:pt x="476887" y="1326709"/>
                  </a:lnTo>
                  <a:lnTo>
                    <a:pt x="481651" y="1307026"/>
                  </a:lnTo>
                  <a:lnTo>
                    <a:pt x="486097" y="1287025"/>
                  </a:lnTo>
                  <a:lnTo>
                    <a:pt x="491495" y="1267025"/>
                  </a:lnTo>
                  <a:lnTo>
                    <a:pt x="496894" y="1247659"/>
                  </a:lnTo>
                  <a:lnTo>
                    <a:pt x="502292" y="1227976"/>
                  </a:lnTo>
                  <a:lnTo>
                    <a:pt x="508326" y="1208293"/>
                  </a:lnTo>
                  <a:lnTo>
                    <a:pt x="514359" y="1188610"/>
                  </a:lnTo>
                  <a:lnTo>
                    <a:pt x="520393" y="1169244"/>
                  </a:lnTo>
                  <a:lnTo>
                    <a:pt x="527062" y="1150196"/>
                  </a:lnTo>
                  <a:lnTo>
                    <a:pt x="533731" y="1130512"/>
                  </a:lnTo>
                  <a:lnTo>
                    <a:pt x="540717" y="1111464"/>
                  </a:lnTo>
                  <a:lnTo>
                    <a:pt x="548021" y="1092416"/>
                  </a:lnTo>
                  <a:lnTo>
                    <a:pt x="555325" y="1073050"/>
                  </a:lnTo>
                  <a:lnTo>
                    <a:pt x="563264" y="1054320"/>
                  </a:lnTo>
                  <a:lnTo>
                    <a:pt x="571203" y="1034954"/>
                  </a:lnTo>
                  <a:lnTo>
                    <a:pt x="579777" y="1015906"/>
                  </a:lnTo>
                  <a:lnTo>
                    <a:pt x="588351" y="996540"/>
                  </a:lnTo>
                  <a:lnTo>
                    <a:pt x="597242" y="977492"/>
                  </a:lnTo>
                  <a:lnTo>
                    <a:pt x="606134" y="958761"/>
                  </a:lnTo>
                  <a:lnTo>
                    <a:pt x="615978" y="940030"/>
                  </a:lnTo>
                  <a:lnTo>
                    <a:pt x="625505" y="921299"/>
                  </a:lnTo>
                  <a:lnTo>
                    <a:pt x="635032" y="902569"/>
                  </a:lnTo>
                  <a:lnTo>
                    <a:pt x="645194" y="884155"/>
                  </a:lnTo>
                  <a:lnTo>
                    <a:pt x="655356" y="866060"/>
                  </a:lnTo>
                  <a:lnTo>
                    <a:pt x="665835" y="847964"/>
                  </a:lnTo>
                  <a:lnTo>
                    <a:pt x="676632" y="829868"/>
                  </a:lnTo>
                  <a:lnTo>
                    <a:pt x="687429" y="812090"/>
                  </a:lnTo>
                  <a:lnTo>
                    <a:pt x="698544" y="794311"/>
                  </a:lnTo>
                  <a:lnTo>
                    <a:pt x="709976" y="776215"/>
                  </a:lnTo>
                  <a:lnTo>
                    <a:pt x="721408" y="758755"/>
                  </a:lnTo>
                  <a:lnTo>
                    <a:pt x="733476" y="741611"/>
                  </a:lnTo>
                  <a:lnTo>
                    <a:pt x="745225" y="724468"/>
                  </a:lnTo>
                  <a:lnTo>
                    <a:pt x="757293" y="707324"/>
                  </a:lnTo>
                  <a:lnTo>
                    <a:pt x="769995" y="690498"/>
                  </a:lnTo>
                  <a:lnTo>
                    <a:pt x="782380" y="673672"/>
                  </a:lnTo>
                  <a:lnTo>
                    <a:pt x="795400" y="657164"/>
                  </a:lnTo>
                  <a:lnTo>
                    <a:pt x="808102" y="640973"/>
                  </a:lnTo>
                  <a:lnTo>
                    <a:pt x="821440" y="624464"/>
                  </a:lnTo>
                  <a:lnTo>
                    <a:pt x="835095" y="608591"/>
                  </a:lnTo>
                  <a:lnTo>
                    <a:pt x="848432" y="592400"/>
                  </a:lnTo>
                  <a:lnTo>
                    <a:pt x="862405" y="576526"/>
                  </a:lnTo>
                  <a:lnTo>
                    <a:pt x="876060" y="560970"/>
                  </a:lnTo>
                  <a:lnTo>
                    <a:pt x="890350" y="545414"/>
                  </a:lnTo>
                  <a:lnTo>
                    <a:pt x="904958" y="530176"/>
                  </a:lnTo>
                  <a:lnTo>
                    <a:pt x="919566" y="515255"/>
                  </a:lnTo>
                  <a:lnTo>
                    <a:pt x="933856" y="500333"/>
                  </a:lnTo>
                  <a:lnTo>
                    <a:pt x="948781" y="485730"/>
                  </a:lnTo>
                  <a:lnTo>
                    <a:pt x="964024" y="470809"/>
                  </a:lnTo>
                  <a:lnTo>
                    <a:pt x="979584" y="456840"/>
                  </a:lnTo>
                  <a:lnTo>
                    <a:pt x="994510" y="442554"/>
                  </a:lnTo>
                  <a:lnTo>
                    <a:pt x="1010388" y="428903"/>
                  </a:lnTo>
                  <a:lnTo>
                    <a:pt x="1026266" y="414934"/>
                  </a:lnTo>
                  <a:lnTo>
                    <a:pt x="1042144" y="400965"/>
                  </a:lnTo>
                  <a:lnTo>
                    <a:pt x="1058339" y="387949"/>
                  </a:lnTo>
                  <a:lnTo>
                    <a:pt x="1074535" y="374615"/>
                  </a:lnTo>
                  <a:lnTo>
                    <a:pt x="1091048" y="361599"/>
                  </a:lnTo>
                  <a:lnTo>
                    <a:pt x="1107561" y="348900"/>
                  </a:lnTo>
                  <a:lnTo>
                    <a:pt x="1124391" y="336201"/>
                  </a:lnTo>
                  <a:lnTo>
                    <a:pt x="1141222" y="323820"/>
                  </a:lnTo>
                  <a:lnTo>
                    <a:pt x="1158370" y="311756"/>
                  </a:lnTo>
                  <a:lnTo>
                    <a:pt x="1175519" y="299375"/>
                  </a:lnTo>
                  <a:lnTo>
                    <a:pt x="1192984" y="287946"/>
                  </a:lnTo>
                  <a:lnTo>
                    <a:pt x="1210450" y="276517"/>
                  </a:lnTo>
                  <a:lnTo>
                    <a:pt x="1227916" y="264770"/>
                  </a:lnTo>
                  <a:lnTo>
                    <a:pt x="1245699" y="253976"/>
                  </a:lnTo>
                  <a:lnTo>
                    <a:pt x="1263800" y="242865"/>
                  </a:lnTo>
                  <a:lnTo>
                    <a:pt x="1281584" y="232071"/>
                  </a:lnTo>
                  <a:lnTo>
                    <a:pt x="1299684" y="221594"/>
                  </a:lnTo>
                  <a:lnTo>
                    <a:pt x="1318420" y="211435"/>
                  </a:lnTo>
                  <a:lnTo>
                    <a:pt x="1336839" y="201594"/>
                  </a:lnTo>
                  <a:lnTo>
                    <a:pt x="1355257" y="191752"/>
                  </a:lnTo>
                  <a:lnTo>
                    <a:pt x="1373676" y="181911"/>
                  </a:lnTo>
                  <a:lnTo>
                    <a:pt x="1392412" y="172704"/>
                  </a:lnTo>
                  <a:lnTo>
                    <a:pt x="1411783" y="163497"/>
                  </a:lnTo>
                  <a:lnTo>
                    <a:pt x="1430519" y="154608"/>
                  </a:lnTo>
                  <a:lnTo>
                    <a:pt x="1449573" y="146037"/>
                  </a:lnTo>
                  <a:lnTo>
                    <a:pt x="1468944" y="137782"/>
                  </a:lnTo>
                  <a:lnTo>
                    <a:pt x="1488315" y="129528"/>
                  </a:lnTo>
                  <a:lnTo>
                    <a:pt x="1507686" y="121591"/>
                  </a:lnTo>
                  <a:lnTo>
                    <a:pt x="1527057" y="113972"/>
                  </a:lnTo>
                  <a:lnTo>
                    <a:pt x="1547063" y="106670"/>
                  </a:lnTo>
                  <a:lnTo>
                    <a:pt x="1566434" y="99368"/>
                  </a:lnTo>
                  <a:lnTo>
                    <a:pt x="1586123" y="92384"/>
                  </a:lnTo>
                  <a:lnTo>
                    <a:pt x="1606447" y="85717"/>
                  </a:lnTo>
                  <a:lnTo>
                    <a:pt x="1626136" y="79368"/>
                  </a:lnTo>
                  <a:lnTo>
                    <a:pt x="1646142" y="73336"/>
                  </a:lnTo>
                  <a:lnTo>
                    <a:pt x="1666466" y="67304"/>
                  </a:lnTo>
                  <a:lnTo>
                    <a:pt x="1686472" y="61272"/>
                  </a:lnTo>
                  <a:lnTo>
                    <a:pt x="1706796" y="56192"/>
                  </a:lnTo>
                  <a:lnTo>
                    <a:pt x="1727120" y="50795"/>
                  </a:lnTo>
                  <a:lnTo>
                    <a:pt x="1747444" y="45716"/>
                  </a:lnTo>
                  <a:lnTo>
                    <a:pt x="1768085" y="41271"/>
                  </a:lnTo>
                  <a:lnTo>
                    <a:pt x="1788409" y="36509"/>
                  </a:lnTo>
                  <a:lnTo>
                    <a:pt x="1809050" y="32699"/>
                  </a:lnTo>
                  <a:lnTo>
                    <a:pt x="1829374" y="28572"/>
                  </a:lnTo>
                  <a:lnTo>
                    <a:pt x="1850333" y="25080"/>
                  </a:lnTo>
                  <a:lnTo>
                    <a:pt x="1870974" y="21588"/>
                  </a:lnTo>
                  <a:lnTo>
                    <a:pt x="1891616" y="18096"/>
                  </a:lnTo>
                  <a:lnTo>
                    <a:pt x="1912257" y="15556"/>
                  </a:lnTo>
                  <a:lnTo>
                    <a:pt x="1933216" y="12381"/>
                  </a:lnTo>
                  <a:lnTo>
                    <a:pt x="1954175" y="10159"/>
                  </a:lnTo>
                  <a:lnTo>
                    <a:pt x="1974816" y="8254"/>
                  </a:lnTo>
                  <a:lnTo>
                    <a:pt x="1995775" y="6349"/>
                  </a:lnTo>
                  <a:lnTo>
                    <a:pt x="2016417" y="4762"/>
                  </a:lnTo>
                  <a:lnTo>
                    <a:pt x="2037693" y="2857"/>
                  </a:lnTo>
                  <a:lnTo>
                    <a:pt x="2058334" y="1905"/>
                  </a:lnTo>
                  <a:lnTo>
                    <a:pt x="2079611" y="952"/>
                  </a:lnTo>
                  <a:lnTo>
                    <a:pt x="2100252" y="317"/>
                  </a:lnTo>
                  <a:lnTo>
                    <a:pt x="2121529"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defTabSz="1218565"/>
              <a:endParaRPr lang="zh-CN" altLang="en-US" sz="2000">
                <a:solidFill>
                  <a:schemeClr val="bg1"/>
                </a:solidFill>
                <a:latin typeface="+mn-ea"/>
                <a:cs typeface="+mn-ea"/>
              </a:endParaRPr>
            </a:p>
          </p:txBody>
        </p:sp>
      </p:grpSp>
      <p:grpSp>
        <p:nvGrpSpPr>
          <p:cNvPr id="10" name="组合 9"/>
          <p:cNvGrpSpPr/>
          <p:nvPr/>
        </p:nvGrpSpPr>
        <p:grpSpPr>
          <a:xfrm>
            <a:off x="2472690" y="2266315"/>
            <a:ext cx="1981200" cy="711835"/>
            <a:chOff x="2408" y="3190"/>
            <a:chExt cx="3120" cy="1121"/>
          </a:xfrm>
        </p:grpSpPr>
        <p:sp>
          <p:nvSpPr>
            <p:cNvPr id="1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1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14" name="组合 13"/>
          <p:cNvGrpSpPr/>
          <p:nvPr/>
        </p:nvGrpSpPr>
        <p:grpSpPr>
          <a:xfrm>
            <a:off x="2472690" y="4117340"/>
            <a:ext cx="1981200" cy="711835"/>
            <a:chOff x="2408" y="3190"/>
            <a:chExt cx="3120" cy="1121"/>
          </a:xfrm>
        </p:grpSpPr>
        <p:sp>
          <p:nvSpPr>
            <p:cNvPr id="16"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17"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19" name="组合 18"/>
          <p:cNvGrpSpPr/>
          <p:nvPr/>
        </p:nvGrpSpPr>
        <p:grpSpPr>
          <a:xfrm>
            <a:off x="7245350" y="2266950"/>
            <a:ext cx="1981200" cy="711835"/>
            <a:chOff x="2408" y="3190"/>
            <a:chExt cx="3120" cy="1121"/>
          </a:xfrm>
        </p:grpSpPr>
        <p:sp>
          <p:nvSpPr>
            <p:cNvPr id="2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2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22" name="组合 21"/>
          <p:cNvGrpSpPr/>
          <p:nvPr/>
        </p:nvGrpSpPr>
        <p:grpSpPr>
          <a:xfrm>
            <a:off x="7245350" y="4041140"/>
            <a:ext cx="1981200" cy="711835"/>
            <a:chOff x="2408" y="3190"/>
            <a:chExt cx="3120" cy="1121"/>
          </a:xfrm>
        </p:grpSpPr>
        <p:sp>
          <p:nvSpPr>
            <p:cNvPr id="2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26"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edge">
                                      <p:cBhvr>
                                        <p:cTn id="7" dur="2000"/>
                                        <p:tgtEl>
                                          <p:spTgt spid="8"/>
                                        </p:tgtEl>
                                      </p:cBhvr>
                                    </p:animEffect>
                                  </p:childTnLst>
                                </p:cTn>
                              </p:par>
                            </p:childTnLst>
                          </p:cTn>
                        </p:par>
                        <p:par>
                          <p:cTn id="8" fill="hold">
                            <p:stCondLst>
                              <p:cond delay="2000"/>
                            </p:stCondLst>
                            <p:childTnLst>
                              <p:par>
                                <p:cTn id="9" presetID="5" presetClass="entr" presetSubtype="1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checkerboard(across)">
                                      <p:cBhvr>
                                        <p:cTn id="11" dur="500"/>
                                        <p:tgtEl>
                                          <p:spTgt spid="10"/>
                                        </p:tgtEl>
                                      </p:cBhvr>
                                    </p:animEffect>
                                  </p:childTnLst>
                                </p:cTn>
                              </p:par>
                            </p:childTnLst>
                          </p:cTn>
                        </p:par>
                        <p:par>
                          <p:cTn id="12" fill="hold">
                            <p:stCondLst>
                              <p:cond delay="2500"/>
                            </p:stCondLst>
                            <p:childTnLst>
                              <p:par>
                                <p:cTn id="13" presetID="5" presetClass="entr" presetSubtype="1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checkerboard(across)">
                                      <p:cBhvr>
                                        <p:cTn id="15" dur="500"/>
                                        <p:tgtEl>
                                          <p:spTgt spid="14"/>
                                        </p:tgtEl>
                                      </p:cBhvr>
                                    </p:animEffect>
                                  </p:childTnLst>
                                </p:cTn>
                              </p:par>
                            </p:childTnLst>
                          </p:cTn>
                        </p:par>
                        <p:par>
                          <p:cTn id="16" fill="hold">
                            <p:stCondLst>
                              <p:cond delay="3000"/>
                            </p:stCondLst>
                            <p:childTnLst>
                              <p:par>
                                <p:cTn id="17" presetID="5" presetClass="entr" presetSubtype="1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checkerboard(across)">
                                      <p:cBhvr>
                                        <p:cTn id="19" dur="500"/>
                                        <p:tgtEl>
                                          <p:spTgt spid="19"/>
                                        </p:tgtEl>
                                      </p:cBhvr>
                                    </p:animEffect>
                                  </p:childTnLst>
                                </p:cTn>
                              </p:par>
                            </p:childTnLst>
                          </p:cTn>
                        </p:par>
                        <p:par>
                          <p:cTn id="20" fill="hold">
                            <p:stCondLst>
                              <p:cond delay="3500"/>
                            </p:stCondLst>
                            <p:childTnLst>
                              <p:par>
                                <p:cTn id="21" presetID="5" presetClass="entr" presetSubtype="10"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checkerboard(across)">
                                      <p:cBhvr>
                                        <p:cTn id="2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userDrawn="1"/>
        </p:nvGrpSpPr>
        <p:grpSpPr>
          <a:xfrm>
            <a:off x="-39628" y="-34191"/>
            <a:ext cx="12231628" cy="791694"/>
            <a:chOff x="619549" y="3992106"/>
            <a:chExt cx="9142858" cy="1253002"/>
          </a:xfrm>
        </p:grpSpPr>
        <p:pic>
          <p:nvPicPr>
            <p:cNvPr id="50" name="图片 49"/>
            <p:cNvPicPr>
              <a:picLocks noChangeAspect="1"/>
            </p:cNvPicPr>
            <p:nvPr/>
          </p:nvPicPr>
          <p:blipFill rotWithShape="1">
            <a:blip r:embed="rId2" cstate="screen">
              <a:extLst>
                <a:ext uri="{28A0092B-C50C-407E-A947-70E740481C1C}">
                  <a14:useLocalDpi xmlns:a14="http://schemas.microsoft.com/office/drawing/2010/main"/>
                </a:ext>
              </a:extLst>
            </a:blip>
            <a:srcRect t="78072"/>
            <a:stretch>
              <a:fillRect/>
            </a:stretch>
          </p:blipFill>
          <p:spPr>
            <a:xfrm>
              <a:off x="619549" y="3992106"/>
              <a:ext cx="9142858" cy="1253002"/>
            </a:xfrm>
            <a:prstGeom prst="rect">
              <a:avLst/>
            </a:prstGeom>
          </p:spPr>
        </p:pic>
        <p:pic>
          <p:nvPicPr>
            <p:cNvPr id="51" name="图片 50"/>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19549" y="4032635"/>
              <a:ext cx="9142858" cy="283371"/>
            </a:xfrm>
            <a:prstGeom prst="rect">
              <a:avLst/>
            </a:prstGeom>
          </p:spPr>
        </p:pic>
      </p:grpSp>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4" name="文本框 3"/>
          <p:cNvSpPr txBox="1"/>
          <p:nvPr/>
        </p:nvSpPr>
        <p:spPr>
          <a:xfrm>
            <a:off x="4765675" y="173990"/>
            <a:ext cx="2621280" cy="583565"/>
          </a:xfrm>
          <a:prstGeom prst="rect">
            <a:avLst/>
          </a:prstGeom>
          <a:noFill/>
        </p:spPr>
        <p:txBody>
          <a:bodyPr wrap="none" rtlCol="0" anchor="t">
            <a:spAutoFit/>
          </a:bodyPr>
          <a:lstStyle/>
          <a:p>
            <a:pPr algn="r"/>
            <a:r>
              <a:rPr lang="zh-CN" altLang="en-US" sz="3200" b="1" dirty="0">
                <a:solidFill>
                  <a:schemeClr val="bg1"/>
                </a:solidFill>
                <a:latin typeface="微软雅黑" panose="020B0503020204020204" charset="-122"/>
                <a:ea typeface="微软雅黑" panose="020B0503020204020204" charset="-122"/>
                <a:sym typeface="+mn-ea"/>
              </a:rPr>
              <a:t>班会主题互动</a:t>
            </a:r>
          </a:p>
        </p:txBody>
      </p:sp>
      <p:cxnSp>
        <p:nvCxnSpPr>
          <p:cNvPr id="45" name="Straight Connector 54"/>
          <p:cNvCxnSpPr/>
          <p:nvPr/>
        </p:nvCxnSpPr>
        <p:spPr>
          <a:xfrm>
            <a:off x="5641081" y="1793699"/>
            <a:ext cx="0" cy="3426885"/>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5826794" y="2333877"/>
            <a:ext cx="416526" cy="1384995"/>
          </a:xfrm>
          <a:prstGeom prst="rect">
            <a:avLst/>
          </a:prstGeom>
          <a:noFill/>
          <a:effectLst>
            <a:innerShdw blurRad="114300">
              <a:prstClr val="black"/>
            </a:innerShdw>
          </a:effectLst>
        </p:spPr>
        <p:txBody>
          <a:bodyPr wrap="square" rtlCol="0">
            <a:spAutoFit/>
          </a:bodyPr>
          <a:lstStyle/>
          <a:p>
            <a:r>
              <a:rPr lang="en-US" altLang="zh-CN" sz="6600" b="1" dirty="0">
                <a:ea typeface="微软雅黑" panose="020B0503020204020204" charset="-122"/>
                <a:sym typeface="Arial" panose="020B0604020202020204" pitchFamily="34" charset="0"/>
              </a:rPr>
              <a:t>“</a:t>
            </a:r>
            <a:endParaRPr lang="en-US" altLang="zh-CN" sz="5400" dirty="0">
              <a:ea typeface="华文细黑" panose="02010600040101010101" charset="-122"/>
              <a:cs typeface="+mn-ea"/>
              <a:sym typeface="+mn-lt"/>
            </a:endParaRPr>
          </a:p>
          <a:p>
            <a:endParaRPr lang="en-US" altLang="zh-CN" dirty="0">
              <a:ea typeface="华文细黑" panose="02010600040101010101" charset="-122"/>
              <a:cs typeface="+mn-ea"/>
              <a:sym typeface="+mn-lt"/>
            </a:endParaRPr>
          </a:p>
        </p:txBody>
      </p:sp>
      <p:sp>
        <p:nvSpPr>
          <p:cNvPr id="8" name="文本框 7"/>
          <p:cNvSpPr txBox="1"/>
          <p:nvPr/>
        </p:nvSpPr>
        <p:spPr>
          <a:xfrm rot="10800000">
            <a:off x="11308749" y="3960112"/>
            <a:ext cx="416526" cy="1383665"/>
          </a:xfrm>
          <a:prstGeom prst="rect">
            <a:avLst/>
          </a:prstGeom>
          <a:noFill/>
          <a:effectLst>
            <a:innerShdw blurRad="114300">
              <a:prstClr val="black"/>
            </a:innerShdw>
          </a:effectLst>
        </p:spPr>
        <p:txBody>
          <a:bodyPr wrap="square" rtlCol="0">
            <a:spAutoFit/>
          </a:bodyPr>
          <a:lstStyle/>
          <a:p>
            <a:r>
              <a:rPr lang="en-US" altLang="zh-CN" sz="6600" b="1" dirty="0">
                <a:ea typeface="微软雅黑" panose="020B0503020204020204" charset="-122"/>
                <a:sym typeface="Arial" panose="020B0604020202020204" pitchFamily="34" charset="0"/>
              </a:rPr>
              <a:t>“</a:t>
            </a:r>
            <a:endParaRPr lang="en-US" altLang="zh-CN" sz="5400" dirty="0">
              <a:ea typeface="华文细黑" panose="02010600040101010101" charset="-122"/>
              <a:cs typeface="+mn-ea"/>
              <a:sym typeface="+mn-lt"/>
            </a:endParaRPr>
          </a:p>
          <a:p>
            <a:endParaRPr lang="en-US" altLang="zh-CN" dirty="0">
              <a:ea typeface="华文细黑" panose="02010600040101010101" charset="-122"/>
              <a:cs typeface="+mn-ea"/>
              <a:sym typeface="+mn-lt"/>
            </a:endParaRPr>
          </a:p>
        </p:txBody>
      </p:sp>
      <p:cxnSp>
        <p:nvCxnSpPr>
          <p:cNvPr id="9" name="直接连接符 8"/>
          <p:cNvCxnSpPr/>
          <p:nvPr/>
        </p:nvCxnSpPr>
        <p:spPr>
          <a:xfrm>
            <a:off x="6687291" y="3754696"/>
            <a:ext cx="890905" cy="635"/>
          </a:xfrm>
          <a:prstGeom prst="line">
            <a:avLst/>
          </a:prstGeom>
          <a:ln w="12700">
            <a:solidFill>
              <a:schemeClr val="tx1">
                <a:lumMod val="65000"/>
                <a:lumOff val="35000"/>
              </a:schemeClr>
            </a:solidFill>
            <a:prstDash val="sys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6687185" y="3959860"/>
            <a:ext cx="3835400" cy="989330"/>
          </a:xfrm>
          <a:prstGeom prst="rect">
            <a:avLst/>
          </a:prstGeom>
        </p:spPr>
        <p:txBody>
          <a:bodyPr wrap="square" lIns="0" tIns="0" rIns="0" bIns="0">
            <a:normAutofit/>
          </a:bodyPr>
          <a:lstStyle/>
          <a:p>
            <a:pPr>
              <a:lnSpc>
                <a:spcPct val="120000"/>
              </a:lnSpc>
            </a:pPr>
            <a:r>
              <a:rPr lang="zh-CN" altLang="en-US" sz="1200">
                <a:solidFill>
                  <a:schemeClr val="dk1">
                    <a:lumMod val="100000"/>
                  </a:schemeClr>
                </a:solidFill>
                <a:effectLst/>
                <a:latin typeface="微软雅黑" panose="020B0503020204020204" charset="-122"/>
                <a:ea typeface="微软雅黑" panose="020B0503020204020204" charset="-122"/>
                <a:cs typeface="+mn-ea"/>
                <a:sym typeface="+mn-lt"/>
              </a:rPr>
              <a:t>此部分内容作为文字排版占位显示（建议使用主题字体）</a:t>
            </a:r>
            <a:br>
              <a:rPr lang="zh-CN" altLang="en-US" sz="1200">
                <a:solidFill>
                  <a:schemeClr val="dk1">
                    <a:lumMod val="100000"/>
                  </a:schemeClr>
                </a:solidFill>
                <a:effectLst/>
                <a:latin typeface="微软雅黑" panose="020B0503020204020204" charset="-122"/>
                <a:ea typeface="微软雅黑" panose="020B0503020204020204" charset="-122"/>
                <a:cs typeface="+mn-ea"/>
                <a:sym typeface="+mn-lt"/>
              </a:rPr>
            </a:br>
            <a:r>
              <a:rPr lang="zh-CN" altLang="en-US" sz="1200">
                <a:solidFill>
                  <a:schemeClr val="dk1">
                    <a:lumMod val="100000"/>
                  </a:schemeClr>
                </a:solidFill>
                <a:effectLst/>
                <a:latin typeface="微软雅黑" panose="020B0503020204020204" charset="-122"/>
                <a:ea typeface="微软雅黑" panose="020B0503020204020204" charset="-122"/>
                <a:cs typeface="+mn-ea"/>
                <a:sym typeface="+mn-lt"/>
              </a:rPr>
              <a:t>如需更改请在（设置形状格式）菜单下（文本选项）中调整</a:t>
            </a:r>
          </a:p>
        </p:txBody>
      </p:sp>
      <p:sp>
        <p:nvSpPr>
          <p:cNvPr id="7" name="文本框 16"/>
          <p:cNvSpPr txBox="1"/>
          <p:nvPr/>
        </p:nvSpPr>
        <p:spPr>
          <a:xfrm>
            <a:off x="6687185" y="3368040"/>
            <a:ext cx="2788920" cy="336550"/>
          </a:xfrm>
          <a:prstGeom prst="rect">
            <a:avLst/>
          </a:prstGeom>
          <a:noFill/>
        </p:spPr>
        <p:txBody>
          <a:bodyPr wrap="square" lIns="0" tIns="0" rIns="0" bIns="0">
            <a:noAutofit/>
          </a:bodyPr>
          <a:lstStyle/>
          <a:p>
            <a:pPr>
              <a:lnSpc>
                <a:spcPct val="120000"/>
              </a:lnSpc>
            </a:pPr>
            <a:r>
              <a:rPr lang="zh-CN" altLang="en-US" sz="1100">
                <a:solidFill>
                  <a:schemeClr val="dk1">
                    <a:lumMod val="100000"/>
                  </a:schemeClr>
                </a:solidFill>
                <a:latin typeface="微软雅黑" panose="020B0503020204020204" charset="-122"/>
                <a:ea typeface="微软雅黑" panose="020B0503020204020204" charset="-122"/>
                <a:cs typeface="+mn-ea"/>
                <a:sym typeface="+mn-lt"/>
              </a:rPr>
              <a:t>此部分内容作为文字排版占位显示（建议使用主题字体）</a:t>
            </a:r>
          </a:p>
        </p:txBody>
      </p:sp>
      <p:sp>
        <p:nvSpPr>
          <p:cNvPr id="26" name="文本框 17"/>
          <p:cNvSpPr txBox="1"/>
          <p:nvPr/>
        </p:nvSpPr>
        <p:spPr>
          <a:xfrm>
            <a:off x="6687291" y="2939390"/>
            <a:ext cx="2789230" cy="276999"/>
          </a:xfrm>
          <a:prstGeom prst="rect">
            <a:avLst/>
          </a:prstGeom>
          <a:noFill/>
        </p:spPr>
        <p:txBody>
          <a:bodyPr wrap="none" lIns="0" tIns="0" rIns="0" bIns="0">
            <a:noAutofit/>
          </a:bodyPr>
          <a:lstStyle/>
          <a:p>
            <a:r>
              <a:rPr lang="zh-CN" altLang="en-US" sz="2000" b="1">
                <a:solidFill>
                  <a:srgbClr val="C55A11"/>
                </a:solidFill>
                <a:latin typeface="微软雅黑" panose="020B0503020204020204" charset="-122"/>
                <a:ea typeface="微软雅黑" panose="020B0503020204020204" charset="-122"/>
                <a:cs typeface="+mn-ea"/>
                <a:sym typeface="+mn-lt"/>
              </a:rPr>
              <a:t>标题文本预设</a:t>
            </a:r>
          </a:p>
        </p:txBody>
      </p:sp>
      <p:pic>
        <p:nvPicPr>
          <p:cNvPr id="2" name="图片 1"/>
          <p:cNvPicPr>
            <a:picLocks noChangeAspect="1"/>
          </p:cNvPicPr>
          <p:nvPr/>
        </p:nvPicPr>
        <p:blipFill>
          <a:blip r:embed="rId5"/>
          <a:stretch>
            <a:fillRect/>
          </a:stretch>
        </p:blipFill>
        <p:spPr>
          <a:xfrm>
            <a:off x="596900" y="1889125"/>
            <a:ext cx="4761865" cy="3295015"/>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anim calcmode="lin" valueType="num">
                                      <p:cBhvr>
                                        <p:cTn id="8" dur="1000" fill="hold"/>
                                        <p:tgtEl>
                                          <p:spTgt spid="45"/>
                                        </p:tgtEl>
                                        <p:attrNameLst>
                                          <p:attrName>ppt_x</p:attrName>
                                        </p:attrNameLst>
                                      </p:cBhvr>
                                      <p:tavLst>
                                        <p:tav tm="0">
                                          <p:val>
                                            <p:strVal val="#ppt_x"/>
                                          </p:val>
                                        </p:tav>
                                        <p:tav tm="100000">
                                          <p:val>
                                            <p:strVal val="#ppt_x"/>
                                          </p:val>
                                        </p:tav>
                                      </p:tavLst>
                                    </p:anim>
                                    <p:anim calcmode="lin" valueType="num">
                                      <p:cBhvr>
                                        <p:cTn id="9" dur="1000" fill="hold"/>
                                        <p:tgtEl>
                                          <p:spTgt spid="4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childTnLst>
                          </p:cTn>
                        </p:par>
                        <p:par>
                          <p:cTn id="40" fill="hold">
                            <p:stCondLst>
                              <p:cond delay="2000"/>
                            </p:stCondLst>
                            <p:childTnLst>
                              <p:par>
                                <p:cTn id="41" presetID="18" presetClass="entr" presetSubtype="12"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strips(downLeft)">
                                      <p:cBhvr>
                                        <p:cTn id="4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8" grpId="0" bldLvl="0" animBg="1"/>
      <p:bldP spid="5" grpId="0"/>
      <p:bldP spid="7" grpId="0"/>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userDrawn="1"/>
        </p:nvGrpSpPr>
        <p:grpSpPr>
          <a:xfrm>
            <a:off x="-39628" y="-34191"/>
            <a:ext cx="12231628" cy="791694"/>
            <a:chOff x="619549" y="3992106"/>
            <a:chExt cx="9142858" cy="1253002"/>
          </a:xfrm>
        </p:grpSpPr>
        <p:pic>
          <p:nvPicPr>
            <p:cNvPr id="50" name="图片 49"/>
            <p:cNvPicPr>
              <a:picLocks noChangeAspect="1"/>
            </p:cNvPicPr>
            <p:nvPr/>
          </p:nvPicPr>
          <p:blipFill rotWithShape="1">
            <a:blip r:embed="rId3" cstate="screen">
              <a:extLst>
                <a:ext uri="{28A0092B-C50C-407E-A947-70E740481C1C}">
                  <a14:useLocalDpi xmlns:a14="http://schemas.microsoft.com/office/drawing/2010/main"/>
                </a:ext>
              </a:extLst>
            </a:blip>
            <a:srcRect t="78072"/>
            <a:stretch>
              <a:fillRect/>
            </a:stretch>
          </p:blipFill>
          <p:spPr>
            <a:xfrm>
              <a:off x="619549" y="3992106"/>
              <a:ext cx="9142858" cy="1253002"/>
            </a:xfrm>
            <a:prstGeom prst="rect">
              <a:avLst/>
            </a:prstGeom>
          </p:spPr>
        </p:pic>
        <p:pic>
          <p:nvPicPr>
            <p:cNvPr id="51" name="图片 50"/>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619549" y="4032635"/>
              <a:ext cx="9142858" cy="283371"/>
            </a:xfrm>
            <a:prstGeom prst="rect">
              <a:avLst/>
            </a:prstGeom>
          </p:spPr>
        </p:pic>
      </p:grpSp>
      <p:pic>
        <p:nvPicPr>
          <p:cNvPr id="12" name="图片 11"/>
          <p:cNvPicPr>
            <a:picLocks noChangeAspect="1"/>
          </p:cNvPicPr>
          <p:nvPr/>
        </p:nvPicPr>
        <p:blipFill rotWithShape="1">
          <a:blip r:embed="rId5"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4" name="文本框 3"/>
          <p:cNvSpPr txBox="1"/>
          <p:nvPr/>
        </p:nvSpPr>
        <p:spPr>
          <a:xfrm>
            <a:off x="4765675" y="173990"/>
            <a:ext cx="2621280" cy="583565"/>
          </a:xfrm>
          <a:prstGeom prst="rect">
            <a:avLst/>
          </a:prstGeom>
          <a:noFill/>
        </p:spPr>
        <p:txBody>
          <a:bodyPr wrap="none" rtlCol="0" anchor="t">
            <a:spAutoFit/>
          </a:bodyPr>
          <a:lstStyle/>
          <a:p>
            <a:pPr algn="r"/>
            <a:r>
              <a:rPr lang="zh-CN" altLang="en-US" sz="3200" b="1" dirty="0">
                <a:solidFill>
                  <a:schemeClr val="bg1"/>
                </a:solidFill>
                <a:latin typeface="微软雅黑" panose="020B0503020204020204" charset="-122"/>
                <a:ea typeface="微软雅黑" panose="020B0503020204020204" charset="-122"/>
                <a:sym typeface="+mn-ea"/>
              </a:rPr>
              <a:t>班会主题互动</a:t>
            </a:r>
          </a:p>
        </p:txBody>
      </p:sp>
      <p:grpSp>
        <p:nvGrpSpPr>
          <p:cNvPr id="7" name="PA_库_组合 6"/>
          <p:cNvGrpSpPr/>
          <p:nvPr>
            <p:custDataLst>
              <p:tags r:id="rId1"/>
            </p:custDataLst>
          </p:nvPr>
        </p:nvGrpSpPr>
        <p:grpSpPr>
          <a:xfrm>
            <a:off x="3999230" y="1541780"/>
            <a:ext cx="3947160" cy="3947160"/>
            <a:chOff x="6333" y="2428"/>
            <a:chExt cx="6216" cy="6216"/>
          </a:xfrm>
          <a:blipFill rotWithShape="1">
            <a:blip r:embed="rId6"/>
            <a:stretch>
              <a:fillRect/>
            </a:stretch>
          </a:blipFill>
        </p:grpSpPr>
        <p:grpSp>
          <p:nvGrpSpPr>
            <p:cNvPr id="3" name="组合 2"/>
            <p:cNvGrpSpPr/>
            <p:nvPr/>
          </p:nvGrpSpPr>
          <p:grpSpPr>
            <a:xfrm>
              <a:off x="6430" y="2546"/>
              <a:ext cx="5980" cy="5980"/>
              <a:chOff x="6264" y="2197"/>
              <a:chExt cx="5980" cy="5980"/>
            </a:xfrm>
            <a:grpFill/>
          </p:grpSpPr>
          <p:sp>
            <p:nvSpPr>
              <p:cNvPr id="2" name="椭圆 1"/>
              <p:cNvSpPr/>
              <p:nvPr/>
            </p:nvSpPr>
            <p:spPr>
              <a:xfrm>
                <a:off x="7179" y="3111"/>
                <a:ext cx="4151" cy="4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苏新诗柳楷简体" panose="02000000000000000000" pitchFamily="2" charset="-122"/>
                  <a:ea typeface="方正苏新诗柳楷简体" panose="02000000000000000000" pitchFamily="2" charset="-122"/>
                </a:endParaRPr>
              </a:p>
            </p:txBody>
          </p:sp>
          <p:sp>
            <p:nvSpPr>
              <p:cNvPr id="185" name="圆环"/>
              <p:cNvSpPr/>
              <p:nvPr/>
            </p:nvSpPr>
            <p:spPr>
              <a:xfrm>
                <a:off x="6264" y="2197"/>
                <a:ext cx="5980" cy="5980"/>
              </a:xfrm>
              <a:prstGeom prst="donut">
                <a:avLst>
                  <a:gd name="adj" fmla="val 1152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latin typeface="方正苏新诗柳楷简体" panose="02000000000000000000" pitchFamily="2" charset="-122"/>
                  <a:ea typeface="方正苏新诗柳楷简体" panose="02000000000000000000" pitchFamily="2" charset="-122"/>
                </a:endParaRPr>
              </a:p>
            </p:txBody>
          </p:sp>
        </p:grpSp>
        <p:sp>
          <p:nvSpPr>
            <p:cNvPr id="6" name="矩形 5"/>
            <p:cNvSpPr/>
            <p:nvPr/>
          </p:nvSpPr>
          <p:spPr>
            <a:xfrm>
              <a:off x="6333" y="5548"/>
              <a:ext cx="6216" cy="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苏新诗柳楷简体" panose="02000000000000000000" pitchFamily="2" charset="-122"/>
                <a:ea typeface="方正苏新诗柳楷简体" panose="02000000000000000000" pitchFamily="2" charset="-122"/>
              </a:endParaRPr>
            </a:p>
          </p:txBody>
        </p:sp>
        <p:sp>
          <p:nvSpPr>
            <p:cNvPr id="8" name="矩形 7"/>
            <p:cNvSpPr/>
            <p:nvPr/>
          </p:nvSpPr>
          <p:spPr>
            <a:xfrm rot="16200000">
              <a:off x="6408" y="5471"/>
              <a:ext cx="6216" cy="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苏新诗柳楷简体" panose="02000000000000000000" pitchFamily="2" charset="-122"/>
                <a:ea typeface="方正苏新诗柳楷简体" panose="02000000000000000000" pitchFamily="2" charset="-122"/>
              </a:endParaRPr>
            </a:p>
          </p:txBody>
        </p:sp>
      </p:grpSp>
      <p:grpSp>
        <p:nvGrpSpPr>
          <p:cNvPr id="10" name="组合 9"/>
          <p:cNvGrpSpPr/>
          <p:nvPr/>
        </p:nvGrpSpPr>
        <p:grpSpPr>
          <a:xfrm>
            <a:off x="1681480" y="2169795"/>
            <a:ext cx="1981200" cy="711835"/>
            <a:chOff x="2408" y="3190"/>
            <a:chExt cx="3120" cy="1121"/>
          </a:xfrm>
        </p:grpSpPr>
        <p:sp>
          <p:nvSpPr>
            <p:cNvPr id="1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1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14" name="组合 13"/>
          <p:cNvGrpSpPr/>
          <p:nvPr/>
        </p:nvGrpSpPr>
        <p:grpSpPr>
          <a:xfrm>
            <a:off x="1681480" y="4020820"/>
            <a:ext cx="1981200" cy="711835"/>
            <a:chOff x="2408" y="3190"/>
            <a:chExt cx="3120" cy="1121"/>
          </a:xfrm>
        </p:grpSpPr>
        <p:sp>
          <p:nvSpPr>
            <p:cNvPr id="16"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17"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5" name="组合 4"/>
          <p:cNvGrpSpPr/>
          <p:nvPr/>
        </p:nvGrpSpPr>
        <p:grpSpPr>
          <a:xfrm>
            <a:off x="8785860" y="2169795"/>
            <a:ext cx="1981200" cy="711835"/>
            <a:chOff x="2408" y="3190"/>
            <a:chExt cx="3120" cy="1121"/>
          </a:xfrm>
        </p:grpSpPr>
        <p:sp>
          <p:nvSpPr>
            <p:cNvPr id="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1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18" name="组合 17"/>
          <p:cNvGrpSpPr/>
          <p:nvPr/>
        </p:nvGrpSpPr>
        <p:grpSpPr>
          <a:xfrm>
            <a:off x="8785860" y="4020820"/>
            <a:ext cx="1981200" cy="711835"/>
            <a:chOff x="2408" y="3190"/>
            <a:chExt cx="3120" cy="1121"/>
          </a:xfrm>
        </p:grpSpPr>
        <p:sp>
          <p:nvSpPr>
            <p:cNvPr id="1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2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strVal val="4*#ppt_w"/>
                                          </p:val>
                                        </p:tav>
                                        <p:tav tm="100000">
                                          <p:val>
                                            <p:strVal val="#ppt_w"/>
                                          </p:val>
                                        </p:tav>
                                      </p:tavLst>
                                    </p:anim>
                                    <p:anim calcmode="lin" valueType="num">
                                      <p:cBhvr>
                                        <p:cTn id="8" dur="500" fill="hold"/>
                                        <p:tgtEl>
                                          <p:spTgt spid="7"/>
                                        </p:tgtEl>
                                        <p:attrNameLst>
                                          <p:attrName>ppt_h</p:attrName>
                                        </p:attrNameLst>
                                      </p:cBhvr>
                                      <p:tavLst>
                                        <p:tav tm="0">
                                          <p:val>
                                            <p:strVal val="4/3*#ppt_h"/>
                                          </p:val>
                                        </p:tav>
                                        <p:tav tm="100000">
                                          <p:val>
                                            <p:strVal val="#ppt_h"/>
                                          </p:val>
                                        </p:tav>
                                      </p:tavLst>
                                    </p:anim>
                                  </p:childTnLst>
                                </p:cTn>
                              </p:par>
                            </p:childTnLst>
                          </p:cTn>
                        </p:par>
                        <p:par>
                          <p:cTn id="9" fill="hold">
                            <p:stCondLst>
                              <p:cond delay="750"/>
                            </p:stCondLst>
                            <p:childTnLst>
                              <p:par>
                                <p:cTn id="10" presetID="5" presetClass="entr" presetSubtype="1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heckerboard(across)">
                                      <p:cBhvr>
                                        <p:cTn id="12" dur="500"/>
                                        <p:tgtEl>
                                          <p:spTgt spid="10"/>
                                        </p:tgtEl>
                                      </p:cBhvr>
                                    </p:animEffect>
                                  </p:childTnLst>
                                </p:cTn>
                              </p:par>
                            </p:childTnLst>
                          </p:cTn>
                        </p:par>
                        <p:par>
                          <p:cTn id="13" fill="hold">
                            <p:stCondLst>
                              <p:cond delay="1250"/>
                            </p:stCondLst>
                            <p:childTnLst>
                              <p:par>
                                <p:cTn id="14" presetID="5" presetClass="entr" presetSubtype="1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checkerboard(across)">
                                      <p:cBhvr>
                                        <p:cTn id="16" dur="500"/>
                                        <p:tgtEl>
                                          <p:spTgt spid="14"/>
                                        </p:tgtEl>
                                      </p:cBhvr>
                                    </p:animEffect>
                                  </p:childTnLst>
                                </p:cTn>
                              </p:par>
                            </p:childTnLst>
                          </p:cTn>
                        </p:par>
                        <p:par>
                          <p:cTn id="17" fill="hold">
                            <p:stCondLst>
                              <p:cond delay="1750"/>
                            </p:stCondLst>
                            <p:childTnLst>
                              <p:par>
                                <p:cTn id="18" presetID="5" presetClass="entr" presetSubtype="1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checkerboard(across)">
                                      <p:cBhvr>
                                        <p:cTn id="20" dur="500"/>
                                        <p:tgtEl>
                                          <p:spTgt spid="5"/>
                                        </p:tgtEl>
                                      </p:cBhvr>
                                    </p:animEffect>
                                  </p:childTnLst>
                                </p:cTn>
                              </p:par>
                            </p:childTnLst>
                          </p:cTn>
                        </p:par>
                        <p:par>
                          <p:cTn id="21" fill="hold">
                            <p:stCondLst>
                              <p:cond delay="2250"/>
                            </p:stCondLst>
                            <p:childTnLst>
                              <p:par>
                                <p:cTn id="22" presetID="5" presetClass="entr" presetSubtype="10"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checkerboard(across)">
                                      <p:cBhvr>
                                        <p:cTn id="2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userDrawn="1"/>
        </p:nvGrpSpPr>
        <p:grpSpPr>
          <a:xfrm>
            <a:off x="-39628" y="-34191"/>
            <a:ext cx="12231628" cy="791694"/>
            <a:chOff x="619549" y="3992106"/>
            <a:chExt cx="9142858" cy="1253002"/>
          </a:xfrm>
        </p:grpSpPr>
        <p:pic>
          <p:nvPicPr>
            <p:cNvPr id="50" name="图片 49"/>
            <p:cNvPicPr>
              <a:picLocks noChangeAspect="1"/>
            </p:cNvPicPr>
            <p:nvPr/>
          </p:nvPicPr>
          <p:blipFill rotWithShape="1">
            <a:blip r:embed="rId2" cstate="screen">
              <a:extLst>
                <a:ext uri="{28A0092B-C50C-407E-A947-70E740481C1C}">
                  <a14:useLocalDpi xmlns:a14="http://schemas.microsoft.com/office/drawing/2010/main"/>
                </a:ext>
              </a:extLst>
            </a:blip>
            <a:srcRect t="78072"/>
            <a:stretch>
              <a:fillRect/>
            </a:stretch>
          </p:blipFill>
          <p:spPr>
            <a:xfrm>
              <a:off x="619549" y="3992106"/>
              <a:ext cx="9142858" cy="1253002"/>
            </a:xfrm>
            <a:prstGeom prst="rect">
              <a:avLst/>
            </a:prstGeom>
          </p:spPr>
        </p:pic>
        <p:pic>
          <p:nvPicPr>
            <p:cNvPr id="51" name="图片 50"/>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19549" y="4032635"/>
              <a:ext cx="9142858" cy="283371"/>
            </a:xfrm>
            <a:prstGeom prst="rect">
              <a:avLst/>
            </a:prstGeom>
          </p:spPr>
        </p:pic>
      </p:grpSp>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4" name="文本框 3"/>
          <p:cNvSpPr txBox="1"/>
          <p:nvPr/>
        </p:nvSpPr>
        <p:spPr>
          <a:xfrm>
            <a:off x="4765675" y="173990"/>
            <a:ext cx="2621280" cy="583565"/>
          </a:xfrm>
          <a:prstGeom prst="rect">
            <a:avLst/>
          </a:prstGeom>
          <a:noFill/>
        </p:spPr>
        <p:txBody>
          <a:bodyPr wrap="none" rtlCol="0" anchor="t">
            <a:spAutoFit/>
          </a:bodyPr>
          <a:lstStyle/>
          <a:p>
            <a:pPr algn="r"/>
            <a:r>
              <a:rPr lang="zh-CN" altLang="en-US" sz="3200" b="1" dirty="0">
                <a:solidFill>
                  <a:schemeClr val="bg1"/>
                </a:solidFill>
                <a:latin typeface="微软雅黑" panose="020B0503020204020204" charset="-122"/>
                <a:ea typeface="微软雅黑" panose="020B0503020204020204" charset="-122"/>
                <a:sym typeface="+mn-ea"/>
              </a:rPr>
              <a:t>班会主题互动</a:t>
            </a:r>
          </a:p>
        </p:txBody>
      </p:sp>
      <p:sp>
        <p:nvSpPr>
          <p:cNvPr id="3" name="文本框 2"/>
          <p:cNvSpPr txBox="1"/>
          <p:nvPr/>
        </p:nvSpPr>
        <p:spPr>
          <a:xfrm>
            <a:off x="6315048" y="2194739"/>
            <a:ext cx="3535680" cy="768350"/>
          </a:xfrm>
          <a:prstGeom prst="rect">
            <a:avLst/>
          </a:prstGeom>
          <a:noFill/>
        </p:spPr>
        <p:txBody>
          <a:bodyPr vert="horz" wrap="none" rtlCol="0">
            <a:spAutoFit/>
          </a:bodyPr>
          <a:lstStyle/>
          <a:p>
            <a:r>
              <a:rPr lang="zh-CN" altLang="en-US" sz="4400" dirty="0" smtClean="0">
                <a:solidFill>
                  <a:srgbClr val="C00000"/>
                </a:solidFill>
                <a:latin typeface="微软雅黑" panose="020B0503020204020204" charset="-122"/>
                <a:ea typeface="微软雅黑" panose="020B0503020204020204" charset="-122"/>
              </a:rPr>
              <a:t>劳动最光荣！</a:t>
            </a:r>
          </a:p>
        </p:txBody>
      </p:sp>
      <p:sp>
        <p:nvSpPr>
          <p:cNvPr id="2" name="矩形 1"/>
          <p:cNvSpPr/>
          <p:nvPr/>
        </p:nvSpPr>
        <p:spPr>
          <a:xfrm>
            <a:off x="7418399" y="3085733"/>
            <a:ext cx="2432356" cy="2183765"/>
          </a:xfrm>
          <a:prstGeom prst="rect">
            <a:avLst/>
          </a:prstGeom>
        </p:spPr>
        <p:txBody>
          <a:bodyPr wrap="square">
            <a:spAutoFit/>
          </a:bodyPr>
          <a:lstStyle/>
          <a:p>
            <a:pPr algn="l">
              <a:lnSpc>
                <a:spcPct val="200000"/>
              </a:lnSpc>
            </a:pPr>
            <a:r>
              <a:rPr lang="zh-CN" altLang="en-US" sz="1400" dirty="0">
                <a:latin typeface="微软雅黑" panose="020B0503020204020204" charset="-122"/>
                <a:ea typeface="微软雅黑" panose="020B0503020204020204" charset="-122"/>
                <a:sym typeface="+mn-ea"/>
              </a:rPr>
              <a:t>点击此处添加文本信息，具体长短可根据实际需要填写，也可直接将文本复制于此，具体文字大小颜色均可调整。</a:t>
            </a:r>
            <a:endParaRPr lang="zh-CN" altLang="en-US" sz="1400" dirty="0">
              <a:solidFill>
                <a:schemeClr val="tx1"/>
              </a:solidFill>
              <a:latin typeface="微软雅黑" panose="020B0503020204020204" charset="-122"/>
              <a:ea typeface="微软雅黑" panose="020B0503020204020204" charset="-122"/>
              <a:sym typeface="+mn-ea"/>
            </a:endParaRPr>
          </a:p>
          <a:p>
            <a:pPr algn="l">
              <a:lnSpc>
                <a:spcPct val="200000"/>
              </a:lnSpc>
            </a:pPr>
            <a:endParaRPr lang="zh-CN" altLang="en-US" sz="1200" dirty="0">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5"/>
          <a:stretch>
            <a:fillRect/>
          </a:stretch>
        </p:blipFill>
        <p:spPr>
          <a:xfrm>
            <a:off x="963295" y="2413635"/>
            <a:ext cx="4761865" cy="2533650"/>
          </a:xfrm>
          <a:prstGeom prst="rect">
            <a:avLst/>
          </a:prstGeom>
        </p:spPr>
      </p:pic>
    </p:spTree>
  </p:cSld>
  <p:clrMapOvr>
    <a:masterClrMapping/>
  </p:clrMapOvr>
  <p:transition spd="slow">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2" presetClass="entr" presetSubtype="2"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2000" fill="hold"/>
                                        <p:tgtEl>
                                          <p:spTgt spid="2"/>
                                        </p:tgtEl>
                                        <p:attrNameLst>
                                          <p:attrName>ppt_x</p:attrName>
                                        </p:attrNameLst>
                                      </p:cBhvr>
                                      <p:tavLst>
                                        <p:tav tm="0">
                                          <p:val>
                                            <p:strVal val="1+#ppt_w/2"/>
                                          </p:val>
                                        </p:tav>
                                        <p:tav tm="100000">
                                          <p:val>
                                            <p:strVal val="#ppt_x"/>
                                          </p:val>
                                        </p:tav>
                                      </p:tavLst>
                                    </p:anim>
                                    <p:anim calcmode="lin" valueType="num">
                                      <p:cBhvr additive="base">
                                        <p:cTn id="14" dur="2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40625" y="4455795"/>
            <a:ext cx="4737100" cy="2436495"/>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t="68149"/>
          <a:stretch>
            <a:fillRect/>
          </a:stretch>
        </p:blipFill>
        <p:spPr>
          <a:xfrm>
            <a:off x="0" y="4709624"/>
            <a:ext cx="12192000" cy="2148376"/>
          </a:xfrm>
          <a:prstGeom prst="rect">
            <a:avLst/>
          </a:prstGeom>
        </p:spPr>
      </p:pic>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7" name="文本框 6"/>
          <p:cNvSpPr txBox="1"/>
          <p:nvPr/>
        </p:nvSpPr>
        <p:spPr>
          <a:xfrm>
            <a:off x="4241887" y="3014465"/>
            <a:ext cx="3840480" cy="829945"/>
          </a:xfrm>
          <a:prstGeom prst="rect">
            <a:avLst/>
          </a:prstGeom>
          <a:noFill/>
          <a:effectLst>
            <a:outerShdw blurRad="76200" dir="18900000" sy="23000" kx="-1200000" algn="bl" rotWithShape="0">
              <a:prstClr val="black">
                <a:alpha val="20000"/>
              </a:prstClr>
            </a:outerShdw>
          </a:effectLst>
        </p:spPr>
        <p:txBody>
          <a:bodyPr wrap="none" rtlCol="0">
            <a:spAutoFit/>
          </a:bodyPr>
          <a:lstStyle/>
          <a:p>
            <a:pPr algn="r"/>
            <a:r>
              <a:rPr lang="zh-CN" altLang="en-US" sz="4800" b="1">
                <a:solidFill>
                  <a:srgbClr val="A40000"/>
                </a:solidFill>
                <a:latin typeface="微软雅黑" panose="020B0503020204020204" charset="-122"/>
                <a:ea typeface="微软雅黑" panose="020B0503020204020204" charset="-122"/>
                <a:sym typeface="+mn-ea"/>
              </a:rPr>
              <a:t>班会主题交流</a:t>
            </a:r>
            <a:endParaRPr lang="zh-CN" altLang="en-US" sz="4800" b="1" dirty="0">
              <a:solidFill>
                <a:srgbClr val="A40000"/>
              </a:solidFill>
              <a:latin typeface="微软雅黑" panose="020B0503020204020204" charset="-122"/>
              <a:ea typeface="微软雅黑" panose="020B0503020204020204" charset="-122"/>
              <a:sym typeface="+mn-ea"/>
            </a:endParaRPr>
          </a:p>
        </p:txBody>
      </p:sp>
      <p:pic>
        <p:nvPicPr>
          <p:cNvPr id="20" name="图片 19"/>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a:xfrm>
            <a:off x="2729834" y="2795371"/>
            <a:ext cx="1280675" cy="1133374"/>
          </a:xfrm>
          <a:prstGeom prst="rect">
            <a:avLst/>
          </a:prstGeom>
        </p:spPr>
      </p:pic>
      <p:sp>
        <p:nvSpPr>
          <p:cNvPr id="4" name="矩形 3"/>
          <p:cNvSpPr/>
          <p:nvPr/>
        </p:nvSpPr>
        <p:spPr>
          <a:xfrm>
            <a:off x="3075147" y="3033962"/>
            <a:ext cx="654050" cy="579130"/>
          </a:xfrm>
          <a:prstGeom prst="rect">
            <a:avLst/>
          </a:prstGeom>
          <a:no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00000"/>
                </a:solidFill>
                <a:latin typeface="Broadway" panose="04040905080B02020502" pitchFamily="82" charset="0"/>
              </a:rPr>
              <a:t>3</a:t>
            </a:r>
            <a:endParaRPr lang="zh-CN" altLang="en-US" sz="3600" dirty="0">
              <a:solidFill>
                <a:srgbClr val="C00000"/>
              </a:solidFill>
              <a:latin typeface="Broadway" panose="04040905080B02020502" pitchFamily="82" charset="0"/>
            </a:endParaRPr>
          </a:p>
        </p:txBody>
      </p:sp>
      <p:pic>
        <p:nvPicPr>
          <p:cNvPr id="25" name="图片 24"/>
          <p:cNvPicPr>
            <a:picLocks noChangeAspect="1"/>
          </p:cNvPicPr>
          <p:nvPr/>
        </p:nvPicPr>
        <p:blipFill rotWithShape="1">
          <a:blip r:embed="rId7" cstate="screen">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a:xfrm flipH="1">
            <a:off x="2783786" y="2911627"/>
            <a:ext cx="329069" cy="291220"/>
          </a:xfrm>
          <a:prstGeom prst="rect">
            <a:avLst/>
          </a:prstGeom>
        </p:spPr>
      </p:pic>
      <p:pic>
        <p:nvPicPr>
          <p:cNvPr id="5" name="图片 4" descr="30ddc0a156b1af6550bd2a3a52cc0cb4"/>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366260" y="615950"/>
            <a:ext cx="3286125" cy="2179320"/>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par>
                                <p:cTn id="10" presetID="55" presetClass="entr" presetSubtype="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1000" fill="hold"/>
                                        <p:tgtEl>
                                          <p:spTgt spid="20"/>
                                        </p:tgtEl>
                                        <p:attrNameLst>
                                          <p:attrName>ppt_w</p:attrName>
                                        </p:attrNameLst>
                                      </p:cBhvr>
                                      <p:tavLst>
                                        <p:tav tm="0">
                                          <p:val>
                                            <p:strVal val="#ppt_w*0.70"/>
                                          </p:val>
                                        </p:tav>
                                        <p:tav tm="100000">
                                          <p:val>
                                            <p:strVal val="#ppt_w"/>
                                          </p:val>
                                        </p:tav>
                                      </p:tavLst>
                                    </p:anim>
                                    <p:anim calcmode="lin" valueType="num">
                                      <p:cBhvr>
                                        <p:cTn id="13" dur="1000" fill="hold"/>
                                        <p:tgtEl>
                                          <p:spTgt spid="20"/>
                                        </p:tgtEl>
                                        <p:attrNameLst>
                                          <p:attrName>ppt_h</p:attrName>
                                        </p:attrNameLst>
                                      </p:cBhvr>
                                      <p:tavLst>
                                        <p:tav tm="0">
                                          <p:val>
                                            <p:strVal val="#ppt_h"/>
                                          </p:val>
                                        </p:tav>
                                        <p:tav tm="100000">
                                          <p:val>
                                            <p:strVal val="#ppt_h"/>
                                          </p:val>
                                        </p:tav>
                                      </p:tavLst>
                                    </p:anim>
                                    <p:animEffect transition="in" filter="fade">
                                      <p:cBhvr>
                                        <p:cTn id="14" dur="1000"/>
                                        <p:tgtEl>
                                          <p:spTgt spid="20"/>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0.70"/>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par>
                                <p:cTn id="20" presetID="55"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1000" fill="hold"/>
                                        <p:tgtEl>
                                          <p:spTgt spid="25"/>
                                        </p:tgtEl>
                                        <p:attrNameLst>
                                          <p:attrName>ppt_w</p:attrName>
                                        </p:attrNameLst>
                                      </p:cBhvr>
                                      <p:tavLst>
                                        <p:tav tm="0">
                                          <p:val>
                                            <p:strVal val="#ppt_w*0.70"/>
                                          </p:val>
                                        </p:tav>
                                        <p:tav tm="100000">
                                          <p:val>
                                            <p:strVal val="#ppt_w"/>
                                          </p:val>
                                        </p:tav>
                                      </p:tavLst>
                                    </p:anim>
                                    <p:anim calcmode="lin" valueType="num">
                                      <p:cBhvr>
                                        <p:cTn id="23" dur="1000" fill="hold"/>
                                        <p:tgtEl>
                                          <p:spTgt spid="25"/>
                                        </p:tgtEl>
                                        <p:attrNameLst>
                                          <p:attrName>ppt_h</p:attrName>
                                        </p:attrNameLst>
                                      </p:cBhvr>
                                      <p:tavLst>
                                        <p:tav tm="0">
                                          <p:val>
                                            <p:strVal val="#ppt_h"/>
                                          </p:val>
                                        </p:tav>
                                        <p:tav tm="100000">
                                          <p:val>
                                            <p:strVal val="#ppt_h"/>
                                          </p:val>
                                        </p:tav>
                                      </p:tavLst>
                                    </p:anim>
                                    <p:animEffect transition="in" filter="fade">
                                      <p:cBhvr>
                                        <p:cTn id="24" dur="1000"/>
                                        <p:tgtEl>
                                          <p:spTgt spid="25"/>
                                        </p:tgtEl>
                                      </p:cBhvr>
                                    </p:animEffect>
                                  </p:childTnLst>
                                </p:cTn>
                              </p:par>
                            </p:childTnLst>
                          </p:cTn>
                        </p:par>
                        <p:par>
                          <p:cTn id="25" fill="hold">
                            <p:stCondLst>
                              <p:cond delay="1000"/>
                            </p:stCondLst>
                            <p:childTnLst>
                              <p:par>
                                <p:cTn id="26" presetID="5" presetClass="entr" presetSubtype="10"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checkerboard(across)">
                                      <p:cBhvr>
                                        <p:cTn id="2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4"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userDrawn="1"/>
        </p:nvGrpSpPr>
        <p:grpSpPr>
          <a:xfrm>
            <a:off x="-39628" y="-34191"/>
            <a:ext cx="12231628" cy="791694"/>
            <a:chOff x="619549" y="3992106"/>
            <a:chExt cx="9142858" cy="1253002"/>
          </a:xfrm>
        </p:grpSpPr>
        <p:pic>
          <p:nvPicPr>
            <p:cNvPr id="50" name="图片 49"/>
            <p:cNvPicPr>
              <a:picLocks noChangeAspect="1"/>
            </p:cNvPicPr>
            <p:nvPr/>
          </p:nvPicPr>
          <p:blipFill rotWithShape="1">
            <a:blip r:embed="rId2" cstate="screen">
              <a:extLst>
                <a:ext uri="{28A0092B-C50C-407E-A947-70E740481C1C}">
                  <a14:useLocalDpi xmlns:a14="http://schemas.microsoft.com/office/drawing/2010/main"/>
                </a:ext>
              </a:extLst>
            </a:blip>
            <a:srcRect t="78072"/>
            <a:stretch>
              <a:fillRect/>
            </a:stretch>
          </p:blipFill>
          <p:spPr>
            <a:xfrm>
              <a:off x="619549" y="3992106"/>
              <a:ext cx="9142858" cy="1253002"/>
            </a:xfrm>
            <a:prstGeom prst="rect">
              <a:avLst/>
            </a:prstGeom>
          </p:spPr>
        </p:pic>
        <p:pic>
          <p:nvPicPr>
            <p:cNvPr id="51" name="图片 50"/>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19549" y="4032635"/>
              <a:ext cx="9142858" cy="283371"/>
            </a:xfrm>
            <a:prstGeom prst="rect">
              <a:avLst/>
            </a:prstGeom>
          </p:spPr>
        </p:pic>
      </p:grpSp>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4" name="文本框 3"/>
          <p:cNvSpPr txBox="1"/>
          <p:nvPr/>
        </p:nvSpPr>
        <p:spPr>
          <a:xfrm>
            <a:off x="4765675" y="173990"/>
            <a:ext cx="2621280" cy="583565"/>
          </a:xfrm>
          <a:prstGeom prst="rect">
            <a:avLst/>
          </a:prstGeom>
          <a:noFill/>
        </p:spPr>
        <p:txBody>
          <a:bodyPr wrap="none" rtlCol="0" anchor="t">
            <a:spAutoFit/>
          </a:bodyPr>
          <a:lstStyle/>
          <a:p>
            <a:pPr algn="r"/>
            <a:r>
              <a:rPr lang="zh-CN" altLang="en-US" sz="3200" b="1" dirty="0">
                <a:solidFill>
                  <a:schemeClr val="bg1"/>
                </a:solidFill>
                <a:latin typeface="微软雅黑" panose="020B0503020204020204" charset="-122"/>
                <a:ea typeface="微软雅黑" panose="020B0503020204020204" charset="-122"/>
                <a:sym typeface="+mn-ea"/>
              </a:rPr>
              <a:t>班会主题交流</a:t>
            </a:r>
          </a:p>
        </p:txBody>
      </p:sp>
      <p:grpSp>
        <p:nvGrpSpPr>
          <p:cNvPr id="102" name="Group 38"/>
          <p:cNvGrpSpPr/>
          <p:nvPr/>
        </p:nvGrpSpPr>
        <p:grpSpPr bwMode="auto">
          <a:xfrm>
            <a:off x="7360719" y="1857367"/>
            <a:ext cx="1059712" cy="316406"/>
            <a:chOff x="7244862" y="2564012"/>
            <a:chExt cx="1005315" cy="299674"/>
          </a:xfrm>
        </p:grpSpPr>
        <p:cxnSp>
          <p:nvCxnSpPr>
            <p:cNvPr id="103" name="Straight Connector 39"/>
            <p:cNvCxnSpPr/>
            <p:nvPr/>
          </p:nvCxnSpPr>
          <p:spPr>
            <a:xfrm flipV="1">
              <a:off x="7244862" y="2564012"/>
              <a:ext cx="393867" cy="299674"/>
            </a:xfrm>
            <a:prstGeom prst="line">
              <a:avLst/>
            </a:prstGeom>
            <a:ln>
              <a:solidFill>
                <a:schemeClr val="tx1">
                  <a:lumMod val="65000"/>
                  <a:lumOff val="35000"/>
                </a:schemeClr>
              </a:solidFill>
              <a:headEnd type="oval" w="sm" len="sm"/>
              <a:tailEnd type="none" w="med" len="med"/>
            </a:ln>
          </p:spPr>
          <p:style>
            <a:lnRef idx="3">
              <a:schemeClr val="accent4"/>
            </a:lnRef>
            <a:fillRef idx="0">
              <a:schemeClr val="accent4"/>
            </a:fillRef>
            <a:effectRef idx="2">
              <a:schemeClr val="accent4"/>
            </a:effectRef>
            <a:fontRef idx="minor">
              <a:schemeClr val="tx1"/>
            </a:fontRef>
          </p:style>
        </p:cxnSp>
        <p:cxnSp>
          <p:nvCxnSpPr>
            <p:cNvPr id="104" name="Straight Connector 40"/>
            <p:cNvCxnSpPr/>
            <p:nvPr/>
          </p:nvCxnSpPr>
          <p:spPr>
            <a:xfrm>
              <a:off x="7643494" y="2564012"/>
              <a:ext cx="606683" cy="0"/>
            </a:xfrm>
            <a:prstGeom prst="line">
              <a:avLst/>
            </a:prstGeom>
            <a:ln>
              <a:solidFill>
                <a:schemeClr val="tx1">
                  <a:lumMod val="65000"/>
                  <a:lumOff val="35000"/>
                </a:schemeClr>
              </a:solidFill>
              <a:headEnd type="none" w="med" len="med"/>
              <a:tailEnd type="oval" w="sm" len="sm"/>
            </a:ln>
          </p:spPr>
          <p:style>
            <a:lnRef idx="3">
              <a:schemeClr val="accent4"/>
            </a:lnRef>
            <a:fillRef idx="0">
              <a:schemeClr val="accent4"/>
            </a:fillRef>
            <a:effectRef idx="2">
              <a:schemeClr val="accent4"/>
            </a:effectRef>
            <a:fontRef idx="minor">
              <a:schemeClr val="tx1"/>
            </a:fontRef>
          </p:style>
        </p:cxnSp>
      </p:grpSp>
      <p:grpSp>
        <p:nvGrpSpPr>
          <p:cNvPr id="105" name="Group 41"/>
          <p:cNvGrpSpPr/>
          <p:nvPr/>
        </p:nvGrpSpPr>
        <p:grpSpPr bwMode="auto">
          <a:xfrm flipH="1">
            <a:off x="3868526" y="1857367"/>
            <a:ext cx="1059712" cy="316406"/>
            <a:chOff x="7244862" y="2564012"/>
            <a:chExt cx="1005315" cy="299674"/>
          </a:xfrm>
        </p:grpSpPr>
        <p:cxnSp>
          <p:nvCxnSpPr>
            <p:cNvPr id="106" name="Straight Connector 42"/>
            <p:cNvCxnSpPr/>
            <p:nvPr/>
          </p:nvCxnSpPr>
          <p:spPr>
            <a:xfrm flipV="1">
              <a:off x="7244862" y="2564012"/>
              <a:ext cx="393867" cy="299674"/>
            </a:xfrm>
            <a:prstGeom prst="line">
              <a:avLst/>
            </a:prstGeom>
            <a:ln>
              <a:solidFill>
                <a:schemeClr val="tx1">
                  <a:lumMod val="65000"/>
                  <a:lumOff val="35000"/>
                </a:schemeClr>
              </a:solidFill>
              <a:headEnd type="oval" w="sm" len="sm"/>
              <a:tailEnd type="none" w="med" len="med"/>
            </a:ln>
          </p:spPr>
          <p:style>
            <a:lnRef idx="3">
              <a:schemeClr val="accent4"/>
            </a:lnRef>
            <a:fillRef idx="0">
              <a:schemeClr val="accent4"/>
            </a:fillRef>
            <a:effectRef idx="2">
              <a:schemeClr val="accent4"/>
            </a:effectRef>
            <a:fontRef idx="minor">
              <a:schemeClr val="tx1"/>
            </a:fontRef>
          </p:style>
        </p:cxnSp>
        <p:cxnSp>
          <p:nvCxnSpPr>
            <p:cNvPr id="107" name="Straight Connector 43"/>
            <p:cNvCxnSpPr/>
            <p:nvPr/>
          </p:nvCxnSpPr>
          <p:spPr>
            <a:xfrm>
              <a:off x="7643494" y="2564012"/>
              <a:ext cx="606683" cy="0"/>
            </a:xfrm>
            <a:prstGeom prst="line">
              <a:avLst/>
            </a:prstGeom>
            <a:ln>
              <a:solidFill>
                <a:schemeClr val="tx1">
                  <a:lumMod val="65000"/>
                  <a:lumOff val="35000"/>
                </a:schemeClr>
              </a:solidFill>
              <a:headEnd type="none" w="med" len="med"/>
              <a:tailEnd type="oval" w="sm" len="sm"/>
            </a:ln>
          </p:spPr>
          <p:style>
            <a:lnRef idx="3">
              <a:schemeClr val="accent4"/>
            </a:lnRef>
            <a:fillRef idx="0">
              <a:schemeClr val="accent4"/>
            </a:fillRef>
            <a:effectRef idx="2">
              <a:schemeClr val="accent4"/>
            </a:effectRef>
            <a:fontRef idx="minor">
              <a:schemeClr val="tx1"/>
            </a:fontRef>
          </p:style>
        </p:cxnSp>
      </p:grpSp>
      <p:grpSp>
        <p:nvGrpSpPr>
          <p:cNvPr id="108" name="Group 44"/>
          <p:cNvGrpSpPr/>
          <p:nvPr/>
        </p:nvGrpSpPr>
        <p:grpSpPr bwMode="auto">
          <a:xfrm rot="1354404" flipV="1">
            <a:off x="6523664" y="3898106"/>
            <a:ext cx="1059712" cy="316407"/>
            <a:chOff x="7244862" y="2564012"/>
            <a:chExt cx="1005315" cy="299674"/>
          </a:xfrm>
        </p:grpSpPr>
        <p:cxnSp>
          <p:nvCxnSpPr>
            <p:cNvPr id="109" name="Straight Connector 45"/>
            <p:cNvCxnSpPr/>
            <p:nvPr/>
          </p:nvCxnSpPr>
          <p:spPr>
            <a:xfrm flipV="1">
              <a:off x="7242482" y="2566640"/>
              <a:ext cx="393867" cy="299674"/>
            </a:xfrm>
            <a:prstGeom prst="line">
              <a:avLst/>
            </a:prstGeom>
            <a:ln>
              <a:solidFill>
                <a:schemeClr val="tx1">
                  <a:lumMod val="65000"/>
                  <a:lumOff val="35000"/>
                </a:schemeClr>
              </a:solidFill>
              <a:headEnd type="oval" w="sm" len="sm"/>
              <a:tailEnd type="none" w="med" len="med"/>
            </a:ln>
          </p:spPr>
          <p:style>
            <a:lnRef idx="3">
              <a:schemeClr val="accent5"/>
            </a:lnRef>
            <a:fillRef idx="0">
              <a:schemeClr val="accent5"/>
            </a:fillRef>
            <a:effectRef idx="2">
              <a:schemeClr val="accent5"/>
            </a:effectRef>
            <a:fontRef idx="minor">
              <a:schemeClr val="tx1"/>
            </a:fontRef>
          </p:style>
        </p:cxnSp>
        <p:cxnSp>
          <p:nvCxnSpPr>
            <p:cNvPr id="110" name="Straight Connector 46"/>
            <p:cNvCxnSpPr/>
            <p:nvPr/>
          </p:nvCxnSpPr>
          <p:spPr>
            <a:xfrm>
              <a:off x="7642153" y="2566779"/>
              <a:ext cx="606683" cy="0"/>
            </a:xfrm>
            <a:prstGeom prst="line">
              <a:avLst/>
            </a:prstGeom>
            <a:ln>
              <a:solidFill>
                <a:schemeClr val="tx1">
                  <a:lumMod val="65000"/>
                  <a:lumOff val="35000"/>
                </a:schemeClr>
              </a:solidFill>
              <a:headEnd type="none" w="med" len="med"/>
              <a:tailEnd type="oval" w="sm" len="sm"/>
            </a:ln>
          </p:spPr>
          <p:style>
            <a:lnRef idx="3">
              <a:schemeClr val="accent5"/>
            </a:lnRef>
            <a:fillRef idx="0">
              <a:schemeClr val="accent5"/>
            </a:fillRef>
            <a:effectRef idx="2">
              <a:schemeClr val="accent5"/>
            </a:effectRef>
            <a:fontRef idx="minor">
              <a:schemeClr val="tx1"/>
            </a:fontRef>
          </p:style>
        </p:cxnSp>
      </p:grpSp>
      <p:grpSp>
        <p:nvGrpSpPr>
          <p:cNvPr id="111" name="Group 47"/>
          <p:cNvGrpSpPr/>
          <p:nvPr/>
        </p:nvGrpSpPr>
        <p:grpSpPr bwMode="auto">
          <a:xfrm rot="-1354404" flipH="1" flipV="1">
            <a:off x="4725670" y="3898106"/>
            <a:ext cx="1059712" cy="316407"/>
            <a:chOff x="7244862" y="2564012"/>
            <a:chExt cx="1005315" cy="299674"/>
          </a:xfrm>
        </p:grpSpPr>
        <p:cxnSp>
          <p:nvCxnSpPr>
            <p:cNvPr id="112" name="Straight Connector 48"/>
            <p:cNvCxnSpPr/>
            <p:nvPr/>
          </p:nvCxnSpPr>
          <p:spPr>
            <a:xfrm flipV="1">
              <a:off x="7245168" y="2564320"/>
              <a:ext cx="393867" cy="299674"/>
            </a:xfrm>
            <a:prstGeom prst="line">
              <a:avLst/>
            </a:prstGeom>
            <a:ln>
              <a:solidFill>
                <a:schemeClr val="tx1">
                  <a:lumMod val="65000"/>
                  <a:lumOff val="35000"/>
                </a:schemeClr>
              </a:solidFill>
              <a:headEnd type="oval" w="sm" len="sm"/>
              <a:tailEnd type="none" w="med" len="med"/>
            </a:ln>
          </p:spPr>
          <p:style>
            <a:lnRef idx="3">
              <a:schemeClr val="accent5"/>
            </a:lnRef>
            <a:fillRef idx="0">
              <a:schemeClr val="accent5"/>
            </a:fillRef>
            <a:effectRef idx="2">
              <a:schemeClr val="accent5"/>
            </a:effectRef>
            <a:fontRef idx="minor">
              <a:schemeClr val="tx1"/>
            </a:fontRef>
          </p:style>
        </p:cxnSp>
        <p:cxnSp>
          <p:nvCxnSpPr>
            <p:cNvPr id="113" name="Straight Connector 49"/>
            <p:cNvCxnSpPr/>
            <p:nvPr/>
          </p:nvCxnSpPr>
          <p:spPr>
            <a:xfrm>
              <a:off x="7646305" y="2565069"/>
              <a:ext cx="606683" cy="0"/>
            </a:xfrm>
            <a:prstGeom prst="line">
              <a:avLst/>
            </a:prstGeom>
            <a:ln>
              <a:solidFill>
                <a:schemeClr val="tx1">
                  <a:lumMod val="65000"/>
                  <a:lumOff val="35000"/>
                </a:schemeClr>
              </a:solidFill>
              <a:headEnd type="none" w="med" len="med"/>
              <a:tailEnd type="oval" w="sm" len="sm"/>
            </a:ln>
          </p:spPr>
          <p:style>
            <a:lnRef idx="3">
              <a:schemeClr val="accent5"/>
            </a:lnRef>
            <a:fillRef idx="0">
              <a:schemeClr val="accent5"/>
            </a:fillRef>
            <a:effectRef idx="2">
              <a:schemeClr val="accent5"/>
            </a:effectRef>
            <a:fontRef idx="minor">
              <a:schemeClr val="tx1"/>
            </a:fontRef>
          </p:style>
        </p:cxnSp>
      </p:grpSp>
      <p:grpSp>
        <p:nvGrpSpPr>
          <p:cNvPr id="114" name="Group 1"/>
          <p:cNvGrpSpPr/>
          <p:nvPr/>
        </p:nvGrpSpPr>
        <p:grpSpPr bwMode="auto">
          <a:xfrm>
            <a:off x="4066072" y="1534264"/>
            <a:ext cx="4155140" cy="4047997"/>
            <a:chOff x="4121518" y="1915221"/>
            <a:chExt cx="3939219" cy="3837413"/>
          </a:xfrm>
        </p:grpSpPr>
        <p:grpSp>
          <p:nvGrpSpPr>
            <p:cNvPr id="115" name="Group 52"/>
            <p:cNvGrpSpPr/>
            <p:nvPr/>
          </p:nvGrpSpPr>
          <p:grpSpPr bwMode="auto">
            <a:xfrm>
              <a:off x="4121518" y="1915221"/>
              <a:ext cx="3939219" cy="3837413"/>
              <a:chOff x="3160707" y="1634350"/>
              <a:chExt cx="2825746" cy="2752719"/>
            </a:xfrm>
          </p:grpSpPr>
          <p:sp>
            <p:nvSpPr>
              <p:cNvPr id="120" name="Freeform 5"/>
              <p:cNvSpPr>
                <a:spLocks noEditPoints="1"/>
              </p:cNvSpPr>
              <p:nvPr/>
            </p:nvSpPr>
            <p:spPr bwMode="auto">
              <a:xfrm>
                <a:off x="3160707" y="1912126"/>
                <a:ext cx="1180620" cy="1243163"/>
              </a:xfrm>
              <a:custGeom>
                <a:avLst/>
                <a:gdLst/>
                <a:ahLst/>
                <a:cxnLst>
                  <a:cxn ang="0">
                    <a:pos x="85" y="294"/>
                  </a:cxn>
                  <a:cxn ang="0">
                    <a:pos x="0" y="330"/>
                  </a:cxn>
                  <a:cxn ang="0">
                    <a:pos x="314" y="0"/>
                  </a:cxn>
                  <a:cxn ang="0">
                    <a:pos x="167" y="327"/>
                  </a:cxn>
                  <a:cxn ang="0">
                    <a:pos x="85" y="294"/>
                  </a:cxn>
                  <a:cxn ang="0">
                    <a:pos x="85" y="294"/>
                  </a:cxn>
                  <a:cxn ang="0">
                    <a:pos x="85" y="294"/>
                  </a:cxn>
                </a:cxnLst>
                <a:rect l="0" t="0" r="r" b="b"/>
                <a:pathLst>
                  <a:path w="314" h="330">
                    <a:moveTo>
                      <a:pt x="85" y="294"/>
                    </a:moveTo>
                    <a:cubicBezTo>
                      <a:pt x="52" y="294"/>
                      <a:pt x="21" y="307"/>
                      <a:pt x="0" y="330"/>
                    </a:cubicBezTo>
                    <a:cubicBezTo>
                      <a:pt x="19" y="162"/>
                      <a:pt x="149" y="27"/>
                      <a:pt x="314" y="0"/>
                    </a:cubicBezTo>
                    <a:cubicBezTo>
                      <a:pt x="176" y="99"/>
                      <a:pt x="167" y="274"/>
                      <a:pt x="167" y="327"/>
                    </a:cubicBezTo>
                    <a:cubicBezTo>
                      <a:pt x="146" y="306"/>
                      <a:pt x="116" y="294"/>
                      <a:pt x="85" y="294"/>
                    </a:cubicBezTo>
                    <a:close/>
                    <a:moveTo>
                      <a:pt x="85" y="294"/>
                    </a:moveTo>
                    <a:cubicBezTo>
                      <a:pt x="85" y="294"/>
                      <a:pt x="85" y="294"/>
                      <a:pt x="85" y="294"/>
                    </a:cubicBezTo>
                  </a:path>
                </a:pathLst>
              </a:custGeom>
              <a:solidFill>
                <a:srgbClr val="980000"/>
              </a:solidFill>
              <a:ln w="9525">
                <a:noFill/>
                <a:round/>
              </a:ln>
              <a:effectLst/>
            </p:spPr>
            <p:txBody>
              <a:bodyPr/>
              <a:lstStyle/>
              <a:p>
                <a:pPr defTabSz="963930" fontAlgn="auto">
                  <a:spcBef>
                    <a:spcPts val="0"/>
                  </a:spcBef>
                  <a:spcAft>
                    <a:spcPts val="0"/>
                  </a:spcAft>
                  <a:defRPr/>
                </a:pPr>
                <a:endParaRPr lang="en-US" dirty="0">
                  <a:latin typeface="微软雅黑" panose="020B0503020204020204" charset="-122"/>
                  <a:ea typeface="微软雅黑" panose="020B0503020204020204" charset="-122"/>
                </a:endParaRPr>
              </a:p>
            </p:txBody>
          </p:sp>
          <p:sp>
            <p:nvSpPr>
              <p:cNvPr id="121" name="Freeform 6"/>
              <p:cNvSpPr>
                <a:spLocks noEditPoints="1"/>
              </p:cNvSpPr>
              <p:nvPr/>
            </p:nvSpPr>
            <p:spPr bwMode="auto">
              <a:xfrm>
                <a:off x="3885929" y="1916680"/>
                <a:ext cx="636419" cy="1238610"/>
              </a:xfrm>
              <a:custGeom>
                <a:avLst/>
                <a:gdLst/>
                <a:ahLst/>
                <a:cxnLst>
                  <a:cxn ang="0">
                    <a:pos x="84" y="293"/>
                  </a:cxn>
                  <a:cxn ang="0">
                    <a:pos x="1" y="327"/>
                  </a:cxn>
                  <a:cxn ang="0">
                    <a:pos x="169" y="0"/>
                  </a:cxn>
                  <a:cxn ang="0">
                    <a:pos x="169" y="329"/>
                  </a:cxn>
                  <a:cxn ang="0">
                    <a:pos x="84" y="293"/>
                  </a:cxn>
                  <a:cxn ang="0">
                    <a:pos x="84" y="293"/>
                  </a:cxn>
                  <a:cxn ang="0">
                    <a:pos x="84" y="293"/>
                  </a:cxn>
                </a:cxnLst>
                <a:rect l="0" t="0" r="r" b="b"/>
                <a:pathLst>
                  <a:path w="169" h="329">
                    <a:moveTo>
                      <a:pt x="84" y="293"/>
                    </a:moveTo>
                    <a:cubicBezTo>
                      <a:pt x="52" y="293"/>
                      <a:pt x="22" y="306"/>
                      <a:pt x="1" y="327"/>
                    </a:cubicBezTo>
                    <a:cubicBezTo>
                      <a:pt x="0" y="276"/>
                      <a:pt x="8" y="87"/>
                      <a:pt x="169" y="0"/>
                    </a:cubicBezTo>
                    <a:cubicBezTo>
                      <a:pt x="169" y="329"/>
                      <a:pt x="169" y="329"/>
                      <a:pt x="169" y="329"/>
                    </a:cubicBezTo>
                    <a:cubicBezTo>
                      <a:pt x="147" y="306"/>
                      <a:pt x="117" y="293"/>
                      <a:pt x="84" y="293"/>
                    </a:cubicBezTo>
                    <a:close/>
                    <a:moveTo>
                      <a:pt x="84" y="293"/>
                    </a:moveTo>
                    <a:cubicBezTo>
                      <a:pt x="84" y="293"/>
                      <a:pt x="84" y="293"/>
                      <a:pt x="84" y="293"/>
                    </a:cubicBezTo>
                  </a:path>
                </a:pathLst>
              </a:custGeom>
              <a:solidFill>
                <a:srgbClr val="C00000">
                  <a:alpha val="88000"/>
                </a:srgbClr>
              </a:solidFill>
              <a:ln w="9525">
                <a:noFill/>
                <a:round/>
              </a:ln>
              <a:effectLst/>
            </p:spPr>
            <p:txBody>
              <a:bodyPr/>
              <a:lstStyle/>
              <a:p>
                <a:pPr defTabSz="963930" fontAlgn="auto">
                  <a:spcBef>
                    <a:spcPts val="0"/>
                  </a:spcBef>
                  <a:spcAft>
                    <a:spcPts val="0"/>
                  </a:spcAft>
                  <a:defRPr/>
                </a:pPr>
                <a:endParaRPr lang="en-US" dirty="0">
                  <a:latin typeface="微软雅黑" panose="020B0503020204020204" charset="-122"/>
                  <a:ea typeface="微软雅黑" panose="020B0503020204020204" charset="-122"/>
                </a:endParaRPr>
              </a:p>
            </p:txBody>
          </p:sp>
          <p:sp>
            <p:nvSpPr>
              <p:cNvPr id="122" name="Freeform 7"/>
              <p:cNvSpPr>
                <a:spLocks noEditPoints="1"/>
              </p:cNvSpPr>
              <p:nvPr/>
            </p:nvSpPr>
            <p:spPr bwMode="auto">
              <a:xfrm>
                <a:off x="4621397" y="1916680"/>
                <a:ext cx="635281" cy="1238610"/>
              </a:xfrm>
              <a:custGeom>
                <a:avLst/>
                <a:gdLst/>
                <a:ahLst/>
                <a:cxnLst>
                  <a:cxn ang="0">
                    <a:pos x="85" y="293"/>
                  </a:cxn>
                  <a:cxn ang="0">
                    <a:pos x="0" y="329"/>
                  </a:cxn>
                  <a:cxn ang="0">
                    <a:pos x="0" y="0"/>
                  </a:cxn>
                  <a:cxn ang="0">
                    <a:pos x="168" y="327"/>
                  </a:cxn>
                  <a:cxn ang="0">
                    <a:pos x="85" y="293"/>
                  </a:cxn>
                  <a:cxn ang="0">
                    <a:pos x="85" y="293"/>
                  </a:cxn>
                  <a:cxn ang="0">
                    <a:pos x="85" y="293"/>
                  </a:cxn>
                </a:cxnLst>
                <a:rect l="0" t="0" r="r" b="b"/>
                <a:pathLst>
                  <a:path w="169" h="329">
                    <a:moveTo>
                      <a:pt x="85" y="293"/>
                    </a:moveTo>
                    <a:cubicBezTo>
                      <a:pt x="52" y="293"/>
                      <a:pt x="22" y="306"/>
                      <a:pt x="0" y="329"/>
                    </a:cubicBezTo>
                    <a:cubicBezTo>
                      <a:pt x="0" y="0"/>
                      <a:pt x="0" y="0"/>
                      <a:pt x="0" y="0"/>
                    </a:cubicBezTo>
                    <a:cubicBezTo>
                      <a:pt x="161" y="87"/>
                      <a:pt x="169" y="276"/>
                      <a:pt x="168" y="327"/>
                    </a:cubicBezTo>
                    <a:cubicBezTo>
                      <a:pt x="146" y="306"/>
                      <a:pt x="116" y="293"/>
                      <a:pt x="85" y="293"/>
                    </a:cubicBezTo>
                    <a:close/>
                    <a:moveTo>
                      <a:pt x="85" y="293"/>
                    </a:moveTo>
                    <a:cubicBezTo>
                      <a:pt x="85" y="293"/>
                      <a:pt x="85" y="293"/>
                      <a:pt x="85" y="293"/>
                    </a:cubicBezTo>
                  </a:path>
                </a:pathLst>
              </a:custGeom>
              <a:solidFill>
                <a:srgbClr val="980000"/>
              </a:solidFill>
              <a:ln w="9525">
                <a:noFill/>
                <a:round/>
              </a:ln>
              <a:effectLst/>
            </p:spPr>
            <p:txBody>
              <a:bodyPr/>
              <a:lstStyle/>
              <a:p>
                <a:pPr defTabSz="963930" fontAlgn="auto">
                  <a:spcBef>
                    <a:spcPts val="0"/>
                  </a:spcBef>
                  <a:spcAft>
                    <a:spcPts val="0"/>
                  </a:spcAft>
                  <a:defRPr/>
                </a:pPr>
                <a:endParaRPr lang="en-US" dirty="0">
                  <a:latin typeface="微软雅黑" panose="020B0503020204020204" charset="-122"/>
                  <a:ea typeface="微软雅黑" panose="020B0503020204020204" charset="-122"/>
                </a:endParaRPr>
              </a:p>
            </p:txBody>
          </p:sp>
          <p:sp>
            <p:nvSpPr>
              <p:cNvPr id="123" name="Freeform 8"/>
              <p:cNvSpPr>
                <a:spLocks noEditPoints="1"/>
              </p:cNvSpPr>
              <p:nvPr/>
            </p:nvSpPr>
            <p:spPr bwMode="auto">
              <a:xfrm>
                <a:off x="4797864" y="1912126"/>
                <a:ext cx="1188589" cy="1251133"/>
              </a:xfrm>
              <a:custGeom>
                <a:avLst/>
                <a:gdLst/>
                <a:ahLst/>
                <a:cxnLst>
                  <a:cxn ang="0">
                    <a:pos x="229" y="294"/>
                  </a:cxn>
                  <a:cxn ang="0">
                    <a:pos x="147" y="327"/>
                  </a:cxn>
                  <a:cxn ang="0">
                    <a:pos x="0" y="0"/>
                  </a:cxn>
                  <a:cxn ang="0">
                    <a:pos x="316" y="332"/>
                  </a:cxn>
                  <a:cxn ang="0">
                    <a:pos x="229" y="294"/>
                  </a:cxn>
                  <a:cxn ang="0">
                    <a:pos x="229" y="294"/>
                  </a:cxn>
                  <a:cxn ang="0">
                    <a:pos x="229" y="294"/>
                  </a:cxn>
                </a:cxnLst>
                <a:rect l="0" t="0" r="r" b="b"/>
                <a:pathLst>
                  <a:path w="316" h="332">
                    <a:moveTo>
                      <a:pt x="229" y="294"/>
                    </a:moveTo>
                    <a:cubicBezTo>
                      <a:pt x="198" y="294"/>
                      <a:pt x="169" y="306"/>
                      <a:pt x="147" y="327"/>
                    </a:cubicBezTo>
                    <a:cubicBezTo>
                      <a:pt x="148" y="274"/>
                      <a:pt x="138" y="99"/>
                      <a:pt x="0" y="0"/>
                    </a:cubicBezTo>
                    <a:cubicBezTo>
                      <a:pt x="167" y="26"/>
                      <a:pt x="298" y="162"/>
                      <a:pt x="316" y="332"/>
                    </a:cubicBezTo>
                    <a:cubicBezTo>
                      <a:pt x="295" y="308"/>
                      <a:pt x="263" y="294"/>
                      <a:pt x="229" y="294"/>
                    </a:cubicBezTo>
                    <a:close/>
                    <a:moveTo>
                      <a:pt x="229" y="294"/>
                    </a:moveTo>
                    <a:cubicBezTo>
                      <a:pt x="229" y="294"/>
                      <a:pt x="229" y="294"/>
                      <a:pt x="229" y="294"/>
                    </a:cubicBezTo>
                  </a:path>
                </a:pathLst>
              </a:custGeom>
              <a:solidFill>
                <a:srgbClr val="C00000"/>
              </a:solidFill>
              <a:ln w="9525">
                <a:noFill/>
                <a:round/>
              </a:ln>
              <a:effectLst/>
            </p:spPr>
            <p:txBody>
              <a:bodyPr/>
              <a:lstStyle/>
              <a:p>
                <a:pPr defTabSz="963930" fontAlgn="auto">
                  <a:spcBef>
                    <a:spcPts val="0"/>
                  </a:spcBef>
                  <a:spcAft>
                    <a:spcPts val="0"/>
                  </a:spcAft>
                  <a:defRPr/>
                </a:pPr>
                <a:endParaRPr lang="en-US" dirty="0">
                  <a:latin typeface="微软雅黑" panose="020B0503020204020204" charset="-122"/>
                  <a:ea typeface="微软雅黑" panose="020B0503020204020204" charset="-122"/>
                </a:endParaRPr>
              </a:p>
            </p:txBody>
          </p:sp>
          <p:sp>
            <p:nvSpPr>
              <p:cNvPr id="124" name="Freeform 9"/>
              <p:cNvSpPr>
                <a:spLocks noEditPoints="1"/>
              </p:cNvSpPr>
              <p:nvPr/>
            </p:nvSpPr>
            <p:spPr bwMode="auto">
              <a:xfrm>
                <a:off x="4522348" y="3336300"/>
                <a:ext cx="494107" cy="1050769"/>
              </a:xfrm>
              <a:custGeom>
                <a:avLst/>
                <a:gdLst/>
                <a:ahLst/>
                <a:cxnLst>
                  <a:cxn ang="0">
                    <a:pos x="13" y="7"/>
                  </a:cxn>
                  <a:cxn ang="0">
                    <a:pos x="0" y="0"/>
                  </a:cxn>
                  <a:cxn ang="0">
                    <a:pos x="0" y="214"/>
                  </a:cxn>
                  <a:cxn ang="0">
                    <a:pos x="2" y="219"/>
                  </a:cxn>
                  <a:cxn ang="0">
                    <a:pos x="66" y="279"/>
                  </a:cxn>
                  <a:cxn ang="0">
                    <a:pos x="131" y="214"/>
                  </a:cxn>
                  <a:cxn ang="0">
                    <a:pos x="118" y="201"/>
                  </a:cxn>
                  <a:cxn ang="0">
                    <a:pos x="105" y="214"/>
                  </a:cxn>
                  <a:cxn ang="0">
                    <a:pos x="66" y="253"/>
                  </a:cxn>
                  <a:cxn ang="0">
                    <a:pos x="27" y="214"/>
                  </a:cxn>
                  <a:cxn ang="0">
                    <a:pos x="26" y="211"/>
                  </a:cxn>
                  <a:cxn ang="0">
                    <a:pos x="26" y="0"/>
                  </a:cxn>
                  <a:cxn ang="0">
                    <a:pos x="13" y="7"/>
                  </a:cxn>
                  <a:cxn ang="0">
                    <a:pos x="13" y="7"/>
                  </a:cxn>
                  <a:cxn ang="0">
                    <a:pos x="13" y="7"/>
                  </a:cxn>
                </a:cxnLst>
                <a:rect l="0" t="0" r="r" b="b"/>
                <a:pathLst>
                  <a:path w="131" h="279">
                    <a:moveTo>
                      <a:pt x="13" y="7"/>
                    </a:moveTo>
                    <a:cubicBezTo>
                      <a:pt x="8" y="7"/>
                      <a:pt x="3" y="4"/>
                      <a:pt x="0" y="0"/>
                    </a:cubicBezTo>
                    <a:cubicBezTo>
                      <a:pt x="0" y="214"/>
                      <a:pt x="0" y="214"/>
                      <a:pt x="0" y="214"/>
                    </a:cubicBezTo>
                    <a:cubicBezTo>
                      <a:pt x="0" y="216"/>
                      <a:pt x="1" y="218"/>
                      <a:pt x="2" y="219"/>
                    </a:cubicBezTo>
                    <a:cubicBezTo>
                      <a:pt x="4" y="253"/>
                      <a:pt x="32" y="279"/>
                      <a:pt x="66" y="279"/>
                    </a:cubicBezTo>
                    <a:cubicBezTo>
                      <a:pt x="102" y="279"/>
                      <a:pt x="131" y="250"/>
                      <a:pt x="131" y="214"/>
                    </a:cubicBezTo>
                    <a:cubicBezTo>
                      <a:pt x="131" y="207"/>
                      <a:pt x="126" y="201"/>
                      <a:pt x="118" y="201"/>
                    </a:cubicBezTo>
                    <a:cubicBezTo>
                      <a:pt x="111" y="201"/>
                      <a:pt x="105" y="207"/>
                      <a:pt x="105" y="214"/>
                    </a:cubicBezTo>
                    <a:cubicBezTo>
                      <a:pt x="105" y="236"/>
                      <a:pt x="88" y="253"/>
                      <a:pt x="66" y="253"/>
                    </a:cubicBezTo>
                    <a:cubicBezTo>
                      <a:pt x="45" y="253"/>
                      <a:pt x="27" y="236"/>
                      <a:pt x="27" y="214"/>
                    </a:cubicBezTo>
                    <a:cubicBezTo>
                      <a:pt x="27" y="213"/>
                      <a:pt x="27" y="212"/>
                      <a:pt x="26" y="211"/>
                    </a:cubicBezTo>
                    <a:cubicBezTo>
                      <a:pt x="26" y="0"/>
                      <a:pt x="26" y="0"/>
                      <a:pt x="26" y="0"/>
                    </a:cubicBezTo>
                    <a:cubicBezTo>
                      <a:pt x="24" y="4"/>
                      <a:pt x="19" y="7"/>
                      <a:pt x="13" y="7"/>
                    </a:cubicBezTo>
                    <a:close/>
                    <a:moveTo>
                      <a:pt x="13" y="7"/>
                    </a:moveTo>
                    <a:cubicBezTo>
                      <a:pt x="13" y="7"/>
                      <a:pt x="13" y="7"/>
                      <a:pt x="13" y="7"/>
                    </a:cubicBezTo>
                  </a:path>
                </a:pathLst>
              </a:custGeom>
              <a:solidFill>
                <a:srgbClr val="C55A11"/>
              </a:solidFill>
              <a:ln w="9525">
                <a:noFill/>
                <a:round/>
              </a:ln>
              <a:effectLst/>
            </p:spPr>
            <p:txBody>
              <a:bodyPr/>
              <a:lstStyle/>
              <a:p>
                <a:pPr defTabSz="963930" fontAlgn="auto">
                  <a:spcBef>
                    <a:spcPts val="0"/>
                  </a:spcBef>
                  <a:spcAft>
                    <a:spcPts val="0"/>
                  </a:spcAft>
                  <a:defRPr/>
                </a:pPr>
                <a:endParaRPr lang="en-US" dirty="0">
                  <a:latin typeface="微软雅黑" panose="020B0503020204020204" charset="-122"/>
                  <a:ea typeface="微软雅黑" panose="020B0503020204020204" charset="-122"/>
                </a:endParaRPr>
              </a:p>
            </p:txBody>
          </p:sp>
          <p:sp>
            <p:nvSpPr>
              <p:cNvPr id="125" name="Freeform 10"/>
              <p:cNvSpPr>
                <a:spLocks noEditPoints="1"/>
              </p:cNvSpPr>
              <p:nvPr/>
            </p:nvSpPr>
            <p:spPr bwMode="auto">
              <a:xfrm>
                <a:off x="4522348" y="1634350"/>
                <a:ext cx="99049" cy="198086"/>
              </a:xfrm>
              <a:custGeom>
                <a:avLst/>
                <a:gdLst/>
                <a:ahLst/>
                <a:cxnLst>
                  <a:cxn ang="0">
                    <a:pos x="26" y="52"/>
                  </a:cxn>
                  <a:cxn ang="0">
                    <a:pos x="26" y="13"/>
                  </a:cxn>
                  <a:cxn ang="0">
                    <a:pos x="13" y="0"/>
                  </a:cxn>
                  <a:cxn ang="0">
                    <a:pos x="0" y="13"/>
                  </a:cxn>
                  <a:cxn ang="0">
                    <a:pos x="0" y="52"/>
                  </a:cxn>
                  <a:cxn ang="0">
                    <a:pos x="0" y="53"/>
                  </a:cxn>
                  <a:cxn ang="0">
                    <a:pos x="26" y="53"/>
                  </a:cxn>
                  <a:cxn ang="0">
                    <a:pos x="26" y="52"/>
                  </a:cxn>
                  <a:cxn ang="0">
                    <a:pos x="26" y="52"/>
                  </a:cxn>
                  <a:cxn ang="0">
                    <a:pos x="26" y="52"/>
                  </a:cxn>
                </a:cxnLst>
                <a:rect l="0" t="0" r="r" b="b"/>
                <a:pathLst>
                  <a:path w="26" h="53">
                    <a:moveTo>
                      <a:pt x="26" y="52"/>
                    </a:moveTo>
                    <a:cubicBezTo>
                      <a:pt x="26" y="13"/>
                      <a:pt x="26" y="13"/>
                      <a:pt x="26" y="13"/>
                    </a:cubicBezTo>
                    <a:cubicBezTo>
                      <a:pt x="26" y="6"/>
                      <a:pt x="20" y="0"/>
                      <a:pt x="13" y="0"/>
                    </a:cubicBezTo>
                    <a:cubicBezTo>
                      <a:pt x="6" y="0"/>
                      <a:pt x="0" y="6"/>
                      <a:pt x="0" y="13"/>
                    </a:cubicBezTo>
                    <a:cubicBezTo>
                      <a:pt x="0" y="52"/>
                      <a:pt x="0" y="52"/>
                      <a:pt x="0" y="52"/>
                    </a:cubicBezTo>
                    <a:cubicBezTo>
                      <a:pt x="0" y="52"/>
                      <a:pt x="0" y="52"/>
                      <a:pt x="0" y="53"/>
                    </a:cubicBezTo>
                    <a:cubicBezTo>
                      <a:pt x="26" y="53"/>
                      <a:pt x="26" y="53"/>
                      <a:pt x="26" y="53"/>
                    </a:cubicBezTo>
                    <a:cubicBezTo>
                      <a:pt x="26" y="52"/>
                      <a:pt x="26" y="52"/>
                      <a:pt x="26" y="52"/>
                    </a:cubicBezTo>
                    <a:close/>
                    <a:moveTo>
                      <a:pt x="26" y="52"/>
                    </a:moveTo>
                    <a:cubicBezTo>
                      <a:pt x="26" y="52"/>
                      <a:pt x="26" y="52"/>
                      <a:pt x="26" y="52"/>
                    </a:cubicBezTo>
                  </a:path>
                </a:pathLst>
              </a:custGeom>
              <a:solidFill>
                <a:schemeClr val="tx1">
                  <a:lumMod val="50000"/>
                  <a:lumOff val="50000"/>
                </a:schemeClr>
              </a:solidFill>
              <a:ln w="9525">
                <a:noFill/>
                <a:round/>
              </a:ln>
              <a:effectLst>
                <a:innerShdw blurRad="63500" dist="50800" dir="5400000">
                  <a:prstClr val="black">
                    <a:alpha val="50000"/>
                  </a:prstClr>
                </a:innerShdw>
              </a:effectLst>
            </p:spPr>
            <p:txBody>
              <a:bodyPr/>
              <a:lstStyle/>
              <a:p>
                <a:pPr defTabSz="963930" fontAlgn="auto">
                  <a:spcBef>
                    <a:spcPts val="0"/>
                  </a:spcBef>
                  <a:spcAft>
                    <a:spcPts val="0"/>
                  </a:spcAft>
                  <a:defRPr/>
                </a:pPr>
                <a:endParaRPr lang="en-US" dirty="0">
                  <a:latin typeface="微软雅黑" panose="020B0503020204020204" charset="-122"/>
                  <a:ea typeface="微软雅黑" panose="020B0503020204020204" charset="-122"/>
                </a:endParaRPr>
              </a:p>
            </p:txBody>
          </p:sp>
        </p:grpSp>
        <p:sp>
          <p:nvSpPr>
            <p:cNvPr id="116" name="Shape 1094"/>
            <p:cNvSpPr/>
            <p:nvPr/>
          </p:nvSpPr>
          <p:spPr bwMode="auto">
            <a:xfrm>
              <a:off x="4568684" y="3131690"/>
              <a:ext cx="376996" cy="269235"/>
            </a:xfrm>
            <a:custGeom>
              <a:avLst/>
              <a:gdLst>
                <a:gd name="T0" fmla="*/ 3289953 w 21600"/>
                <a:gd name="T1" fmla="*/ 1677957 h 21600"/>
                <a:gd name="T2" fmla="*/ 3289953 w 21600"/>
                <a:gd name="T3" fmla="*/ 1677957 h 21600"/>
                <a:gd name="T4" fmla="*/ 3289953 w 21600"/>
                <a:gd name="T5" fmla="*/ 1677957 h 21600"/>
                <a:gd name="T6" fmla="*/ 3289953 w 21600"/>
                <a:gd name="T7" fmla="*/ 167795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0056" y="17282"/>
                  </a:moveTo>
                  <a:lnTo>
                    <a:pt x="1544" y="17282"/>
                  </a:lnTo>
                  <a:cubicBezTo>
                    <a:pt x="691" y="17282"/>
                    <a:pt x="0" y="18250"/>
                    <a:pt x="0" y="19441"/>
                  </a:cubicBezTo>
                  <a:cubicBezTo>
                    <a:pt x="0" y="20638"/>
                    <a:pt x="691" y="21600"/>
                    <a:pt x="1544" y="21600"/>
                  </a:cubicBezTo>
                  <a:lnTo>
                    <a:pt x="20056" y="21600"/>
                  </a:lnTo>
                  <a:cubicBezTo>
                    <a:pt x="20909" y="21600"/>
                    <a:pt x="21600" y="20638"/>
                    <a:pt x="21600" y="19441"/>
                  </a:cubicBezTo>
                  <a:cubicBezTo>
                    <a:pt x="21600" y="18250"/>
                    <a:pt x="20909" y="17282"/>
                    <a:pt x="20056" y="17282"/>
                  </a:cubicBezTo>
                  <a:close/>
                  <a:moveTo>
                    <a:pt x="1544" y="4321"/>
                  </a:moveTo>
                  <a:lnTo>
                    <a:pt x="20056" y="4321"/>
                  </a:lnTo>
                  <a:cubicBezTo>
                    <a:pt x="20909" y="4321"/>
                    <a:pt x="21600" y="3353"/>
                    <a:pt x="21600" y="2159"/>
                  </a:cubicBezTo>
                  <a:cubicBezTo>
                    <a:pt x="21600" y="965"/>
                    <a:pt x="20909" y="0"/>
                    <a:pt x="20056" y="0"/>
                  </a:cubicBezTo>
                  <a:lnTo>
                    <a:pt x="1544" y="0"/>
                  </a:lnTo>
                  <a:cubicBezTo>
                    <a:pt x="691" y="0"/>
                    <a:pt x="0" y="965"/>
                    <a:pt x="0" y="2159"/>
                  </a:cubicBezTo>
                  <a:cubicBezTo>
                    <a:pt x="0" y="3353"/>
                    <a:pt x="691" y="4321"/>
                    <a:pt x="1544" y="4321"/>
                  </a:cubicBezTo>
                  <a:close/>
                  <a:moveTo>
                    <a:pt x="20056" y="8640"/>
                  </a:moveTo>
                  <a:lnTo>
                    <a:pt x="1544" y="8640"/>
                  </a:lnTo>
                  <a:cubicBezTo>
                    <a:pt x="691" y="8640"/>
                    <a:pt x="0" y="9608"/>
                    <a:pt x="0" y="10799"/>
                  </a:cubicBezTo>
                  <a:cubicBezTo>
                    <a:pt x="0" y="11996"/>
                    <a:pt x="691" y="12958"/>
                    <a:pt x="1544" y="12958"/>
                  </a:cubicBezTo>
                  <a:lnTo>
                    <a:pt x="20056" y="12958"/>
                  </a:lnTo>
                  <a:cubicBezTo>
                    <a:pt x="20909" y="12958"/>
                    <a:pt x="21600" y="11996"/>
                    <a:pt x="21600" y="10799"/>
                  </a:cubicBezTo>
                  <a:cubicBezTo>
                    <a:pt x="21600" y="9608"/>
                    <a:pt x="20909" y="8640"/>
                    <a:pt x="20056" y="8640"/>
                  </a:cubicBezTo>
                  <a:close/>
                </a:path>
              </a:pathLst>
            </a:custGeom>
            <a:solidFill>
              <a:schemeClr val="bg1"/>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40179" tIns="40179" rIns="40179" bIns="40179" anchor="ctr"/>
            <a:lstStyle/>
            <a:p>
              <a:endParaRPr lang="zh-CN" altLang="en-US"/>
            </a:p>
          </p:txBody>
        </p:sp>
        <p:sp>
          <p:nvSpPr>
            <p:cNvPr id="117" name="Freeform 62"/>
            <p:cNvSpPr>
              <a:spLocks noEditPoints="1"/>
            </p:cNvSpPr>
            <p:nvPr/>
          </p:nvSpPr>
          <p:spPr bwMode="auto">
            <a:xfrm>
              <a:off x="5477986" y="3065772"/>
              <a:ext cx="320256" cy="360553"/>
            </a:xfrm>
            <a:custGeom>
              <a:avLst/>
              <a:gdLst>
                <a:gd name="T0" fmla="*/ 300480192 w 320"/>
                <a:gd name="T1" fmla="*/ 0 h 360"/>
                <a:gd name="T2" fmla="*/ 256409964 w 320"/>
                <a:gd name="T3" fmla="*/ 0 h 360"/>
                <a:gd name="T4" fmla="*/ 240384154 w 320"/>
                <a:gd name="T5" fmla="*/ 20061770 h 360"/>
                <a:gd name="T6" fmla="*/ 240384154 w 320"/>
                <a:gd name="T7" fmla="*/ 361106849 h 360"/>
                <a:gd name="T8" fmla="*/ 320512205 w 320"/>
                <a:gd name="T9" fmla="*/ 361106849 h 360"/>
                <a:gd name="T10" fmla="*/ 320512205 w 320"/>
                <a:gd name="T11" fmla="*/ 20061770 h 360"/>
                <a:gd name="T12" fmla="*/ 300480192 w 320"/>
                <a:gd name="T13" fmla="*/ 0 h 360"/>
                <a:gd name="T14" fmla="*/ 180288115 w 320"/>
                <a:gd name="T15" fmla="*/ 120368616 h 360"/>
                <a:gd name="T16" fmla="*/ 136217887 w 320"/>
                <a:gd name="T17" fmla="*/ 120368616 h 360"/>
                <a:gd name="T18" fmla="*/ 120192077 w 320"/>
                <a:gd name="T19" fmla="*/ 140430386 h 360"/>
                <a:gd name="T20" fmla="*/ 120192077 w 320"/>
                <a:gd name="T21" fmla="*/ 361106849 h 360"/>
                <a:gd name="T22" fmla="*/ 200320128 w 320"/>
                <a:gd name="T23" fmla="*/ 361106849 h 360"/>
                <a:gd name="T24" fmla="*/ 200320128 w 320"/>
                <a:gd name="T25" fmla="*/ 140430386 h 360"/>
                <a:gd name="T26" fmla="*/ 180288115 w 320"/>
                <a:gd name="T27" fmla="*/ 120368616 h 360"/>
                <a:gd name="T28" fmla="*/ 60096038 w 320"/>
                <a:gd name="T29" fmla="*/ 240738233 h 360"/>
                <a:gd name="T30" fmla="*/ 16025810 w 320"/>
                <a:gd name="T31" fmla="*/ 240738233 h 360"/>
                <a:gd name="T32" fmla="*/ 0 w 320"/>
                <a:gd name="T33" fmla="*/ 260799002 h 360"/>
                <a:gd name="T34" fmla="*/ 0 w 320"/>
                <a:gd name="T35" fmla="*/ 361106849 h 360"/>
                <a:gd name="T36" fmla="*/ 80128051 w 320"/>
                <a:gd name="T37" fmla="*/ 361106849 h 360"/>
                <a:gd name="T38" fmla="*/ 80128051 w 320"/>
                <a:gd name="T39" fmla="*/ 260799002 h 360"/>
                <a:gd name="T40" fmla="*/ 60096038 w 320"/>
                <a:gd name="T41" fmla="*/ 240738233 h 3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8" name="Shape 1090"/>
            <p:cNvSpPr/>
            <p:nvPr/>
          </p:nvSpPr>
          <p:spPr bwMode="auto">
            <a:xfrm>
              <a:off x="6331218" y="3128517"/>
              <a:ext cx="396184" cy="336517"/>
            </a:xfrm>
            <a:custGeom>
              <a:avLst/>
              <a:gdLst>
                <a:gd name="T0" fmla="*/ 3633374 w 21600"/>
                <a:gd name="T1" fmla="*/ 2621390 h 21600"/>
                <a:gd name="T2" fmla="*/ 3633374 w 21600"/>
                <a:gd name="T3" fmla="*/ 2621390 h 21600"/>
                <a:gd name="T4" fmla="*/ 3633374 w 21600"/>
                <a:gd name="T5" fmla="*/ 2621390 h 21600"/>
                <a:gd name="T6" fmla="*/ 3633374 w 21600"/>
                <a:gd name="T7" fmla="*/ 2621390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7064" y="14989"/>
                  </a:moveTo>
                  <a:lnTo>
                    <a:pt x="16300" y="14989"/>
                  </a:lnTo>
                  <a:cubicBezTo>
                    <a:pt x="14781" y="14989"/>
                    <a:pt x="13615" y="14098"/>
                    <a:pt x="12532" y="12778"/>
                  </a:cubicBezTo>
                  <a:cubicBezTo>
                    <a:pt x="12422" y="12943"/>
                    <a:pt x="12313" y="13112"/>
                    <a:pt x="12204" y="13283"/>
                  </a:cubicBezTo>
                  <a:cubicBezTo>
                    <a:pt x="11728" y="14021"/>
                    <a:pt x="11216" y="14811"/>
                    <a:pt x="10650" y="15592"/>
                  </a:cubicBezTo>
                  <a:cubicBezTo>
                    <a:pt x="12115" y="17276"/>
                    <a:pt x="13891" y="18547"/>
                    <a:pt x="16300" y="18547"/>
                  </a:cubicBezTo>
                  <a:lnTo>
                    <a:pt x="17064" y="18547"/>
                  </a:lnTo>
                  <a:lnTo>
                    <a:pt x="17064" y="21600"/>
                  </a:lnTo>
                  <a:lnTo>
                    <a:pt x="21600" y="17022"/>
                  </a:lnTo>
                  <a:lnTo>
                    <a:pt x="17064" y="12444"/>
                  </a:lnTo>
                  <a:cubicBezTo>
                    <a:pt x="17064" y="12444"/>
                    <a:pt x="17064" y="14989"/>
                    <a:pt x="17064" y="14989"/>
                  </a:cubicBezTo>
                  <a:close/>
                  <a:moveTo>
                    <a:pt x="5844" y="8840"/>
                  </a:moveTo>
                  <a:cubicBezTo>
                    <a:pt x="6014" y="8580"/>
                    <a:pt x="6185" y="8316"/>
                    <a:pt x="6358" y="8047"/>
                  </a:cubicBezTo>
                  <a:cubicBezTo>
                    <a:pt x="6781" y="7394"/>
                    <a:pt x="7227" y="6705"/>
                    <a:pt x="7709" y="6019"/>
                  </a:cubicBezTo>
                  <a:cubicBezTo>
                    <a:pt x="6284" y="4449"/>
                    <a:pt x="4562" y="3290"/>
                    <a:pt x="2260" y="3290"/>
                  </a:cubicBezTo>
                  <a:lnTo>
                    <a:pt x="0" y="3290"/>
                  </a:lnTo>
                  <a:lnTo>
                    <a:pt x="0" y="6850"/>
                  </a:lnTo>
                  <a:lnTo>
                    <a:pt x="2260" y="6850"/>
                  </a:lnTo>
                  <a:cubicBezTo>
                    <a:pt x="3693" y="6850"/>
                    <a:pt x="4812" y="7643"/>
                    <a:pt x="5844" y="8840"/>
                  </a:cubicBezTo>
                  <a:close/>
                  <a:moveTo>
                    <a:pt x="16300" y="6596"/>
                  </a:moveTo>
                  <a:lnTo>
                    <a:pt x="17064" y="6596"/>
                  </a:lnTo>
                  <a:lnTo>
                    <a:pt x="17064" y="9155"/>
                  </a:lnTo>
                  <a:lnTo>
                    <a:pt x="21600" y="4578"/>
                  </a:lnTo>
                  <a:lnTo>
                    <a:pt x="17064" y="0"/>
                  </a:lnTo>
                  <a:lnTo>
                    <a:pt x="17064" y="3036"/>
                  </a:lnTo>
                  <a:lnTo>
                    <a:pt x="16300" y="3036"/>
                  </a:lnTo>
                  <a:cubicBezTo>
                    <a:pt x="12312" y="3036"/>
                    <a:pt x="10062" y="6516"/>
                    <a:pt x="8077" y="9587"/>
                  </a:cubicBezTo>
                  <a:cubicBezTo>
                    <a:pt x="6293" y="12349"/>
                    <a:pt x="4752" y="14735"/>
                    <a:pt x="2260" y="14735"/>
                  </a:cubicBezTo>
                  <a:lnTo>
                    <a:pt x="0" y="14735"/>
                  </a:lnTo>
                  <a:lnTo>
                    <a:pt x="0" y="18293"/>
                  </a:lnTo>
                  <a:lnTo>
                    <a:pt x="2260" y="18293"/>
                  </a:lnTo>
                  <a:cubicBezTo>
                    <a:pt x="6250" y="18293"/>
                    <a:pt x="8500" y="14814"/>
                    <a:pt x="10485" y="11743"/>
                  </a:cubicBezTo>
                  <a:cubicBezTo>
                    <a:pt x="12269" y="8981"/>
                    <a:pt x="13810" y="6596"/>
                    <a:pt x="16300" y="6596"/>
                  </a:cubicBezTo>
                  <a:close/>
                </a:path>
              </a:pathLst>
            </a:custGeom>
            <a:solidFill>
              <a:schemeClr val="bg1"/>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40179" tIns="40179" rIns="40179" bIns="40179" anchor="ctr"/>
            <a:lstStyle/>
            <a:p>
              <a:endParaRPr lang="zh-CN" altLang="en-US"/>
            </a:p>
          </p:txBody>
        </p:sp>
        <p:sp>
          <p:nvSpPr>
            <p:cNvPr id="119" name="Shape 1687"/>
            <p:cNvSpPr/>
            <p:nvPr/>
          </p:nvSpPr>
          <p:spPr bwMode="auto">
            <a:xfrm>
              <a:off x="7266129" y="3116104"/>
              <a:ext cx="361315" cy="361342"/>
            </a:xfrm>
            <a:custGeom>
              <a:avLst/>
              <a:gdLst>
                <a:gd name="T0" fmla="*/ 3021965 w 21600"/>
                <a:gd name="T1" fmla="*/ 3022408 h 21600"/>
                <a:gd name="T2" fmla="*/ 3021965 w 21600"/>
                <a:gd name="T3" fmla="*/ 3022408 h 21600"/>
                <a:gd name="T4" fmla="*/ 3021965 w 21600"/>
                <a:gd name="T5" fmla="*/ 3022408 h 21600"/>
                <a:gd name="T6" fmla="*/ 3021965 w 21600"/>
                <a:gd name="T7" fmla="*/ 302240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40179" tIns="40179" rIns="40179" bIns="40179" anchor="ctr"/>
            <a:lstStyle/>
            <a:p>
              <a:endParaRPr lang="zh-CN" altLang="en-US"/>
            </a:p>
          </p:txBody>
        </p:sp>
      </p:grpSp>
      <p:grpSp>
        <p:nvGrpSpPr>
          <p:cNvPr id="5" name="组合 4"/>
          <p:cNvGrpSpPr/>
          <p:nvPr/>
        </p:nvGrpSpPr>
        <p:grpSpPr>
          <a:xfrm>
            <a:off x="1413510" y="1659255"/>
            <a:ext cx="1981200" cy="711835"/>
            <a:chOff x="2408" y="3190"/>
            <a:chExt cx="3120" cy="1121"/>
          </a:xfrm>
        </p:grpSpPr>
        <p:sp>
          <p:nvSpPr>
            <p:cNvPr id="1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solidFill>
                  <a:latin typeface="微软雅黑" panose="020B0503020204020204" charset="-122"/>
                  <a:ea typeface="微软雅黑" panose="020B0503020204020204" charset="-122"/>
                  <a:cs typeface="+mn-ea"/>
                  <a:sym typeface="+mn-lt"/>
                </a:rPr>
                <a:t>标题文本预设</a:t>
              </a:r>
            </a:p>
          </p:txBody>
        </p:sp>
        <p:sp>
          <p:nvSpPr>
            <p:cNvPr id="1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solidFill>
                  <a:latin typeface="微软雅黑" panose="020B0503020204020204" charset="-122"/>
                  <a:ea typeface="微软雅黑" panose="020B0503020204020204" charset="-122"/>
                  <a:cs typeface="+mn-ea"/>
                  <a:sym typeface="+mn-lt"/>
                </a:rPr>
              </a:br>
              <a:r>
                <a:rPr lang="zh-CN" altLang="en-US" sz="1200">
                  <a:solidFill>
                    <a:schemeClr val="tx1"/>
                  </a:solidFill>
                  <a:latin typeface="微软雅黑" panose="020B0503020204020204" charset="-122"/>
                  <a:ea typeface="微软雅黑" panose="020B0503020204020204" charset="-122"/>
                  <a:cs typeface="+mn-ea"/>
                  <a:sym typeface="+mn-lt"/>
                </a:rPr>
                <a:t>（建议使用主题字体）</a:t>
              </a:r>
            </a:p>
          </p:txBody>
        </p:sp>
      </p:grpSp>
      <p:grpSp>
        <p:nvGrpSpPr>
          <p:cNvPr id="11" name="组合 10"/>
          <p:cNvGrpSpPr/>
          <p:nvPr/>
        </p:nvGrpSpPr>
        <p:grpSpPr>
          <a:xfrm>
            <a:off x="2184400" y="4406265"/>
            <a:ext cx="1981200" cy="711835"/>
            <a:chOff x="2408" y="3190"/>
            <a:chExt cx="3120" cy="1121"/>
          </a:xfrm>
        </p:grpSpPr>
        <p:sp>
          <p:nvSpPr>
            <p:cNvPr id="1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solidFill>
                  <a:latin typeface="微软雅黑" panose="020B0503020204020204" charset="-122"/>
                  <a:ea typeface="微软雅黑" panose="020B0503020204020204" charset="-122"/>
                  <a:cs typeface="+mn-ea"/>
                  <a:sym typeface="+mn-lt"/>
                </a:rPr>
                <a:t>标题文本预设</a:t>
              </a:r>
            </a:p>
          </p:txBody>
        </p:sp>
        <p:sp>
          <p:nvSpPr>
            <p:cNvPr id="16"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solidFill>
                  <a:latin typeface="微软雅黑" panose="020B0503020204020204" charset="-122"/>
                  <a:ea typeface="微软雅黑" panose="020B0503020204020204" charset="-122"/>
                  <a:cs typeface="+mn-ea"/>
                  <a:sym typeface="+mn-lt"/>
                </a:rPr>
              </a:br>
              <a:r>
                <a:rPr lang="zh-CN" altLang="en-US" sz="1200">
                  <a:solidFill>
                    <a:schemeClr val="tx1"/>
                  </a:solidFill>
                  <a:latin typeface="微软雅黑" panose="020B0503020204020204" charset="-122"/>
                  <a:ea typeface="微软雅黑" panose="020B0503020204020204" charset="-122"/>
                  <a:cs typeface="+mn-ea"/>
                  <a:sym typeface="+mn-lt"/>
                </a:rPr>
                <a:t>（建议使用主题字体）</a:t>
              </a:r>
            </a:p>
          </p:txBody>
        </p:sp>
      </p:grpSp>
      <p:grpSp>
        <p:nvGrpSpPr>
          <p:cNvPr id="6" name="组合 5"/>
          <p:cNvGrpSpPr/>
          <p:nvPr/>
        </p:nvGrpSpPr>
        <p:grpSpPr>
          <a:xfrm>
            <a:off x="8882380" y="1659890"/>
            <a:ext cx="1981200" cy="711835"/>
            <a:chOff x="2408" y="3190"/>
            <a:chExt cx="3120" cy="1121"/>
          </a:xfrm>
        </p:grpSpPr>
        <p:sp>
          <p:nvSpPr>
            <p:cNvPr id="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solidFill>
                  <a:latin typeface="微软雅黑" panose="020B0503020204020204" charset="-122"/>
                  <a:ea typeface="微软雅黑" panose="020B0503020204020204" charset="-122"/>
                  <a:cs typeface="+mn-ea"/>
                  <a:sym typeface="+mn-lt"/>
                </a:rPr>
                <a:t>标题文本预设</a:t>
              </a:r>
            </a:p>
          </p:txBody>
        </p:sp>
        <p:sp>
          <p:nvSpPr>
            <p:cNvPr id="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solidFill>
                  <a:latin typeface="微软雅黑" panose="020B0503020204020204" charset="-122"/>
                  <a:ea typeface="微软雅黑" panose="020B0503020204020204" charset="-122"/>
                  <a:cs typeface="+mn-ea"/>
                  <a:sym typeface="+mn-lt"/>
                </a:rPr>
              </a:br>
              <a:r>
                <a:rPr lang="zh-CN" altLang="en-US" sz="1200">
                  <a:solidFill>
                    <a:schemeClr val="tx1"/>
                  </a:solidFill>
                  <a:latin typeface="微软雅黑" panose="020B0503020204020204" charset="-122"/>
                  <a:ea typeface="微软雅黑" panose="020B0503020204020204" charset="-122"/>
                  <a:cs typeface="+mn-ea"/>
                  <a:sym typeface="+mn-lt"/>
                </a:rPr>
                <a:t>（建议使用主题字体）</a:t>
              </a:r>
            </a:p>
          </p:txBody>
        </p:sp>
      </p:grpSp>
      <p:grpSp>
        <p:nvGrpSpPr>
          <p:cNvPr id="9" name="组合 8"/>
          <p:cNvGrpSpPr/>
          <p:nvPr/>
        </p:nvGrpSpPr>
        <p:grpSpPr>
          <a:xfrm>
            <a:off x="8420100" y="4403090"/>
            <a:ext cx="1981200" cy="711835"/>
            <a:chOff x="2408" y="3190"/>
            <a:chExt cx="3120" cy="1121"/>
          </a:xfrm>
        </p:grpSpPr>
        <p:sp>
          <p:nvSpPr>
            <p:cNvPr id="15"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solidFill>
                  <a:latin typeface="微软雅黑" panose="020B0503020204020204" charset="-122"/>
                  <a:ea typeface="微软雅黑" panose="020B0503020204020204" charset="-122"/>
                  <a:cs typeface="+mn-ea"/>
                  <a:sym typeface="+mn-lt"/>
                </a:rPr>
                <a:t>标题文本预设</a:t>
              </a:r>
            </a:p>
          </p:txBody>
        </p:sp>
        <p:sp>
          <p:nvSpPr>
            <p:cNvPr id="26"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solidFill>
                  <a:latin typeface="微软雅黑" panose="020B0503020204020204" charset="-122"/>
                  <a:ea typeface="微软雅黑" panose="020B0503020204020204" charset="-122"/>
                  <a:cs typeface="+mn-ea"/>
                  <a:sym typeface="+mn-lt"/>
                </a:rPr>
              </a:br>
              <a:r>
                <a:rPr lang="zh-CN" altLang="en-US" sz="1200">
                  <a:solidFill>
                    <a:schemeClr val="tx1"/>
                  </a:solidFill>
                  <a:latin typeface="微软雅黑" panose="020B0503020204020204" charset="-122"/>
                  <a:ea typeface="微软雅黑" panose="020B0503020204020204" charset="-122"/>
                  <a:cs typeface="+mn-ea"/>
                  <a:sym typeface="+mn-lt"/>
                </a:rPr>
                <a:t>（建议使用主题字体）</a:t>
              </a: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1000"/>
                                        <p:tgtEl>
                                          <p:spTgt spid="114"/>
                                        </p:tgtEl>
                                      </p:cBhvr>
                                    </p:animEffect>
                                    <p:anim calcmode="lin" valueType="num">
                                      <p:cBhvr>
                                        <p:cTn id="8" dur="1000" fill="hold"/>
                                        <p:tgtEl>
                                          <p:spTgt spid="114"/>
                                        </p:tgtEl>
                                        <p:attrNameLst>
                                          <p:attrName>ppt_x</p:attrName>
                                        </p:attrNameLst>
                                      </p:cBhvr>
                                      <p:tavLst>
                                        <p:tav tm="0">
                                          <p:val>
                                            <p:strVal val="#ppt_x"/>
                                          </p:val>
                                        </p:tav>
                                        <p:tav tm="100000">
                                          <p:val>
                                            <p:strVal val="#ppt_x"/>
                                          </p:val>
                                        </p:tav>
                                      </p:tavLst>
                                    </p:anim>
                                    <p:anim calcmode="lin" valueType="num">
                                      <p:cBhvr>
                                        <p:cTn id="9" dur="900" decel="100000" fill="hold"/>
                                        <p:tgtEl>
                                          <p:spTgt spid="11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14"/>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2" fill="hold" nodeType="afterEffect">
                                  <p:stCondLst>
                                    <p:cond delay="0"/>
                                  </p:stCondLst>
                                  <p:childTnLst>
                                    <p:set>
                                      <p:cBhvr>
                                        <p:cTn id="13" dur="1" fill="hold">
                                          <p:stCondLst>
                                            <p:cond delay="0"/>
                                          </p:stCondLst>
                                        </p:cTn>
                                        <p:tgtEl>
                                          <p:spTgt spid="105"/>
                                        </p:tgtEl>
                                        <p:attrNameLst>
                                          <p:attrName>style.visibility</p:attrName>
                                        </p:attrNameLst>
                                      </p:cBhvr>
                                      <p:to>
                                        <p:strVal val="visible"/>
                                      </p:to>
                                    </p:set>
                                    <p:animEffect transition="in" filter="wipe(right)">
                                      <p:cBhvr>
                                        <p:cTn id="14" dur="500"/>
                                        <p:tgtEl>
                                          <p:spTgt spid="105"/>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102"/>
                                        </p:tgtEl>
                                        <p:attrNameLst>
                                          <p:attrName>style.visibility</p:attrName>
                                        </p:attrNameLst>
                                      </p:cBhvr>
                                      <p:to>
                                        <p:strVal val="visible"/>
                                      </p:to>
                                    </p:set>
                                    <p:animEffect transition="in" filter="wipe(left)">
                                      <p:cBhvr>
                                        <p:cTn id="18" dur="500"/>
                                        <p:tgtEl>
                                          <p:spTgt spid="102"/>
                                        </p:tgtEl>
                                      </p:cBhvr>
                                    </p:animEffect>
                                  </p:childTnLst>
                                </p:cTn>
                              </p:par>
                            </p:childTnLst>
                          </p:cTn>
                        </p:par>
                        <p:par>
                          <p:cTn id="19" fill="hold">
                            <p:stCondLst>
                              <p:cond delay="2000"/>
                            </p:stCondLst>
                            <p:childTnLst>
                              <p:par>
                                <p:cTn id="20" presetID="22" presetClass="entr" presetSubtype="1" fill="hold" nodeType="afterEffect">
                                  <p:stCondLst>
                                    <p:cond delay="0"/>
                                  </p:stCondLst>
                                  <p:childTnLst>
                                    <p:set>
                                      <p:cBhvr>
                                        <p:cTn id="21" dur="1" fill="hold">
                                          <p:stCondLst>
                                            <p:cond delay="0"/>
                                          </p:stCondLst>
                                        </p:cTn>
                                        <p:tgtEl>
                                          <p:spTgt spid="111"/>
                                        </p:tgtEl>
                                        <p:attrNameLst>
                                          <p:attrName>style.visibility</p:attrName>
                                        </p:attrNameLst>
                                      </p:cBhvr>
                                      <p:to>
                                        <p:strVal val="visible"/>
                                      </p:to>
                                    </p:set>
                                    <p:animEffect transition="in" filter="wipe(up)">
                                      <p:cBhvr>
                                        <p:cTn id="22" dur="500"/>
                                        <p:tgtEl>
                                          <p:spTgt spid="111"/>
                                        </p:tgtEl>
                                      </p:cBhvr>
                                    </p:animEffect>
                                  </p:childTnLst>
                                </p:cTn>
                              </p:par>
                            </p:childTnLst>
                          </p:cTn>
                        </p:par>
                        <p:par>
                          <p:cTn id="23" fill="hold">
                            <p:stCondLst>
                              <p:cond delay="2500"/>
                            </p:stCondLst>
                            <p:childTnLst>
                              <p:par>
                                <p:cTn id="24" presetID="22" presetClass="entr" presetSubtype="1" fill="hold" nodeType="afterEffect">
                                  <p:stCondLst>
                                    <p:cond delay="0"/>
                                  </p:stCondLst>
                                  <p:childTnLst>
                                    <p:set>
                                      <p:cBhvr>
                                        <p:cTn id="25" dur="1" fill="hold">
                                          <p:stCondLst>
                                            <p:cond delay="0"/>
                                          </p:stCondLst>
                                        </p:cTn>
                                        <p:tgtEl>
                                          <p:spTgt spid="108"/>
                                        </p:tgtEl>
                                        <p:attrNameLst>
                                          <p:attrName>style.visibility</p:attrName>
                                        </p:attrNameLst>
                                      </p:cBhvr>
                                      <p:to>
                                        <p:strVal val="visible"/>
                                      </p:to>
                                    </p:set>
                                    <p:animEffect transition="in" filter="wipe(up)">
                                      <p:cBhvr>
                                        <p:cTn id="26" dur="500"/>
                                        <p:tgtEl>
                                          <p:spTgt spid="108"/>
                                        </p:tgtEl>
                                      </p:cBhvr>
                                    </p:animEffect>
                                  </p:childTnLst>
                                </p:cTn>
                              </p:par>
                            </p:childTnLst>
                          </p:cTn>
                        </p:par>
                        <p:par>
                          <p:cTn id="27" fill="hold">
                            <p:stCondLst>
                              <p:cond delay="3000"/>
                            </p:stCondLst>
                            <p:childTnLst>
                              <p:par>
                                <p:cTn id="28" presetID="5" presetClass="entr" presetSubtype="1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checkerboard(across)">
                                      <p:cBhvr>
                                        <p:cTn id="30" dur="500"/>
                                        <p:tgtEl>
                                          <p:spTgt spid="5"/>
                                        </p:tgtEl>
                                      </p:cBhvr>
                                    </p:animEffect>
                                  </p:childTnLst>
                                </p:cTn>
                              </p:par>
                            </p:childTnLst>
                          </p:cTn>
                        </p:par>
                        <p:par>
                          <p:cTn id="31" fill="hold">
                            <p:stCondLst>
                              <p:cond delay="3500"/>
                            </p:stCondLst>
                            <p:childTnLst>
                              <p:par>
                                <p:cTn id="32" presetID="5" presetClass="entr" presetSubtype="10"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checkerboard(across)">
                                      <p:cBhvr>
                                        <p:cTn id="34" dur="500"/>
                                        <p:tgtEl>
                                          <p:spTgt spid="11"/>
                                        </p:tgtEl>
                                      </p:cBhvr>
                                    </p:animEffect>
                                  </p:childTnLst>
                                </p:cTn>
                              </p:par>
                            </p:childTnLst>
                          </p:cTn>
                        </p:par>
                        <p:par>
                          <p:cTn id="35" fill="hold">
                            <p:stCondLst>
                              <p:cond delay="4000"/>
                            </p:stCondLst>
                            <p:childTnLst>
                              <p:par>
                                <p:cTn id="36" presetID="5" presetClass="entr" presetSubtype="10"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checkerboard(across)">
                                      <p:cBhvr>
                                        <p:cTn id="38" dur="500"/>
                                        <p:tgtEl>
                                          <p:spTgt spid="6"/>
                                        </p:tgtEl>
                                      </p:cBhvr>
                                    </p:animEffect>
                                  </p:childTnLst>
                                </p:cTn>
                              </p:par>
                            </p:childTnLst>
                          </p:cTn>
                        </p:par>
                        <p:par>
                          <p:cTn id="39" fill="hold">
                            <p:stCondLst>
                              <p:cond delay="4500"/>
                            </p:stCondLst>
                            <p:childTnLst>
                              <p:par>
                                <p:cTn id="40" presetID="5" presetClass="entr" presetSubtype="10"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checkerboard(across)">
                                      <p:cBhvr>
                                        <p:cTn id="4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userDrawn="1"/>
        </p:nvGrpSpPr>
        <p:grpSpPr>
          <a:xfrm>
            <a:off x="-39628" y="-34191"/>
            <a:ext cx="12231628" cy="791694"/>
            <a:chOff x="619549" y="3992106"/>
            <a:chExt cx="9142858" cy="1253002"/>
          </a:xfrm>
        </p:grpSpPr>
        <p:pic>
          <p:nvPicPr>
            <p:cNvPr id="50" name="图片 49"/>
            <p:cNvPicPr>
              <a:picLocks noChangeAspect="1"/>
            </p:cNvPicPr>
            <p:nvPr/>
          </p:nvPicPr>
          <p:blipFill rotWithShape="1">
            <a:blip r:embed="rId2" cstate="screen">
              <a:extLst>
                <a:ext uri="{28A0092B-C50C-407E-A947-70E740481C1C}">
                  <a14:useLocalDpi xmlns:a14="http://schemas.microsoft.com/office/drawing/2010/main"/>
                </a:ext>
              </a:extLst>
            </a:blip>
            <a:srcRect t="78072"/>
            <a:stretch>
              <a:fillRect/>
            </a:stretch>
          </p:blipFill>
          <p:spPr>
            <a:xfrm>
              <a:off x="619549" y="3992106"/>
              <a:ext cx="9142858" cy="1253002"/>
            </a:xfrm>
            <a:prstGeom prst="rect">
              <a:avLst/>
            </a:prstGeom>
          </p:spPr>
        </p:pic>
        <p:pic>
          <p:nvPicPr>
            <p:cNvPr id="51" name="图片 50"/>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19549" y="4032635"/>
              <a:ext cx="9142858" cy="283371"/>
            </a:xfrm>
            <a:prstGeom prst="rect">
              <a:avLst/>
            </a:prstGeom>
          </p:spPr>
        </p:pic>
      </p:grpSp>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4" name="文本框 3"/>
          <p:cNvSpPr txBox="1"/>
          <p:nvPr/>
        </p:nvSpPr>
        <p:spPr>
          <a:xfrm>
            <a:off x="4765675" y="173990"/>
            <a:ext cx="2621280" cy="583565"/>
          </a:xfrm>
          <a:prstGeom prst="rect">
            <a:avLst/>
          </a:prstGeom>
          <a:noFill/>
        </p:spPr>
        <p:txBody>
          <a:bodyPr wrap="none" rtlCol="0" anchor="t">
            <a:spAutoFit/>
          </a:bodyPr>
          <a:lstStyle/>
          <a:p>
            <a:pPr algn="r"/>
            <a:r>
              <a:rPr lang="zh-CN" altLang="en-US" sz="3200" b="1" dirty="0">
                <a:solidFill>
                  <a:schemeClr val="bg1"/>
                </a:solidFill>
                <a:latin typeface="微软雅黑" panose="020B0503020204020204" charset="-122"/>
                <a:ea typeface="微软雅黑" panose="020B0503020204020204" charset="-122"/>
                <a:sym typeface="+mn-ea"/>
              </a:rPr>
              <a:t>班会主题交流</a:t>
            </a:r>
          </a:p>
        </p:txBody>
      </p:sp>
      <p:grpSp>
        <p:nvGrpSpPr>
          <p:cNvPr id="8" name="组合 7"/>
          <p:cNvGrpSpPr/>
          <p:nvPr/>
        </p:nvGrpSpPr>
        <p:grpSpPr>
          <a:xfrm>
            <a:off x="1846697" y="2641386"/>
            <a:ext cx="4207889" cy="2862121"/>
            <a:chOff x="1567491" y="2821500"/>
            <a:chExt cx="4508188" cy="2740469"/>
          </a:xfrm>
        </p:grpSpPr>
        <p:sp>
          <p:nvSpPr>
            <p:cNvPr id="2" name="圆角矩形 25"/>
            <p:cNvSpPr/>
            <p:nvPr/>
          </p:nvSpPr>
          <p:spPr>
            <a:xfrm>
              <a:off x="1567491" y="2821500"/>
              <a:ext cx="4507508" cy="492758"/>
            </a:xfrm>
            <a:prstGeom prst="roundRect">
              <a:avLst>
                <a:gd name="adj" fmla="val 20638"/>
              </a:avLst>
            </a:prstGeom>
            <a:solidFill>
              <a:srgbClr val="C0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sz="1600">
                <a:solidFill>
                  <a:schemeClr val="tx1">
                    <a:lumMod val="75000"/>
                    <a:lumOff val="25000"/>
                  </a:schemeClr>
                </a:solidFill>
              </a:endParaRPr>
            </a:p>
          </p:txBody>
        </p:sp>
        <p:sp>
          <p:nvSpPr>
            <p:cNvPr id="3" name="圆角矩形 27"/>
            <p:cNvSpPr/>
            <p:nvPr/>
          </p:nvSpPr>
          <p:spPr>
            <a:xfrm>
              <a:off x="1567491" y="3594266"/>
              <a:ext cx="4507508" cy="492758"/>
            </a:xfrm>
            <a:prstGeom prst="roundRect">
              <a:avLst>
                <a:gd name="adj" fmla="val 25274"/>
              </a:avLst>
            </a:prstGeom>
            <a:solidFill>
              <a:srgbClr val="98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sz="1600">
                <a:solidFill>
                  <a:schemeClr val="tx1">
                    <a:lumMod val="75000"/>
                    <a:lumOff val="25000"/>
                  </a:schemeClr>
                </a:solidFill>
              </a:endParaRPr>
            </a:p>
          </p:txBody>
        </p:sp>
        <p:sp>
          <p:nvSpPr>
            <p:cNvPr id="6" name="圆角矩形 28"/>
            <p:cNvSpPr/>
            <p:nvPr/>
          </p:nvSpPr>
          <p:spPr>
            <a:xfrm>
              <a:off x="1567491" y="4343302"/>
              <a:ext cx="4507508" cy="492758"/>
            </a:xfrm>
            <a:prstGeom prst="roundRect">
              <a:avLst>
                <a:gd name="adj" fmla="val 25274"/>
              </a:avLst>
            </a:prstGeom>
            <a:solidFill>
              <a:srgbClr val="C0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sz="1600">
                <a:solidFill>
                  <a:schemeClr val="tx1">
                    <a:lumMod val="75000"/>
                    <a:lumOff val="25000"/>
                  </a:schemeClr>
                </a:solidFill>
              </a:endParaRPr>
            </a:p>
          </p:txBody>
        </p:sp>
        <p:sp>
          <p:nvSpPr>
            <p:cNvPr id="7" name="圆角矩形 29"/>
            <p:cNvSpPr/>
            <p:nvPr/>
          </p:nvSpPr>
          <p:spPr>
            <a:xfrm>
              <a:off x="1567491" y="5069211"/>
              <a:ext cx="4507508" cy="492758"/>
            </a:xfrm>
            <a:prstGeom prst="roundRect">
              <a:avLst>
                <a:gd name="adj" fmla="val 26820"/>
              </a:avLst>
            </a:prstGeom>
            <a:solidFill>
              <a:srgbClr val="98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sz="1600">
                <a:solidFill>
                  <a:schemeClr val="tx1">
                    <a:lumMod val="75000"/>
                    <a:lumOff val="25000"/>
                  </a:schemeClr>
                </a:solidFill>
              </a:endParaRPr>
            </a:p>
          </p:txBody>
        </p:sp>
        <p:sp>
          <p:nvSpPr>
            <p:cNvPr id="9" name="TextBox 30"/>
            <p:cNvSpPr txBox="1"/>
            <p:nvPr/>
          </p:nvSpPr>
          <p:spPr>
            <a:xfrm>
              <a:off x="1946626" y="2926311"/>
              <a:ext cx="4128373" cy="282908"/>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a:lnSpc>
                  <a:spcPct val="120000"/>
                </a:lnSpc>
              </a:pPr>
              <a:r>
                <a:rPr lang="zh-CN" altLang="en-US" sz="1600" dirty="0">
                  <a:solidFill>
                    <a:schemeClr val="bg1"/>
                  </a:solidFill>
                </a:rPr>
                <a:t>点击输入本栏的具体的说明分项内容。</a:t>
              </a:r>
              <a:endParaRPr lang="en-US" altLang="zh-CN" sz="1600" dirty="0">
                <a:solidFill>
                  <a:schemeClr val="bg1"/>
                </a:solidFill>
              </a:endParaRPr>
            </a:p>
          </p:txBody>
        </p:sp>
        <p:sp>
          <p:nvSpPr>
            <p:cNvPr id="10" name="TextBox 31"/>
            <p:cNvSpPr txBox="1"/>
            <p:nvPr/>
          </p:nvSpPr>
          <p:spPr>
            <a:xfrm>
              <a:off x="1946626" y="3660636"/>
              <a:ext cx="4128373" cy="282908"/>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a:lnSpc>
                  <a:spcPct val="120000"/>
                </a:lnSpc>
              </a:pPr>
              <a:r>
                <a:rPr lang="zh-CN" altLang="en-US" sz="1600" dirty="0">
                  <a:solidFill>
                    <a:schemeClr val="bg1"/>
                  </a:solidFill>
                </a:rPr>
                <a:t>点击输入本栏的具体的说明分项内容。</a:t>
              </a:r>
              <a:endParaRPr lang="en-US" altLang="zh-CN" sz="1600" dirty="0">
                <a:solidFill>
                  <a:schemeClr val="bg1"/>
                </a:solidFill>
              </a:endParaRPr>
            </a:p>
          </p:txBody>
        </p:sp>
        <p:sp>
          <p:nvSpPr>
            <p:cNvPr id="11" name="TextBox 32"/>
            <p:cNvSpPr txBox="1"/>
            <p:nvPr/>
          </p:nvSpPr>
          <p:spPr>
            <a:xfrm>
              <a:off x="1947306" y="4448879"/>
              <a:ext cx="4128373" cy="282908"/>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a:lnSpc>
                  <a:spcPct val="120000"/>
                </a:lnSpc>
              </a:pPr>
              <a:r>
                <a:rPr lang="zh-CN" altLang="en-US" sz="1600" dirty="0">
                  <a:solidFill>
                    <a:schemeClr val="bg1"/>
                  </a:solidFill>
                </a:rPr>
                <a:t>点击输入本栏的具体的说明分项内容。</a:t>
              </a:r>
              <a:endParaRPr lang="en-US" altLang="zh-CN" sz="1600" dirty="0">
                <a:solidFill>
                  <a:schemeClr val="bg1"/>
                </a:solidFill>
              </a:endParaRPr>
            </a:p>
          </p:txBody>
        </p:sp>
        <p:sp>
          <p:nvSpPr>
            <p:cNvPr id="18" name="TextBox 33"/>
            <p:cNvSpPr txBox="1"/>
            <p:nvPr/>
          </p:nvSpPr>
          <p:spPr>
            <a:xfrm>
              <a:off x="1946626" y="5173277"/>
              <a:ext cx="4128373" cy="282908"/>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a:lnSpc>
                  <a:spcPct val="120000"/>
                </a:lnSpc>
              </a:pPr>
              <a:r>
                <a:rPr lang="zh-CN" altLang="en-US" sz="1600" dirty="0">
                  <a:solidFill>
                    <a:schemeClr val="bg1"/>
                  </a:solidFill>
                </a:rPr>
                <a:t>点击输入本栏的具体的说明分项内容。</a:t>
              </a:r>
              <a:endParaRPr lang="en-US" altLang="zh-CN" sz="1600" dirty="0">
                <a:solidFill>
                  <a:schemeClr val="bg1"/>
                </a:solidFill>
              </a:endParaRPr>
            </a:p>
          </p:txBody>
        </p:sp>
      </p:grpSp>
      <p:sp>
        <p:nvSpPr>
          <p:cNvPr id="19" name="文本框 17"/>
          <p:cNvSpPr txBox="1"/>
          <p:nvPr/>
        </p:nvSpPr>
        <p:spPr>
          <a:xfrm>
            <a:off x="2034011" y="1825600"/>
            <a:ext cx="2789230" cy="276999"/>
          </a:xfrm>
          <a:prstGeom prst="rect">
            <a:avLst/>
          </a:prstGeom>
          <a:noFill/>
        </p:spPr>
        <p:txBody>
          <a:bodyPr wrap="none" lIns="0" tIns="0" rIns="0" bIns="0">
            <a:noAutofit/>
          </a:bodyPr>
          <a:lstStyle/>
          <a:p>
            <a:r>
              <a:rPr lang="zh-CN" altLang="en-US" sz="3200" b="1">
                <a:solidFill>
                  <a:srgbClr val="C55A11"/>
                </a:solidFill>
                <a:latin typeface="微软雅黑" panose="020B0503020204020204" charset="-122"/>
                <a:ea typeface="微软雅黑" panose="020B0503020204020204" charset="-122"/>
                <a:cs typeface="+mn-ea"/>
                <a:sym typeface="+mn-lt"/>
              </a:rPr>
              <a:t>劳动节探讨</a:t>
            </a:r>
          </a:p>
        </p:txBody>
      </p:sp>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86955" y="1153160"/>
            <a:ext cx="3442335" cy="5164455"/>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1000" fill="hold"/>
                                        <p:tgtEl>
                                          <p:spTgt spid="19"/>
                                        </p:tgtEl>
                                        <p:attrNameLst>
                                          <p:attrName>ppt_w</p:attrName>
                                        </p:attrNameLst>
                                      </p:cBhvr>
                                      <p:tavLst>
                                        <p:tav tm="0">
                                          <p:val>
                                            <p:strVal val="#ppt_w*0.70"/>
                                          </p:val>
                                        </p:tav>
                                        <p:tav tm="100000">
                                          <p:val>
                                            <p:strVal val="#ppt_w"/>
                                          </p:val>
                                        </p:tav>
                                      </p:tavLst>
                                    </p:anim>
                                    <p:anim calcmode="lin" valueType="num">
                                      <p:cBhvr>
                                        <p:cTn id="13" dur="1000" fill="hold"/>
                                        <p:tgtEl>
                                          <p:spTgt spid="19"/>
                                        </p:tgtEl>
                                        <p:attrNameLst>
                                          <p:attrName>ppt_h</p:attrName>
                                        </p:attrNameLst>
                                      </p:cBhvr>
                                      <p:tavLst>
                                        <p:tav tm="0">
                                          <p:val>
                                            <p:strVal val="#ppt_h"/>
                                          </p:val>
                                        </p:tav>
                                        <p:tav tm="100000">
                                          <p:val>
                                            <p:strVal val="#ppt_h"/>
                                          </p:val>
                                        </p:tav>
                                      </p:tavLst>
                                    </p:anim>
                                    <p:animEffect transition="in" filter="fade">
                                      <p:cBhvr>
                                        <p:cTn id="14" dur="1000"/>
                                        <p:tgtEl>
                                          <p:spTgt spid="19"/>
                                        </p:tgtEl>
                                      </p:cBhvr>
                                    </p:animEffect>
                                  </p:childTnLst>
                                </p:cTn>
                              </p:par>
                            </p:childTnLst>
                          </p:cTn>
                        </p:par>
                        <p:par>
                          <p:cTn id="15" fill="hold">
                            <p:stCondLst>
                              <p:cond delay="1000"/>
                            </p:stCondLst>
                            <p:childTnLst>
                              <p:par>
                                <p:cTn id="16" presetID="55" presetClass="entr" presetSubtype="0"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1000" fill="hold"/>
                                        <p:tgtEl>
                                          <p:spTgt spid="20"/>
                                        </p:tgtEl>
                                        <p:attrNameLst>
                                          <p:attrName>ppt_w</p:attrName>
                                        </p:attrNameLst>
                                      </p:cBhvr>
                                      <p:tavLst>
                                        <p:tav tm="0">
                                          <p:val>
                                            <p:strVal val="#ppt_w*0.70"/>
                                          </p:val>
                                        </p:tav>
                                        <p:tav tm="100000">
                                          <p:val>
                                            <p:strVal val="#ppt_w"/>
                                          </p:val>
                                        </p:tav>
                                      </p:tavLst>
                                    </p:anim>
                                    <p:anim calcmode="lin" valueType="num">
                                      <p:cBhvr>
                                        <p:cTn id="19" dur="1000" fill="hold"/>
                                        <p:tgtEl>
                                          <p:spTgt spid="20"/>
                                        </p:tgtEl>
                                        <p:attrNameLst>
                                          <p:attrName>ppt_h</p:attrName>
                                        </p:attrNameLst>
                                      </p:cBhvr>
                                      <p:tavLst>
                                        <p:tav tm="0">
                                          <p:val>
                                            <p:strVal val="#ppt_h"/>
                                          </p:val>
                                        </p:tav>
                                        <p:tav tm="100000">
                                          <p:val>
                                            <p:strVal val="#ppt_h"/>
                                          </p:val>
                                        </p:tav>
                                      </p:tavLst>
                                    </p:anim>
                                    <p:animEffect transition="in" filter="fade">
                                      <p:cBhvr>
                                        <p:cTn id="20"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userDrawn="1"/>
        </p:nvGrpSpPr>
        <p:grpSpPr>
          <a:xfrm>
            <a:off x="-39628" y="-34191"/>
            <a:ext cx="12231628" cy="791694"/>
            <a:chOff x="619549" y="3992106"/>
            <a:chExt cx="9142858" cy="1253002"/>
          </a:xfrm>
        </p:grpSpPr>
        <p:pic>
          <p:nvPicPr>
            <p:cNvPr id="50" name="图片 49"/>
            <p:cNvPicPr>
              <a:picLocks noChangeAspect="1"/>
            </p:cNvPicPr>
            <p:nvPr/>
          </p:nvPicPr>
          <p:blipFill rotWithShape="1">
            <a:blip r:embed="rId2" cstate="screen">
              <a:extLst>
                <a:ext uri="{28A0092B-C50C-407E-A947-70E740481C1C}">
                  <a14:useLocalDpi xmlns:a14="http://schemas.microsoft.com/office/drawing/2010/main"/>
                </a:ext>
              </a:extLst>
            </a:blip>
            <a:srcRect t="78072"/>
            <a:stretch>
              <a:fillRect/>
            </a:stretch>
          </p:blipFill>
          <p:spPr>
            <a:xfrm>
              <a:off x="619549" y="3992106"/>
              <a:ext cx="9142858" cy="1253002"/>
            </a:xfrm>
            <a:prstGeom prst="rect">
              <a:avLst/>
            </a:prstGeom>
          </p:spPr>
        </p:pic>
        <p:pic>
          <p:nvPicPr>
            <p:cNvPr id="51" name="图片 50"/>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19549" y="4032635"/>
              <a:ext cx="9142858" cy="283371"/>
            </a:xfrm>
            <a:prstGeom prst="rect">
              <a:avLst/>
            </a:prstGeom>
          </p:spPr>
        </p:pic>
      </p:grpSp>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4" name="文本框 3"/>
          <p:cNvSpPr txBox="1"/>
          <p:nvPr/>
        </p:nvSpPr>
        <p:spPr>
          <a:xfrm>
            <a:off x="4765675" y="173990"/>
            <a:ext cx="2621280" cy="583565"/>
          </a:xfrm>
          <a:prstGeom prst="rect">
            <a:avLst/>
          </a:prstGeom>
          <a:noFill/>
        </p:spPr>
        <p:txBody>
          <a:bodyPr wrap="none" rtlCol="0" anchor="t">
            <a:spAutoFit/>
          </a:bodyPr>
          <a:lstStyle/>
          <a:p>
            <a:pPr algn="r"/>
            <a:r>
              <a:rPr lang="zh-CN" altLang="en-US" sz="3200" b="1" dirty="0">
                <a:solidFill>
                  <a:schemeClr val="bg1"/>
                </a:solidFill>
                <a:latin typeface="微软雅黑" panose="020B0503020204020204" charset="-122"/>
                <a:ea typeface="微软雅黑" panose="020B0503020204020204" charset="-122"/>
                <a:sym typeface="+mn-ea"/>
              </a:rPr>
              <a:t>班会主题交流</a:t>
            </a:r>
          </a:p>
        </p:txBody>
      </p:sp>
      <p:cxnSp>
        <p:nvCxnSpPr>
          <p:cNvPr id="2" name="直接连接符 1"/>
          <p:cNvCxnSpPr/>
          <p:nvPr/>
        </p:nvCxnSpPr>
        <p:spPr>
          <a:xfrm>
            <a:off x="1870710" y="3898265"/>
            <a:ext cx="8319135" cy="17145"/>
          </a:xfrm>
          <a:prstGeom prst="line">
            <a:avLst/>
          </a:prstGeom>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3080833" y="1961029"/>
            <a:ext cx="1060878" cy="2036453"/>
            <a:chOff x="3183068" y="2696359"/>
            <a:chExt cx="1060878" cy="2036453"/>
          </a:xfrm>
          <a:solidFill>
            <a:srgbClr val="C00000"/>
          </a:solidFill>
        </p:grpSpPr>
        <p:cxnSp>
          <p:nvCxnSpPr>
            <p:cNvPr id="39" name="Straight Connector 3"/>
            <p:cNvCxnSpPr/>
            <p:nvPr/>
          </p:nvCxnSpPr>
          <p:spPr>
            <a:xfrm>
              <a:off x="3705532" y="3493701"/>
              <a:ext cx="0" cy="1101330"/>
            </a:xfrm>
            <a:prstGeom prst="line">
              <a:avLst/>
            </a:prstGeom>
            <a:grpFill/>
            <a:ln>
              <a:solidFill>
                <a:schemeClr val="bg1"/>
              </a:solidFill>
            </a:ln>
          </p:spPr>
          <p:style>
            <a:lnRef idx="3">
              <a:schemeClr val="lt1"/>
            </a:lnRef>
            <a:fillRef idx="1">
              <a:schemeClr val="accent1"/>
            </a:fillRef>
            <a:effectRef idx="1">
              <a:schemeClr val="accent1"/>
            </a:effectRef>
            <a:fontRef idx="minor">
              <a:schemeClr val="lt1"/>
            </a:fontRef>
          </p:style>
        </p:cxnSp>
        <p:sp>
          <p:nvSpPr>
            <p:cNvPr id="40" name="Freeform 10"/>
            <p:cNvSpPr/>
            <p:nvPr/>
          </p:nvSpPr>
          <p:spPr>
            <a:xfrm rot="10800000">
              <a:off x="3183068" y="2696359"/>
              <a:ext cx="1060878" cy="1166790"/>
            </a:xfrm>
            <a:custGeom>
              <a:avLst/>
              <a:gdLst>
                <a:gd name="connsiteX0" fmla="*/ 829340 w 1658680"/>
                <a:gd name="connsiteY0" fmla="*/ 1824273 h 1824273"/>
                <a:gd name="connsiteX1" fmla="*/ 0 w 1658680"/>
                <a:gd name="connsiteY1" fmla="*/ 994933 h 1824273"/>
                <a:gd name="connsiteX2" fmla="*/ 506524 w 1658680"/>
                <a:gd name="connsiteY2" fmla="*/ 230767 h 1824273"/>
                <a:gd name="connsiteX3" fmla="*/ 614520 w 1658680"/>
                <a:gd name="connsiteY3" fmla="*/ 197243 h 1824273"/>
                <a:gd name="connsiteX4" fmla="*/ 829339 w 1658680"/>
                <a:gd name="connsiteY4" fmla="*/ 0 h 1824273"/>
                <a:gd name="connsiteX5" fmla="*/ 1044157 w 1658680"/>
                <a:gd name="connsiteY5" fmla="*/ 197242 h 1824273"/>
                <a:gd name="connsiteX6" fmla="*/ 1152157 w 1658680"/>
                <a:gd name="connsiteY6" fmla="*/ 230767 h 1824273"/>
                <a:gd name="connsiteX7" fmla="*/ 1658680 w 1658680"/>
                <a:gd name="connsiteY7" fmla="*/ 994933 h 1824273"/>
                <a:gd name="connsiteX8" fmla="*/ 829340 w 1658680"/>
                <a:gd name="connsiteY8" fmla="*/ 1824273 h 1824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8680" h="1824273">
                  <a:moveTo>
                    <a:pt x="829340" y="1824273"/>
                  </a:moveTo>
                  <a:cubicBezTo>
                    <a:pt x="371308" y="1824273"/>
                    <a:pt x="0" y="1452965"/>
                    <a:pt x="0" y="994933"/>
                  </a:cubicBezTo>
                  <a:cubicBezTo>
                    <a:pt x="0" y="651409"/>
                    <a:pt x="208861" y="356667"/>
                    <a:pt x="506524" y="230767"/>
                  </a:cubicBezTo>
                  <a:lnTo>
                    <a:pt x="614520" y="197243"/>
                  </a:lnTo>
                  <a:lnTo>
                    <a:pt x="829339" y="0"/>
                  </a:lnTo>
                  <a:lnTo>
                    <a:pt x="1044157" y="197242"/>
                  </a:lnTo>
                  <a:lnTo>
                    <a:pt x="1152157" y="230767"/>
                  </a:lnTo>
                  <a:cubicBezTo>
                    <a:pt x="1449819" y="356667"/>
                    <a:pt x="1658680" y="651409"/>
                    <a:pt x="1658680" y="994933"/>
                  </a:cubicBezTo>
                  <a:cubicBezTo>
                    <a:pt x="1658680" y="1452965"/>
                    <a:pt x="1287372" y="1824273"/>
                    <a:pt x="829340" y="1824273"/>
                  </a:cubicBezTo>
                  <a:close/>
                </a:path>
              </a:pathLst>
            </a:custGeom>
            <a:grpFill/>
            <a:ln>
              <a:solidFill>
                <a:schemeClr val="bg1"/>
              </a:solid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id-ID" sz="1350"/>
            </a:p>
          </p:txBody>
        </p:sp>
        <p:grpSp>
          <p:nvGrpSpPr>
            <p:cNvPr id="41" name="Group 38"/>
            <p:cNvGrpSpPr/>
            <p:nvPr/>
          </p:nvGrpSpPr>
          <p:grpSpPr>
            <a:xfrm>
              <a:off x="3508468" y="3005497"/>
              <a:ext cx="404314" cy="456305"/>
              <a:chOff x="3175" y="3175"/>
              <a:chExt cx="2320925" cy="2619375"/>
            </a:xfrm>
            <a:grpFill/>
          </p:grpSpPr>
          <p:sp>
            <p:nvSpPr>
              <p:cNvPr id="42" name="Freeform 5"/>
              <p:cNvSpPr>
                <a:spLocks noEditPoints="1"/>
              </p:cNvSpPr>
              <p:nvPr/>
            </p:nvSpPr>
            <p:spPr bwMode="auto">
              <a:xfrm>
                <a:off x="168275" y="3175"/>
                <a:ext cx="1990725" cy="1990725"/>
              </a:xfrm>
              <a:custGeom>
                <a:avLst/>
                <a:gdLst>
                  <a:gd name="T0" fmla="*/ 264 w 528"/>
                  <a:gd name="T1" fmla="*/ 528 h 528"/>
                  <a:gd name="T2" fmla="*/ 528 w 528"/>
                  <a:gd name="T3" fmla="*/ 264 h 528"/>
                  <a:gd name="T4" fmla="*/ 264 w 528"/>
                  <a:gd name="T5" fmla="*/ 0 h 528"/>
                  <a:gd name="T6" fmla="*/ 0 w 528"/>
                  <a:gd name="T7" fmla="*/ 264 h 528"/>
                  <a:gd name="T8" fmla="*/ 264 w 528"/>
                  <a:gd name="T9" fmla="*/ 528 h 528"/>
                  <a:gd name="T10" fmla="*/ 264 w 528"/>
                  <a:gd name="T11" fmla="*/ 484 h 528"/>
                  <a:gd name="T12" fmla="*/ 71 w 528"/>
                  <a:gd name="T13" fmla="*/ 370 h 528"/>
                  <a:gd name="T14" fmla="*/ 73 w 528"/>
                  <a:gd name="T15" fmla="*/ 369 h 528"/>
                  <a:gd name="T16" fmla="*/ 92 w 528"/>
                  <a:gd name="T17" fmla="*/ 352 h 528"/>
                  <a:gd name="T18" fmla="*/ 104 w 528"/>
                  <a:gd name="T19" fmla="*/ 312 h 528"/>
                  <a:gd name="T20" fmla="*/ 304 w 528"/>
                  <a:gd name="T21" fmla="*/ 385 h 528"/>
                  <a:gd name="T22" fmla="*/ 321 w 528"/>
                  <a:gd name="T23" fmla="*/ 385 h 528"/>
                  <a:gd name="T24" fmla="*/ 461 w 528"/>
                  <a:gd name="T25" fmla="*/ 361 h 528"/>
                  <a:gd name="T26" fmla="*/ 264 w 528"/>
                  <a:gd name="T27" fmla="*/ 484 h 528"/>
                  <a:gd name="T28" fmla="*/ 264 w 528"/>
                  <a:gd name="T29" fmla="*/ 44 h 528"/>
                  <a:gd name="T30" fmla="*/ 484 w 528"/>
                  <a:gd name="T31" fmla="*/ 264 h 528"/>
                  <a:gd name="T32" fmla="*/ 472 w 528"/>
                  <a:gd name="T33" fmla="*/ 334 h 528"/>
                  <a:gd name="T34" fmla="*/ 305 w 528"/>
                  <a:gd name="T35" fmla="*/ 363 h 528"/>
                  <a:gd name="T36" fmla="*/ 107 w 528"/>
                  <a:gd name="T37" fmla="*/ 283 h 528"/>
                  <a:gd name="T38" fmla="*/ 95 w 528"/>
                  <a:gd name="T39" fmla="*/ 279 h 528"/>
                  <a:gd name="T40" fmla="*/ 87 w 528"/>
                  <a:gd name="T41" fmla="*/ 287 h 528"/>
                  <a:gd name="T42" fmla="*/ 72 w 528"/>
                  <a:gd name="T43" fmla="*/ 343 h 528"/>
                  <a:gd name="T44" fmla="*/ 67 w 528"/>
                  <a:gd name="T45" fmla="*/ 348 h 528"/>
                  <a:gd name="T46" fmla="*/ 60 w 528"/>
                  <a:gd name="T47" fmla="*/ 347 h 528"/>
                  <a:gd name="T48" fmla="*/ 44 w 528"/>
                  <a:gd name="T49" fmla="*/ 264 h 528"/>
                  <a:gd name="T50" fmla="*/ 264 w 528"/>
                  <a:gd name="T51" fmla="*/ 44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28" h="528">
                    <a:moveTo>
                      <a:pt x="264" y="528"/>
                    </a:moveTo>
                    <a:cubicBezTo>
                      <a:pt x="410" y="528"/>
                      <a:pt x="528" y="410"/>
                      <a:pt x="528" y="264"/>
                    </a:cubicBezTo>
                    <a:cubicBezTo>
                      <a:pt x="528" y="118"/>
                      <a:pt x="410" y="0"/>
                      <a:pt x="264" y="0"/>
                    </a:cubicBezTo>
                    <a:cubicBezTo>
                      <a:pt x="118" y="0"/>
                      <a:pt x="0" y="118"/>
                      <a:pt x="0" y="264"/>
                    </a:cubicBezTo>
                    <a:cubicBezTo>
                      <a:pt x="0" y="410"/>
                      <a:pt x="118" y="528"/>
                      <a:pt x="264" y="528"/>
                    </a:cubicBezTo>
                    <a:close/>
                    <a:moveTo>
                      <a:pt x="264" y="484"/>
                    </a:moveTo>
                    <a:cubicBezTo>
                      <a:pt x="181" y="484"/>
                      <a:pt x="108" y="438"/>
                      <a:pt x="71" y="370"/>
                    </a:cubicBezTo>
                    <a:cubicBezTo>
                      <a:pt x="72" y="369"/>
                      <a:pt x="72" y="369"/>
                      <a:pt x="73" y="369"/>
                    </a:cubicBezTo>
                    <a:cubicBezTo>
                      <a:pt x="79" y="367"/>
                      <a:pt x="87" y="363"/>
                      <a:pt x="92" y="352"/>
                    </a:cubicBezTo>
                    <a:cubicBezTo>
                      <a:pt x="97" y="340"/>
                      <a:pt x="101" y="324"/>
                      <a:pt x="104" y="312"/>
                    </a:cubicBezTo>
                    <a:cubicBezTo>
                      <a:pt x="130" y="335"/>
                      <a:pt x="191" y="377"/>
                      <a:pt x="304" y="385"/>
                    </a:cubicBezTo>
                    <a:cubicBezTo>
                      <a:pt x="309" y="385"/>
                      <a:pt x="315" y="385"/>
                      <a:pt x="321" y="385"/>
                    </a:cubicBezTo>
                    <a:cubicBezTo>
                      <a:pt x="371" y="385"/>
                      <a:pt x="426" y="372"/>
                      <a:pt x="461" y="361"/>
                    </a:cubicBezTo>
                    <a:cubicBezTo>
                      <a:pt x="425" y="434"/>
                      <a:pt x="350" y="484"/>
                      <a:pt x="264" y="484"/>
                    </a:cubicBezTo>
                    <a:close/>
                    <a:moveTo>
                      <a:pt x="264" y="44"/>
                    </a:moveTo>
                    <a:cubicBezTo>
                      <a:pt x="385" y="44"/>
                      <a:pt x="484" y="143"/>
                      <a:pt x="484" y="264"/>
                    </a:cubicBezTo>
                    <a:cubicBezTo>
                      <a:pt x="484" y="289"/>
                      <a:pt x="480" y="312"/>
                      <a:pt x="472" y="334"/>
                    </a:cubicBezTo>
                    <a:cubicBezTo>
                      <a:pt x="438" y="345"/>
                      <a:pt x="364" y="367"/>
                      <a:pt x="305" y="363"/>
                    </a:cubicBezTo>
                    <a:cubicBezTo>
                      <a:pt x="161" y="352"/>
                      <a:pt x="107" y="283"/>
                      <a:pt x="107" y="283"/>
                    </a:cubicBezTo>
                    <a:cubicBezTo>
                      <a:pt x="104" y="279"/>
                      <a:pt x="99" y="278"/>
                      <a:pt x="95" y="279"/>
                    </a:cubicBezTo>
                    <a:cubicBezTo>
                      <a:pt x="91" y="280"/>
                      <a:pt x="88" y="283"/>
                      <a:pt x="87" y="287"/>
                    </a:cubicBezTo>
                    <a:cubicBezTo>
                      <a:pt x="87" y="288"/>
                      <a:pt x="81" y="323"/>
                      <a:pt x="72" y="343"/>
                    </a:cubicBezTo>
                    <a:cubicBezTo>
                      <a:pt x="70" y="347"/>
                      <a:pt x="68" y="348"/>
                      <a:pt x="67" y="348"/>
                    </a:cubicBezTo>
                    <a:cubicBezTo>
                      <a:pt x="65" y="348"/>
                      <a:pt x="63" y="348"/>
                      <a:pt x="60" y="347"/>
                    </a:cubicBezTo>
                    <a:cubicBezTo>
                      <a:pt x="50" y="322"/>
                      <a:pt x="44" y="294"/>
                      <a:pt x="44" y="264"/>
                    </a:cubicBezTo>
                    <a:cubicBezTo>
                      <a:pt x="44" y="143"/>
                      <a:pt x="142" y="44"/>
                      <a:pt x="264" y="44"/>
                    </a:cubicBezTo>
                    <a:close/>
                  </a:path>
                </a:pathLst>
              </a:custGeom>
              <a:grpFill/>
              <a:ln>
                <a:solidFill>
                  <a:schemeClr val="bg1"/>
                </a:solidFill>
              </a:ln>
            </p:spPr>
            <p:style>
              <a:lnRef idx="3">
                <a:schemeClr val="lt1"/>
              </a:lnRef>
              <a:fillRef idx="1">
                <a:schemeClr val="accent1"/>
              </a:fillRef>
              <a:effectRef idx="1">
                <a:schemeClr val="accent1"/>
              </a:effectRef>
              <a:fontRef idx="minor">
                <a:schemeClr val="lt1"/>
              </a:fontRef>
            </p:style>
            <p:txBody>
              <a:bodyPr vert="horz" wrap="square" lIns="68580" tIns="34290" rIns="68580" bIns="34290" numCol="1" anchor="t" anchorCtr="0" compatLnSpc="1"/>
              <a:lstStyle/>
              <a:p>
                <a:endParaRPr lang="id-ID" sz="1350"/>
              </a:p>
            </p:txBody>
          </p:sp>
          <p:sp>
            <p:nvSpPr>
              <p:cNvPr id="43" name="Freeform 6"/>
              <p:cNvSpPr/>
              <p:nvPr/>
            </p:nvSpPr>
            <p:spPr bwMode="auto">
              <a:xfrm>
                <a:off x="3175" y="1698625"/>
                <a:ext cx="2320925" cy="923925"/>
              </a:xfrm>
              <a:custGeom>
                <a:avLst/>
                <a:gdLst>
                  <a:gd name="T0" fmla="*/ 541 w 616"/>
                  <a:gd name="T1" fmla="*/ 7 h 245"/>
                  <a:gd name="T2" fmla="*/ 510 w 616"/>
                  <a:gd name="T3" fmla="*/ 12 h 245"/>
                  <a:gd name="T4" fmla="*/ 515 w 616"/>
                  <a:gd name="T5" fmla="*/ 43 h 245"/>
                  <a:gd name="T6" fmla="*/ 572 w 616"/>
                  <a:gd name="T7" fmla="*/ 113 h 245"/>
                  <a:gd name="T8" fmla="*/ 308 w 616"/>
                  <a:gd name="T9" fmla="*/ 201 h 245"/>
                  <a:gd name="T10" fmla="*/ 44 w 616"/>
                  <a:gd name="T11" fmla="*/ 113 h 245"/>
                  <a:gd name="T12" fmla="*/ 101 w 616"/>
                  <a:gd name="T13" fmla="*/ 43 h 245"/>
                  <a:gd name="T14" fmla="*/ 105 w 616"/>
                  <a:gd name="T15" fmla="*/ 12 h 245"/>
                  <a:gd name="T16" fmla="*/ 75 w 616"/>
                  <a:gd name="T17" fmla="*/ 7 h 245"/>
                  <a:gd name="T18" fmla="*/ 0 w 616"/>
                  <a:gd name="T19" fmla="*/ 113 h 245"/>
                  <a:gd name="T20" fmla="*/ 308 w 616"/>
                  <a:gd name="T21" fmla="*/ 245 h 245"/>
                  <a:gd name="T22" fmla="*/ 616 w 616"/>
                  <a:gd name="T23" fmla="*/ 113 h 245"/>
                  <a:gd name="T24" fmla="*/ 541 w 616"/>
                  <a:gd name="T25" fmla="*/ 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6" h="245">
                    <a:moveTo>
                      <a:pt x="541" y="7"/>
                    </a:moveTo>
                    <a:cubicBezTo>
                      <a:pt x="531" y="0"/>
                      <a:pt x="517" y="2"/>
                      <a:pt x="510" y="12"/>
                    </a:cubicBezTo>
                    <a:cubicBezTo>
                      <a:pt x="503" y="22"/>
                      <a:pt x="505" y="36"/>
                      <a:pt x="515" y="43"/>
                    </a:cubicBezTo>
                    <a:cubicBezTo>
                      <a:pt x="555" y="72"/>
                      <a:pt x="572" y="88"/>
                      <a:pt x="572" y="113"/>
                    </a:cubicBezTo>
                    <a:cubicBezTo>
                      <a:pt x="572" y="177"/>
                      <a:pt x="498" y="201"/>
                      <a:pt x="308" y="201"/>
                    </a:cubicBezTo>
                    <a:cubicBezTo>
                      <a:pt x="118" y="201"/>
                      <a:pt x="44" y="177"/>
                      <a:pt x="44" y="113"/>
                    </a:cubicBezTo>
                    <a:cubicBezTo>
                      <a:pt x="44" y="88"/>
                      <a:pt x="60" y="72"/>
                      <a:pt x="101" y="43"/>
                    </a:cubicBezTo>
                    <a:cubicBezTo>
                      <a:pt x="110" y="36"/>
                      <a:pt x="113" y="22"/>
                      <a:pt x="105" y="12"/>
                    </a:cubicBezTo>
                    <a:cubicBezTo>
                      <a:pt x="98" y="2"/>
                      <a:pt x="85" y="0"/>
                      <a:pt x="75" y="7"/>
                    </a:cubicBezTo>
                    <a:cubicBezTo>
                      <a:pt x="40" y="33"/>
                      <a:pt x="0" y="62"/>
                      <a:pt x="0" y="113"/>
                    </a:cubicBezTo>
                    <a:cubicBezTo>
                      <a:pt x="0" y="235"/>
                      <a:pt x="159" y="245"/>
                      <a:pt x="308" y="245"/>
                    </a:cubicBezTo>
                    <a:cubicBezTo>
                      <a:pt x="457" y="245"/>
                      <a:pt x="616" y="235"/>
                      <a:pt x="616" y="113"/>
                    </a:cubicBezTo>
                    <a:cubicBezTo>
                      <a:pt x="616" y="62"/>
                      <a:pt x="576" y="33"/>
                      <a:pt x="541" y="7"/>
                    </a:cubicBezTo>
                    <a:close/>
                  </a:path>
                </a:pathLst>
              </a:custGeom>
              <a:grpFill/>
              <a:ln>
                <a:solidFill>
                  <a:schemeClr val="bg1"/>
                </a:solidFill>
              </a:ln>
            </p:spPr>
            <p:style>
              <a:lnRef idx="3">
                <a:schemeClr val="lt1"/>
              </a:lnRef>
              <a:fillRef idx="1">
                <a:schemeClr val="accent1"/>
              </a:fillRef>
              <a:effectRef idx="1">
                <a:schemeClr val="accent1"/>
              </a:effectRef>
              <a:fontRef idx="minor">
                <a:schemeClr val="lt1"/>
              </a:fontRef>
            </p:style>
            <p:txBody>
              <a:bodyPr vert="horz" wrap="square" lIns="68580" tIns="34290" rIns="68580" bIns="34290" numCol="1" anchor="t" anchorCtr="0" compatLnSpc="1"/>
              <a:lstStyle/>
              <a:p>
                <a:endParaRPr lang="id-ID" sz="1350"/>
              </a:p>
            </p:txBody>
          </p:sp>
        </p:grpSp>
        <p:sp>
          <p:nvSpPr>
            <p:cNvPr id="47" name="Oval 15"/>
            <p:cNvSpPr/>
            <p:nvPr/>
          </p:nvSpPr>
          <p:spPr>
            <a:xfrm>
              <a:off x="3568825" y="4441288"/>
              <a:ext cx="291525" cy="291524"/>
            </a:xfrm>
            <a:prstGeom prst="ellipse">
              <a:avLst/>
            </a:prstGeom>
            <a:grpFill/>
            <a:ln>
              <a:solidFill>
                <a:schemeClr val="bg1"/>
              </a:solid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id-ID" sz="1350"/>
            </a:p>
          </p:txBody>
        </p:sp>
      </p:grpSp>
      <p:grpSp>
        <p:nvGrpSpPr>
          <p:cNvPr id="44" name="组合 43"/>
          <p:cNvGrpSpPr/>
          <p:nvPr/>
        </p:nvGrpSpPr>
        <p:grpSpPr>
          <a:xfrm>
            <a:off x="4672247" y="1591581"/>
            <a:ext cx="1060878" cy="2405901"/>
            <a:chOff x="4774482" y="2326911"/>
            <a:chExt cx="1060878" cy="2405901"/>
          </a:xfrm>
          <a:solidFill>
            <a:srgbClr val="980000"/>
          </a:solidFill>
        </p:grpSpPr>
        <p:cxnSp>
          <p:nvCxnSpPr>
            <p:cNvPr id="45" name="Straight Connector 4"/>
            <p:cNvCxnSpPr/>
            <p:nvPr/>
          </p:nvCxnSpPr>
          <p:spPr>
            <a:xfrm>
              <a:off x="5306711" y="3461802"/>
              <a:ext cx="0" cy="1101330"/>
            </a:xfrm>
            <a:prstGeom prst="line">
              <a:avLst/>
            </a:prstGeom>
            <a:grpFill/>
          </p:spPr>
          <p:style>
            <a:lnRef idx="3">
              <a:schemeClr val="lt1"/>
            </a:lnRef>
            <a:fillRef idx="1">
              <a:schemeClr val="accent2"/>
            </a:fillRef>
            <a:effectRef idx="1">
              <a:schemeClr val="accent2"/>
            </a:effectRef>
            <a:fontRef idx="minor">
              <a:schemeClr val="lt1"/>
            </a:fontRef>
          </p:style>
        </p:cxnSp>
        <p:sp>
          <p:nvSpPr>
            <p:cNvPr id="46" name="Freeform 11"/>
            <p:cNvSpPr/>
            <p:nvPr/>
          </p:nvSpPr>
          <p:spPr>
            <a:xfrm rot="10800000">
              <a:off x="4774482" y="2326911"/>
              <a:ext cx="1060878" cy="1166790"/>
            </a:xfrm>
            <a:custGeom>
              <a:avLst/>
              <a:gdLst>
                <a:gd name="connsiteX0" fmla="*/ 829340 w 1658680"/>
                <a:gd name="connsiteY0" fmla="*/ 1824273 h 1824273"/>
                <a:gd name="connsiteX1" fmla="*/ 0 w 1658680"/>
                <a:gd name="connsiteY1" fmla="*/ 994933 h 1824273"/>
                <a:gd name="connsiteX2" fmla="*/ 506524 w 1658680"/>
                <a:gd name="connsiteY2" fmla="*/ 230767 h 1824273"/>
                <a:gd name="connsiteX3" fmla="*/ 614520 w 1658680"/>
                <a:gd name="connsiteY3" fmla="*/ 197243 h 1824273"/>
                <a:gd name="connsiteX4" fmla="*/ 829339 w 1658680"/>
                <a:gd name="connsiteY4" fmla="*/ 0 h 1824273"/>
                <a:gd name="connsiteX5" fmla="*/ 1044157 w 1658680"/>
                <a:gd name="connsiteY5" fmla="*/ 197242 h 1824273"/>
                <a:gd name="connsiteX6" fmla="*/ 1152157 w 1658680"/>
                <a:gd name="connsiteY6" fmla="*/ 230767 h 1824273"/>
                <a:gd name="connsiteX7" fmla="*/ 1658680 w 1658680"/>
                <a:gd name="connsiteY7" fmla="*/ 994933 h 1824273"/>
                <a:gd name="connsiteX8" fmla="*/ 829340 w 1658680"/>
                <a:gd name="connsiteY8" fmla="*/ 1824273 h 1824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8680" h="1824273">
                  <a:moveTo>
                    <a:pt x="829340" y="1824273"/>
                  </a:moveTo>
                  <a:cubicBezTo>
                    <a:pt x="371308" y="1824273"/>
                    <a:pt x="0" y="1452965"/>
                    <a:pt x="0" y="994933"/>
                  </a:cubicBezTo>
                  <a:cubicBezTo>
                    <a:pt x="0" y="651409"/>
                    <a:pt x="208861" y="356667"/>
                    <a:pt x="506524" y="230767"/>
                  </a:cubicBezTo>
                  <a:lnTo>
                    <a:pt x="614520" y="197243"/>
                  </a:lnTo>
                  <a:lnTo>
                    <a:pt x="829339" y="0"/>
                  </a:lnTo>
                  <a:lnTo>
                    <a:pt x="1044157" y="197242"/>
                  </a:lnTo>
                  <a:lnTo>
                    <a:pt x="1152157" y="230767"/>
                  </a:lnTo>
                  <a:cubicBezTo>
                    <a:pt x="1449819" y="356667"/>
                    <a:pt x="1658680" y="651409"/>
                    <a:pt x="1658680" y="994933"/>
                  </a:cubicBezTo>
                  <a:cubicBezTo>
                    <a:pt x="1658680" y="1452965"/>
                    <a:pt x="1287372" y="1824273"/>
                    <a:pt x="829340" y="1824273"/>
                  </a:cubicBezTo>
                  <a:close/>
                </a:path>
              </a:pathLst>
            </a:custGeom>
            <a:grpFill/>
          </p:spPr>
          <p:style>
            <a:lnRef idx="3">
              <a:schemeClr val="lt1"/>
            </a:lnRef>
            <a:fillRef idx="1">
              <a:schemeClr val="accent2"/>
            </a:fillRef>
            <a:effectRef idx="1">
              <a:schemeClr val="accent2"/>
            </a:effectRef>
            <a:fontRef idx="minor">
              <a:schemeClr val="lt1"/>
            </a:fontRef>
          </p:style>
          <p:txBody>
            <a:bodyPr rtlCol="0" anchor="ctr"/>
            <a:lstStyle/>
            <a:p>
              <a:pPr algn="ctr"/>
              <a:endParaRPr lang="id-ID" sz="1350" dirty="0"/>
            </a:p>
          </p:txBody>
        </p:sp>
        <p:sp>
          <p:nvSpPr>
            <p:cNvPr id="48" name="Freeform 10"/>
            <p:cNvSpPr>
              <a:spLocks noEditPoints="1"/>
            </p:cNvSpPr>
            <p:nvPr/>
          </p:nvSpPr>
          <p:spPr bwMode="auto">
            <a:xfrm>
              <a:off x="4992537" y="2582619"/>
              <a:ext cx="631759" cy="484027"/>
            </a:xfrm>
            <a:custGeom>
              <a:avLst/>
              <a:gdLst>
                <a:gd name="T0" fmla="*/ 633 w 718"/>
                <a:gd name="T1" fmla="*/ 0 h 549"/>
                <a:gd name="T2" fmla="*/ 549 w 718"/>
                <a:gd name="T3" fmla="*/ 84 h 549"/>
                <a:gd name="T4" fmla="*/ 578 w 718"/>
                <a:gd name="T5" fmla="*/ 148 h 549"/>
                <a:gd name="T6" fmla="*/ 475 w 718"/>
                <a:gd name="T7" fmla="*/ 302 h 549"/>
                <a:gd name="T8" fmla="*/ 443 w 718"/>
                <a:gd name="T9" fmla="*/ 296 h 549"/>
                <a:gd name="T10" fmla="*/ 369 w 718"/>
                <a:gd name="T11" fmla="*/ 340 h 549"/>
                <a:gd name="T12" fmla="*/ 310 w 718"/>
                <a:gd name="T13" fmla="*/ 305 h 549"/>
                <a:gd name="T14" fmla="*/ 316 w 718"/>
                <a:gd name="T15" fmla="*/ 275 h 549"/>
                <a:gd name="T16" fmla="*/ 232 w 718"/>
                <a:gd name="T17" fmla="*/ 190 h 549"/>
                <a:gd name="T18" fmla="*/ 147 w 718"/>
                <a:gd name="T19" fmla="*/ 275 h 549"/>
                <a:gd name="T20" fmla="*/ 176 w 718"/>
                <a:gd name="T21" fmla="*/ 338 h 549"/>
                <a:gd name="T22" fmla="*/ 133 w 718"/>
                <a:gd name="T23" fmla="*/ 396 h 549"/>
                <a:gd name="T24" fmla="*/ 84 w 718"/>
                <a:gd name="T25" fmla="*/ 380 h 549"/>
                <a:gd name="T26" fmla="*/ 0 w 718"/>
                <a:gd name="T27" fmla="*/ 465 h 549"/>
                <a:gd name="T28" fmla="*/ 84 w 718"/>
                <a:gd name="T29" fmla="*/ 549 h 549"/>
                <a:gd name="T30" fmla="*/ 168 w 718"/>
                <a:gd name="T31" fmla="*/ 465 h 549"/>
                <a:gd name="T32" fmla="*/ 148 w 718"/>
                <a:gd name="T33" fmla="*/ 411 h 549"/>
                <a:gd name="T34" fmla="*/ 194 w 718"/>
                <a:gd name="T35" fmla="*/ 350 h 549"/>
                <a:gd name="T36" fmla="*/ 232 w 718"/>
                <a:gd name="T37" fmla="*/ 359 h 549"/>
                <a:gd name="T38" fmla="*/ 300 w 718"/>
                <a:gd name="T39" fmla="*/ 324 h 549"/>
                <a:gd name="T40" fmla="*/ 361 w 718"/>
                <a:gd name="T41" fmla="*/ 360 h 549"/>
                <a:gd name="T42" fmla="*/ 359 w 718"/>
                <a:gd name="T43" fmla="*/ 380 h 549"/>
                <a:gd name="T44" fmla="*/ 443 w 718"/>
                <a:gd name="T45" fmla="*/ 465 h 549"/>
                <a:gd name="T46" fmla="*/ 528 w 718"/>
                <a:gd name="T47" fmla="*/ 380 h 549"/>
                <a:gd name="T48" fmla="*/ 494 w 718"/>
                <a:gd name="T49" fmla="*/ 313 h 549"/>
                <a:gd name="T50" fmla="*/ 596 w 718"/>
                <a:gd name="T51" fmla="*/ 160 h 549"/>
                <a:gd name="T52" fmla="*/ 633 w 718"/>
                <a:gd name="T53" fmla="*/ 169 h 549"/>
                <a:gd name="T54" fmla="*/ 718 w 718"/>
                <a:gd name="T55" fmla="*/ 84 h 549"/>
                <a:gd name="T56" fmla="*/ 633 w 718"/>
                <a:gd name="T57" fmla="*/ 0 h 549"/>
                <a:gd name="T58" fmla="*/ 84 w 718"/>
                <a:gd name="T59" fmla="*/ 507 h 549"/>
                <a:gd name="T60" fmla="*/ 42 w 718"/>
                <a:gd name="T61" fmla="*/ 465 h 549"/>
                <a:gd name="T62" fmla="*/ 84 w 718"/>
                <a:gd name="T63" fmla="*/ 422 h 549"/>
                <a:gd name="T64" fmla="*/ 126 w 718"/>
                <a:gd name="T65" fmla="*/ 465 h 549"/>
                <a:gd name="T66" fmla="*/ 84 w 718"/>
                <a:gd name="T67" fmla="*/ 507 h 549"/>
                <a:gd name="T68" fmla="*/ 232 w 718"/>
                <a:gd name="T69" fmla="*/ 317 h 549"/>
                <a:gd name="T70" fmla="*/ 190 w 718"/>
                <a:gd name="T71" fmla="*/ 275 h 549"/>
                <a:gd name="T72" fmla="*/ 232 w 718"/>
                <a:gd name="T73" fmla="*/ 233 h 549"/>
                <a:gd name="T74" fmla="*/ 274 w 718"/>
                <a:gd name="T75" fmla="*/ 275 h 549"/>
                <a:gd name="T76" fmla="*/ 232 w 718"/>
                <a:gd name="T77" fmla="*/ 317 h 549"/>
                <a:gd name="T78" fmla="*/ 443 w 718"/>
                <a:gd name="T79" fmla="*/ 422 h 549"/>
                <a:gd name="T80" fmla="*/ 401 w 718"/>
                <a:gd name="T81" fmla="*/ 380 h 549"/>
                <a:gd name="T82" fmla="*/ 443 w 718"/>
                <a:gd name="T83" fmla="*/ 338 h 549"/>
                <a:gd name="T84" fmla="*/ 486 w 718"/>
                <a:gd name="T85" fmla="*/ 380 h 549"/>
                <a:gd name="T86" fmla="*/ 443 w 718"/>
                <a:gd name="T87" fmla="*/ 422 h 549"/>
                <a:gd name="T88" fmla="*/ 633 w 718"/>
                <a:gd name="T89" fmla="*/ 127 h 549"/>
                <a:gd name="T90" fmla="*/ 591 w 718"/>
                <a:gd name="T91" fmla="*/ 84 h 549"/>
                <a:gd name="T92" fmla="*/ 633 w 718"/>
                <a:gd name="T93" fmla="*/ 42 h 549"/>
                <a:gd name="T94" fmla="*/ 675 w 718"/>
                <a:gd name="T95" fmla="*/ 84 h 549"/>
                <a:gd name="T96" fmla="*/ 633 w 718"/>
                <a:gd name="T97" fmla="*/ 127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18" h="549">
                  <a:moveTo>
                    <a:pt x="633" y="0"/>
                  </a:moveTo>
                  <a:cubicBezTo>
                    <a:pt x="587" y="0"/>
                    <a:pt x="549" y="38"/>
                    <a:pt x="549" y="84"/>
                  </a:cubicBezTo>
                  <a:cubicBezTo>
                    <a:pt x="549" y="110"/>
                    <a:pt x="561" y="132"/>
                    <a:pt x="578" y="148"/>
                  </a:cubicBezTo>
                  <a:cubicBezTo>
                    <a:pt x="475" y="302"/>
                    <a:pt x="475" y="302"/>
                    <a:pt x="475" y="302"/>
                  </a:cubicBezTo>
                  <a:cubicBezTo>
                    <a:pt x="466" y="298"/>
                    <a:pt x="455" y="296"/>
                    <a:pt x="443" y="296"/>
                  </a:cubicBezTo>
                  <a:cubicBezTo>
                    <a:pt x="411" y="296"/>
                    <a:pt x="383" y="314"/>
                    <a:pt x="369" y="340"/>
                  </a:cubicBezTo>
                  <a:cubicBezTo>
                    <a:pt x="310" y="305"/>
                    <a:pt x="310" y="305"/>
                    <a:pt x="310" y="305"/>
                  </a:cubicBezTo>
                  <a:cubicBezTo>
                    <a:pt x="314" y="296"/>
                    <a:pt x="316" y="285"/>
                    <a:pt x="316" y="275"/>
                  </a:cubicBezTo>
                  <a:cubicBezTo>
                    <a:pt x="316" y="228"/>
                    <a:pt x="278" y="190"/>
                    <a:pt x="232" y="190"/>
                  </a:cubicBezTo>
                  <a:cubicBezTo>
                    <a:pt x="185" y="190"/>
                    <a:pt x="147" y="228"/>
                    <a:pt x="147" y="275"/>
                  </a:cubicBezTo>
                  <a:cubicBezTo>
                    <a:pt x="147" y="300"/>
                    <a:pt x="159" y="322"/>
                    <a:pt x="176" y="338"/>
                  </a:cubicBezTo>
                  <a:cubicBezTo>
                    <a:pt x="133" y="396"/>
                    <a:pt x="133" y="396"/>
                    <a:pt x="133" y="396"/>
                  </a:cubicBezTo>
                  <a:cubicBezTo>
                    <a:pt x="119" y="386"/>
                    <a:pt x="102" y="380"/>
                    <a:pt x="84" y="380"/>
                  </a:cubicBezTo>
                  <a:cubicBezTo>
                    <a:pt x="38" y="380"/>
                    <a:pt x="0" y="418"/>
                    <a:pt x="0" y="465"/>
                  </a:cubicBezTo>
                  <a:cubicBezTo>
                    <a:pt x="0" y="511"/>
                    <a:pt x="38" y="549"/>
                    <a:pt x="84" y="549"/>
                  </a:cubicBezTo>
                  <a:cubicBezTo>
                    <a:pt x="130" y="549"/>
                    <a:pt x="168" y="511"/>
                    <a:pt x="168" y="465"/>
                  </a:cubicBezTo>
                  <a:cubicBezTo>
                    <a:pt x="168" y="444"/>
                    <a:pt x="160" y="425"/>
                    <a:pt x="148" y="411"/>
                  </a:cubicBezTo>
                  <a:cubicBezTo>
                    <a:pt x="194" y="350"/>
                    <a:pt x="194" y="350"/>
                    <a:pt x="194" y="350"/>
                  </a:cubicBezTo>
                  <a:cubicBezTo>
                    <a:pt x="205" y="355"/>
                    <a:pt x="218" y="359"/>
                    <a:pt x="232" y="359"/>
                  </a:cubicBezTo>
                  <a:cubicBezTo>
                    <a:pt x="260" y="359"/>
                    <a:pt x="285" y="345"/>
                    <a:pt x="300" y="324"/>
                  </a:cubicBezTo>
                  <a:cubicBezTo>
                    <a:pt x="361" y="360"/>
                    <a:pt x="361" y="360"/>
                    <a:pt x="361" y="360"/>
                  </a:cubicBezTo>
                  <a:cubicBezTo>
                    <a:pt x="360" y="367"/>
                    <a:pt x="359" y="373"/>
                    <a:pt x="359" y="380"/>
                  </a:cubicBezTo>
                  <a:cubicBezTo>
                    <a:pt x="359" y="427"/>
                    <a:pt x="397" y="465"/>
                    <a:pt x="443" y="465"/>
                  </a:cubicBezTo>
                  <a:cubicBezTo>
                    <a:pt x="490" y="465"/>
                    <a:pt x="528" y="427"/>
                    <a:pt x="528" y="380"/>
                  </a:cubicBezTo>
                  <a:cubicBezTo>
                    <a:pt x="528" y="352"/>
                    <a:pt x="514" y="328"/>
                    <a:pt x="494" y="313"/>
                  </a:cubicBezTo>
                  <a:cubicBezTo>
                    <a:pt x="596" y="160"/>
                    <a:pt x="596" y="160"/>
                    <a:pt x="596" y="160"/>
                  </a:cubicBezTo>
                  <a:cubicBezTo>
                    <a:pt x="607" y="165"/>
                    <a:pt x="620" y="169"/>
                    <a:pt x="633" y="169"/>
                  </a:cubicBezTo>
                  <a:cubicBezTo>
                    <a:pt x="680" y="169"/>
                    <a:pt x="718" y="131"/>
                    <a:pt x="718" y="84"/>
                  </a:cubicBezTo>
                  <a:cubicBezTo>
                    <a:pt x="718" y="38"/>
                    <a:pt x="680" y="0"/>
                    <a:pt x="633" y="0"/>
                  </a:cubicBezTo>
                  <a:close/>
                  <a:moveTo>
                    <a:pt x="84" y="507"/>
                  </a:moveTo>
                  <a:cubicBezTo>
                    <a:pt x="61" y="507"/>
                    <a:pt x="42" y="488"/>
                    <a:pt x="42" y="465"/>
                  </a:cubicBezTo>
                  <a:cubicBezTo>
                    <a:pt x="42" y="441"/>
                    <a:pt x="61" y="422"/>
                    <a:pt x="84" y="422"/>
                  </a:cubicBezTo>
                  <a:cubicBezTo>
                    <a:pt x="107" y="422"/>
                    <a:pt x="126" y="441"/>
                    <a:pt x="126" y="465"/>
                  </a:cubicBezTo>
                  <a:cubicBezTo>
                    <a:pt x="126" y="488"/>
                    <a:pt x="107" y="507"/>
                    <a:pt x="84" y="507"/>
                  </a:cubicBezTo>
                  <a:close/>
                  <a:moveTo>
                    <a:pt x="232" y="317"/>
                  </a:moveTo>
                  <a:cubicBezTo>
                    <a:pt x="209" y="317"/>
                    <a:pt x="190" y="298"/>
                    <a:pt x="190" y="275"/>
                  </a:cubicBezTo>
                  <a:cubicBezTo>
                    <a:pt x="190" y="251"/>
                    <a:pt x="209" y="233"/>
                    <a:pt x="232" y="233"/>
                  </a:cubicBezTo>
                  <a:cubicBezTo>
                    <a:pt x="255" y="233"/>
                    <a:pt x="274" y="251"/>
                    <a:pt x="274" y="275"/>
                  </a:cubicBezTo>
                  <a:cubicBezTo>
                    <a:pt x="274" y="298"/>
                    <a:pt x="255" y="317"/>
                    <a:pt x="232" y="317"/>
                  </a:cubicBezTo>
                  <a:close/>
                  <a:moveTo>
                    <a:pt x="443" y="422"/>
                  </a:moveTo>
                  <a:cubicBezTo>
                    <a:pt x="420" y="422"/>
                    <a:pt x="401" y="403"/>
                    <a:pt x="401" y="380"/>
                  </a:cubicBezTo>
                  <a:cubicBezTo>
                    <a:pt x="401" y="357"/>
                    <a:pt x="420" y="338"/>
                    <a:pt x="443" y="338"/>
                  </a:cubicBezTo>
                  <a:cubicBezTo>
                    <a:pt x="467" y="338"/>
                    <a:pt x="486" y="357"/>
                    <a:pt x="486" y="380"/>
                  </a:cubicBezTo>
                  <a:cubicBezTo>
                    <a:pt x="486" y="403"/>
                    <a:pt x="467" y="422"/>
                    <a:pt x="443" y="422"/>
                  </a:cubicBezTo>
                  <a:close/>
                  <a:moveTo>
                    <a:pt x="633" y="127"/>
                  </a:moveTo>
                  <a:cubicBezTo>
                    <a:pt x="610" y="127"/>
                    <a:pt x="591" y="108"/>
                    <a:pt x="591" y="84"/>
                  </a:cubicBezTo>
                  <a:cubicBezTo>
                    <a:pt x="591" y="61"/>
                    <a:pt x="610" y="42"/>
                    <a:pt x="633" y="42"/>
                  </a:cubicBezTo>
                  <a:cubicBezTo>
                    <a:pt x="657" y="42"/>
                    <a:pt x="675" y="61"/>
                    <a:pt x="675" y="84"/>
                  </a:cubicBezTo>
                  <a:cubicBezTo>
                    <a:pt x="675" y="108"/>
                    <a:pt x="657" y="127"/>
                    <a:pt x="633" y="127"/>
                  </a:cubicBezTo>
                  <a:close/>
                </a:path>
              </a:pathLst>
            </a:custGeom>
            <a:grpFill/>
          </p:spPr>
          <p:style>
            <a:lnRef idx="3">
              <a:schemeClr val="lt1"/>
            </a:lnRef>
            <a:fillRef idx="1">
              <a:schemeClr val="accent2"/>
            </a:fillRef>
            <a:effectRef idx="1">
              <a:schemeClr val="accent2"/>
            </a:effectRef>
            <a:fontRef idx="minor">
              <a:schemeClr val="lt1"/>
            </a:fontRef>
          </p:style>
          <p:txBody>
            <a:bodyPr vert="horz" wrap="square" lIns="68580" tIns="34290" rIns="68580" bIns="34290" numCol="1" anchor="t" anchorCtr="0" compatLnSpc="1"/>
            <a:lstStyle/>
            <a:p>
              <a:endParaRPr lang="id-ID" sz="1350"/>
            </a:p>
          </p:txBody>
        </p:sp>
        <p:sp>
          <p:nvSpPr>
            <p:cNvPr id="49" name="Oval 18"/>
            <p:cNvSpPr/>
            <p:nvPr/>
          </p:nvSpPr>
          <p:spPr>
            <a:xfrm>
              <a:off x="5156435" y="4441288"/>
              <a:ext cx="291524" cy="291524"/>
            </a:xfrm>
            <a:prstGeom prst="ellipse">
              <a:avLst/>
            </a:prstGeom>
            <a:grpFill/>
          </p:spPr>
          <p:style>
            <a:lnRef idx="3">
              <a:schemeClr val="lt1"/>
            </a:lnRef>
            <a:fillRef idx="1">
              <a:schemeClr val="accent2"/>
            </a:fillRef>
            <a:effectRef idx="1">
              <a:schemeClr val="accent2"/>
            </a:effectRef>
            <a:fontRef idx="minor">
              <a:schemeClr val="lt1"/>
            </a:fontRef>
          </p:style>
          <p:txBody>
            <a:bodyPr rtlCol="0" anchor="ctr"/>
            <a:lstStyle/>
            <a:p>
              <a:pPr algn="ctr"/>
              <a:endParaRPr lang="id-ID" sz="1350"/>
            </a:p>
          </p:txBody>
        </p:sp>
      </p:grpSp>
      <p:grpSp>
        <p:nvGrpSpPr>
          <p:cNvPr id="3" name="组合 2"/>
          <p:cNvGrpSpPr/>
          <p:nvPr/>
        </p:nvGrpSpPr>
        <p:grpSpPr>
          <a:xfrm>
            <a:off x="6257131" y="1961029"/>
            <a:ext cx="1060878" cy="2036453"/>
            <a:chOff x="6359366" y="2696359"/>
            <a:chExt cx="1060878" cy="2036453"/>
          </a:xfrm>
          <a:solidFill>
            <a:srgbClr val="C00000"/>
          </a:solidFill>
        </p:grpSpPr>
        <p:cxnSp>
          <p:nvCxnSpPr>
            <p:cNvPr id="5" name="Straight Connector 7"/>
            <p:cNvCxnSpPr/>
            <p:nvPr/>
          </p:nvCxnSpPr>
          <p:spPr>
            <a:xfrm>
              <a:off x="6881830" y="3493701"/>
              <a:ext cx="0" cy="1101330"/>
            </a:xfrm>
            <a:prstGeom prst="line">
              <a:avLst/>
            </a:prstGeom>
            <a:grpFill/>
            <a:ln>
              <a:solidFill>
                <a:schemeClr val="bg1"/>
              </a:solidFill>
            </a:ln>
          </p:spPr>
          <p:style>
            <a:lnRef idx="3">
              <a:schemeClr val="lt1"/>
            </a:lnRef>
            <a:fillRef idx="1">
              <a:schemeClr val="accent3"/>
            </a:fillRef>
            <a:effectRef idx="1">
              <a:schemeClr val="accent3"/>
            </a:effectRef>
            <a:fontRef idx="minor">
              <a:schemeClr val="lt1"/>
            </a:fontRef>
          </p:style>
        </p:cxnSp>
        <p:sp>
          <p:nvSpPr>
            <p:cNvPr id="54" name="Freeform 12"/>
            <p:cNvSpPr/>
            <p:nvPr/>
          </p:nvSpPr>
          <p:spPr>
            <a:xfrm rot="10800000">
              <a:off x="6359366" y="2696359"/>
              <a:ext cx="1060878" cy="1166790"/>
            </a:xfrm>
            <a:custGeom>
              <a:avLst/>
              <a:gdLst>
                <a:gd name="connsiteX0" fmla="*/ 829340 w 1658680"/>
                <a:gd name="connsiteY0" fmla="*/ 1824273 h 1824273"/>
                <a:gd name="connsiteX1" fmla="*/ 0 w 1658680"/>
                <a:gd name="connsiteY1" fmla="*/ 994933 h 1824273"/>
                <a:gd name="connsiteX2" fmla="*/ 506524 w 1658680"/>
                <a:gd name="connsiteY2" fmla="*/ 230767 h 1824273"/>
                <a:gd name="connsiteX3" fmla="*/ 614520 w 1658680"/>
                <a:gd name="connsiteY3" fmla="*/ 197243 h 1824273"/>
                <a:gd name="connsiteX4" fmla="*/ 829339 w 1658680"/>
                <a:gd name="connsiteY4" fmla="*/ 0 h 1824273"/>
                <a:gd name="connsiteX5" fmla="*/ 1044157 w 1658680"/>
                <a:gd name="connsiteY5" fmla="*/ 197242 h 1824273"/>
                <a:gd name="connsiteX6" fmla="*/ 1152157 w 1658680"/>
                <a:gd name="connsiteY6" fmla="*/ 230767 h 1824273"/>
                <a:gd name="connsiteX7" fmla="*/ 1658680 w 1658680"/>
                <a:gd name="connsiteY7" fmla="*/ 994933 h 1824273"/>
                <a:gd name="connsiteX8" fmla="*/ 829340 w 1658680"/>
                <a:gd name="connsiteY8" fmla="*/ 1824273 h 1824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8680" h="1824273">
                  <a:moveTo>
                    <a:pt x="829340" y="1824273"/>
                  </a:moveTo>
                  <a:cubicBezTo>
                    <a:pt x="371308" y="1824273"/>
                    <a:pt x="0" y="1452965"/>
                    <a:pt x="0" y="994933"/>
                  </a:cubicBezTo>
                  <a:cubicBezTo>
                    <a:pt x="0" y="651409"/>
                    <a:pt x="208861" y="356667"/>
                    <a:pt x="506524" y="230767"/>
                  </a:cubicBezTo>
                  <a:lnTo>
                    <a:pt x="614520" y="197243"/>
                  </a:lnTo>
                  <a:lnTo>
                    <a:pt x="829339" y="0"/>
                  </a:lnTo>
                  <a:lnTo>
                    <a:pt x="1044157" y="197242"/>
                  </a:lnTo>
                  <a:lnTo>
                    <a:pt x="1152157" y="230767"/>
                  </a:lnTo>
                  <a:cubicBezTo>
                    <a:pt x="1449819" y="356667"/>
                    <a:pt x="1658680" y="651409"/>
                    <a:pt x="1658680" y="994933"/>
                  </a:cubicBezTo>
                  <a:cubicBezTo>
                    <a:pt x="1658680" y="1452965"/>
                    <a:pt x="1287372" y="1824273"/>
                    <a:pt x="829340" y="1824273"/>
                  </a:cubicBezTo>
                  <a:close/>
                </a:path>
              </a:pathLst>
            </a:custGeom>
            <a:grpFill/>
            <a:ln>
              <a:solidFill>
                <a:schemeClr val="bg1"/>
              </a:solid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id-ID" sz="1350" dirty="0"/>
            </a:p>
          </p:txBody>
        </p:sp>
        <p:grpSp>
          <p:nvGrpSpPr>
            <p:cNvPr id="55" name="Group 42"/>
            <p:cNvGrpSpPr/>
            <p:nvPr/>
          </p:nvGrpSpPr>
          <p:grpSpPr>
            <a:xfrm>
              <a:off x="6625421" y="3036494"/>
              <a:ext cx="531493" cy="425308"/>
              <a:chOff x="6069013" y="-1522413"/>
              <a:chExt cx="4465637" cy="3573463"/>
            </a:xfrm>
            <a:grpFill/>
          </p:grpSpPr>
          <p:sp>
            <p:nvSpPr>
              <p:cNvPr id="57" name="Freeform 14"/>
              <p:cNvSpPr/>
              <p:nvPr/>
            </p:nvSpPr>
            <p:spPr bwMode="auto">
              <a:xfrm>
                <a:off x="6069013" y="-1522413"/>
                <a:ext cx="4465637" cy="2979738"/>
              </a:xfrm>
              <a:custGeom>
                <a:avLst/>
                <a:gdLst>
                  <a:gd name="T0" fmla="*/ 869 w 1188"/>
                  <a:gd name="T1" fmla="*/ 792 h 792"/>
                  <a:gd name="T2" fmla="*/ 830 w 1188"/>
                  <a:gd name="T3" fmla="*/ 753 h 792"/>
                  <a:gd name="T4" fmla="*/ 869 w 1188"/>
                  <a:gd name="T5" fmla="*/ 713 h 792"/>
                  <a:gd name="T6" fmla="*/ 949 w 1188"/>
                  <a:gd name="T7" fmla="*/ 713 h 792"/>
                  <a:gd name="T8" fmla="*/ 953 w 1188"/>
                  <a:gd name="T9" fmla="*/ 713 h 792"/>
                  <a:gd name="T10" fmla="*/ 955 w 1188"/>
                  <a:gd name="T11" fmla="*/ 713 h 792"/>
                  <a:gd name="T12" fmla="*/ 1109 w 1188"/>
                  <a:gd name="T13" fmla="*/ 555 h 792"/>
                  <a:gd name="T14" fmla="*/ 951 w 1188"/>
                  <a:gd name="T15" fmla="*/ 396 h 792"/>
                  <a:gd name="T16" fmla="*/ 915 w 1188"/>
                  <a:gd name="T17" fmla="*/ 401 h 792"/>
                  <a:gd name="T18" fmla="*/ 879 w 1188"/>
                  <a:gd name="T19" fmla="*/ 391 h 792"/>
                  <a:gd name="T20" fmla="*/ 867 w 1188"/>
                  <a:gd name="T21" fmla="*/ 356 h 792"/>
                  <a:gd name="T22" fmla="*/ 871 w 1188"/>
                  <a:gd name="T23" fmla="*/ 317 h 792"/>
                  <a:gd name="T24" fmla="*/ 634 w 1188"/>
                  <a:gd name="T25" fmla="*/ 79 h 792"/>
                  <a:gd name="T26" fmla="*/ 398 w 1188"/>
                  <a:gd name="T27" fmla="*/ 296 h 792"/>
                  <a:gd name="T28" fmla="*/ 380 w 1188"/>
                  <a:gd name="T29" fmla="*/ 326 h 792"/>
                  <a:gd name="T30" fmla="*/ 345 w 1188"/>
                  <a:gd name="T31" fmla="*/ 330 h 792"/>
                  <a:gd name="T32" fmla="*/ 277 w 1188"/>
                  <a:gd name="T33" fmla="*/ 317 h 792"/>
                  <a:gd name="T34" fmla="*/ 79 w 1188"/>
                  <a:gd name="T35" fmla="*/ 515 h 792"/>
                  <a:gd name="T36" fmla="*/ 272 w 1188"/>
                  <a:gd name="T37" fmla="*/ 713 h 792"/>
                  <a:gd name="T38" fmla="*/ 275 w 1188"/>
                  <a:gd name="T39" fmla="*/ 713 h 792"/>
                  <a:gd name="T40" fmla="*/ 295 w 1188"/>
                  <a:gd name="T41" fmla="*/ 713 h 792"/>
                  <a:gd name="T42" fmla="*/ 358 w 1188"/>
                  <a:gd name="T43" fmla="*/ 713 h 792"/>
                  <a:gd name="T44" fmla="*/ 398 w 1188"/>
                  <a:gd name="T45" fmla="*/ 753 h 792"/>
                  <a:gd name="T46" fmla="*/ 358 w 1188"/>
                  <a:gd name="T47" fmla="*/ 792 h 792"/>
                  <a:gd name="T48" fmla="*/ 282 w 1188"/>
                  <a:gd name="T49" fmla="*/ 792 h 792"/>
                  <a:gd name="T50" fmla="*/ 277 w 1188"/>
                  <a:gd name="T51" fmla="*/ 792 h 792"/>
                  <a:gd name="T52" fmla="*/ 0 w 1188"/>
                  <a:gd name="T53" fmla="*/ 515 h 792"/>
                  <a:gd name="T54" fmla="*/ 277 w 1188"/>
                  <a:gd name="T55" fmla="*/ 238 h 792"/>
                  <a:gd name="T56" fmla="*/ 327 w 1188"/>
                  <a:gd name="T57" fmla="*/ 242 h 792"/>
                  <a:gd name="T58" fmla="*/ 634 w 1188"/>
                  <a:gd name="T59" fmla="*/ 0 h 792"/>
                  <a:gd name="T60" fmla="*/ 950 w 1188"/>
                  <a:gd name="T61" fmla="*/ 317 h 792"/>
                  <a:gd name="T62" fmla="*/ 950 w 1188"/>
                  <a:gd name="T63" fmla="*/ 317 h 792"/>
                  <a:gd name="T64" fmla="*/ 951 w 1188"/>
                  <a:gd name="T65" fmla="*/ 317 h 792"/>
                  <a:gd name="T66" fmla="*/ 1188 w 1188"/>
                  <a:gd name="T67" fmla="*/ 555 h 792"/>
                  <a:gd name="T68" fmla="*/ 951 w 1188"/>
                  <a:gd name="T69" fmla="*/ 792 h 792"/>
                  <a:gd name="T70" fmla="*/ 946 w 1188"/>
                  <a:gd name="T71" fmla="*/ 792 h 792"/>
                  <a:gd name="T72" fmla="*/ 869 w 1188"/>
                  <a:gd name="T73" fmla="*/ 792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88" h="792">
                    <a:moveTo>
                      <a:pt x="869" y="792"/>
                    </a:moveTo>
                    <a:cubicBezTo>
                      <a:pt x="847" y="792"/>
                      <a:pt x="830" y="775"/>
                      <a:pt x="830" y="753"/>
                    </a:cubicBezTo>
                    <a:cubicBezTo>
                      <a:pt x="830" y="731"/>
                      <a:pt x="847" y="713"/>
                      <a:pt x="869" y="713"/>
                    </a:cubicBezTo>
                    <a:cubicBezTo>
                      <a:pt x="949" y="713"/>
                      <a:pt x="949" y="713"/>
                      <a:pt x="949" y="713"/>
                    </a:cubicBezTo>
                    <a:cubicBezTo>
                      <a:pt x="950" y="713"/>
                      <a:pt x="952" y="713"/>
                      <a:pt x="953" y="713"/>
                    </a:cubicBezTo>
                    <a:cubicBezTo>
                      <a:pt x="954" y="713"/>
                      <a:pt x="955" y="713"/>
                      <a:pt x="955" y="713"/>
                    </a:cubicBezTo>
                    <a:cubicBezTo>
                      <a:pt x="1041" y="710"/>
                      <a:pt x="1109" y="640"/>
                      <a:pt x="1109" y="555"/>
                    </a:cubicBezTo>
                    <a:cubicBezTo>
                      <a:pt x="1109" y="467"/>
                      <a:pt x="1038" y="396"/>
                      <a:pt x="951" y="396"/>
                    </a:cubicBezTo>
                    <a:cubicBezTo>
                      <a:pt x="940" y="396"/>
                      <a:pt x="928" y="398"/>
                      <a:pt x="915" y="401"/>
                    </a:cubicBezTo>
                    <a:cubicBezTo>
                      <a:pt x="902" y="404"/>
                      <a:pt x="889" y="400"/>
                      <a:pt x="879" y="391"/>
                    </a:cubicBezTo>
                    <a:cubicBezTo>
                      <a:pt x="870" y="382"/>
                      <a:pt x="865" y="369"/>
                      <a:pt x="867" y="356"/>
                    </a:cubicBezTo>
                    <a:cubicBezTo>
                      <a:pt x="869" y="343"/>
                      <a:pt x="871" y="330"/>
                      <a:pt x="871" y="317"/>
                    </a:cubicBezTo>
                    <a:cubicBezTo>
                      <a:pt x="871" y="186"/>
                      <a:pt x="765" y="79"/>
                      <a:pt x="634" y="79"/>
                    </a:cubicBezTo>
                    <a:cubicBezTo>
                      <a:pt x="510" y="79"/>
                      <a:pt x="409" y="172"/>
                      <a:pt x="398" y="296"/>
                    </a:cubicBezTo>
                    <a:cubicBezTo>
                      <a:pt x="397" y="308"/>
                      <a:pt x="390" y="319"/>
                      <a:pt x="380" y="326"/>
                    </a:cubicBezTo>
                    <a:cubicBezTo>
                      <a:pt x="370" y="332"/>
                      <a:pt x="357" y="334"/>
                      <a:pt x="345" y="330"/>
                    </a:cubicBezTo>
                    <a:cubicBezTo>
                      <a:pt x="322" y="321"/>
                      <a:pt x="300" y="317"/>
                      <a:pt x="277" y="317"/>
                    </a:cubicBezTo>
                    <a:cubicBezTo>
                      <a:pt x="168" y="317"/>
                      <a:pt x="79" y="406"/>
                      <a:pt x="79" y="515"/>
                    </a:cubicBezTo>
                    <a:cubicBezTo>
                      <a:pt x="79" y="623"/>
                      <a:pt x="165" y="710"/>
                      <a:pt x="272" y="713"/>
                    </a:cubicBezTo>
                    <a:cubicBezTo>
                      <a:pt x="273" y="713"/>
                      <a:pt x="274" y="713"/>
                      <a:pt x="275" y="713"/>
                    </a:cubicBezTo>
                    <a:cubicBezTo>
                      <a:pt x="295" y="713"/>
                      <a:pt x="295" y="713"/>
                      <a:pt x="295" y="713"/>
                    </a:cubicBezTo>
                    <a:cubicBezTo>
                      <a:pt x="358" y="713"/>
                      <a:pt x="358" y="713"/>
                      <a:pt x="358" y="713"/>
                    </a:cubicBezTo>
                    <a:cubicBezTo>
                      <a:pt x="380" y="713"/>
                      <a:pt x="398" y="731"/>
                      <a:pt x="398" y="753"/>
                    </a:cubicBezTo>
                    <a:cubicBezTo>
                      <a:pt x="398" y="775"/>
                      <a:pt x="380" y="792"/>
                      <a:pt x="358" y="792"/>
                    </a:cubicBezTo>
                    <a:cubicBezTo>
                      <a:pt x="282" y="792"/>
                      <a:pt x="282" y="792"/>
                      <a:pt x="282" y="792"/>
                    </a:cubicBezTo>
                    <a:cubicBezTo>
                      <a:pt x="281" y="792"/>
                      <a:pt x="279" y="792"/>
                      <a:pt x="277" y="792"/>
                    </a:cubicBezTo>
                    <a:cubicBezTo>
                      <a:pt x="124" y="792"/>
                      <a:pt x="0" y="668"/>
                      <a:pt x="0" y="515"/>
                    </a:cubicBezTo>
                    <a:cubicBezTo>
                      <a:pt x="0" y="362"/>
                      <a:pt x="124" y="238"/>
                      <a:pt x="277" y="238"/>
                    </a:cubicBezTo>
                    <a:cubicBezTo>
                      <a:pt x="294" y="238"/>
                      <a:pt x="310" y="239"/>
                      <a:pt x="327" y="242"/>
                    </a:cubicBezTo>
                    <a:cubicBezTo>
                      <a:pt x="360" y="101"/>
                      <a:pt x="485" y="0"/>
                      <a:pt x="634" y="0"/>
                    </a:cubicBezTo>
                    <a:cubicBezTo>
                      <a:pt x="808" y="0"/>
                      <a:pt x="950" y="142"/>
                      <a:pt x="950" y="317"/>
                    </a:cubicBezTo>
                    <a:cubicBezTo>
                      <a:pt x="950" y="317"/>
                      <a:pt x="950" y="317"/>
                      <a:pt x="950" y="317"/>
                    </a:cubicBezTo>
                    <a:cubicBezTo>
                      <a:pt x="951" y="317"/>
                      <a:pt x="951" y="317"/>
                      <a:pt x="951" y="317"/>
                    </a:cubicBezTo>
                    <a:cubicBezTo>
                      <a:pt x="1082" y="317"/>
                      <a:pt x="1188" y="424"/>
                      <a:pt x="1188" y="555"/>
                    </a:cubicBezTo>
                    <a:cubicBezTo>
                      <a:pt x="1188" y="686"/>
                      <a:pt x="1082" y="792"/>
                      <a:pt x="951" y="792"/>
                    </a:cubicBezTo>
                    <a:cubicBezTo>
                      <a:pt x="949" y="792"/>
                      <a:pt x="947" y="792"/>
                      <a:pt x="946" y="792"/>
                    </a:cubicBezTo>
                    <a:lnTo>
                      <a:pt x="869" y="792"/>
                    </a:lnTo>
                    <a:close/>
                  </a:path>
                </a:pathLst>
              </a:custGeom>
              <a:grpFill/>
              <a:ln>
                <a:solidFill>
                  <a:schemeClr val="bg1"/>
                </a:solidFill>
              </a:ln>
            </p:spPr>
            <p:style>
              <a:lnRef idx="3">
                <a:schemeClr val="lt1"/>
              </a:lnRef>
              <a:fillRef idx="1">
                <a:schemeClr val="accent3"/>
              </a:fillRef>
              <a:effectRef idx="1">
                <a:schemeClr val="accent3"/>
              </a:effectRef>
              <a:fontRef idx="minor">
                <a:schemeClr val="lt1"/>
              </a:fontRef>
            </p:style>
            <p:txBody>
              <a:bodyPr vert="horz" wrap="square" lIns="68580" tIns="34290" rIns="68580" bIns="34290" numCol="1" anchor="t" anchorCtr="0" compatLnSpc="1"/>
              <a:lstStyle/>
              <a:p>
                <a:endParaRPr lang="id-ID" sz="1350"/>
              </a:p>
            </p:txBody>
          </p:sp>
          <p:sp>
            <p:nvSpPr>
              <p:cNvPr id="58" name="Freeform 15"/>
              <p:cNvSpPr/>
              <p:nvPr/>
            </p:nvSpPr>
            <p:spPr bwMode="auto">
              <a:xfrm>
                <a:off x="7707313" y="-479425"/>
                <a:ext cx="1484312" cy="2530475"/>
              </a:xfrm>
              <a:custGeom>
                <a:avLst/>
                <a:gdLst>
                  <a:gd name="T0" fmla="*/ 935 w 935"/>
                  <a:gd name="T1" fmla="*/ 656 h 1594"/>
                  <a:gd name="T2" fmla="*/ 561 w 935"/>
                  <a:gd name="T3" fmla="*/ 656 h 1594"/>
                  <a:gd name="T4" fmla="*/ 561 w 935"/>
                  <a:gd name="T5" fmla="*/ 0 h 1594"/>
                  <a:gd name="T6" fmla="*/ 0 w 935"/>
                  <a:gd name="T7" fmla="*/ 940 h 1594"/>
                  <a:gd name="T8" fmla="*/ 374 w 935"/>
                  <a:gd name="T9" fmla="*/ 940 h 1594"/>
                  <a:gd name="T10" fmla="*/ 374 w 935"/>
                  <a:gd name="T11" fmla="*/ 1594 h 1594"/>
                  <a:gd name="T12" fmla="*/ 935 w 935"/>
                  <a:gd name="T13" fmla="*/ 656 h 1594"/>
                </a:gdLst>
                <a:ahLst/>
                <a:cxnLst>
                  <a:cxn ang="0">
                    <a:pos x="T0" y="T1"/>
                  </a:cxn>
                  <a:cxn ang="0">
                    <a:pos x="T2" y="T3"/>
                  </a:cxn>
                  <a:cxn ang="0">
                    <a:pos x="T4" y="T5"/>
                  </a:cxn>
                  <a:cxn ang="0">
                    <a:pos x="T6" y="T7"/>
                  </a:cxn>
                  <a:cxn ang="0">
                    <a:pos x="T8" y="T9"/>
                  </a:cxn>
                  <a:cxn ang="0">
                    <a:pos x="T10" y="T11"/>
                  </a:cxn>
                  <a:cxn ang="0">
                    <a:pos x="T12" y="T13"/>
                  </a:cxn>
                </a:cxnLst>
                <a:rect l="0" t="0" r="r" b="b"/>
                <a:pathLst>
                  <a:path w="935" h="1594">
                    <a:moveTo>
                      <a:pt x="935" y="656"/>
                    </a:moveTo>
                    <a:lnTo>
                      <a:pt x="561" y="656"/>
                    </a:lnTo>
                    <a:lnTo>
                      <a:pt x="561" y="0"/>
                    </a:lnTo>
                    <a:lnTo>
                      <a:pt x="0" y="940"/>
                    </a:lnTo>
                    <a:lnTo>
                      <a:pt x="374" y="940"/>
                    </a:lnTo>
                    <a:lnTo>
                      <a:pt x="374" y="1594"/>
                    </a:lnTo>
                    <a:lnTo>
                      <a:pt x="935" y="656"/>
                    </a:lnTo>
                    <a:close/>
                  </a:path>
                </a:pathLst>
              </a:custGeom>
              <a:grpFill/>
              <a:ln>
                <a:solidFill>
                  <a:schemeClr val="bg1"/>
                </a:solidFill>
              </a:ln>
            </p:spPr>
            <p:style>
              <a:lnRef idx="3">
                <a:schemeClr val="lt1"/>
              </a:lnRef>
              <a:fillRef idx="1">
                <a:schemeClr val="accent3"/>
              </a:fillRef>
              <a:effectRef idx="1">
                <a:schemeClr val="accent3"/>
              </a:effectRef>
              <a:fontRef idx="minor">
                <a:schemeClr val="lt1"/>
              </a:fontRef>
            </p:style>
            <p:txBody>
              <a:bodyPr vert="horz" wrap="square" lIns="68580" tIns="34290" rIns="68580" bIns="34290" numCol="1" anchor="t" anchorCtr="0" compatLnSpc="1"/>
              <a:lstStyle/>
              <a:p>
                <a:endParaRPr lang="id-ID" sz="1350"/>
              </a:p>
            </p:txBody>
          </p:sp>
        </p:grpSp>
        <p:sp>
          <p:nvSpPr>
            <p:cNvPr id="59" name="Oval 21"/>
            <p:cNvSpPr/>
            <p:nvPr/>
          </p:nvSpPr>
          <p:spPr>
            <a:xfrm>
              <a:off x="6744040" y="4441288"/>
              <a:ext cx="291524" cy="291524"/>
            </a:xfrm>
            <a:prstGeom prst="ellipse">
              <a:avLst/>
            </a:prstGeom>
            <a:grpFill/>
            <a:ln>
              <a:solidFill>
                <a:schemeClr val="bg1"/>
              </a:solid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id-ID" sz="1350"/>
            </a:p>
          </p:txBody>
        </p:sp>
      </p:grpSp>
      <p:grpSp>
        <p:nvGrpSpPr>
          <p:cNvPr id="60" name="组合 59"/>
          <p:cNvGrpSpPr/>
          <p:nvPr/>
        </p:nvGrpSpPr>
        <p:grpSpPr>
          <a:xfrm>
            <a:off x="7844740" y="1592216"/>
            <a:ext cx="1060878" cy="2405901"/>
            <a:chOff x="7946975" y="2326911"/>
            <a:chExt cx="1060878" cy="2405901"/>
          </a:xfrm>
          <a:solidFill>
            <a:srgbClr val="980000"/>
          </a:solidFill>
        </p:grpSpPr>
        <p:cxnSp>
          <p:nvCxnSpPr>
            <p:cNvPr id="61" name="Straight Connector 8"/>
            <p:cNvCxnSpPr/>
            <p:nvPr/>
          </p:nvCxnSpPr>
          <p:spPr>
            <a:xfrm>
              <a:off x="8483008" y="3461802"/>
              <a:ext cx="0" cy="1101330"/>
            </a:xfrm>
            <a:prstGeom prst="line">
              <a:avLst/>
            </a:prstGeom>
            <a:grp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cxnSp>
        <p:sp>
          <p:nvSpPr>
            <p:cNvPr id="62" name="Freeform 13"/>
            <p:cNvSpPr/>
            <p:nvPr/>
          </p:nvSpPr>
          <p:spPr>
            <a:xfrm rot="10800000">
              <a:off x="7946975" y="2326911"/>
              <a:ext cx="1060878" cy="1166790"/>
            </a:xfrm>
            <a:custGeom>
              <a:avLst/>
              <a:gdLst>
                <a:gd name="connsiteX0" fmla="*/ 829340 w 1658680"/>
                <a:gd name="connsiteY0" fmla="*/ 1824273 h 1824273"/>
                <a:gd name="connsiteX1" fmla="*/ 0 w 1658680"/>
                <a:gd name="connsiteY1" fmla="*/ 994933 h 1824273"/>
                <a:gd name="connsiteX2" fmla="*/ 506524 w 1658680"/>
                <a:gd name="connsiteY2" fmla="*/ 230767 h 1824273"/>
                <a:gd name="connsiteX3" fmla="*/ 614520 w 1658680"/>
                <a:gd name="connsiteY3" fmla="*/ 197243 h 1824273"/>
                <a:gd name="connsiteX4" fmla="*/ 829339 w 1658680"/>
                <a:gd name="connsiteY4" fmla="*/ 0 h 1824273"/>
                <a:gd name="connsiteX5" fmla="*/ 1044157 w 1658680"/>
                <a:gd name="connsiteY5" fmla="*/ 197242 h 1824273"/>
                <a:gd name="connsiteX6" fmla="*/ 1152157 w 1658680"/>
                <a:gd name="connsiteY6" fmla="*/ 230767 h 1824273"/>
                <a:gd name="connsiteX7" fmla="*/ 1658680 w 1658680"/>
                <a:gd name="connsiteY7" fmla="*/ 994933 h 1824273"/>
                <a:gd name="connsiteX8" fmla="*/ 829340 w 1658680"/>
                <a:gd name="connsiteY8" fmla="*/ 1824273 h 1824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8680" h="1824273">
                  <a:moveTo>
                    <a:pt x="829340" y="1824273"/>
                  </a:moveTo>
                  <a:cubicBezTo>
                    <a:pt x="371308" y="1824273"/>
                    <a:pt x="0" y="1452965"/>
                    <a:pt x="0" y="994933"/>
                  </a:cubicBezTo>
                  <a:cubicBezTo>
                    <a:pt x="0" y="651409"/>
                    <a:pt x="208861" y="356667"/>
                    <a:pt x="506524" y="230767"/>
                  </a:cubicBezTo>
                  <a:lnTo>
                    <a:pt x="614520" y="197243"/>
                  </a:lnTo>
                  <a:lnTo>
                    <a:pt x="829339" y="0"/>
                  </a:lnTo>
                  <a:lnTo>
                    <a:pt x="1044157" y="197242"/>
                  </a:lnTo>
                  <a:lnTo>
                    <a:pt x="1152157" y="230767"/>
                  </a:lnTo>
                  <a:cubicBezTo>
                    <a:pt x="1449819" y="356667"/>
                    <a:pt x="1658680" y="651409"/>
                    <a:pt x="1658680" y="994933"/>
                  </a:cubicBezTo>
                  <a:cubicBezTo>
                    <a:pt x="1658680" y="1452965"/>
                    <a:pt x="1287372" y="1824273"/>
                    <a:pt x="829340" y="1824273"/>
                  </a:cubicBezTo>
                  <a:close/>
                </a:path>
              </a:pathLst>
            </a:custGeom>
            <a:grp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id-ID" sz="1350" dirty="0"/>
            </a:p>
          </p:txBody>
        </p:sp>
        <p:grpSp>
          <p:nvGrpSpPr>
            <p:cNvPr id="63" name="Group 45"/>
            <p:cNvGrpSpPr/>
            <p:nvPr/>
          </p:nvGrpSpPr>
          <p:grpSpPr>
            <a:xfrm>
              <a:off x="8277148" y="2654927"/>
              <a:ext cx="411719" cy="411719"/>
              <a:chOff x="1928427" y="-1529876"/>
              <a:chExt cx="1960563" cy="1960563"/>
            </a:xfrm>
            <a:grpFill/>
          </p:grpSpPr>
          <p:sp>
            <p:nvSpPr>
              <p:cNvPr id="64" name="Freeform 19"/>
              <p:cNvSpPr>
                <a:spLocks noEditPoints="1"/>
              </p:cNvSpPr>
              <p:nvPr/>
            </p:nvSpPr>
            <p:spPr bwMode="auto">
              <a:xfrm>
                <a:off x="3200014" y="-256700"/>
                <a:ext cx="265113" cy="260350"/>
              </a:xfrm>
              <a:custGeom>
                <a:avLst/>
                <a:gdLst>
                  <a:gd name="T0" fmla="*/ 78 w 156"/>
                  <a:gd name="T1" fmla="*/ 0 h 154"/>
                  <a:gd name="T2" fmla="*/ 0 w 156"/>
                  <a:gd name="T3" fmla="*/ 77 h 154"/>
                  <a:gd name="T4" fmla="*/ 78 w 156"/>
                  <a:gd name="T5" fmla="*/ 154 h 154"/>
                  <a:gd name="T6" fmla="*/ 156 w 156"/>
                  <a:gd name="T7" fmla="*/ 77 h 154"/>
                  <a:gd name="T8" fmla="*/ 78 w 156"/>
                  <a:gd name="T9" fmla="*/ 0 h 154"/>
                  <a:gd name="T10" fmla="*/ 78 w 156"/>
                  <a:gd name="T11" fmla="*/ 116 h 154"/>
                  <a:gd name="T12" fmla="*/ 39 w 156"/>
                  <a:gd name="T13" fmla="*/ 77 h 154"/>
                  <a:gd name="T14" fmla="*/ 78 w 156"/>
                  <a:gd name="T15" fmla="*/ 39 h 154"/>
                  <a:gd name="T16" fmla="*/ 117 w 156"/>
                  <a:gd name="T17" fmla="*/ 77 h 154"/>
                  <a:gd name="T18" fmla="*/ 78 w 156"/>
                  <a:gd name="T19" fmla="*/ 11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 h="154">
                    <a:moveTo>
                      <a:pt x="78" y="0"/>
                    </a:moveTo>
                    <a:cubicBezTo>
                      <a:pt x="35" y="0"/>
                      <a:pt x="0" y="35"/>
                      <a:pt x="0" y="77"/>
                    </a:cubicBezTo>
                    <a:cubicBezTo>
                      <a:pt x="0" y="120"/>
                      <a:pt x="35" y="154"/>
                      <a:pt x="78" y="154"/>
                    </a:cubicBezTo>
                    <a:cubicBezTo>
                      <a:pt x="121" y="154"/>
                      <a:pt x="156" y="120"/>
                      <a:pt x="156" y="77"/>
                    </a:cubicBezTo>
                    <a:cubicBezTo>
                      <a:pt x="156" y="35"/>
                      <a:pt x="121" y="0"/>
                      <a:pt x="78" y="0"/>
                    </a:cubicBezTo>
                    <a:close/>
                    <a:moveTo>
                      <a:pt x="78" y="116"/>
                    </a:moveTo>
                    <a:cubicBezTo>
                      <a:pt x="56" y="116"/>
                      <a:pt x="39" y="98"/>
                      <a:pt x="39" y="77"/>
                    </a:cubicBezTo>
                    <a:cubicBezTo>
                      <a:pt x="39" y="56"/>
                      <a:pt x="56" y="39"/>
                      <a:pt x="78" y="39"/>
                    </a:cubicBezTo>
                    <a:cubicBezTo>
                      <a:pt x="99" y="39"/>
                      <a:pt x="117" y="56"/>
                      <a:pt x="117" y="77"/>
                    </a:cubicBezTo>
                    <a:cubicBezTo>
                      <a:pt x="117" y="98"/>
                      <a:pt x="99" y="116"/>
                      <a:pt x="78" y="116"/>
                    </a:cubicBezTo>
                    <a:close/>
                  </a:path>
                </a:pathLst>
              </a:custGeom>
              <a:grp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numCol="1" anchor="t" anchorCtr="0" compatLnSpc="1"/>
              <a:lstStyle/>
              <a:p>
                <a:endParaRPr lang="id-ID" sz="1350"/>
              </a:p>
            </p:txBody>
          </p:sp>
          <p:sp>
            <p:nvSpPr>
              <p:cNvPr id="65" name="Freeform 20"/>
              <p:cNvSpPr>
                <a:spLocks noEditPoints="1"/>
              </p:cNvSpPr>
              <p:nvPr/>
            </p:nvSpPr>
            <p:spPr bwMode="auto">
              <a:xfrm>
                <a:off x="2350702" y="-256700"/>
                <a:ext cx="263525" cy="260350"/>
              </a:xfrm>
              <a:custGeom>
                <a:avLst/>
                <a:gdLst>
                  <a:gd name="T0" fmla="*/ 78 w 155"/>
                  <a:gd name="T1" fmla="*/ 0 h 154"/>
                  <a:gd name="T2" fmla="*/ 0 w 155"/>
                  <a:gd name="T3" fmla="*/ 77 h 154"/>
                  <a:gd name="T4" fmla="*/ 78 w 155"/>
                  <a:gd name="T5" fmla="*/ 154 h 154"/>
                  <a:gd name="T6" fmla="*/ 155 w 155"/>
                  <a:gd name="T7" fmla="*/ 77 h 154"/>
                  <a:gd name="T8" fmla="*/ 78 w 155"/>
                  <a:gd name="T9" fmla="*/ 0 h 154"/>
                  <a:gd name="T10" fmla="*/ 78 w 155"/>
                  <a:gd name="T11" fmla="*/ 116 h 154"/>
                  <a:gd name="T12" fmla="*/ 39 w 155"/>
                  <a:gd name="T13" fmla="*/ 77 h 154"/>
                  <a:gd name="T14" fmla="*/ 78 w 155"/>
                  <a:gd name="T15" fmla="*/ 39 h 154"/>
                  <a:gd name="T16" fmla="*/ 117 w 155"/>
                  <a:gd name="T17" fmla="*/ 77 h 154"/>
                  <a:gd name="T18" fmla="*/ 78 w 155"/>
                  <a:gd name="T19" fmla="*/ 11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154">
                    <a:moveTo>
                      <a:pt x="78" y="0"/>
                    </a:moveTo>
                    <a:cubicBezTo>
                      <a:pt x="35" y="0"/>
                      <a:pt x="0" y="35"/>
                      <a:pt x="0" y="77"/>
                    </a:cubicBezTo>
                    <a:cubicBezTo>
                      <a:pt x="0" y="120"/>
                      <a:pt x="35" y="154"/>
                      <a:pt x="78" y="154"/>
                    </a:cubicBezTo>
                    <a:cubicBezTo>
                      <a:pt x="121" y="154"/>
                      <a:pt x="155" y="120"/>
                      <a:pt x="155" y="77"/>
                    </a:cubicBezTo>
                    <a:cubicBezTo>
                      <a:pt x="155" y="35"/>
                      <a:pt x="121" y="0"/>
                      <a:pt x="78" y="0"/>
                    </a:cubicBezTo>
                    <a:close/>
                    <a:moveTo>
                      <a:pt x="78" y="116"/>
                    </a:moveTo>
                    <a:cubicBezTo>
                      <a:pt x="56" y="116"/>
                      <a:pt x="39" y="98"/>
                      <a:pt x="39" y="77"/>
                    </a:cubicBezTo>
                    <a:cubicBezTo>
                      <a:pt x="39" y="56"/>
                      <a:pt x="56" y="39"/>
                      <a:pt x="78" y="39"/>
                    </a:cubicBezTo>
                    <a:cubicBezTo>
                      <a:pt x="99" y="39"/>
                      <a:pt x="117" y="56"/>
                      <a:pt x="117" y="77"/>
                    </a:cubicBezTo>
                    <a:cubicBezTo>
                      <a:pt x="117" y="98"/>
                      <a:pt x="99" y="116"/>
                      <a:pt x="78" y="116"/>
                    </a:cubicBezTo>
                    <a:close/>
                  </a:path>
                </a:pathLst>
              </a:custGeom>
              <a:grp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numCol="1" anchor="t" anchorCtr="0" compatLnSpc="1"/>
              <a:lstStyle/>
              <a:p>
                <a:endParaRPr lang="id-ID" sz="1350"/>
              </a:p>
            </p:txBody>
          </p:sp>
          <p:sp>
            <p:nvSpPr>
              <p:cNvPr id="66" name="Freeform 21"/>
              <p:cNvSpPr/>
              <p:nvPr/>
            </p:nvSpPr>
            <p:spPr bwMode="auto">
              <a:xfrm>
                <a:off x="2711064" y="-288450"/>
                <a:ext cx="393700" cy="65088"/>
              </a:xfrm>
              <a:custGeom>
                <a:avLst/>
                <a:gdLst>
                  <a:gd name="T0" fmla="*/ 213 w 232"/>
                  <a:gd name="T1" fmla="*/ 0 h 38"/>
                  <a:gd name="T2" fmla="*/ 20 w 232"/>
                  <a:gd name="T3" fmla="*/ 0 h 38"/>
                  <a:gd name="T4" fmla="*/ 0 w 232"/>
                  <a:gd name="T5" fmla="*/ 19 h 38"/>
                  <a:gd name="T6" fmla="*/ 20 w 232"/>
                  <a:gd name="T7" fmla="*/ 38 h 38"/>
                  <a:gd name="T8" fmla="*/ 213 w 232"/>
                  <a:gd name="T9" fmla="*/ 38 h 38"/>
                  <a:gd name="T10" fmla="*/ 232 w 232"/>
                  <a:gd name="T11" fmla="*/ 19 h 38"/>
                  <a:gd name="T12" fmla="*/ 213 w 232"/>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232" h="38">
                    <a:moveTo>
                      <a:pt x="213" y="0"/>
                    </a:moveTo>
                    <a:cubicBezTo>
                      <a:pt x="20" y="0"/>
                      <a:pt x="20" y="0"/>
                      <a:pt x="20" y="0"/>
                    </a:cubicBezTo>
                    <a:cubicBezTo>
                      <a:pt x="9" y="0"/>
                      <a:pt x="0" y="8"/>
                      <a:pt x="0" y="19"/>
                    </a:cubicBezTo>
                    <a:cubicBezTo>
                      <a:pt x="0" y="30"/>
                      <a:pt x="9" y="38"/>
                      <a:pt x="20" y="38"/>
                    </a:cubicBezTo>
                    <a:cubicBezTo>
                      <a:pt x="213" y="38"/>
                      <a:pt x="213" y="38"/>
                      <a:pt x="213" y="38"/>
                    </a:cubicBezTo>
                    <a:cubicBezTo>
                      <a:pt x="223" y="38"/>
                      <a:pt x="232" y="30"/>
                      <a:pt x="232" y="19"/>
                    </a:cubicBezTo>
                    <a:cubicBezTo>
                      <a:pt x="232" y="8"/>
                      <a:pt x="223" y="0"/>
                      <a:pt x="213" y="0"/>
                    </a:cubicBezTo>
                    <a:close/>
                  </a:path>
                </a:pathLst>
              </a:custGeom>
              <a:grp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numCol="1" anchor="t" anchorCtr="0" compatLnSpc="1"/>
              <a:lstStyle/>
              <a:p>
                <a:endParaRPr lang="id-ID" sz="1350"/>
              </a:p>
            </p:txBody>
          </p:sp>
          <p:sp>
            <p:nvSpPr>
              <p:cNvPr id="67" name="Freeform 22"/>
              <p:cNvSpPr/>
              <p:nvPr/>
            </p:nvSpPr>
            <p:spPr bwMode="auto">
              <a:xfrm>
                <a:off x="2711064" y="-158275"/>
                <a:ext cx="393700" cy="66675"/>
              </a:xfrm>
              <a:custGeom>
                <a:avLst/>
                <a:gdLst>
                  <a:gd name="T0" fmla="*/ 213 w 232"/>
                  <a:gd name="T1" fmla="*/ 0 h 39"/>
                  <a:gd name="T2" fmla="*/ 20 w 232"/>
                  <a:gd name="T3" fmla="*/ 0 h 39"/>
                  <a:gd name="T4" fmla="*/ 0 w 232"/>
                  <a:gd name="T5" fmla="*/ 19 h 39"/>
                  <a:gd name="T6" fmla="*/ 20 w 232"/>
                  <a:gd name="T7" fmla="*/ 39 h 39"/>
                  <a:gd name="T8" fmla="*/ 213 w 232"/>
                  <a:gd name="T9" fmla="*/ 39 h 39"/>
                  <a:gd name="T10" fmla="*/ 232 w 232"/>
                  <a:gd name="T11" fmla="*/ 19 h 39"/>
                  <a:gd name="T12" fmla="*/ 213 w 232"/>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232" h="39">
                    <a:moveTo>
                      <a:pt x="213" y="0"/>
                    </a:moveTo>
                    <a:cubicBezTo>
                      <a:pt x="20" y="0"/>
                      <a:pt x="20" y="0"/>
                      <a:pt x="20" y="0"/>
                    </a:cubicBezTo>
                    <a:cubicBezTo>
                      <a:pt x="9" y="0"/>
                      <a:pt x="0" y="9"/>
                      <a:pt x="0" y="19"/>
                    </a:cubicBezTo>
                    <a:cubicBezTo>
                      <a:pt x="0" y="30"/>
                      <a:pt x="9" y="39"/>
                      <a:pt x="20" y="39"/>
                    </a:cubicBezTo>
                    <a:cubicBezTo>
                      <a:pt x="213" y="39"/>
                      <a:pt x="213" y="39"/>
                      <a:pt x="213" y="39"/>
                    </a:cubicBezTo>
                    <a:cubicBezTo>
                      <a:pt x="223" y="39"/>
                      <a:pt x="232" y="30"/>
                      <a:pt x="232" y="19"/>
                    </a:cubicBezTo>
                    <a:cubicBezTo>
                      <a:pt x="232" y="9"/>
                      <a:pt x="223" y="0"/>
                      <a:pt x="213" y="0"/>
                    </a:cubicBezTo>
                    <a:close/>
                  </a:path>
                </a:pathLst>
              </a:custGeom>
              <a:grp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numCol="1" anchor="t" anchorCtr="0" compatLnSpc="1"/>
              <a:lstStyle/>
              <a:p>
                <a:endParaRPr lang="id-ID" sz="1350"/>
              </a:p>
            </p:txBody>
          </p:sp>
          <p:sp>
            <p:nvSpPr>
              <p:cNvPr id="68" name="Freeform 23"/>
              <p:cNvSpPr/>
              <p:nvPr/>
            </p:nvSpPr>
            <p:spPr bwMode="auto">
              <a:xfrm>
                <a:off x="2418964" y="-842488"/>
                <a:ext cx="260350" cy="260350"/>
              </a:xfrm>
              <a:custGeom>
                <a:avLst/>
                <a:gdLst>
                  <a:gd name="T0" fmla="*/ 135 w 154"/>
                  <a:gd name="T1" fmla="*/ 0 h 154"/>
                  <a:gd name="T2" fmla="*/ 0 w 154"/>
                  <a:gd name="T3" fmla="*/ 135 h 154"/>
                  <a:gd name="T4" fmla="*/ 19 w 154"/>
                  <a:gd name="T5" fmla="*/ 154 h 154"/>
                  <a:gd name="T6" fmla="*/ 38 w 154"/>
                  <a:gd name="T7" fmla="*/ 135 h 154"/>
                  <a:gd name="T8" fmla="*/ 135 w 154"/>
                  <a:gd name="T9" fmla="*/ 38 h 154"/>
                  <a:gd name="T10" fmla="*/ 154 w 154"/>
                  <a:gd name="T11" fmla="*/ 19 h 154"/>
                  <a:gd name="T12" fmla="*/ 135 w 154"/>
                  <a:gd name="T13" fmla="*/ 0 h 154"/>
                </a:gdLst>
                <a:ahLst/>
                <a:cxnLst>
                  <a:cxn ang="0">
                    <a:pos x="T0" y="T1"/>
                  </a:cxn>
                  <a:cxn ang="0">
                    <a:pos x="T2" y="T3"/>
                  </a:cxn>
                  <a:cxn ang="0">
                    <a:pos x="T4" y="T5"/>
                  </a:cxn>
                  <a:cxn ang="0">
                    <a:pos x="T6" y="T7"/>
                  </a:cxn>
                  <a:cxn ang="0">
                    <a:pos x="T8" y="T9"/>
                  </a:cxn>
                  <a:cxn ang="0">
                    <a:pos x="T10" y="T11"/>
                  </a:cxn>
                  <a:cxn ang="0">
                    <a:pos x="T12" y="T13"/>
                  </a:cxn>
                </a:cxnLst>
                <a:rect l="0" t="0" r="r" b="b"/>
                <a:pathLst>
                  <a:path w="154" h="154">
                    <a:moveTo>
                      <a:pt x="135" y="0"/>
                    </a:moveTo>
                    <a:cubicBezTo>
                      <a:pt x="60" y="0"/>
                      <a:pt x="0" y="60"/>
                      <a:pt x="0" y="135"/>
                    </a:cubicBezTo>
                    <a:cubicBezTo>
                      <a:pt x="0" y="145"/>
                      <a:pt x="8" y="154"/>
                      <a:pt x="19" y="154"/>
                    </a:cubicBezTo>
                    <a:cubicBezTo>
                      <a:pt x="30" y="154"/>
                      <a:pt x="38" y="145"/>
                      <a:pt x="38" y="135"/>
                    </a:cubicBezTo>
                    <a:cubicBezTo>
                      <a:pt x="38" y="81"/>
                      <a:pt x="82" y="38"/>
                      <a:pt x="135" y="38"/>
                    </a:cubicBezTo>
                    <a:cubicBezTo>
                      <a:pt x="145" y="38"/>
                      <a:pt x="154" y="30"/>
                      <a:pt x="154" y="19"/>
                    </a:cubicBezTo>
                    <a:cubicBezTo>
                      <a:pt x="154" y="8"/>
                      <a:pt x="145" y="0"/>
                      <a:pt x="135" y="0"/>
                    </a:cubicBezTo>
                    <a:close/>
                  </a:path>
                </a:pathLst>
              </a:custGeom>
              <a:grp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numCol="1" anchor="t" anchorCtr="0" compatLnSpc="1"/>
              <a:lstStyle/>
              <a:p>
                <a:endParaRPr lang="id-ID" sz="1350"/>
              </a:p>
            </p:txBody>
          </p:sp>
          <p:sp>
            <p:nvSpPr>
              <p:cNvPr id="69" name="Freeform 24"/>
              <p:cNvSpPr>
                <a:spLocks noEditPoints="1"/>
              </p:cNvSpPr>
              <p:nvPr/>
            </p:nvSpPr>
            <p:spPr bwMode="auto">
              <a:xfrm>
                <a:off x="1928427" y="-1529876"/>
                <a:ext cx="1960563" cy="1960563"/>
              </a:xfrm>
              <a:custGeom>
                <a:avLst/>
                <a:gdLst>
                  <a:gd name="T0" fmla="*/ 1081 w 1159"/>
                  <a:gd name="T1" fmla="*/ 316 h 1159"/>
                  <a:gd name="T2" fmla="*/ 1081 w 1159"/>
                  <a:gd name="T3" fmla="*/ 154 h 1159"/>
                  <a:gd name="T4" fmla="*/ 927 w 1159"/>
                  <a:gd name="T5" fmla="*/ 0 h 1159"/>
                  <a:gd name="T6" fmla="*/ 232 w 1159"/>
                  <a:gd name="T7" fmla="*/ 0 h 1159"/>
                  <a:gd name="T8" fmla="*/ 77 w 1159"/>
                  <a:gd name="T9" fmla="*/ 154 h 1159"/>
                  <a:gd name="T10" fmla="*/ 77 w 1159"/>
                  <a:gd name="T11" fmla="*/ 316 h 1159"/>
                  <a:gd name="T12" fmla="*/ 0 w 1159"/>
                  <a:gd name="T13" fmla="*/ 425 h 1159"/>
                  <a:gd name="T14" fmla="*/ 0 w 1159"/>
                  <a:gd name="T15" fmla="*/ 618 h 1159"/>
                  <a:gd name="T16" fmla="*/ 77 w 1159"/>
                  <a:gd name="T17" fmla="*/ 727 h 1159"/>
                  <a:gd name="T18" fmla="*/ 77 w 1159"/>
                  <a:gd name="T19" fmla="*/ 978 h 1159"/>
                  <a:gd name="T20" fmla="*/ 251 w 1159"/>
                  <a:gd name="T21" fmla="*/ 1159 h 1159"/>
                  <a:gd name="T22" fmla="*/ 413 w 1159"/>
                  <a:gd name="T23" fmla="*/ 1042 h 1159"/>
                  <a:gd name="T24" fmla="*/ 746 w 1159"/>
                  <a:gd name="T25" fmla="*/ 1042 h 1159"/>
                  <a:gd name="T26" fmla="*/ 908 w 1159"/>
                  <a:gd name="T27" fmla="*/ 1159 h 1159"/>
                  <a:gd name="T28" fmla="*/ 1081 w 1159"/>
                  <a:gd name="T29" fmla="*/ 978 h 1159"/>
                  <a:gd name="T30" fmla="*/ 1081 w 1159"/>
                  <a:gd name="T31" fmla="*/ 727 h 1159"/>
                  <a:gd name="T32" fmla="*/ 1159 w 1159"/>
                  <a:gd name="T33" fmla="*/ 618 h 1159"/>
                  <a:gd name="T34" fmla="*/ 1159 w 1159"/>
                  <a:gd name="T35" fmla="*/ 425 h 1159"/>
                  <a:gd name="T36" fmla="*/ 1081 w 1159"/>
                  <a:gd name="T37" fmla="*/ 316 h 1159"/>
                  <a:gd name="T38" fmla="*/ 1081 w 1159"/>
                  <a:gd name="T39" fmla="*/ 618 h 1159"/>
                  <a:gd name="T40" fmla="*/ 1043 w 1159"/>
                  <a:gd name="T41" fmla="*/ 657 h 1159"/>
                  <a:gd name="T42" fmla="*/ 1004 w 1159"/>
                  <a:gd name="T43" fmla="*/ 657 h 1159"/>
                  <a:gd name="T44" fmla="*/ 1004 w 1159"/>
                  <a:gd name="T45" fmla="*/ 978 h 1159"/>
                  <a:gd name="T46" fmla="*/ 908 w 1159"/>
                  <a:gd name="T47" fmla="*/ 1081 h 1159"/>
                  <a:gd name="T48" fmla="*/ 811 w 1159"/>
                  <a:gd name="T49" fmla="*/ 978 h 1159"/>
                  <a:gd name="T50" fmla="*/ 811 w 1159"/>
                  <a:gd name="T51" fmla="*/ 965 h 1159"/>
                  <a:gd name="T52" fmla="*/ 347 w 1159"/>
                  <a:gd name="T53" fmla="*/ 965 h 1159"/>
                  <a:gd name="T54" fmla="*/ 347 w 1159"/>
                  <a:gd name="T55" fmla="*/ 978 h 1159"/>
                  <a:gd name="T56" fmla="*/ 251 w 1159"/>
                  <a:gd name="T57" fmla="*/ 1081 h 1159"/>
                  <a:gd name="T58" fmla="*/ 155 w 1159"/>
                  <a:gd name="T59" fmla="*/ 978 h 1159"/>
                  <a:gd name="T60" fmla="*/ 155 w 1159"/>
                  <a:gd name="T61" fmla="*/ 657 h 1159"/>
                  <a:gd name="T62" fmla="*/ 116 w 1159"/>
                  <a:gd name="T63" fmla="*/ 657 h 1159"/>
                  <a:gd name="T64" fmla="*/ 77 w 1159"/>
                  <a:gd name="T65" fmla="*/ 618 h 1159"/>
                  <a:gd name="T66" fmla="*/ 77 w 1159"/>
                  <a:gd name="T67" fmla="*/ 425 h 1159"/>
                  <a:gd name="T68" fmla="*/ 116 w 1159"/>
                  <a:gd name="T69" fmla="*/ 386 h 1159"/>
                  <a:gd name="T70" fmla="*/ 154 w 1159"/>
                  <a:gd name="T71" fmla="*/ 386 h 1159"/>
                  <a:gd name="T72" fmla="*/ 154 w 1159"/>
                  <a:gd name="T73" fmla="*/ 270 h 1159"/>
                  <a:gd name="T74" fmla="*/ 270 w 1159"/>
                  <a:gd name="T75" fmla="*/ 155 h 1159"/>
                  <a:gd name="T76" fmla="*/ 888 w 1159"/>
                  <a:gd name="T77" fmla="*/ 155 h 1159"/>
                  <a:gd name="T78" fmla="*/ 1004 w 1159"/>
                  <a:gd name="T79" fmla="*/ 270 h 1159"/>
                  <a:gd name="T80" fmla="*/ 1004 w 1159"/>
                  <a:gd name="T81" fmla="*/ 386 h 1159"/>
                  <a:gd name="T82" fmla="*/ 1043 w 1159"/>
                  <a:gd name="T83" fmla="*/ 386 h 1159"/>
                  <a:gd name="T84" fmla="*/ 1081 w 1159"/>
                  <a:gd name="T85" fmla="*/ 425 h 1159"/>
                  <a:gd name="T86" fmla="*/ 1081 w 1159"/>
                  <a:gd name="T87" fmla="*/ 618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59" h="1159">
                    <a:moveTo>
                      <a:pt x="1081" y="316"/>
                    </a:moveTo>
                    <a:cubicBezTo>
                      <a:pt x="1081" y="154"/>
                      <a:pt x="1081" y="154"/>
                      <a:pt x="1081" y="154"/>
                    </a:cubicBezTo>
                    <a:cubicBezTo>
                      <a:pt x="1081" y="69"/>
                      <a:pt x="1012" y="0"/>
                      <a:pt x="927" y="0"/>
                    </a:cubicBezTo>
                    <a:cubicBezTo>
                      <a:pt x="232" y="0"/>
                      <a:pt x="232" y="0"/>
                      <a:pt x="232" y="0"/>
                    </a:cubicBezTo>
                    <a:cubicBezTo>
                      <a:pt x="147" y="0"/>
                      <a:pt x="77" y="69"/>
                      <a:pt x="77" y="154"/>
                    </a:cubicBezTo>
                    <a:cubicBezTo>
                      <a:pt x="77" y="316"/>
                      <a:pt x="77" y="316"/>
                      <a:pt x="77" y="316"/>
                    </a:cubicBezTo>
                    <a:cubicBezTo>
                      <a:pt x="32" y="332"/>
                      <a:pt x="0" y="374"/>
                      <a:pt x="0" y="425"/>
                    </a:cubicBezTo>
                    <a:cubicBezTo>
                      <a:pt x="0" y="618"/>
                      <a:pt x="0" y="618"/>
                      <a:pt x="0" y="618"/>
                    </a:cubicBezTo>
                    <a:cubicBezTo>
                      <a:pt x="0" y="668"/>
                      <a:pt x="32" y="711"/>
                      <a:pt x="77" y="727"/>
                    </a:cubicBezTo>
                    <a:cubicBezTo>
                      <a:pt x="77" y="978"/>
                      <a:pt x="77" y="978"/>
                      <a:pt x="77" y="978"/>
                    </a:cubicBezTo>
                    <a:cubicBezTo>
                      <a:pt x="77" y="1078"/>
                      <a:pt x="155" y="1159"/>
                      <a:pt x="251" y="1159"/>
                    </a:cubicBezTo>
                    <a:cubicBezTo>
                      <a:pt x="325" y="1159"/>
                      <a:pt x="388" y="1110"/>
                      <a:pt x="413" y="1042"/>
                    </a:cubicBezTo>
                    <a:cubicBezTo>
                      <a:pt x="746" y="1042"/>
                      <a:pt x="746" y="1042"/>
                      <a:pt x="746" y="1042"/>
                    </a:cubicBezTo>
                    <a:cubicBezTo>
                      <a:pt x="771" y="1110"/>
                      <a:pt x="834" y="1159"/>
                      <a:pt x="908" y="1159"/>
                    </a:cubicBezTo>
                    <a:cubicBezTo>
                      <a:pt x="1003" y="1159"/>
                      <a:pt x="1081" y="1078"/>
                      <a:pt x="1081" y="978"/>
                    </a:cubicBezTo>
                    <a:cubicBezTo>
                      <a:pt x="1081" y="727"/>
                      <a:pt x="1081" y="727"/>
                      <a:pt x="1081" y="727"/>
                    </a:cubicBezTo>
                    <a:cubicBezTo>
                      <a:pt x="1126" y="711"/>
                      <a:pt x="1159" y="668"/>
                      <a:pt x="1159" y="618"/>
                    </a:cubicBezTo>
                    <a:cubicBezTo>
                      <a:pt x="1159" y="425"/>
                      <a:pt x="1159" y="425"/>
                      <a:pt x="1159" y="425"/>
                    </a:cubicBezTo>
                    <a:cubicBezTo>
                      <a:pt x="1159" y="374"/>
                      <a:pt x="1126" y="332"/>
                      <a:pt x="1081" y="316"/>
                    </a:cubicBezTo>
                    <a:close/>
                    <a:moveTo>
                      <a:pt x="1081" y="618"/>
                    </a:moveTo>
                    <a:cubicBezTo>
                      <a:pt x="1081" y="639"/>
                      <a:pt x="1064" y="657"/>
                      <a:pt x="1043" y="657"/>
                    </a:cubicBezTo>
                    <a:cubicBezTo>
                      <a:pt x="1004" y="657"/>
                      <a:pt x="1004" y="657"/>
                      <a:pt x="1004" y="657"/>
                    </a:cubicBezTo>
                    <a:cubicBezTo>
                      <a:pt x="1004" y="978"/>
                      <a:pt x="1004" y="978"/>
                      <a:pt x="1004" y="978"/>
                    </a:cubicBezTo>
                    <a:cubicBezTo>
                      <a:pt x="1004" y="1035"/>
                      <a:pt x="961" y="1081"/>
                      <a:pt x="908" y="1081"/>
                    </a:cubicBezTo>
                    <a:cubicBezTo>
                      <a:pt x="855" y="1081"/>
                      <a:pt x="811" y="1035"/>
                      <a:pt x="811" y="978"/>
                    </a:cubicBezTo>
                    <a:cubicBezTo>
                      <a:pt x="811" y="965"/>
                      <a:pt x="811" y="965"/>
                      <a:pt x="811" y="965"/>
                    </a:cubicBezTo>
                    <a:cubicBezTo>
                      <a:pt x="347" y="965"/>
                      <a:pt x="347" y="965"/>
                      <a:pt x="347" y="965"/>
                    </a:cubicBezTo>
                    <a:cubicBezTo>
                      <a:pt x="347" y="978"/>
                      <a:pt x="347" y="978"/>
                      <a:pt x="347" y="978"/>
                    </a:cubicBezTo>
                    <a:cubicBezTo>
                      <a:pt x="347" y="1035"/>
                      <a:pt x="304" y="1081"/>
                      <a:pt x="251" y="1081"/>
                    </a:cubicBezTo>
                    <a:cubicBezTo>
                      <a:pt x="198" y="1081"/>
                      <a:pt x="155" y="1035"/>
                      <a:pt x="155" y="978"/>
                    </a:cubicBezTo>
                    <a:cubicBezTo>
                      <a:pt x="155" y="657"/>
                      <a:pt x="155" y="657"/>
                      <a:pt x="155" y="657"/>
                    </a:cubicBezTo>
                    <a:cubicBezTo>
                      <a:pt x="116" y="657"/>
                      <a:pt x="116" y="657"/>
                      <a:pt x="116" y="657"/>
                    </a:cubicBezTo>
                    <a:cubicBezTo>
                      <a:pt x="94" y="657"/>
                      <a:pt x="77" y="639"/>
                      <a:pt x="77" y="618"/>
                    </a:cubicBezTo>
                    <a:cubicBezTo>
                      <a:pt x="77" y="425"/>
                      <a:pt x="77" y="425"/>
                      <a:pt x="77" y="425"/>
                    </a:cubicBezTo>
                    <a:cubicBezTo>
                      <a:pt x="77" y="403"/>
                      <a:pt x="94" y="386"/>
                      <a:pt x="116" y="386"/>
                    </a:cubicBezTo>
                    <a:cubicBezTo>
                      <a:pt x="154" y="386"/>
                      <a:pt x="154" y="386"/>
                      <a:pt x="154" y="386"/>
                    </a:cubicBezTo>
                    <a:cubicBezTo>
                      <a:pt x="154" y="270"/>
                      <a:pt x="154" y="270"/>
                      <a:pt x="154" y="270"/>
                    </a:cubicBezTo>
                    <a:cubicBezTo>
                      <a:pt x="154" y="193"/>
                      <a:pt x="193" y="155"/>
                      <a:pt x="270" y="155"/>
                    </a:cubicBezTo>
                    <a:cubicBezTo>
                      <a:pt x="348" y="155"/>
                      <a:pt x="811" y="155"/>
                      <a:pt x="888" y="155"/>
                    </a:cubicBezTo>
                    <a:cubicBezTo>
                      <a:pt x="965" y="155"/>
                      <a:pt x="1004" y="193"/>
                      <a:pt x="1004" y="270"/>
                    </a:cubicBezTo>
                    <a:cubicBezTo>
                      <a:pt x="1004" y="386"/>
                      <a:pt x="1004" y="386"/>
                      <a:pt x="1004" y="386"/>
                    </a:cubicBezTo>
                    <a:cubicBezTo>
                      <a:pt x="1043" y="386"/>
                      <a:pt x="1043" y="386"/>
                      <a:pt x="1043" y="386"/>
                    </a:cubicBezTo>
                    <a:cubicBezTo>
                      <a:pt x="1064" y="386"/>
                      <a:pt x="1081" y="403"/>
                      <a:pt x="1081" y="425"/>
                    </a:cubicBezTo>
                    <a:lnTo>
                      <a:pt x="1081" y="618"/>
                    </a:lnTo>
                    <a:close/>
                  </a:path>
                </a:pathLst>
              </a:custGeom>
              <a:grp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numCol="1" anchor="t" anchorCtr="0" compatLnSpc="1"/>
              <a:lstStyle/>
              <a:p>
                <a:endParaRPr lang="id-ID" sz="1350"/>
              </a:p>
            </p:txBody>
          </p:sp>
          <p:sp>
            <p:nvSpPr>
              <p:cNvPr id="70" name="Freeform 25"/>
              <p:cNvSpPr>
                <a:spLocks noEditPoints="1"/>
              </p:cNvSpPr>
              <p:nvPr/>
            </p:nvSpPr>
            <p:spPr bwMode="auto">
              <a:xfrm>
                <a:off x="2287202" y="-975838"/>
                <a:ext cx="1241425" cy="588963"/>
              </a:xfrm>
              <a:custGeom>
                <a:avLst/>
                <a:gdLst>
                  <a:gd name="T0" fmla="*/ 638 w 734"/>
                  <a:gd name="T1" fmla="*/ 0 h 348"/>
                  <a:gd name="T2" fmla="*/ 97 w 734"/>
                  <a:gd name="T3" fmla="*/ 0 h 348"/>
                  <a:gd name="T4" fmla="*/ 0 w 734"/>
                  <a:gd name="T5" fmla="*/ 97 h 348"/>
                  <a:gd name="T6" fmla="*/ 0 w 734"/>
                  <a:gd name="T7" fmla="*/ 251 h 348"/>
                  <a:gd name="T8" fmla="*/ 97 w 734"/>
                  <a:gd name="T9" fmla="*/ 348 h 348"/>
                  <a:gd name="T10" fmla="*/ 638 w 734"/>
                  <a:gd name="T11" fmla="*/ 348 h 348"/>
                  <a:gd name="T12" fmla="*/ 734 w 734"/>
                  <a:gd name="T13" fmla="*/ 251 h 348"/>
                  <a:gd name="T14" fmla="*/ 734 w 734"/>
                  <a:gd name="T15" fmla="*/ 97 h 348"/>
                  <a:gd name="T16" fmla="*/ 638 w 734"/>
                  <a:gd name="T17" fmla="*/ 0 h 348"/>
                  <a:gd name="T18" fmla="*/ 696 w 734"/>
                  <a:gd name="T19" fmla="*/ 251 h 348"/>
                  <a:gd name="T20" fmla="*/ 638 w 734"/>
                  <a:gd name="T21" fmla="*/ 309 h 348"/>
                  <a:gd name="T22" fmla="*/ 97 w 734"/>
                  <a:gd name="T23" fmla="*/ 309 h 348"/>
                  <a:gd name="T24" fmla="*/ 39 w 734"/>
                  <a:gd name="T25" fmla="*/ 251 h 348"/>
                  <a:gd name="T26" fmla="*/ 39 w 734"/>
                  <a:gd name="T27" fmla="*/ 97 h 348"/>
                  <a:gd name="T28" fmla="*/ 97 w 734"/>
                  <a:gd name="T29" fmla="*/ 39 h 348"/>
                  <a:gd name="T30" fmla="*/ 638 w 734"/>
                  <a:gd name="T31" fmla="*/ 39 h 348"/>
                  <a:gd name="T32" fmla="*/ 696 w 734"/>
                  <a:gd name="T33" fmla="*/ 97 h 348"/>
                  <a:gd name="T34" fmla="*/ 696 w 734"/>
                  <a:gd name="T35" fmla="*/ 251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4" h="348">
                    <a:moveTo>
                      <a:pt x="638" y="0"/>
                    </a:moveTo>
                    <a:cubicBezTo>
                      <a:pt x="97" y="0"/>
                      <a:pt x="97" y="0"/>
                      <a:pt x="97" y="0"/>
                    </a:cubicBezTo>
                    <a:cubicBezTo>
                      <a:pt x="44" y="0"/>
                      <a:pt x="0" y="44"/>
                      <a:pt x="0" y="97"/>
                    </a:cubicBezTo>
                    <a:cubicBezTo>
                      <a:pt x="0" y="251"/>
                      <a:pt x="0" y="251"/>
                      <a:pt x="0" y="251"/>
                    </a:cubicBezTo>
                    <a:cubicBezTo>
                      <a:pt x="0" y="305"/>
                      <a:pt x="44" y="348"/>
                      <a:pt x="97" y="348"/>
                    </a:cubicBezTo>
                    <a:cubicBezTo>
                      <a:pt x="638" y="348"/>
                      <a:pt x="638" y="348"/>
                      <a:pt x="638" y="348"/>
                    </a:cubicBezTo>
                    <a:cubicBezTo>
                      <a:pt x="691" y="348"/>
                      <a:pt x="734" y="305"/>
                      <a:pt x="734" y="251"/>
                    </a:cubicBezTo>
                    <a:cubicBezTo>
                      <a:pt x="734" y="97"/>
                      <a:pt x="734" y="97"/>
                      <a:pt x="734" y="97"/>
                    </a:cubicBezTo>
                    <a:cubicBezTo>
                      <a:pt x="734" y="44"/>
                      <a:pt x="691" y="0"/>
                      <a:pt x="638" y="0"/>
                    </a:cubicBezTo>
                    <a:close/>
                    <a:moveTo>
                      <a:pt x="696" y="251"/>
                    </a:moveTo>
                    <a:cubicBezTo>
                      <a:pt x="696" y="283"/>
                      <a:pt x="670" y="309"/>
                      <a:pt x="638" y="309"/>
                    </a:cubicBezTo>
                    <a:cubicBezTo>
                      <a:pt x="97" y="309"/>
                      <a:pt x="97" y="309"/>
                      <a:pt x="97" y="309"/>
                    </a:cubicBezTo>
                    <a:cubicBezTo>
                      <a:pt x="65" y="309"/>
                      <a:pt x="39" y="283"/>
                      <a:pt x="39" y="251"/>
                    </a:cubicBezTo>
                    <a:cubicBezTo>
                      <a:pt x="39" y="97"/>
                      <a:pt x="39" y="97"/>
                      <a:pt x="39" y="97"/>
                    </a:cubicBezTo>
                    <a:cubicBezTo>
                      <a:pt x="39" y="65"/>
                      <a:pt x="65" y="39"/>
                      <a:pt x="97" y="39"/>
                    </a:cubicBezTo>
                    <a:cubicBezTo>
                      <a:pt x="638" y="39"/>
                      <a:pt x="638" y="39"/>
                      <a:pt x="638" y="39"/>
                    </a:cubicBezTo>
                    <a:cubicBezTo>
                      <a:pt x="670" y="39"/>
                      <a:pt x="696" y="65"/>
                      <a:pt x="696" y="97"/>
                    </a:cubicBezTo>
                    <a:lnTo>
                      <a:pt x="696" y="251"/>
                    </a:lnTo>
                    <a:close/>
                  </a:path>
                </a:pathLst>
              </a:custGeom>
              <a:grp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numCol="1" anchor="t" anchorCtr="0" compatLnSpc="1"/>
              <a:lstStyle/>
              <a:p>
                <a:endParaRPr lang="id-ID" sz="1350"/>
              </a:p>
            </p:txBody>
          </p:sp>
        </p:grpSp>
        <p:sp>
          <p:nvSpPr>
            <p:cNvPr id="71" name="Oval 24"/>
            <p:cNvSpPr/>
            <p:nvPr/>
          </p:nvSpPr>
          <p:spPr>
            <a:xfrm>
              <a:off x="8331658" y="4441288"/>
              <a:ext cx="291524" cy="291524"/>
            </a:xfrm>
            <a:prstGeom prst="ellipse">
              <a:avLst/>
            </a:prstGeom>
            <a:grp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id-ID" sz="1350"/>
            </a:p>
          </p:txBody>
        </p:sp>
      </p:grpSp>
      <p:grpSp>
        <p:nvGrpSpPr>
          <p:cNvPr id="6" name="组合 5"/>
          <p:cNvGrpSpPr/>
          <p:nvPr/>
        </p:nvGrpSpPr>
        <p:grpSpPr>
          <a:xfrm>
            <a:off x="2504440" y="4680585"/>
            <a:ext cx="1981200" cy="711835"/>
            <a:chOff x="2408" y="3190"/>
            <a:chExt cx="3120" cy="1121"/>
          </a:xfrm>
        </p:grpSpPr>
        <p:sp>
          <p:nvSpPr>
            <p:cNvPr id="1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solidFill>
                  <a:latin typeface="微软雅黑" panose="020B0503020204020204" charset="-122"/>
                  <a:ea typeface="微软雅黑" panose="020B0503020204020204" charset="-122"/>
                  <a:cs typeface="+mn-ea"/>
                  <a:sym typeface="+mn-lt"/>
                </a:rPr>
                <a:t>标题文本预设</a:t>
              </a:r>
            </a:p>
          </p:txBody>
        </p:sp>
        <p:sp>
          <p:nvSpPr>
            <p:cNvPr id="1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solidFill>
                  <a:latin typeface="微软雅黑" panose="020B0503020204020204" charset="-122"/>
                  <a:ea typeface="微软雅黑" panose="020B0503020204020204" charset="-122"/>
                  <a:cs typeface="+mn-ea"/>
                  <a:sym typeface="+mn-lt"/>
                </a:rPr>
              </a:br>
              <a:r>
                <a:rPr lang="zh-CN" altLang="en-US" sz="1200">
                  <a:solidFill>
                    <a:schemeClr val="tx1"/>
                  </a:solidFill>
                  <a:latin typeface="微软雅黑" panose="020B0503020204020204" charset="-122"/>
                  <a:ea typeface="微软雅黑" panose="020B0503020204020204" charset="-122"/>
                  <a:cs typeface="+mn-ea"/>
                  <a:sym typeface="+mn-lt"/>
                </a:rPr>
                <a:t>（建议使用主题字体）</a:t>
              </a:r>
            </a:p>
          </p:txBody>
        </p:sp>
      </p:grpSp>
      <p:grpSp>
        <p:nvGrpSpPr>
          <p:cNvPr id="7" name="组合 6"/>
          <p:cNvGrpSpPr/>
          <p:nvPr/>
        </p:nvGrpSpPr>
        <p:grpSpPr>
          <a:xfrm>
            <a:off x="7300595" y="4681220"/>
            <a:ext cx="1981200" cy="711835"/>
            <a:chOff x="2408" y="3190"/>
            <a:chExt cx="3120" cy="1121"/>
          </a:xfrm>
        </p:grpSpPr>
        <p:sp>
          <p:nvSpPr>
            <p:cNvPr id="8"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solidFill>
                  <a:latin typeface="微软雅黑" panose="020B0503020204020204" charset="-122"/>
                  <a:ea typeface="微软雅黑" panose="020B0503020204020204" charset="-122"/>
                  <a:cs typeface="+mn-ea"/>
                  <a:sym typeface="+mn-lt"/>
                </a:rPr>
                <a:t>标题文本预设</a:t>
              </a:r>
            </a:p>
          </p:txBody>
        </p:sp>
        <p:sp>
          <p:nvSpPr>
            <p:cNvPr id="9"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solidFill>
                  <a:latin typeface="微软雅黑" panose="020B0503020204020204" charset="-122"/>
                  <a:ea typeface="微软雅黑" panose="020B0503020204020204" charset="-122"/>
                  <a:cs typeface="+mn-ea"/>
                  <a:sym typeface="+mn-lt"/>
                </a:rPr>
              </a:br>
              <a:r>
                <a:rPr lang="zh-CN" altLang="en-US" sz="1200">
                  <a:solidFill>
                    <a:schemeClr val="tx1"/>
                  </a:solidFill>
                  <a:latin typeface="微软雅黑" panose="020B0503020204020204" charset="-122"/>
                  <a:ea typeface="微软雅黑" panose="020B0503020204020204" charset="-122"/>
                  <a:cs typeface="+mn-ea"/>
                  <a:sym typeface="+mn-lt"/>
                </a:rPr>
                <a:t>（建议使用主题字体）</a:t>
              </a: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ppt_x"/>
                                          </p:val>
                                        </p:tav>
                                        <p:tav tm="100000">
                                          <p:val>
                                            <p:strVal val="#ppt_x"/>
                                          </p:val>
                                        </p:tav>
                                      </p:tavLst>
                                    </p:anim>
                                    <p:anim calcmode="lin" valueType="num">
                                      <p:cBhvr additive="base">
                                        <p:cTn id="12" dur="500" fill="hold"/>
                                        <p:tgtEl>
                                          <p:spTgt spid="4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cBhvr additive="base">
                                        <p:cTn id="19" dur="500" fill="hold"/>
                                        <p:tgtEl>
                                          <p:spTgt spid="60"/>
                                        </p:tgtEl>
                                        <p:attrNameLst>
                                          <p:attrName>ppt_x</p:attrName>
                                        </p:attrNameLst>
                                      </p:cBhvr>
                                      <p:tavLst>
                                        <p:tav tm="0">
                                          <p:val>
                                            <p:strVal val="#ppt_x"/>
                                          </p:val>
                                        </p:tav>
                                        <p:tav tm="100000">
                                          <p:val>
                                            <p:strVal val="#ppt_x"/>
                                          </p:val>
                                        </p:tav>
                                      </p:tavLst>
                                    </p:anim>
                                    <p:anim calcmode="lin" valueType="num">
                                      <p:cBhvr additive="base">
                                        <p:cTn id="20" dur="500" fill="hold"/>
                                        <p:tgtEl>
                                          <p:spTgt spid="60"/>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5" presetClass="entr" presetSubtype="1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checkerboard(across)">
                                      <p:cBhvr>
                                        <p:cTn id="24" dur="500"/>
                                        <p:tgtEl>
                                          <p:spTgt spid="6"/>
                                        </p:tgtEl>
                                      </p:cBhvr>
                                    </p:animEffect>
                                  </p:childTnLst>
                                </p:cTn>
                              </p:par>
                            </p:childTnLst>
                          </p:cTn>
                        </p:par>
                        <p:par>
                          <p:cTn id="25" fill="hold">
                            <p:stCondLst>
                              <p:cond delay="1000"/>
                            </p:stCondLst>
                            <p:childTnLst>
                              <p:par>
                                <p:cTn id="26" presetID="5" presetClass="entr" presetSubtype="1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checkerboard(across)">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userDrawn="1"/>
        </p:nvGrpSpPr>
        <p:grpSpPr>
          <a:xfrm>
            <a:off x="-39628" y="-34191"/>
            <a:ext cx="12231628" cy="791694"/>
            <a:chOff x="619549" y="3992106"/>
            <a:chExt cx="9142858" cy="1253002"/>
          </a:xfrm>
        </p:grpSpPr>
        <p:pic>
          <p:nvPicPr>
            <p:cNvPr id="50" name="图片 49"/>
            <p:cNvPicPr>
              <a:picLocks noChangeAspect="1"/>
            </p:cNvPicPr>
            <p:nvPr/>
          </p:nvPicPr>
          <p:blipFill rotWithShape="1">
            <a:blip r:embed="rId2" cstate="screen">
              <a:extLst>
                <a:ext uri="{28A0092B-C50C-407E-A947-70E740481C1C}">
                  <a14:useLocalDpi xmlns:a14="http://schemas.microsoft.com/office/drawing/2010/main"/>
                </a:ext>
              </a:extLst>
            </a:blip>
            <a:srcRect t="78072"/>
            <a:stretch>
              <a:fillRect/>
            </a:stretch>
          </p:blipFill>
          <p:spPr>
            <a:xfrm>
              <a:off x="619549" y="3992106"/>
              <a:ext cx="9142858" cy="1253002"/>
            </a:xfrm>
            <a:prstGeom prst="rect">
              <a:avLst/>
            </a:prstGeom>
          </p:spPr>
        </p:pic>
        <p:pic>
          <p:nvPicPr>
            <p:cNvPr id="51" name="图片 50"/>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19549" y="4032635"/>
              <a:ext cx="9142858" cy="283371"/>
            </a:xfrm>
            <a:prstGeom prst="rect">
              <a:avLst/>
            </a:prstGeom>
          </p:spPr>
        </p:pic>
      </p:grpSp>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4" name="文本框 3"/>
          <p:cNvSpPr txBox="1"/>
          <p:nvPr/>
        </p:nvSpPr>
        <p:spPr>
          <a:xfrm>
            <a:off x="4765675" y="173990"/>
            <a:ext cx="2621280" cy="583565"/>
          </a:xfrm>
          <a:prstGeom prst="rect">
            <a:avLst/>
          </a:prstGeom>
          <a:noFill/>
        </p:spPr>
        <p:txBody>
          <a:bodyPr wrap="none" rtlCol="0" anchor="t">
            <a:spAutoFit/>
          </a:bodyPr>
          <a:lstStyle/>
          <a:p>
            <a:pPr algn="r"/>
            <a:r>
              <a:rPr lang="zh-CN" altLang="en-US" sz="3200" b="1" dirty="0">
                <a:solidFill>
                  <a:schemeClr val="bg1"/>
                </a:solidFill>
                <a:latin typeface="微软雅黑" panose="020B0503020204020204" charset="-122"/>
                <a:ea typeface="微软雅黑" panose="020B0503020204020204" charset="-122"/>
                <a:sym typeface="+mn-ea"/>
              </a:rPr>
              <a:t>班会主题交流</a:t>
            </a:r>
          </a:p>
        </p:txBody>
      </p:sp>
      <p:pic>
        <p:nvPicPr>
          <p:cNvPr id="2" name="图片 1"/>
          <p:cNvPicPr>
            <a:picLocks noChangeAspect="1"/>
          </p:cNvPicPr>
          <p:nvPr/>
        </p:nvPicPr>
        <p:blipFill>
          <a:blip r:embed="rId5"/>
          <a:stretch>
            <a:fillRect/>
          </a:stretch>
        </p:blipFill>
        <p:spPr>
          <a:xfrm>
            <a:off x="1448435" y="938530"/>
            <a:ext cx="9255760" cy="3985260"/>
          </a:xfrm>
          <a:prstGeom prst="rect">
            <a:avLst/>
          </a:prstGeom>
        </p:spPr>
      </p:pic>
      <p:sp>
        <p:nvSpPr>
          <p:cNvPr id="9" name="文本框 12"/>
          <p:cNvSpPr txBox="1"/>
          <p:nvPr/>
        </p:nvSpPr>
        <p:spPr>
          <a:xfrm>
            <a:off x="1515745" y="5281295"/>
            <a:ext cx="8936990" cy="982345"/>
          </a:xfrm>
          <a:prstGeom prst="rect">
            <a:avLst/>
          </a:prstGeom>
          <a:noFill/>
        </p:spPr>
        <p:txBody>
          <a:bodyPr wrap="square" lIns="0" tIns="0" rIns="0" bIns="0"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spcBef>
                <a:spcPts val="600"/>
              </a:spcBef>
              <a:spcAft>
                <a:spcPts val="600"/>
              </a:spcAft>
            </a:pPr>
            <a:r>
              <a:rPr lang="zh-CN" altLang="en-US" sz="1600">
                <a:solidFill>
                  <a:schemeClr val="tx1"/>
                </a:solidFill>
                <a:latin typeface="微软雅黑" panose="020B0503020204020204" charset="-122"/>
                <a:ea typeface="微软雅黑" panose="020B0503020204020204" charset="-122"/>
              </a:rPr>
              <a:t>请在这里添加内容描述请在这里添加内容添加内容请在这里添加内容描述请在这里添加内容</a:t>
            </a:r>
            <a:r>
              <a:rPr lang="zh-CN" altLang="en-US" sz="1600">
                <a:latin typeface="微软雅黑" panose="020B0503020204020204" charset="-122"/>
                <a:ea typeface="微软雅黑" panose="020B0503020204020204" charset="-122"/>
                <a:sym typeface="+mn-ea"/>
              </a:rPr>
              <a:t>请在这里添加内容描述请在这里添加内容添加内容请在这里添加内容描述请在这里添加内容</a:t>
            </a:r>
            <a:endParaRPr lang="zh-CN" altLang="en-US" sz="1600">
              <a:solidFill>
                <a:schemeClr val="tx1"/>
              </a:solidFill>
              <a:latin typeface="微软雅黑" panose="020B0503020204020204" charset="-122"/>
              <a:ea typeface="微软雅黑" panose="020B0503020204020204" charset="-122"/>
            </a:endParaRPr>
          </a:p>
          <a:p>
            <a:pPr>
              <a:lnSpc>
                <a:spcPct val="150000"/>
              </a:lnSpc>
              <a:spcBef>
                <a:spcPts val="600"/>
              </a:spcBef>
              <a:spcAft>
                <a:spcPts val="600"/>
              </a:spcAft>
            </a:pPr>
            <a:endParaRPr lang="zh-CN" altLang="en-US" sz="1600">
              <a:solidFill>
                <a:schemeClr val="tx1"/>
              </a:solidFill>
              <a:latin typeface="微软雅黑" panose="020B0503020204020204" charset="-122"/>
              <a:ea typeface="微软雅黑" panose="020B0503020204020204"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linds(horizontal)">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40625" y="4455795"/>
            <a:ext cx="4737100" cy="2436495"/>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t="68149"/>
          <a:stretch>
            <a:fillRect/>
          </a:stretch>
        </p:blipFill>
        <p:spPr>
          <a:xfrm>
            <a:off x="0" y="4709624"/>
            <a:ext cx="12192000" cy="2148376"/>
          </a:xfrm>
          <a:prstGeom prst="rect">
            <a:avLst/>
          </a:prstGeom>
        </p:spPr>
      </p:pic>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7" name="文本框 6"/>
          <p:cNvSpPr txBox="1"/>
          <p:nvPr/>
        </p:nvSpPr>
        <p:spPr>
          <a:xfrm>
            <a:off x="4785447" y="3013830"/>
            <a:ext cx="2621280" cy="829945"/>
          </a:xfrm>
          <a:prstGeom prst="rect">
            <a:avLst/>
          </a:prstGeom>
          <a:noFill/>
          <a:effectLst>
            <a:outerShdw blurRad="76200" dir="18900000" sy="23000" kx="-1200000" algn="bl" rotWithShape="0">
              <a:prstClr val="black">
                <a:alpha val="20000"/>
              </a:prstClr>
            </a:outerShdw>
          </a:effectLst>
        </p:spPr>
        <p:txBody>
          <a:bodyPr wrap="none" rtlCol="0">
            <a:spAutoFit/>
          </a:bodyPr>
          <a:lstStyle/>
          <a:p>
            <a:pPr algn="r"/>
            <a:r>
              <a:rPr lang="zh-CN" altLang="en-US" sz="4800" b="1" dirty="0">
                <a:solidFill>
                  <a:srgbClr val="A40000"/>
                </a:solidFill>
                <a:latin typeface="微软雅黑" panose="020B0503020204020204" charset="-122"/>
                <a:ea typeface="微软雅黑" panose="020B0503020204020204" charset="-122"/>
                <a:sym typeface="+mn-ea"/>
              </a:rPr>
              <a:t>班会总结</a:t>
            </a:r>
          </a:p>
        </p:txBody>
      </p:sp>
      <p:pic>
        <p:nvPicPr>
          <p:cNvPr id="20" name="图片 19"/>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a:xfrm>
            <a:off x="2729834" y="2795371"/>
            <a:ext cx="1280675" cy="1133374"/>
          </a:xfrm>
          <a:prstGeom prst="rect">
            <a:avLst/>
          </a:prstGeom>
        </p:spPr>
      </p:pic>
      <p:sp>
        <p:nvSpPr>
          <p:cNvPr id="4" name="矩形 3"/>
          <p:cNvSpPr/>
          <p:nvPr/>
        </p:nvSpPr>
        <p:spPr>
          <a:xfrm>
            <a:off x="3075147" y="3033962"/>
            <a:ext cx="654050" cy="579130"/>
          </a:xfrm>
          <a:prstGeom prst="rect">
            <a:avLst/>
          </a:prstGeom>
          <a:no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00000"/>
                </a:solidFill>
                <a:latin typeface="Broadway" panose="04040905080B02020502" pitchFamily="82" charset="0"/>
              </a:rPr>
              <a:t>4</a:t>
            </a:r>
            <a:endParaRPr lang="zh-CN" altLang="en-US" sz="3600" dirty="0">
              <a:solidFill>
                <a:srgbClr val="C00000"/>
              </a:solidFill>
              <a:latin typeface="Broadway" panose="04040905080B02020502" pitchFamily="82" charset="0"/>
            </a:endParaRPr>
          </a:p>
        </p:txBody>
      </p:sp>
      <p:pic>
        <p:nvPicPr>
          <p:cNvPr id="25" name="图片 24"/>
          <p:cNvPicPr>
            <a:picLocks noChangeAspect="1"/>
          </p:cNvPicPr>
          <p:nvPr/>
        </p:nvPicPr>
        <p:blipFill rotWithShape="1">
          <a:blip r:embed="rId7" cstate="screen">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a:xfrm flipH="1">
            <a:off x="2783786" y="2911627"/>
            <a:ext cx="329069" cy="291220"/>
          </a:xfrm>
          <a:prstGeom prst="rect">
            <a:avLst/>
          </a:prstGeom>
        </p:spPr>
      </p:pic>
      <p:pic>
        <p:nvPicPr>
          <p:cNvPr id="5" name="图片 4" descr="30ddc0a156b1af6550bd2a3a52cc0cb4"/>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366260" y="615950"/>
            <a:ext cx="3286125" cy="2179320"/>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par>
                                <p:cTn id="10" presetID="55" presetClass="entr" presetSubtype="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1000" fill="hold"/>
                                        <p:tgtEl>
                                          <p:spTgt spid="20"/>
                                        </p:tgtEl>
                                        <p:attrNameLst>
                                          <p:attrName>ppt_w</p:attrName>
                                        </p:attrNameLst>
                                      </p:cBhvr>
                                      <p:tavLst>
                                        <p:tav tm="0">
                                          <p:val>
                                            <p:strVal val="#ppt_w*0.70"/>
                                          </p:val>
                                        </p:tav>
                                        <p:tav tm="100000">
                                          <p:val>
                                            <p:strVal val="#ppt_w"/>
                                          </p:val>
                                        </p:tav>
                                      </p:tavLst>
                                    </p:anim>
                                    <p:anim calcmode="lin" valueType="num">
                                      <p:cBhvr>
                                        <p:cTn id="13" dur="1000" fill="hold"/>
                                        <p:tgtEl>
                                          <p:spTgt spid="20"/>
                                        </p:tgtEl>
                                        <p:attrNameLst>
                                          <p:attrName>ppt_h</p:attrName>
                                        </p:attrNameLst>
                                      </p:cBhvr>
                                      <p:tavLst>
                                        <p:tav tm="0">
                                          <p:val>
                                            <p:strVal val="#ppt_h"/>
                                          </p:val>
                                        </p:tav>
                                        <p:tav tm="100000">
                                          <p:val>
                                            <p:strVal val="#ppt_h"/>
                                          </p:val>
                                        </p:tav>
                                      </p:tavLst>
                                    </p:anim>
                                    <p:animEffect transition="in" filter="fade">
                                      <p:cBhvr>
                                        <p:cTn id="14" dur="1000"/>
                                        <p:tgtEl>
                                          <p:spTgt spid="20"/>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0.70"/>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par>
                                <p:cTn id="20" presetID="55"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1000" fill="hold"/>
                                        <p:tgtEl>
                                          <p:spTgt spid="25"/>
                                        </p:tgtEl>
                                        <p:attrNameLst>
                                          <p:attrName>ppt_w</p:attrName>
                                        </p:attrNameLst>
                                      </p:cBhvr>
                                      <p:tavLst>
                                        <p:tav tm="0">
                                          <p:val>
                                            <p:strVal val="#ppt_w*0.70"/>
                                          </p:val>
                                        </p:tav>
                                        <p:tav tm="100000">
                                          <p:val>
                                            <p:strVal val="#ppt_w"/>
                                          </p:val>
                                        </p:tav>
                                      </p:tavLst>
                                    </p:anim>
                                    <p:anim calcmode="lin" valueType="num">
                                      <p:cBhvr>
                                        <p:cTn id="23" dur="1000" fill="hold"/>
                                        <p:tgtEl>
                                          <p:spTgt spid="25"/>
                                        </p:tgtEl>
                                        <p:attrNameLst>
                                          <p:attrName>ppt_h</p:attrName>
                                        </p:attrNameLst>
                                      </p:cBhvr>
                                      <p:tavLst>
                                        <p:tav tm="0">
                                          <p:val>
                                            <p:strVal val="#ppt_h"/>
                                          </p:val>
                                        </p:tav>
                                        <p:tav tm="100000">
                                          <p:val>
                                            <p:strVal val="#ppt_h"/>
                                          </p:val>
                                        </p:tav>
                                      </p:tavLst>
                                    </p:anim>
                                    <p:animEffect transition="in" filter="fade">
                                      <p:cBhvr>
                                        <p:cTn id="24" dur="1000"/>
                                        <p:tgtEl>
                                          <p:spTgt spid="25"/>
                                        </p:tgtEl>
                                      </p:cBhvr>
                                    </p:animEffect>
                                  </p:childTnLst>
                                </p:cTn>
                              </p:par>
                            </p:childTnLst>
                          </p:cTn>
                        </p:par>
                        <p:par>
                          <p:cTn id="25" fill="hold">
                            <p:stCondLst>
                              <p:cond delay="1000"/>
                            </p:stCondLst>
                            <p:childTnLst>
                              <p:par>
                                <p:cTn id="26" presetID="5" presetClass="entr" presetSubtype="10"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checkerboard(across)">
                                      <p:cBhvr>
                                        <p:cTn id="2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4"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497445" y="4579620"/>
            <a:ext cx="4737100" cy="2436495"/>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t="68149"/>
          <a:stretch>
            <a:fillRect/>
          </a:stretch>
        </p:blipFill>
        <p:spPr>
          <a:xfrm>
            <a:off x="-43180" y="4833449"/>
            <a:ext cx="12192000" cy="2148376"/>
          </a:xfrm>
          <a:prstGeom prst="rect">
            <a:avLst/>
          </a:prstGeom>
        </p:spPr>
      </p:pic>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t="84090"/>
          <a:stretch>
            <a:fillRect/>
          </a:stretch>
        </p:blipFill>
        <p:spPr>
          <a:xfrm>
            <a:off x="-43180" y="5928995"/>
            <a:ext cx="12278360" cy="1073150"/>
          </a:xfrm>
          <a:prstGeom prst="rect">
            <a:avLst/>
          </a:prstGeom>
        </p:spPr>
      </p:pic>
      <p:sp>
        <p:nvSpPr>
          <p:cNvPr id="16" name="前凸弯带形 15"/>
          <p:cNvSpPr/>
          <p:nvPr/>
        </p:nvSpPr>
        <p:spPr>
          <a:xfrm>
            <a:off x="4026646" y="277700"/>
            <a:ext cx="3835872" cy="1121222"/>
          </a:xfrm>
          <a:prstGeom prst="ellipseRibbon">
            <a:avLst>
              <a:gd name="adj1" fmla="val 25000"/>
              <a:gd name="adj2" fmla="val 58939"/>
              <a:gd name="adj3" fmla="val 12500"/>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294163" y="534485"/>
            <a:ext cx="3283629" cy="829945"/>
          </a:xfrm>
          <a:prstGeom prst="rect">
            <a:avLst/>
          </a:prstGeom>
          <a:noFill/>
        </p:spPr>
        <p:txBody>
          <a:bodyPr wrap="square" rtlCol="0">
            <a:spAutoFit/>
          </a:bodyPr>
          <a:lstStyle/>
          <a:p>
            <a:pPr algn="ctr"/>
            <a:r>
              <a:rPr lang="zh-CN" altLang="en-US" sz="4800" dirty="0" smtClean="0">
                <a:solidFill>
                  <a:schemeClr val="bg1"/>
                </a:solidFill>
                <a:latin typeface="微软雅黑" panose="020B0503020204020204" charset="-122"/>
                <a:ea typeface="微软雅黑" panose="020B0503020204020204" charset="-122"/>
              </a:rPr>
              <a:t>前言</a:t>
            </a:r>
          </a:p>
        </p:txBody>
      </p:sp>
      <p:sp>
        <p:nvSpPr>
          <p:cNvPr id="5" name="TextBox 9">
            <a:hlinkClick r:id="" action="ppaction://hlinkshowjump?jump=nextslide"/>
          </p:cNvPr>
          <p:cNvSpPr txBox="1"/>
          <p:nvPr/>
        </p:nvSpPr>
        <p:spPr>
          <a:xfrm>
            <a:off x="1802731" y="1821091"/>
            <a:ext cx="9325008" cy="646331"/>
          </a:xfrm>
          <a:prstGeom prst="rect">
            <a:avLst/>
          </a:prstGeom>
        </p:spPr>
        <p:txBody>
          <a:bodyPr wrap="square">
            <a:spAutoFit/>
          </a:bodyPr>
          <a:lstStyle>
            <a:defPPr>
              <a:defRPr lang="zh-CN"/>
            </a:defPPr>
            <a:lvl1pPr algn="dist" fontAlgn="base">
              <a:spcBef>
                <a:spcPct val="0"/>
              </a:spcBef>
              <a:spcAft>
                <a:spcPct val="0"/>
              </a:spcAft>
              <a:defRPr sz="2000" b="1">
                <a:ln w="3175">
                  <a:noFill/>
                </a:ln>
                <a:gradFill>
                  <a:gsLst>
                    <a:gs pos="25000">
                      <a:srgbClr val="FF0000"/>
                    </a:gs>
                    <a:gs pos="100000">
                      <a:schemeClr val="accent2">
                        <a:shade val="45000"/>
                        <a:satMod val="165000"/>
                      </a:schemeClr>
                    </a:gs>
                  </a:gsLst>
                  <a:lin ang="5400000"/>
                </a:gradFill>
                <a:latin typeface="微软雅黑" panose="020B0503020204020204" charset="-122"/>
                <a:ea typeface="微软雅黑" panose="020B050302020402020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algn="l" fontAlgn="auto">
              <a:spcBef>
                <a:spcPts val="0"/>
              </a:spcBef>
              <a:spcAft>
                <a:spcPts val="0"/>
              </a:spcAft>
              <a:defRPr/>
            </a:pPr>
            <a:r>
              <a:rPr lang="en-US" altLang="zh-CN" sz="3600" dirty="0" smtClean="0">
                <a:solidFill>
                  <a:srgbClr val="C00000"/>
                </a:solidFill>
              </a:rPr>
              <a:t>1949</a:t>
            </a:r>
            <a:r>
              <a:rPr lang="zh-CN" altLang="en-US" sz="3600" dirty="0">
                <a:solidFill>
                  <a:srgbClr val="C00000"/>
                </a:solidFill>
              </a:rPr>
              <a:t>年</a:t>
            </a:r>
            <a:r>
              <a:rPr lang="en-US" altLang="zh-CN" sz="3600" dirty="0">
                <a:solidFill>
                  <a:srgbClr val="C00000"/>
                </a:solidFill>
              </a:rPr>
              <a:t>12</a:t>
            </a:r>
            <a:r>
              <a:rPr lang="zh-CN" altLang="en-US" sz="3600" dirty="0">
                <a:solidFill>
                  <a:srgbClr val="C00000"/>
                </a:solidFill>
              </a:rPr>
              <a:t>月将</a:t>
            </a:r>
            <a:r>
              <a:rPr lang="en-US" altLang="zh-CN" sz="3600" dirty="0">
                <a:solidFill>
                  <a:srgbClr val="C00000"/>
                </a:solidFill>
              </a:rPr>
              <a:t>5</a:t>
            </a:r>
            <a:r>
              <a:rPr lang="zh-CN" altLang="en-US" sz="3600" dirty="0">
                <a:solidFill>
                  <a:srgbClr val="C00000"/>
                </a:solidFill>
              </a:rPr>
              <a:t>月</a:t>
            </a:r>
            <a:r>
              <a:rPr lang="en-US" altLang="zh-CN" sz="3600" dirty="0">
                <a:solidFill>
                  <a:srgbClr val="C00000"/>
                </a:solidFill>
              </a:rPr>
              <a:t>1</a:t>
            </a:r>
            <a:r>
              <a:rPr lang="zh-CN" altLang="en-US" sz="3600" dirty="0">
                <a:solidFill>
                  <a:srgbClr val="C00000"/>
                </a:solidFill>
              </a:rPr>
              <a:t>日定为法定的劳动节</a:t>
            </a:r>
          </a:p>
        </p:txBody>
      </p:sp>
      <p:sp>
        <p:nvSpPr>
          <p:cNvPr id="4" name="矩形 3"/>
          <p:cNvSpPr/>
          <p:nvPr/>
        </p:nvSpPr>
        <p:spPr>
          <a:xfrm>
            <a:off x="1802731" y="2663463"/>
            <a:ext cx="8378603" cy="1938020"/>
          </a:xfrm>
          <a:prstGeom prst="rect">
            <a:avLst/>
          </a:prstGeom>
        </p:spPr>
        <p:txBody>
          <a:bodyPr wrap="square">
            <a:spAutoFit/>
          </a:bodyPr>
          <a:lstStyle/>
          <a:p>
            <a:pPr algn="just">
              <a:lnSpc>
                <a:spcPct val="150000"/>
              </a:lnSpc>
            </a:pPr>
            <a:r>
              <a:rPr lang="en-US" altLang="zh-CN" sz="2000" b="1" dirty="0">
                <a:solidFill>
                  <a:srgbClr val="C00000"/>
                </a:solidFill>
                <a:latin typeface="微软雅黑" panose="020B0503020204020204" charset="-122"/>
                <a:ea typeface="微软雅黑" panose="020B0503020204020204" charset="-122"/>
              </a:rPr>
              <a:t>       </a:t>
            </a:r>
            <a:r>
              <a:rPr lang="zh-CN" altLang="en-US" sz="2000" b="1" dirty="0">
                <a:solidFill>
                  <a:srgbClr val="C00000"/>
                </a:solidFill>
                <a:latin typeface="微软雅黑" panose="020B0503020204020204" charset="-122"/>
                <a:ea typeface="微软雅黑" panose="020B0503020204020204" charset="-122"/>
              </a:rPr>
              <a:t>新中国成立以后，</a:t>
            </a:r>
            <a:r>
              <a:rPr lang="zh-CN" altLang="en-US" sz="2000" dirty="0">
                <a:solidFill>
                  <a:schemeClr val="tx1">
                    <a:lumMod val="75000"/>
                    <a:lumOff val="25000"/>
                  </a:schemeClr>
                </a:solidFill>
                <a:latin typeface="微软雅黑" panose="020B0503020204020204" charset="-122"/>
                <a:ea typeface="微软雅黑" panose="020B0503020204020204" charset="-122"/>
              </a:rPr>
              <a:t>中央人民政府政务院于</a:t>
            </a:r>
            <a:r>
              <a:rPr lang="en-US" altLang="zh-CN" sz="2000" dirty="0">
                <a:solidFill>
                  <a:schemeClr val="tx1">
                    <a:lumMod val="75000"/>
                    <a:lumOff val="25000"/>
                  </a:schemeClr>
                </a:solidFill>
                <a:latin typeface="微软雅黑" panose="020B0503020204020204" charset="-122"/>
                <a:ea typeface="微软雅黑" panose="020B0503020204020204" charset="-122"/>
              </a:rPr>
              <a:t>1949</a:t>
            </a:r>
            <a:r>
              <a:rPr lang="zh-CN" altLang="en-US" sz="2000" dirty="0">
                <a:solidFill>
                  <a:schemeClr val="tx1">
                    <a:lumMod val="75000"/>
                    <a:lumOff val="25000"/>
                  </a:schemeClr>
                </a:solidFill>
                <a:latin typeface="微软雅黑" panose="020B0503020204020204" charset="-122"/>
                <a:ea typeface="微软雅黑" panose="020B0503020204020204" charset="-122"/>
              </a:rPr>
              <a:t>年</a:t>
            </a:r>
            <a:r>
              <a:rPr lang="en-US" altLang="zh-CN" sz="2000" dirty="0">
                <a:solidFill>
                  <a:schemeClr val="tx1">
                    <a:lumMod val="75000"/>
                    <a:lumOff val="25000"/>
                  </a:schemeClr>
                </a:solidFill>
                <a:latin typeface="微软雅黑" panose="020B0503020204020204" charset="-122"/>
                <a:ea typeface="微软雅黑" panose="020B0503020204020204" charset="-122"/>
              </a:rPr>
              <a:t>12</a:t>
            </a:r>
            <a:r>
              <a:rPr lang="zh-CN" altLang="en-US" sz="2000" dirty="0">
                <a:solidFill>
                  <a:schemeClr val="tx1">
                    <a:lumMod val="75000"/>
                    <a:lumOff val="25000"/>
                  </a:schemeClr>
                </a:solidFill>
                <a:latin typeface="微软雅黑" panose="020B0503020204020204" charset="-122"/>
                <a:ea typeface="微软雅黑" panose="020B0503020204020204" charset="-122"/>
              </a:rPr>
              <a:t>月将</a:t>
            </a:r>
            <a:r>
              <a:rPr lang="en-US" altLang="zh-CN" sz="2000" dirty="0">
                <a:solidFill>
                  <a:schemeClr val="tx1">
                    <a:lumMod val="75000"/>
                    <a:lumOff val="25000"/>
                  </a:schemeClr>
                </a:solidFill>
                <a:latin typeface="微软雅黑" panose="020B0503020204020204" charset="-122"/>
                <a:ea typeface="微软雅黑" panose="020B0503020204020204" charset="-122"/>
              </a:rPr>
              <a:t>5</a:t>
            </a:r>
            <a:r>
              <a:rPr lang="zh-CN" altLang="en-US" sz="2000" dirty="0">
                <a:solidFill>
                  <a:schemeClr val="tx1">
                    <a:lumMod val="75000"/>
                    <a:lumOff val="25000"/>
                  </a:schemeClr>
                </a:solidFill>
                <a:latin typeface="微软雅黑" panose="020B0503020204020204" charset="-122"/>
                <a:ea typeface="微软雅黑" panose="020B0503020204020204" charset="-122"/>
              </a:rPr>
              <a:t>月</a:t>
            </a:r>
            <a:r>
              <a:rPr lang="en-US" altLang="zh-CN" sz="2000" dirty="0">
                <a:solidFill>
                  <a:schemeClr val="tx1">
                    <a:lumMod val="75000"/>
                    <a:lumOff val="25000"/>
                  </a:schemeClr>
                </a:solidFill>
                <a:latin typeface="微软雅黑" panose="020B0503020204020204" charset="-122"/>
                <a:ea typeface="微软雅黑" panose="020B0503020204020204" charset="-122"/>
              </a:rPr>
              <a:t>1</a:t>
            </a:r>
            <a:r>
              <a:rPr lang="zh-CN" altLang="en-US" sz="2000" dirty="0">
                <a:solidFill>
                  <a:schemeClr val="tx1">
                    <a:lumMod val="75000"/>
                    <a:lumOff val="25000"/>
                  </a:schemeClr>
                </a:solidFill>
                <a:latin typeface="微软雅黑" panose="020B0503020204020204" charset="-122"/>
                <a:ea typeface="微软雅黑" panose="020B0503020204020204" charset="-122"/>
              </a:rPr>
              <a:t>日定为法定的劳动节，全国放假一天。每年的这一天，举国欢庆，人们换上节日的盛装，兴高采烈地聚集在公园、剧院、广场，参加各种庆祝集会或文体娱乐活动，并对有突出贡献的劳动者进行表彰。</a:t>
            </a:r>
          </a:p>
        </p:txBody>
      </p:sp>
      <p:cxnSp>
        <p:nvCxnSpPr>
          <p:cNvPr id="7" name="直接连接符 6"/>
          <p:cNvCxnSpPr/>
          <p:nvPr/>
        </p:nvCxnSpPr>
        <p:spPr>
          <a:xfrm>
            <a:off x="1910981" y="2530031"/>
            <a:ext cx="8270354" cy="0"/>
          </a:xfrm>
          <a:prstGeom prst="line">
            <a:avLst/>
          </a:prstGeom>
          <a:ln w="28575">
            <a:solidFill>
              <a:srgbClr val="C55A1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heckerboard(across)">
                                      <p:cBhvr>
                                        <p:cTn id="7" dur="500"/>
                                        <p:tgtEl>
                                          <p:spTgt spid="16"/>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checkerboard(across)">
                                      <p:cBhvr>
                                        <p:cTn id="10" dur="500"/>
                                        <p:tgtEl>
                                          <p:spTgt spid="17"/>
                                        </p:tgtEl>
                                      </p:cBhvr>
                                    </p:animEffect>
                                  </p:childTnLst>
                                </p:cTn>
                              </p:par>
                            </p:childTnLst>
                          </p:cTn>
                        </p:par>
                        <p:par>
                          <p:cTn id="11" fill="hold">
                            <p:stCondLst>
                              <p:cond delay="500"/>
                            </p:stCondLst>
                            <p:childTnLst>
                              <p:par>
                                <p:cTn id="12" presetID="5" presetClass="entr" presetSubtype="1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checkerboard(across)">
                                      <p:cBhvr>
                                        <p:cTn id="14" dur="500"/>
                                        <p:tgtEl>
                                          <p:spTgt spid="5"/>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heckerboard(across)">
                                      <p:cBhvr>
                                        <p:cTn id="17" dur="500"/>
                                        <p:tgtEl>
                                          <p:spTgt spid="4"/>
                                        </p:tgtEl>
                                      </p:cBhvr>
                                    </p:animEffect>
                                  </p:childTnLst>
                                </p:cTn>
                              </p:par>
                              <p:par>
                                <p:cTn id="18" presetID="5" presetClass="entr" presetSubtype="1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checkerboard(across)">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17" grpId="0"/>
      <p:bldP spid="5"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userDrawn="1"/>
        </p:nvGrpSpPr>
        <p:grpSpPr>
          <a:xfrm>
            <a:off x="-39628" y="-34191"/>
            <a:ext cx="12231628" cy="791694"/>
            <a:chOff x="619549" y="3992106"/>
            <a:chExt cx="9142858" cy="1253002"/>
          </a:xfrm>
        </p:grpSpPr>
        <p:pic>
          <p:nvPicPr>
            <p:cNvPr id="50" name="图片 49"/>
            <p:cNvPicPr>
              <a:picLocks noChangeAspect="1"/>
            </p:cNvPicPr>
            <p:nvPr/>
          </p:nvPicPr>
          <p:blipFill rotWithShape="1">
            <a:blip r:embed="rId2" cstate="screen">
              <a:extLst>
                <a:ext uri="{28A0092B-C50C-407E-A947-70E740481C1C}">
                  <a14:useLocalDpi xmlns:a14="http://schemas.microsoft.com/office/drawing/2010/main"/>
                </a:ext>
              </a:extLst>
            </a:blip>
            <a:srcRect t="78072"/>
            <a:stretch>
              <a:fillRect/>
            </a:stretch>
          </p:blipFill>
          <p:spPr>
            <a:xfrm>
              <a:off x="619549" y="3992106"/>
              <a:ext cx="9142858" cy="1253002"/>
            </a:xfrm>
            <a:prstGeom prst="rect">
              <a:avLst/>
            </a:prstGeom>
          </p:spPr>
        </p:pic>
        <p:pic>
          <p:nvPicPr>
            <p:cNvPr id="51" name="图片 50"/>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19549" y="4032635"/>
              <a:ext cx="9142858" cy="283371"/>
            </a:xfrm>
            <a:prstGeom prst="rect">
              <a:avLst/>
            </a:prstGeom>
          </p:spPr>
        </p:pic>
      </p:grpSp>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4" name="文本框 3"/>
          <p:cNvSpPr txBox="1"/>
          <p:nvPr/>
        </p:nvSpPr>
        <p:spPr>
          <a:xfrm>
            <a:off x="5356225" y="170180"/>
            <a:ext cx="1808480" cy="583565"/>
          </a:xfrm>
          <a:prstGeom prst="rect">
            <a:avLst/>
          </a:prstGeom>
          <a:noFill/>
        </p:spPr>
        <p:txBody>
          <a:bodyPr wrap="none" rtlCol="0" anchor="t">
            <a:spAutoFit/>
          </a:bodyPr>
          <a:lstStyle/>
          <a:p>
            <a:pPr algn="r"/>
            <a:r>
              <a:rPr lang="zh-CN" altLang="en-US" sz="3200" b="1" dirty="0">
                <a:solidFill>
                  <a:schemeClr val="bg1"/>
                </a:solidFill>
                <a:latin typeface="微软雅黑" panose="020B0503020204020204" charset="-122"/>
                <a:ea typeface="微软雅黑" panose="020B0503020204020204" charset="-122"/>
                <a:sym typeface="+mn-ea"/>
              </a:rPr>
              <a:t>班会总结</a:t>
            </a:r>
          </a:p>
        </p:txBody>
      </p:sp>
      <p:sp>
        <p:nvSpPr>
          <p:cNvPr id="39" name="矩形 38"/>
          <p:cNvSpPr/>
          <p:nvPr/>
        </p:nvSpPr>
        <p:spPr>
          <a:xfrm>
            <a:off x="681375" y="1253684"/>
            <a:ext cx="10829251" cy="51125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1070356" y="1652033"/>
            <a:ext cx="4809620" cy="4315871"/>
            <a:chOff x="1070356" y="1556792"/>
            <a:chExt cx="4809620" cy="4315871"/>
          </a:xfrm>
        </p:grpSpPr>
        <p:sp>
          <p:nvSpPr>
            <p:cNvPr id="40" name="Rectangle 2"/>
            <p:cNvSpPr txBox="1">
              <a:spLocks noChangeArrowheads="1"/>
            </p:cNvSpPr>
            <p:nvPr/>
          </p:nvSpPr>
          <p:spPr>
            <a:xfrm>
              <a:off x="1156340" y="1556792"/>
              <a:ext cx="3585484" cy="1143000"/>
            </a:xfrm>
            <a:prstGeom prst="rect">
              <a:avLst/>
            </a:prstGeom>
          </p:spPr>
          <p:txBody>
            <a:bodyPr vert="horz" lIns="91440" tIns="45720" rIns="91440" bIns="45720" rtlCol="0" anchor="ctr">
              <a:normAutofit/>
            </a:bodyPr>
            <a:lstStyle>
              <a:defPPr>
                <a:defRPr lang="zh-CN"/>
              </a:defPPr>
              <a:lvl1pPr algn="dist">
                <a:spcBef>
                  <a:spcPct val="0"/>
                </a:spcBef>
                <a:buNone/>
                <a:defRPr sz="4400">
                  <a:solidFill>
                    <a:srgbClr val="000000"/>
                  </a:solidFill>
                  <a:latin typeface="庞门正道标题体" panose="02010600030101010101" pitchFamily="2" charset="-122"/>
                  <a:ea typeface="庞门正道标题体" panose="02010600030101010101" pitchFamily="2" charset="-122"/>
                  <a:cs typeface="+mj-cs"/>
                </a:defRPr>
              </a:lvl1pPr>
            </a:lstStyle>
            <a:p>
              <a:r>
                <a:rPr lang="zh-CN" altLang="en-US" dirty="0">
                  <a:latin typeface="微软雅黑" panose="020B0503020204020204" charset="-122"/>
                  <a:ea typeface="微软雅黑" panose="020B0503020204020204" charset="-122"/>
                </a:rPr>
                <a:t>放假安排</a:t>
              </a:r>
              <a:endParaRPr lang="zh-CN" altLang="zh-CN" dirty="0">
                <a:latin typeface="微软雅黑" panose="020B0503020204020204" charset="-122"/>
                <a:ea typeface="微软雅黑" panose="020B0503020204020204" charset="-122"/>
              </a:endParaRPr>
            </a:p>
          </p:txBody>
        </p:sp>
        <p:sp>
          <p:nvSpPr>
            <p:cNvPr id="41" name="Rectangle 3"/>
            <p:cNvSpPr txBox="1">
              <a:spLocks noChangeArrowheads="1"/>
            </p:cNvSpPr>
            <p:nvPr/>
          </p:nvSpPr>
          <p:spPr>
            <a:xfrm>
              <a:off x="1070356" y="2699792"/>
              <a:ext cx="4809620" cy="86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30000"/>
                </a:lnSpc>
                <a:spcBef>
                  <a:spcPct val="50000"/>
                </a:spcBef>
                <a:defRPr>
                  <a:latin typeface="思源黑体 CN Normal" panose="020B0400000000000000" pitchFamily="34" charset="-122"/>
                  <a:ea typeface="思源黑体 CN Normal" panose="020B0400000000000000" pitchFamily="34" charset="-122"/>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US" altLang="zh-CN" sz="2000" dirty="0"/>
                <a:t> </a:t>
              </a:r>
              <a:r>
                <a:rPr lang="zh-CN" altLang="en-US" sz="2000" dirty="0"/>
                <a:t>学校定于五一国际劳动节放假为</a:t>
              </a:r>
              <a:r>
                <a:rPr lang="en-US" altLang="zh-CN" sz="2000" dirty="0"/>
                <a:t>4</a:t>
              </a:r>
              <a:r>
                <a:rPr lang="zh-CN" altLang="en-US" sz="2000" dirty="0"/>
                <a:t>月</a:t>
              </a:r>
              <a:r>
                <a:rPr lang="en-US" altLang="zh-CN" sz="2000" dirty="0"/>
                <a:t>29</a:t>
              </a:r>
              <a:r>
                <a:rPr lang="zh-CN" altLang="en-US" sz="2000" dirty="0"/>
                <a:t>日至</a:t>
              </a:r>
              <a:r>
                <a:rPr lang="en-US" altLang="zh-CN" sz="2000" dirty="0"/>
                <a:t>5</a:t>
              </a:r>
              <a:r>
                <a:rPr lang="zh-CN" altLang="en-US" sz="2000" dirty="0"/>
                <a:t>月</a:t>
              </a:r>
              <a:r>
                <a:rPr lang="en-US" altLang="zh-CN" sz="2000" dirty="0"/>
                <a:t>1</a:t>
              </a:r>
              <a:r>
                <a:rPr lang="zh-CN" altLang="en-US" sz="2000" dirty="0"/>
                <a:t>日三天</a:t>
              </a:r>
            </a:p>
          </p:txBody>
        </p:sp>
        <p:sp>
          <p:nvSpPr>
            <p:cNvPr id="2" name="矩形 1"/>
            <p:cNvSpPr/>
            <p:nvPr/>
          </p:nvSpPr>
          <p:spPr>
            <a:xfrm>
              <a:off x="1199456" y="3717032"/>
              <a:ext cx="2232248" cy="499447"/>
            </a:xfrm>
            <a:prstGeom prst="rect">
              <a:avLst/>
            </a:prstGeom>
            <a:solidFill>
              <a:srgbClr val="C000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思源黑体 CN Normal" panose="020B0400000000000000" pitchFamily="34" charset="-122"/>
                  <a:ea typeface="思源黑体 CN Normal" panose="020B0400000000000000" pitchFamily="34" charset="-122"/>
                </a:rPr>
                <a:t>2018</a:t>
              </a:r>
              <a:r>
                <a:rPr lang="zh-CN" altLang="en-US" dirty="0">
                  <a:latin typeface="思源黑体 CN Normal" panose="020B0400000000000000" pitchFamily="34" charset="-122"/>
                  <a:ea typeface="思源黑体 CN Normal" panose="020B0400000000000000" pitchFamily="34" charset="-122"/>
                </a:rPr>
                <a:t>年</a:t>
              </a:r>
              <a:r>
                <a:rPr lang="en-US" altLang="zh-CN" dirty="0">
                  <a:latin typeface="思源黑体 CN Normal" panose="020B0400000000000000" pitchFamily="34" charset="-122"/>
                  <a:ea typeface="思源黑体 CN Normal" panose="020B0400000000000000" pitchFamily="34" charset="-122"/>
                </a:rPr>
                <a:t>4</a:t>
              </a:r>
              <a:r>
                <a:rPr lang="zh-CN" altLang="en-US" dirty="0">
                  <a:latin typeface="思源黑体 CN Normal" panose="020B0400000000000000" pitchFamily="34" charset="-122"/>
                  <a:ea typeface="思源黑体 CN Normal" panose="020B0400000000000000" pitchFamily="34" charset="-122"/>
                </a:rPr>
                <a:t>月</a:t>
              </a:r>
              <a:r>
                <a:rPr lang="en-US" altLang="zh-CN" dirty="0">
                  <a:latin typeface="思源黑体 CN Normal" panose="020B0400000000000000" pitchFamily="34" charset="-122"/>
                  <a:ea typeface="思源黑体 CN Normal" panose="020B0400000000000000" pitchFamily="34" charset="-122"/>
                </a:rPr>
                <a:t>29</a:t>
              </a:r>
              <a:r>
                <a:rPr lang="zh-CN" altLang="en-US" dirty="0">
                  <a:latin typeface="思源黑体 CN Normal" panose="020B0400000000000000" pitchFamily="34" charset="-122"/>
                  <a:ea typeface="思源黑体 CN Normal" panose="020B0400000000000000" pitchFamily="34" charset="-122"/>
                </a:rPr>
                <a:t>日</a:t>
              </a:r>
            </a:p>
          </p:txBody>
        </p:sp>
        <p:sp>
          <p:nvSpPr>
            <p:cNvPr id="42" name="矩形 41"/>
            <p:cNvSpPr/>
            <p:nvPr/>
          </p:nvSpPr>
          <p:spPr>
            <a:xfrm>
              <a:off x="1199456" y="4545124"/>
              <a:ext cx="2232248" cy="499447"/>
            </a:xfrm>
            <a:prstGeom prst="rect">
              <a:avLst/>
            </a:prstGeom>
            <a:solidFill>
              <a:srgbClr val="C000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思源黑体 CN Normal" panose="020B0400000000000000" pitchFamily="34" charset="-122"/>
                  <a:ea typeface="思源黑体 CN Normal" panose="020B0400000000000000" pitchFamily="34" charset="-122"/>
                </a:rPr>
                <a:t>2018</a:t>
              </a:r>
              <a:r>
                <a:rPr lang="zh-CN" altLang="en-US" dirty="0">
                  <a:latin typeface="思源黑体 CN Normal" panose="020B0400000000000000" pitchFamily="34" charset="-122"/>
                  <a:ea typeface="思源黑体 CN Normal" panose="020B0400000000000000" pitchFamily="34" charset="-122"/>
                </a:rPr>
                <a:t>年</a:t>
              </a:r>
              <a:r>
                <a:rPr lang="en-US" altLang="zh-CN" dirty="0">
                  <a:latin typeface="思源黑体 CN Normal" panose="020B0400000000000000" pitchFamily="34" charset="-122"/>
                  <a:ea typeface="思源黑体 CN Normal" panose="020B0400000000000000" pitchFamily="34" charset="-122"/>
                </a:rPr>
                <a:t>4</a:t>
              </a:r>
              <a:r>
                <a:rPr lang="zh-CN" altLang="en-US" dirty="0">
                  <a:latin typeface="思源黑体 CN Normal" panose="020B0400000000000000" pitchFamily="34" charset="-122"/>
                  <a:ea typeface="思源黑体 CN Normal" panose="020B0400000000000000" pitchFamily="34" charset="-122"/>
                </a:rPr>
                <a:t>月</a:t>
              </a:r>
              <a:r>
                <a:rPr lang="en-US" altLang="zh-CN" dirty="0">
                  <a:latin typeface="思源黑体 CN Normal" panose="020B0400000000000000" pitchFamily="34" charset="-122"/>
                  <a:ea typeface="思源黑体 CN Normal" panose="020B0400000000000000" pitchFamily="34" charset="-122"/>
                </a:rPr>
                <a:t>30</a:t>
              </a:r>
              <a:r>
                <a:rPr lang="zh-CN" altLang="en-US" dirty="0">
                  <a:latin typeface="思源黑体 CN Normal" panose="020B0400000000000000" pitchFamily="34" charset="-122"/>
                  <a:ea typeface="思源黑体 CN Normal" panose="020B0400000000000000" pitchFamily="34" charset="-122"/>
                </a:rPr>
                <a:t>日</a:t>
              </a:r>
            </a:p>
          </p:txBody>
        </p:sp>
        <p:sp>
          <p:nvSpPr>
            <p:cNvPr id="43" name="矩形 42"/>
            <p:cNvSpPr/>
            <p:nvPr/>
          </p:nvSpPr>
          <p:spPr>
            <a:xfrm>
              <a:off x="1199456" y="5373216"/>
              <a:ext cx="2232248" cy="499447"/>
            </a:xfrm>
            <a:prstGeom prst="rect">
              <a:avLst/>
            </a:prstGeom>
            <a:solidFill>
              <a:srgbClr val="C000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思源黑体 CN Normal" panose="020B0400000000000000" pitchFamily="34" charset="-122"/>
                  <a:ea typeface="思源黑体 CN Normal" panose="020B0400000000000000" pitchFamily="34" charset="-122"/>
                </a:rPr>
                <a:t>2018</a:t>
              </a:r>
              <a:r>
                <a:rPr lang="zh-CN" altLang="en-US" dirty="0">
                  <a:latin typeface="思源黑体 CN Normal" panose="020B0400000000000000" pitchFamily="34" charset="-122"/>
                  <a:ea typeface="思源黑体 CN Normal" panose="020B0400000000000000" pitchFamily="34" charset="-122"/>
                </a:rPr>
                <a:t>年</a:t>
              </a:r>
              <a:r>
                <a:rPr lang="en-US" altLang="zh-CN" dirty="0">
                  <a:latin typeface="思源黑体 CN Normal" panose="020B0400000000000000" pitchFamily="34" charset="-122"/>
                  <a:ea typeface="思源黑体 CN Normal" panose="020B0400000000000000" pitchFamily="34" charset="-122"/>
                </a:rPr>
                <a:t>5</a:t>
              </a:r>
              <a:r>
                <a:rPr lang="zh-CN" altLang="en-US" dirty="0">
                  <a:latin typeface="思源黑体 CN Normal" panose="020B0400000000000000" pitchFamily="34" charset="-122"/>
                  <a:ea typeface="思源黑体 CN Normal" panose="020B0400000000000000" pitchFamily="34" charset="-122"/>
                </a:rPr>
                <a:t>月</a:t>
              </a:r>
              <a:r>
                <a:rPr lang="en-US" altLang="zh-CN" dirty="0">
                  <a:latin typeface="思源黑体 CN Normal" panose="020B0400000000000000" pitchFamily="34" charset="-122"/>
                  <a:ea typeface="思源黑体 CN Normal" panose="020B0400000000000000" pitchFamily="34" charset="-122"/>
                </a:rPr>
                <a:t>1</a:t>
              </a:r>
              <a:r>
                <a:rPr lang="zh-CN" altLang="en-US" dirty="0">
                  <a:latin typeface="思源黑体 CN Normal" panose="020B0400000000000000" pitchFamily="34" charset="-122"/>
                  <a:ea typeface="思源黑体 CN Normal" panose="020B0400000000000000" pitchFamily="34" charset="-122"/>
                </a:rPr>
                <a:t>日</a:t>
              </a:r>
            </a:p>
          </p:txBody>
        </p:sp>
      </p:grpSp>
      <p:pic>
        <p:nvPicPr>
          <p:cNvPr id="38" name="图片 37"/>
          <p:cNvPicPr>
            <a:picLocks noChangeAspect="1"/>
          </p:cNvPicPr>
          <p:nvPr/>
        </p:nvPicPr>
        <p:blipFill rotWithShape="1">
          <a:blip r:embed="rId5" cstate="screen">
            <a:extLst>
              <a:ext uri="{BEBA8EAE-BF5A-486C-A8C5-ECC9F3942E4B}">
                <a14:imgProps xmlns:a14="http://schemas.microsoft.com/office/drawing/2010/main">
                  <a14:imgLayer r:embed="rId6">
                    <a14:imgEffect>
                      <a14:backgroundRemoval t="0" b="100000" l="0" r="92786"/>
                    </a14:imgEffect>
                  </a14:imgLayer>
                </a14:imgProps>
              </a:ext>
              <a:ext uri="{28A0092B-C50C-407E-A947-70E740481C1C}">
                <a14:useLocalDpi xmlns:a14="http://schemas.microsoft.com/office/drawing/2010/main"/>
              </a:ext>
            </a:extLst>
          </a:blip>
          <a:srcRect/>
          <a:stretch>
            <a:fillRect/>
          </a:stretch>
        </p:blipFill>
        <p:spPr>
          <a:xfrm>
            <a:off x="8040216" y="1275207"/>
            <a:ext cx="3182440" cy="5414279"/>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checkerboard(across)">
                                      <p:cBhvr>
                                        <p:cTn id="7" dur="500"/>
                                        <p:tgtEl>
                                          <p:spTgt spid="39"/>
                                        </p:tgtEl>
                                      </p:cBhvr>
                                    </p:animEffect>
                                  </p:childTnLst>
                                </p:cTn>
                              </p:par>
                              <p:par>
                                <p:cTn id="8" presetID="5" presetClass="entr" presetSubtype="1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checkerboard(across)">
                                      <p:cBhvr>
                                        <p:cTn id="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userDrawn="1"/>
        </p:nvGrpSpPr>
        <p:grpSpPr>
          <a:xfrm>
            <a:off x="-39628" y="-34191"/>
            <a:ext cx="12231628" cy="791694"/>
            <a:chOff x="619549" y="3992106"/>
            <a:chExt cx="9142858" cy="1253002"/>
          </a:xfrm>
        </p:grpSpPr>
        <p:pic>
          <p:nvPicPr>
            <p:cNvPr id="50" name="图片 49"/>
            <p:cNvPicPr>
              <a:picLocks noChangeAspect="1"/>
            </p:cNvPicPr>
            <p:nvPr/>
          </p:nvPicPr>
          <p:blipFill rotWithShape="1">
            <a:blip r:embed="rId6" cstate="screen">
              <a:extLst>
                <a:ext uri="{28A0092B-C50C-407E-A947-70E740481C1C}">
                  <a14:useLocalDpi xmlns:a14="http://schemas.microsoft.com/office/drawing/2010/main"/>
                </a:ext>
              </a:extLst>
            </a:blip>
            <a:srcRect t="78072"/>
            <a:stretch>
              <a:fillRect/>
            </a:stretch>
          </p:blipFill>
          <p:spPr>
            <a:xfrm>
              <a:off x="619549" y="3992106"/>
              <a:ext cx="9142858" cy="1253002"/>
            </a:xfrm>
            <a:prstGeom prst="rect">
              <a:avLst/>
            </a:prstGeom>
          </p:spPr>
        </p:pic>
        <p:pic>
          <p:nvPicPr>
            <p:cNvPr id="51" name="图片 50"/>
            <p:cNvPicPr>
              <a:picLocks noChangeAspect="1"/>
            </p:cNvPicPr>
            <p:nvPr/>
          </p:nvPicPr>
          <p:blipFill rotWithShape="1">
            <a:blip r:embed="rId7" cstate="screen">
              <a:extLst>
                <a:ext uri="{28A0092B-C50C-407E-A947-70E740481C1C}">
                  <a14:useLocalDpi xmlns:a14="http://schemas.microsoft.com/office/drawing/2010/main"/>
                </a:ext>
              </a:extLst>
            </a:blip>
            <a:srcRect/>
            <a:stretch>
              <a:fillRect/>
            </a:stretch>
          </p:blipFill>
          <p:spPr>
            <a:xfrm>
              <a:off x="619549" y="4032635"/>
              <a:ext cx="9142858" cy="283371"/>
            </a:xfrm>
            <a:prstGeom prst="rect">
              <a:avLst/>
            </a:prstGeom>
          </p:spPr>
        </p:pic>
      </p:grpSp>
      <p:pic>
        <p:nvPicPr>
          <p:cNvPr id="12" name="图片 11"/>
          <p:cNvPicPr>
            <a:picLocks noChangeAspect="1"/>
          </p:cNvPicPr>
          <p:nvPr/>
        </p:nvPicPr>
        <p:blipFill rotWithShape="1">
          <a:blip r:embed="rId8"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4" name="文本框 3"/>
          <p:cNvSpPr txBox="1"/>
          <p:nvPr/>
        </p:nvSpPr>
        <p:spPr>
          <a:xfrm>
            <a:off x="5356225" y="170180"/>
            <a:ext cx="1808480" cy="583565"/>
          </a:xfrm>
          <a:prstGeom prst="rect">
            <a:avLst/>
          </a:prstGeom>
          <a:noFill/>
        </p:spPr>
        <p:txBody>
          <a:bodyPr wrap="none" rtlCol="0" anchor="t">
            <a:spAutoFit/>
          </a:bodyPr>
          <a:lstStyle/>
          <a:p>
            <a:pPr algn="r"/>
            <a:r>
              <a:rPr lang="zh-CN" altLang="en-US" sz="3200" b="1" dirty="0">
                <a:solidFill>
                  <a:schemeClr val="bg1"/>
                </a:solidFill>
                <a:latin typeface="微软雅黑" panose="020B0503020204020204" charset="-122"/>
                <a:ea typeface="微软雅黑" panose="020B0503020204020204" charset="-122"/>
                <a:sym typeface="+mn-ea"/>
              </a:rPr>
              <a:t>班会总结</a:t>
            </a:r>
          </a:p>
        </p:txBody>
      </p:sp>
      <p:pic>
        <p:nvPicPr>
          <p:cNvPr id="5" name="图片 4"/>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256669" y="1551305"/>
            <a:ext cx="6238875" cy="5200650"/>
          </a:xfrm>
          <a:prstGeom prst="rect">
            <a:avLst/>
          </a:prstGeom>
        </p:spPr>
      </p:pic>
      <p:grpSp>
        <p:nvGrpSpPr>
          <p:cNvPr id="2" name="组合 1"/>
          <p:cNvGrpSpPr/>
          <p:nvPr/>
        </p:nvGrpSpPr>
        <p:grpSpPr>
          <a:xfrm>
            <a:off x="6241415" y="2043430"/>
            <a:ext cx="5874707" cy="3807834"/>
            <a:chOff x="820731" y="1907630"/>
            <a:chExt cx="6356350" cy="4211285"/>
          </a:xfrm>
          <a:solidFill>
            <a:srgbClr val="C00000"/>
          </a:solidFill>
        </p:grpSpPr>
        <p:sp>
          <p:nvSpPr>
            <p:cNvPr id="60" name="品 2"/>
            <p:cNvSpPr>
              <a:spLocks noChangeArrowheads="1"/>
            </p:cNvSpPr>
            <p:nvPr/>
          </p:nvSpPr>
          <p:spPr bwMode="auto">
            <a:xfrm>
              <a:off x="820731" y="1907630"/>
              <a:ext cx="6356350" cy="2405320"/>
            </a:xfrm>
            <a:prstGeom prst="rect">
              <a:avLst/>
            </a:prstGeom>
            <a:grpFill/>
          </p:spPr>
          <p:style>
            <a:lnRef idx="3">
              <a:schemeClr val="lt1"/>
            </a:lnRef>
            <a:fillRef idx="1">
              <a:schemeClr val="accent1"/>
            </a:fillRef>
            <a:effectRef idx="1">
              <a:schemeClr val="accent1"/>
            </a:effectRef>
            <a:fontRef idx="minor">
              <a:schemeClr val="lt1"/>
            </a:fontRef>
          </p:style>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1600">
                <a:solidFill>
                  <a:schemeClr val="bg1"/>
                </a:solidFill>
                <a:latin typeface="宋体" panose="02010600030101010101" pitchFamily="2" charset="-122"/>
                <a:sym typeface="宋体" panose="02010600030101010101" pitchFamily="2" charset="-122"/>
              </a:endParaRPr>
            </a:p>
          </p:txBody>
        </p:sp>
        <p:sp>
          <p:nvSpPr>
            <p:cNvPr id="61" name="15"/>
            <p:cNvSpPr>
              <a:spLocks noChangeArrowheads="1"/>
            </p:cNvSpPr>
            <p:nvPr>
              <p:custDataLst>
                <p:tags r:id="rId1"/>
              </p:custDataLst>
            </p:nvPr>
          </p:nvSpPr>
          <p:spPr bwMode="auto">
            <a:xfrm>
              <a:off x="1106481" y="2776861"/>
              <a:ext cx="5837238" cy="1325905"/>
            </a:xfrm>
            <a:prstGeom prst="rect">
              <a:avLst/>
            </a:prstGeom>
            <a:grpFill/>
            <a:ln w="9525">
              <a:noFill/>
              <a:miter lim="800000"/>
            </a:ln>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eaLnBrk="1" hangingPunct="1">
                <a:lnSpc>
                  <a:spcPct val="150000"/>
                </a:lnSpc>
                <a:spcBef>
                  <a:spcPct val="0"/>
                </a:spcBef>
                <a:buFont typeface="Arial" panose="020B0604020202020204" pitchFamily="34" charset="0"/>
                <a:buNone/>
              </a:pPr>
              <a:r>
                <a:rPr lang="zh-CN" altLang="en-US" sz="1200" dirty="0">
                  <a:solidFill>
                    <a:schemeClr val="bg1"/>
                  </a:solidFill>
                  <a:latin typeface="微软雅黑" panose="020B0503020204020204" charset="-122"/>
                  <a:ea typeface="微软雅黑" panose="020B0503020204020204" charset="-122"/>
                  <a:sym typeface="微软雅黑" panose="020B050302020402020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62" name="9"/>
            <p:cNvSpPr>
              <a:spLocks noChangeArrowheads="1"/>
            </p:cNvSpPr>
            <p:nvPr/>
          </p:nvSpPr>
          <p:spPr bwMode="auto">
            <a:xfrm>
              <a:off x="820731" y="4475066"/>
              <a:ext cx="6356350" cy="1643849"/>
            </a:xfrm>
            <a:prstGeom prst="rect">
              <a:avLst/>
            </a:prstGeom>
            <a:solidFill>
              <a:srgbClr val="980000"/>
            </a:solidFill>
          </p:spPr>
          <p:style>
            <a:lnRef idx="3">
              <a:schemeClr val="lt1"/>
            </a:lnRef>
            <a:fillRef idx="1">
              <a:schemeClr val="accent1"/>
            </a:fillRef>
            <a:effectRef idx="1">
              <a:schemeClr val="accent1"/>
            </a:effectRef>
            <a:fontRef idx="minor">
              <a:schemeClr val="lt1"/>
            </a:fontRef>
          </p:style>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1600">
                <a:solidFill>
                  <a:srgbClr val="FFFFFF"/>
                </a:solidFill>
                <a:latin typeface="宋体" panose="02010600030101010101" pitchFamily="2" charset="-122"/>
                <a:sym typeface="宋体" panose="02010600030101010101" pitchFamily="2" charset="-122"/>
              </a:endParaRPr>
            </a:p>
          </p:txBody>
        </p:sp>
        <p:sp>
          <p:nvSpPr>
            <p:cNvPr id="63" name="15"/>
            <p:cNvSpPr>
              <a:spLocks noChangeArrowheads="1"/>
            </p:cNvSpPr>
            <p:nvPr>
              <p:custDataLst>
                <p:tags r:id="rId2"/>
              </p:custDataLst>
            </p:nvPr>
          </p:nvSpPr>
          <p:spPr bwMode="auto">
            <a:xfrm>
              <a:off x="1044569" y="5195178"/>
              <a:ext cx="5746750" cy="713517"/>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lgn="r" eaLnBrk="1" hangingPunct="1">
                <a:lnSpc>
                  <a:spcPct val="150000"/>
                </a:lnSpc>
                <a:spcBef>
                  <a:spcPct val="0"/>
                </a:spcBef>
                <a:buFont typeface="Arial" panose="020B0604020202020204" pitchFamily="34" charset="0"/>
                <a:buNone/>
              </a:pPr>
              <a:r>
                <a:rPr lang="zh-CN" altLang="en-US" sz="1200" dirty="0">
                  <a:solidFill>
                    <a:schemeClr val="bg1"/>
                  </a:solidFill>
                  <a:latin typeface="微软雅黑" panose="020B0503020204020204" charset="-122"/>
                  <a:ea typeface="微软雅黑" panose="020B0503020204020204" charset="-122"/>
                  <a:sym typeface="微软雅黑" panose="020B0503020204020204" charset="-122"/>
                </a:rPr>
                <a:t>这里输入简单的文字概述这里输入简单字概述这里输入简单简单的文字概述这里输入简单的文字概述简单的文字概述这里输入简单的文字概述</a:t>
              </a:r>
            </a:p>
          </p:txBody>
        </p:sp>
        <p:sp>
          <p:nvSpPr>
            <p:cNvPr id="64" name="12"/>
            <p:cNvSpPr>
              <a:spLocks noChangeArrowheads="1"/>
            </p:cNvSpPr>
            <p:nvPr>
              <p:custDataLst>
                <p:tags r:id="rId3"/>
              </p:custDataLst>
            </p:nvPr>
          </p:nvSpPr>
          <p:spPr bwMode="auto">
            <a:xfrm>
              <a:off x="1106481" y="2085630"/>
              <a:ext cx="4699000" cy="577274"/>
            </a:xfrm>
            <a:prstGeom prst="rect">
              <a:avLst/>
            </a:prstGeom>
            <a:grpFill/>
            <a:ln w="9525">
              <a:noFill/>
              <a:miter lim="800000"/>
            </a:ln>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eaLnBrk="1" hangingPunct="1">
                <a:lnSpc>
                  <a:spcPct val="100000"/>
                </a:lnSpc>
                <a:spcBef>
                  <a:spcPct val="0"/>
                </a:spcBef>
                <a:buFont typeface="Arial" panose="020B0604020202020204" pitchFamily="34" charset="0"/>
                <a:buNone/>
              </a:pPr>
              <a:r>
                <a:rPr lang="zh-CN" altLang="en-US" b="1" dirty="0">
                  <a:solidFill>
                    <a:schemeClr val="bg1"/>
                  </a:solidFill>
                  <a:latin typeface="微软雅黑" panose="020B0503020204020204" charset="-122"/>
                  <a:ea typeface="微软雅黑" panose="020B0503020204020204" charset="-122"/>
                  <a:sym typeface="微软雅黑" panose="020B0503020204020204" charset="-122"/>
                </a:rPr>
                <a:t>这里输入简单的文字概述</a:t>
              </a:r>
              <a:endParaRPr lang="zh-CN" altLang="en-US" b="1" dirty="0">
                <a:solidFill>
                  <a:schemeClr val="bg1"/>
                </a:solidFill>
                <a:sym typeface="宋体" panose="02010600030101010101" pitchFamily="2" charset="-122"/>
              </a:endParaRPr>
            </a:p>
          </p:txBody>
        </p:sp>
        <p:sp>
          <p:nvSpPr>
            <p:cNvPr id="65" name="13"/>
            <p:cNvSpPr>
              <a:spLocks noChangeArrowheads="1"/>
            </p:cNvSpPr>
            <p:nvPr>
              <p:custDataLst>
                <p:tags r:id="rId4"/>
              </p:custDataLst>
            </p:nvPr>
          </p:nvSpPr>
          <p:spPr bwMode="auto">
            <a:xfrm>
              <a:off x="1128428" y="4754272"/>
              <a:ext cx="4723846" cy="441032"/>
            </a:xfrm>
            <a:prstGeom prst="rect">
              <a:avLst/>
            </a:prstGeom>
            <a:noFill/>
            <a:ln>
              <a:noFill/>
            </a:ln>
            <a:extLst>
              <a:ext uri="{909E8E84-426E-40DD-AFC4-6F175D3DCCD1}">
                <a14:hiddenFill xmlns:a14="http://schemas.microsoft.com/office/drawing/2010/main">
                  <a:solidFill>
                    <a:srgbClr val="FFFFFF"/>
                  </a:solidFill>
                </a14:hiddenFill>
              </a:ext>
            </a:extLst>
          </p:spPr>
          <p:style>
            <a:lnRef idx="3">
              <a:schemeClr val="lt1"/>
            </a:lnRef>
            <a:fillRef idx="1">
              <a:schemeClr val="accent1"/>
            </a:fillRef>
            <a:effectRef idx="1">
              <a:schemeClr val="accent1"/>
            </a:effectRef>
            <a:fontRef idx="minor">
              <a:schemeClr val="lt1"/>
            </a:fontRef>
          </p:style>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eaLnBrk="1" hangingPunct="1">
                <a:lnSpc>
                  <a:spcPct val="100000"/>
                </a:lnSpc>
                <a:spcBef>
                  <a:spcPct val="0"/>
                </a:spcBef>
                <a:buFont typeface="Arial" panose="020B0604020202020204" pitchFamily="34" charset="0"/>
                <a:buNone/>
              </a:pPr>
              <a:r>
                <a:rPr lang="zh-CN" altLang="en-US" sz="2000" b="1" dirty="0">
                  <a:solidFill>
                    <a:schemeClr val="bg1"/>
                  </a:solidFill>
                  <a:latin typeface="微软雅黑" panose="020B0503020204020204" charset="-122"/>
                  <a:ea typeface="微软雅黑" panose="020B0503020204020204" charset="-122"/>
                  <a:sym typeface="微软雅黑" panose="020B0503020204020204" charset="-122"/>
                </a:rPr>
                <a:t>这里输入简单的文字概述</a:t>
              </a:r>
              <a:endParaRPr lang="zh-CN" altLang="en-US" sz="2000" b="1" dirty="0">
                <a:solidFill>
                  <a:schemeClr val="bg1"/>
                </a:solidFill>
                <a:sym typeface="宋体" panose="02010600030101010101" pitchFamily="2"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par>
                          <p:cTn id="8" fill="hold">
                            <p:stCondLst>
                              <p:cond delay="2000"/>
                            </p:stCondLst>
                            <p:childTnLst>
                              <p:par>
                                <p:cTn id="9" presetID="5" presetClass="entr" presetSubtype="1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heckerboard(across)">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userDrawn="1"/>
        </p:nvGrpSpPr>
        <p:grpSpPr>
          <a:xfrm>
            <a:off x="-39628" y="-34191"/>
            <a:ext cx="12231628" cy="791694"/>
            <a:chOff x="619549" y="3992106"/>
            <a:chExt cx="9142858" cy="1253002"/>
          </a:xfrm>
        </p:grpSpPr>
        <p:pic>
          <p:nvPicPr>
            <p:cNvPr id="50" name="图片 49"/>
            <p:cNvPicPr>
              <a:picLocks noChangeAspect="1"/>
            </p:cNvPicPr>
            <p:nvPr/>
          </p:nvPicPr>
          <p:blipFill rotWithShape="1">
            <a:blip r:embed="rId2" cstate="screen">
              <a:extLst>
                <a:ext uri="{28A0092B-C50C-407E-A947-70E740481C1C}">
                  <a14:useLocalDpi xmlns:a14="http://schemas.microsoft.com/office/drawing/2010/main"/>
                </a:ext>
              </a:extLst>
            </a:blip>
            <a:srcRect t="78072"/>
            <a:stretch>
              <a:fillRect/>
            </a:stretch>
          </p:blipFill>
          <p:spPr>
            <a:xfrm>
              <a:off x="619549" y="3992106"/>
              <a:ext cx="9142858" cy="1253002"/>
            </a:xfrm>
            <a:prstGeom prst="rect">
              <a:avLst/>
            </a:prstGeom>
          </p:spPr>
        </p:pic>
        <p:pic>
          <p:nvPicPr>
            <p:cNvPr id="51" name="图片 50"/>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19549" y="4032635"/>
              <a:ext cx="9142858" cy="283371"/>
            </a:xfrm>
            <a:prstGeom prst="rect">
              <a:avLst/>
            </a:prstGeom>
          </p:spPr>
        </p:pic>
      </p:grpSp>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4" name="文本框 3"/>
          <p:cNvSpPr txBox="1"/>
          <p:nvPr/>
        </p:nvSpPr>
        <p:spPr>
          <a:xfrm>
            <a:off x="5356225" y="170180"/>
            <a:ext cx="1808480" cy="583565"/>
          </a:xfrm>
          <a:prstGeom prst="rect">
            <a:avLst/>
          </a:prstGeom>
          <a:noFill/>
        </p:spPr>
        <p:txBody>
          <a:bodyPr wrap="none" rtlCol="0" anchor="t">
            <a:spAutoFit/>
          </a:bodyPr>
          <a:lstStyle/>
          <a:p>
            <a:pPr algn="r"/>
            <a:r>
              <a:rPr lang="zh-CN" altLang="en-US" sz="3200" b="1" dirty="0">
                <a:solidFill>
                  <a:schemeClr val="bg1"/>
                </a:solidFill>
                <a:latin typeface="微软雅黑" panose="020B0503020204020204" charset="-122"/>
                <a:ea typeface="微软雅黑" panose="020B0503020204020204" charset="-122"/>
                <a:sym typeface="+mn-ea"/>
              </a:rPr>
              <a:t>班会总结</a:t>
            </a:r>
          </a:p>
        </p:txBody>
      </p:sp>
      <p:sp>
        <p:nvSpPr>
          <p:cNvPr id="2" name="Shape 4157"/>
          <p:cNvSpPr/>
          <p:nvPr/>
        </p:nvSpPr>
        <p:spPr bwMode="auto">
          <a:xfrm>
            <a:off x="3995420" y="2236470"/>
            <a:ext cx="1758950" cy="916305"/>
          </a:xfrm>
          <a:custGeom>
            <a:avLst/>
            <a:gdLst>
              <a:gd name="T0" fmla="*/ 634744 w 21600"/>
              <a:gd name="T1" fmla="*/ 601532 h 21600"/>
              <a:gd name="T2" fmla="*/ 634744 w 21600"/>
              <a:gd name="T3" fmla="*/ 601532 h 21600"/>
              <a:gd name="T4" fmla="*/ 634744 w 21600"/>
              <a:gd name="T5" fmla="*/ 601532 h 21600"/>
              <a:gd name="T6" fmla="*/ 634744 w 21600"/>
              <a:gd name="T7" fmla="*/ 60153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0"/>
                </a:moveTo>
                <a:cubicBezTo>
                  <a:pt x="12439" y="606"/>
                  <a:pt x="19639" y="7806"/>
                  <a:pt x="21600" y="21600"/>
                </a:cubicBezTo>
              </a:path>
            </a:pathLst>
          </a:custGeom>
          <a:noFill/>
          <a:ln w="3175">
            <a:solidFill>
              <a:srgbClr val="53585F"/>
            </a:solidFill>
            <a:miter lim="400000"/>
            <a:headEnd type="triangle" w="med" len="med"/>
            <a:tailEnd type="oval" w="med" len="med"/>
          </a:ln>
          <a:extLst>
            <a:ext uri="{909E8E84-426E-40DD-AFC4-6F175D3DCCD1}">
              <a14:hiddenFill xmlns:a14="http://schemas.microsoft.com/office/drawing/2010/main">
                <a:solidFill>
                  <a:srgbClr val="FFFFFF"/>
                </a:solidFill>
              </a14:hiddenFill>
            </a:ext>
          </a:extLst>
        </p:spPr>
        <p:txBody>
          <a:bodyPr lIns="68568" tIns="34284" rIns="68568" bIns="34284"/>
          <a:lstStyle/>
          <a:p>
            <a:endParaRPr lang="zh-CN" altLang="en-US"/>
          </a:p>
        </p:txBody>
      </p:sp>
      <p:sp>
        <p:nvSpPr>
          <p:cNvPr id="11" name="Shape 4159"/>
          <p:cNvSpPr/>
          <p:nvPr/>
        </p:nvSpPr>
        <p:spPr bwMode="auto">
          <a:xfrm>
            <a:off x="6308725" y="2236470"/>
            <a:ext cx="1761490" cy="916305"/>
          </a:xfrm>
          <a:custGeom>
            <a:avLst/>
            <a:gdLst>
              <a:gd name="T0" fmla="*/ 634744 w 21600"/>
              <a:gd name="T1" fmla="*/ 601532 h 21600"/>
              <a:gd name="T2" fmla="*/ 634744 w 21600"/>
              <a:gd name="T3" fmla="*/ 601532 h 21600"/>
              <a:gd name="T4" fmla="*/ 634744 w 21600"/>
              <a:gd name="T5" fmla="*/ 601532 h 21600"/>
              <a:gd name="T6" fmla="*/ 634744 w 21600"/>
              <a:gd name="T7" fmla="*/ 60153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0"/>
                </a:moveTo>
                <a:cubicBezTo>
                  <a:pt x="9161" y="606"/>
                  <a:pt x="1961" y="7806"/>
                  <a:pt x="0" y="21600"/>
                </a:cubicBezTo>
              </a:path>
            </a:pathLst>
          </a:custGeom>
          <a:noFill/>
          <a:ln w="3175">
            <a:solidFill>
              <a:srgbClr val="53585F"/>
            </a:solidFill>
            <a:miter lim="400000"/>
            <a:headEnd type="triangle" w="med" len="med"/>
            <a:tailEnd type="oval" w="med" len="med"/>
          </a:ln>
          <a:extLst>
            <a:ext uri="{909E8E84-426E-40DD-AFC4-6F175D3DCCD1}">
              <a14:hiddenFill xmlns:a14="http://schemas.microsoft.com/office/drawing/2010/main">
                <a:solidFill>
                  <a:srgbClr val="FFFFFF"/>
                </a:solidFill>
              </a14:hiddenFill>
            </a:ext>
          </a:extLst>
        </p:spPr>
        <p:txBody>
          <a:bodyPr lIns="68568" tIns="34284" rIns="68568" bIns="34284"/>
          <a:lstStyle/>
          <a:p>
            <a:endParaRPr lang="zh-CN" altLang="en-US"/>
          </a:p>
        </p:txBody>
      </p:sp>
      <p:sp>
        <p:nvSpPr>
          <p:cNvPr id="3" name="Shape 4157"/>
          <p:cNvSpPr/>
          <p:nvPr/>
        </p:nvSpPr>
        <p:spPr bwMode="auto">
          <a:xfrm flipV="1">
            <a:off x="3995420" y="3139440"/>
            <a:ext cx="1758950" cy="916305"/>
          </a:xfrm>
          <a:custGeom>
            <a:avLst/>
            <a:gdLst>
              <a:gd name="T0" fmla="*/ 634744 w 21600"/>
              <a:gd name="T1" fmla="*/ 601532 h 21600"/>
              <a:gd name="T2" fmla="*/ 634744 w 21600"/>
              <a:gd name="T3" fmla="*/ 601532 h 21600"/>
              <a:gd name="T4" fmla="*/ 634744 w 21600"/>
              <a:gd name="T5" fmla="*/ 601532 h 21600"/>
              <a:gd name="T6" fmla="*/ 634744 w 21600"/>
              <a:gd name="T7" fmla="*/ 60153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0"/>
                </a:moveTo>
                <a:cubicBezTo>
                  <a:pt x="12439" y="606"/>
                  <a:pt x="19639" y="7806"/>
                  <a:pt x="21600" y="21600"/>
                </a:cubicBezTo>
              </a:path>
            </a:pathLst>
          </a:custGeom>
          <a:noFill/>
          <a:ln w="3175">
            <a:solidFill>
              <a:srgbClr val="53585F"/>
            </a:solidFill>
            <a:miter lim="400000"/>
            <a:headEnd type="triangle" w="med" len="med"/>
            <a:tailEnd type="oval" w="med" len="med"/>
          </a:ln>
          <a:extLst>
            <a:ext uri="{909E8E84-426E-40DD-AFC4-6F175D3DCCD1}">
              <a14:hiddenFill xmlns:a14="http://schemas.microsoft.com/office/drawing/2010/main">
                <a:solidFill>
                  <a:srgbClr val="FFFFFF"/>
                </a:solidFill>
              </a14:hiddenFill>
            </a:ext>
          </a:extLst>
        </p:spPr>
        <p:txBody>
          <a:bodyPr lIns="68568" tIns="34284" rIns="68568" bIns="34284"/>
          <a:lstStyle/>
          <a:p>
            <a:endParaRPr lang="zh-CN" altLang="en-US"/>
          </a:p>
        </p:txBody>
      </p:sp>
      <p:sp>
        <p:nvSpPr>
          <p:cNvPr id="13" name="Shape 4159"/>
          <p:cNvSpPr/>
          <p:nvPr/>
        </p:nvSpPr>
        <p:spPr bwMode="auto">
          <a:xfrm flipV="1">
            <a:off x="6308725" y="3139440"/>
            <a:ext cx="1761490" cy="916305"/>
          </a:xfrm>
          <a:custGeom>
            <a:avLst/>
            <a:gdLst>
              <a:gd name="T0" fmla="*/ 634744 w 21600"/>
              <a:gd name="T1" fmla="*/ 601532 h 21600"/>
              <a:gd name="T2" fmla="*/ 634744 w 21600"/>
              <a:gd name="T3" fmla="*/ 601532 h 21600"/>
              <a:gd name="T4" fmla="*/ 634744 w 21600"/>
              <a:gd name="T5" fmla="*/ 601532 h 21600"/>
              <a:gd name="T6" fmla="*/ 634744 w 21600"/>
              <a:gd name="T7" fmla="*/ 60153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0"/>
                </a:moveTo>
                <a:cubicBezTo>
                  <a:pt x="9161" y="606"/>
                  <a:pt x="1961" y="7806"/>
                  <a:pt x="0" y="21600"/>
                </a:cubicBezTo>
              </a:path>
            </a:pathLst>
          </a:custGeom>
          <a:noFill/>
          <a:ln w="3175">
            <a:solidFill>
              <a:srgbClr val="53585F"/>
            </a:solidFill>
            <a:miter lim="400000"/>
            <a:headEnd type="triangle" w="med" len="med"/>
            <a:tailEnd type="oval" w="med" len="med"/>
          </a:ln>
          <a:extLst>
            <a:ext uri="{909E8E84-426E-40DD-AFC4-6F175D3DCCD1}">
              <a14:hiddenFill xmlns:a14="http://schemas.microsoft.com/office/drawing/2010/main">
                <a:solidFill>
                  <a:srgbClr val="FFFFFF"/>
                </a:solidFill>
              </a14:hiddenFill>
            </a:ext>
          </a:extLst>
        </p:spPr>
        <p:txBody>
          <a:bodyPr lIns="68568" tIns="34284" rIns="68568" bIns="34284"/>
          <a:lstStyle/>
          <a:p>
            <a:endParaRPr lang="zh-CN" altLang="en-US"/>
          </a:p>
        </p:txBody>
      </p:sp>
      <p:sp>
        <p:nvSpPr>
          <p:cNvPr id="25610" name="Shape 1034"/>
          <p:cNvSpPr/>
          <p:nvPr/>
        </p:nvSpPr>
        <p:spPr bwMode="auto">
          <a:xfrm>
            <a:off x="5379720" y="2656840"/>
            <a:ext cx="213360" cy="89535"/>
          </a:xfrm>
          <a:custGeom>
            <a:avLst/>
            <a:gdLst>
              <a:gd name="T0" fmla="*/ 76386 w 21600"/>
              <a:gd name="T1" fmla="*/ 59015 h 21600"/>
              <a:gd name="T2" fmla="*/ 76386 w 21600"/>
              <a:gd name="T3" fmla="*/ 59015 h 21600"/>
              <a:gd name="T4" fmla="*/ 76386 w 21600"/>
              <a:gd name="T5" fmla="*/ 59015 h 21600"/>
              <a:gd name="T6" fmla="*/ 76386 w 21600"/>
              <a:gd name="T7" fmla="*/ 5901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0143" y="9828"/>
                </a:moveTo>
                <a:cubicBezTo>
                  <a:pt x="20503" y="10692"/>
                  <a:pt x="21004" y="11543"/>
                  <a:pt x="21600" y="12462"/>
                </a:cubicBezTo>
                <a:cubicBezTo>
                  <a:pt x="20797" y="15394"/>
                  <a:pt x="20629" y="18810"/>
                  <a:pt x="20550" y="21600"/>
                </a:cubicBezTo>
                <a:cubicBezTo>
                  <a:pt x="17285" y="18886"/>
                  <a:pt x="18957" y="12766"/>
                  <a:pt x="16102" y="12414"/>
                </a:cubicBezTo>
                <a:cubicBezTo>
                  <a:pt x="13346" y="12074"/>
                  <a:pt x="12988" y="13608"/>
                  <a:pt x="12526" y="15998"/>
                </a:cubicBezTo>
                <a:cubicBezTo>
                  <a:pt x="12064" y="18387"/>
                  <a:pt x="11785" y="20178"/>
                  <a:pt x="11785" y="20178"/>
                </a:cubicBezTo>
                <a:cubicBezTo>
                  <a:pt x="11785" y="20178"/>
                  <a:pt x="2700" y="7597"/>
                  <a:pt x="0" y="3147"/>
                </a:cubicBezTo>
                <a:cubicBezTo>
                  <a:pt x="1311" y="2680"/>
                  <a:pt x="1742" y="2046"/>
                  <a:pt x="1827" y="0"/>
                </a:cubicBezTo>
                <a:cubicBezTo>
                  <a:pt x="4847" y="4160"/>
                  <a:pt x="12262" y="11667"/>
                  <a:pt x="15756" y="11667"/>
                </a:cubicBezTo>
                <a:cubicBezTo>
                  <a:pt x="17415" y="11667"/>
                  <a:pt x="18853" y="10951"/>
                  <a:pt x="20143" y="9828"/>
                </a:cubicBezTo>
                <a:close/>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28570" tIns="28570" rIns="28570" bIns="28570" anchor="ctr"/>
          <a:lstStyle/>
          <a:p>
            <a:endParaRPr lang="zh-CN" altLang="en-US"/>
          </a:p>
        </p:txBody>
      </p:sp>
      <p:sp>
        <p:nvSpPr>
          <p:cNvPr id="25611" name="Shape 1035"/>
          <p:cNvSpPr/>
          <p:nvPr/>
        </p:nvSpPr>
        <p:spPr bwMode="auto">
          <a:xfrm>
            <a:off x="5500370" y="2894965"/>
            <a:ext cx="87630" cy="76200"/>
          </a:xfrm>
          <a:custGeom>
            <a:avLst/>
            <a:gdLst>
              <a:gd name="T0" fmla="*/ 31904 w 20108"/>
              <a:gd name="T1" fmla="*/ 44472 h 21600"/>
              <a:gd name="T2" fmla="*/ 31904 w 20108"/>
              <a:gd name="T3" fmla="*/ 44472 h 21600"/>
              <a:gd name="T4" fmla="*/ 31904 w 20108"/>
              <a:gd name="T5" fmla="*/ 44472 h 21600"/>
              <a:gd name="T6" fmla="*/ 31904 w 20108"/>
              <a:gd name="T7" fmla="*/ 4447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0108" h="21600" extrusionOk="0">
                <a:moveTo>
                  <a:pt x="11314" y="594"/>
                </a:moveTo>
                <a:lnTo>
                  <a:pt x="0" y="0"/>
                </a:lnTo>
                <a:cubicBezTo>
                  <a:pt x="0" y="0"/>
                  <a:pt x="10284" y="5549"/>
                  <a:pt x="10284" y="11495"/>
                </a:cubicBezTo>
                <a:cubicBezTo>
                  <a:pt x="10284" y="17438"/>
                  <a:pt x="9772" y="20013"/>
                  <a:pt x="9772" y="20013"/>
                </a:cubicBezTo>
                <a:lnTo>
                  <a:pt x="18772" y="21600"/>
                </a:lnTo>
                <a:cubicBezTo>
                  <a:pt x="18772" y="21600"/>
                  <a:pt x="21600" y="15655"/>
                  <a:pt x="19026" y="9907"/>
                </a:cubicBezTo>
                <a:cubicBezTo>
                  <a:pt x="16457" y="4162"/>
                  <a:pt x="13629" y="2575"/>
                  <a:pt x="11314" y="594"/>
                </a:cubicBezTo>
                <a:close/>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28570" tIns="28570" rIns="28570" bIns="28570" anchor="ctr"/>
          <a:lstStyle/>
          <a:p>
            <a:endParaRPr lang="zh-CN" altLang="en-US"/>
          </a:p>
        </p:txBody>
      </p:sp>
      <p:sp>
        <p:nvSpPr>
          <p:cNvPr id="25612" name="Shape 1036"/>
          <p:cNvSpPr/>
          <p:nvPr/>
        </p:nvSpPr>
        <p:spPr bwMode="auto">
          <a:xfrm>
            <a:off x="5530215" y="3051810"/>
            <a:ext cx="76200" cy="76200"/>
          </a:xfrm>
          <a:custGeom>
            <a:avLst/>
            <a:gdLst>
              <a:gd name="T0" fmla="*/ 13995 w 21600"/>
              <a:gd name="T1" fmla="*/ 38238 h 21600"/>
              <a:gd name="T2" fmla="*/ 13995 w 21600"/>
              <a:gd name="T3" fmla="*/ 38238 h 21600"/>
              <a:gd name="T4" fmla="*/ 13995 w 21600"/>
              <a:gd name="T5" fmla="*/ 38238 h 21600"/>
              <a:gd name="T6" fmla="*/ 13995 w 21600"/>
              <a:gd name="T7" fmla="*/ 3823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6479" y="0"/>
                </a:moveTo>
                <a:cubicBezTo>
                  <a:pt x="6479" y="0"/>
                  <a:pt x="2878" y="12381"/>
                  <a:pt x="1439" y="16334"/>
                </a:cubicBezTo>
                <a:cubicBezTo>
                  <a:pt x="0" y="20286"/>
                  <a:pt x="0" y="21600"/>
                  <a:pt x="0" y="21600"/>
                </a:cubicBezTo>
                <a:lnTo>
                  <a:pt x="21600" y="20286"/>
                </a:lnTo>
                <a:cubicBezTo>
                  <a:pt x="21600" y="20286"/>
                  <a:pt x="16556" y="10275"/>
                  <a:pt x="6479" y="0"/>
                </a:cubicBezTo>
                <a:close/>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28570" tIns="28570" rIns="28570" bIns="28570" anchor="ctr"/>
          <a:lstStyle/>
          <a:p>
            <a:endParaRPr lang="zh-CN" altLang="en-US"/>
          </a:p>
        </p:txBody>
      </p:sp>
      <p:grpSp>
        <p:nvGrpSpPr>
          <p:cNvPr id="14" name="Group 25"/>
          <p:cNvGrpSpPr/>
          <p:nvPr/>
        </p:nvGrpSpPr>
        <p:grpSpPr bwMode="auto">
          <a:xfrm>
            <a:off x="4933315" y="2032000"/>
            <a:ext cx="2150745" cy="2430780"/>
            <a:chOff x="4375152" y="1801285"/>
            <a:chExt cx="3651249" cy="4751916"/>
          </a:xfrm>
        </p:grpSpPr>
        <p:grpSp>
          <p:nvGrpSpPr>
            <p:cNvPr id="5" name="Group 26"/>
            <p:cNvGrpSpPr/>
            <p:nvPr/>
          </p:nvGrpSpPr>
          <p:grpSpPr bwMode="auto">
            <a:xfrm>
              <a:off x="4375152" y="1801285"/>
              <a:ext cx="3651249" cy="4751916"/>
              <a:chOff x="3281363" y="1350963"/>
              <a:chExt cx="2738437" cy="3563937"/>
            </a:xfrm>
          </p:grpSpPr>
          <p:sp>
            <p:nvSpPr>
              <p:cNvPr id="25625" name="AutoShape 3"/>
              <p:cNvSpPr>
                <a:spLocks noChangeAspect="1" noChangeArrowheads="1" noTextEdit="1"/>
              </p:cNvSpPr>
              <p:nvPr/>
            </p:nvSpPr>
            <p:spPr bwMode="auto">
              <a:xfrm>
                <a:off x="3281363" y="1352550"/>
                <a:ext cx="2738437" cy="356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9" tIns="60949" rIns="121899" bIns="60949"/>
              <a:lstStyle/>
              <a:p>
                <a:endParaRPr lang="zh-CN" altLang="en-US"/>
              </a:p>
            </p:txBody>
          </p:sp>
          <p:sp>
            <p:nvSpPr>
              <p:cNvPr id="34" name="Freeform 5"/>
              <p:cNvSpPr/>
              <p:nvPr/>
            </p:nvSpPr>
            <p:spPr bwMode="auto">
              <a:xfrm>
                <a:off x="3514003" y="3225391"/>
                <a:ext cx="1269717" cy="1689509"/>
              </a:xfrm>
              <a:custGeom>
                <a:avLst/>
                <a:gdLst>
                  <a:gd name="T0" fmla="*/ 0 w 799"/>
                  <a:gd name="T1" fmla="*/ 894 h 1064"/>
                  <a:gd name="T2" fmla="*/ 318 w 799"/>
                  <a:gd name="T3" fmla="*/ 0 h 1064"/>
                  <a:gd name="T4" fmla="*/ 799 w 799"/>
                  <a:gd name="T5" fmla="*/ 172 h 1064"/>
                  <a:gd name="T6" fmla="*/ 481 w 799"/>
                  <a:gd name="T7" fmla="*/ 1064 h 1064"/>
                  <a:gd name="T8" fmla="*/ 296 w 799"/>
                  <a:gd name="T9" fmla="*/ 823 h 1064"/>
                  <a:gd name="T10" fmla="*/ 0 w 799"/>
                  <a:gd name="T11" fmla="*/ 894 h 1064"/>
                </a:gdLst>
                <a:ahLst/>
                <a:cxnLst>
                  <a:cxn ang="0">
                    <a:pos x="T0" y="T1"/>
                  </a:cxn>
                  <a:cxn ang="0">
                    <a:pos x="T2" y="T3"/>
                  </a:cxn>
                  <a:cxn ang="0">
                    <a:pos x="T4" y="T5"/>
                  </a:cxn>
                  <a:cxn ang="0">
                    <a:pos x="T6" y="T7"/>
                  </a:cxn>
                  <a:cxn ang="0">
                    <a:pos x="T8" y="T9"/>
                  </a:cxn>
                  <a:cxn ang="0">
                    <a:pos x="T10" y="T11"/>
                  </a:cxn>
                </a:cxnLst>
                <a:rect l="0" t="0" r="r" b="b"/>
                <a:pathLst>
                  <a:path w="799" h="1064">
                    <a:moveTo>
                      <a:pt x="0" y="894"/>
                    </a:moveTo>
                    <a:lnTo>
                      <a:pt x="318" y="0"/>
                    </a:lnTo>
                    <a:lnTo>
                      <a:pt x="799" y="172"/>
                    </a:lnTo>
                    <a:lnTo>
                      <a:pt x="481" y="1064"/>
                    </a:lnTo>
                    <a:lnTo>
                      <a:pt x="296" y="823"/>
                    </a:lnTo>
                    <a:lnTo>
                      <a:pt x="0" y="894"/>
                    </a:lnTo>
                    <a:close/>
                  </a:path>
                </a:pathLst>
              </a:custGeom>
              <a:solidFill>
                <a:schemeClr val="bg1"/>
              </a:solidFill>
              <a:ln>
                <a:noFill/>
              </a:ln>
            </p:spPr>
            <p:txBody>
              <a:bodyPr lIns="121899" tIns="60949" rIns="121899" bIns="60949"/>
              <a:lstStyle/>
              <a:p>
                <a:pPr defTabSz="685165">
                  <a:defRPr/>
                </a:pPr>
                <a:endParaRPr lang="en-US"/>
              </a:p>
            </p:txBody>
          </p:sp>
          <p:sp>
            <p:nvSpPr>
              <p:cNvPr id="35" name="Freeform 6"/>
              <p:cNvSpPr/>
              <p:nvPr/>
            </p:nvSpPr>
            <p:spPr bwMode="auto">
              <a:xfrm>
                <a:off x="4514641" y="3225391"/>
                <a:ext cx="1264109" cy="1689509"/>
              </a:xfrm>
              <a:custGeom>
                <a:avLst/>
                <a:gdLst>
                  <a:gd name="T0" fmla="*/ 798 w 798"/>
                  <a:gd name="T1" fmla="*/ 894 h 1064"/>
                  <a:gd name="T2" fmla="*/ 481 w 798"/>
                  <a:gd name="T3" fmla="*/ 0 h 1064"/>
                  <a:gd name="T4" fmla="*/ 0 w 798"/>
                  <a:gd name="T5" fmla="*/ 172 h 1064"/>
                  <a:gd name="T6" fmla="*/ 317 w 798"/>
                  <a:gd name="T7" fmla="*/ 1064 h 1064"/>
                  <a:gd name="T8" fmla="*/ 502 w 798"/>
                  <a:gd name="T9" fmla="*/ 823 h 1064"/>
                  <a:gd name="T10" fmla="*/ 798 w 798"/>
                  <a:gd name="T11" fmla="*/ 894 h 1064"/>
                </a:gdLst>
                <a:ahLst/>
                <a:cxnLst>
                  <a:cxn ang="0">
                    <a:pos x="T0" y="T1"/>
                  </a:cxn>
                  <a:cxn ang="0">
                    <a:pos x="T2" y="T3"/>
                  </a:cxn>
                  <a:cxn ang="0">
                    <a:pos x="T4" y="T5"/>
                  </a:cxn>
                  <a:cxn ang="0">
                    <a:pos x="T6" y="T7"/>
                  </a:cxn>
                  <a:cxn ang="0">
                    <a:pos x="T8" y="T9"/>
                  </a:cxn>
                  <a:cxn ang="0">
                    <a:pos x="T10" y="T11"/>
                  </a:cxn>
                </a:cxnLst>
                <a:rect l="0" t="0" r="r" b="b"/>
                <a:pathLst>
                  <a:path w="798" h="1064">
                    <a:moveTo>
                      <a:pt x="798" y="894"/>
                    </a:moveTo>
                    <a:lnTo>
                      <a:pt x="481" y="0"/>
                    </a:lnTo>
                    <a:lnTo>
                      <a:pt x="0" y="172"/>
                    </a:lnTo>
                    <a:lnTo>
                      <a:pt x="317" y="1064"/>
                    </a:lnTo>
                    <a:lnTo>
                      <a:pt x="502" y="823"/>
                    </a:lnTo>
                    <a:lnTo>
                      <a:pt x="798" y="894"/>
                    </a:lnTo>
                    <a:close/>
                  </a:path>
                </a:pathLst>
              </a:custGeom>
              <a:solidFill>
                <a:schemeClr val="bg1"/>
              </a:solidFill>
              <a:ln>
                <a:noFill/>
              </a:ln>
            </p:spPr>
            <p:txBody>
              <a:bodyPr lIns="121899" tIns="60949" rIns="121899" bIns="60949"/>
              <a:lstStyle/>
              <a:p>
                <a:pPr defTabSz="685165">
                  <a:defRPr/>
                </a:pPr>
                <a:endParaRPr lang="en-US"/>
              </a:p>
            </p:txBody>
          </p:sp>
          <p:sp>
            <p:nvSpPr>
              <p:cNvPr id="36" name="Freeform 7"/>
              <p:cNvSpPr>
                <a:spLocks noEditPoints="1"/>
              </p:cNvSpPr>
              <p:nvPr/>
            </p:nvSpPr>
            <p:spPr bwMode="auto">
              <a:xfrm>
                <a:off x="3284165" y="1350963"/>
                <a:ext cx="2735635" cy="2731790"/>
              </a:xfrm>
              <a:custGeom>
                <a:avLst/>
                <a:gdLst>
                  <a:gd name="T0" fmla="*/ 172 w 1742"/>
                  <a:gd name="T1" fmla="*/ 864 h 1738"/>
                  <a:gd name="T2" fmla="*/ 868 w 1742"/>
                  <a:gd name="T3" fmla="*/ 168 h 1738"/>
                  <a:gd name="T4" fmla="*/ 869 w 1742"/>
                  <a:gd name="T5" fmla="*/ 168 h 1738"/>
                  <a:gd name="T6" fmla="*/ 1565 w 1742"/>
                  <a:gd name="T7" fmla="*/ 864 h 1738"/>
                  <a:gd name="T8" fmla="*/ 869 w 1742"/>
                  <a:gd name="T9" fmla="*/ 1561 h 1738"/>
                  <a:gd name="T10" fmla="*/ 868 w 1742"/>
                  <a:gd name="T11" fmla="*/ 1561 h 1738"/>
                  <a:gd name="T12" fmla="*/ 172 w 1742"/>
                  <a:gd name="T13" fmla="*/ 864 h 1738"/>
                  <a:gd name="T14" fmla="*/ 868 w 1742"/>
                  <a:gd name="T15" fmla="*/ 122 h 1738"/>
                  <a:gd name="T16" fmla="*/ 867 w 1742"/>
                  <a:gd name="T17" fmla="*/ 123 h 1738"/>
                  <a:gd name="T18" fmla="*/ 721 w 1742"/>
                  <a:gd name="T19" fmla="*/ 2 h 1738"/>
                  <a:gd name="T20" fmla="*/ 626 w 1742"/>
                  <a:gd name="T21" fmla="*/ 165 h 1738"/>
                  <a:gd name="T22" fmla="*/ 450 w 1742"/>
                  <a:gd name="T23" fmla="*/ 97 h 1738"/>
                  <a:gd name="T24" fmla="*/ 413 w 1742"/>
                  <a:gd name="T25" fmla="*/ 283 h 1738"/>
                  <a:gd name="T26" fmla="*/ 223 w 1742"/>
                  <a:gd name="T27" fmla="*/ 276 h 1738"/>
                  <a:gd name="T28" fmla="*/ 249 w 1742"/>
                  <a:gd name="T29" fmla="*/ 463 h 1738"/>
                  <a:gd name="T30" fmla="*/ 69 w 1742"/>
                  <a:gd name="T31" fmla="*/ 519 h 1738"/>
                  <a:gd name="T32" fmla="*/ 152 w 1742"/>
                  <a:gd name="T33" fmla="*/ 687 h 1738"/>
                  <a:gd name="T34" fmla="*/ 0 w 1742"/>
                  <a:gd name="T35" fmla="*/ 797 h 1738"/>
                  <a:gd name="T36" fmla="*/ 134 w 1742"/>
                  <a:gd name="T37" fmla="*/ 930 h 1738"/>
                  <a:gd name="T38" fmla="*/ 26 w 1742"/>
                  <a:gd name="T39" fmla="*/ 1085 h 1738"/>
                  <a:gd name="T40" fmla="*/ 196 w 1742"/>
                  <a:gd name="T41" fmla="*/ 1165 h 1738"/>
                  <a:gd name="T42" fmla="*/ 143 w 1742"/>
                  <a:gd name="T43" fmla="*/ 1348 h 1738"/>
                  <a:gd name="T44" fmla="*/ 331 w 1742"/>
                  <a:gd name="T45" fmla="*/ 1369 h 1738"/>
                  <a:gd name="T46" fmla="*/ 339 w 1742"/>
                  <a:gd name="T47" fmla="*/ 1557 h 1738"/>
                  <a:gd name="T48" fmla="*/ 524 w 1742"/>
                  <a:gd name="T49" fmla="*/ 1517 h 1738"/>
                  <a:gd name="T50" fmla="*/ 594 w 1742"/>
                  <a:gd name="T51" fmla="*/ 1693 h 1738"/>
                  <a:gd name="T52" fmla="*/ 755 w 1742"/>
                  <a:gd name="T53" fmla="*/ 1594 h 1738"/>
                  <a:gd name="T54" fmla="*/ 868 w 1742"/>
                  <a:gd name="T55" fmla="*/ 1726 h 1738"/>
                  <a:gd name="T56" fmla="*/ 878 w 1742"/>
                  <a:gd name="T57" fmla="*/ 1738 h 1738"/>
                  <a:gd name="T58" fmla="*/ 999 w 1742"/>
                  <a:gd name="T59" fmla="*/ 1593 h 1738"/>
                  <a:gd name="T60" fmla="*/ 1162 w 1742"/>
                  <a:gd name="T61" fmla="*/ 1688 h 1738"/>
                  <a:gd name="T62" fmla="*/ 1228 w 1742"/>
                  <a:gd name="T63" fmla="*/ 1512 h 1738"/>
                  <a:gd name="T64" fmla="*/ 1413 w 1742"/>
                  <a:gd name="T65" fmla="*/ 1550 h 1738"/>
                  <a:gd name="T66" fmla="*/ 1420 w 1742"/>
                  <a:gd name="T67" fmla="*/ 1361 h 1738"/>
                  <a:gd name="T68" fmla="*/ 1607 w 1742"/>
                  <a:gd name="T69" fmla="*/ 1337 h 1738"/>
                  <a:gd name="T70" fmla="*/ 1551 w 1742"/>
                  <a:gd name="T71" fmla="*/ 1156 h 1738"/>
                  <a:gd name="T72" fmla="*/ 1720 w 1742"/>
                  <a:gd name="T73" fmla="*/ 1073 h 1738"/>
                  <a:gd name="T74" fmla="*/ 1610 w 1742"/>
                  <a:gd name="T75" fmla="*/ 919 h 1738"/>
                  <a:gd name="T76" fmla="*/ 1742 w 1742"/>
                  <a:gd name="T77" fmla="*/ 786 h 1738"/>
                  <a:gd name="T78" fmla="*/ 1588 w 1742"/>
                  <a:gd name="T79" fmla="*/ 677 h 1738"/>
                  <a:gd name="T80" fmla="*/ 1669 w 1742"/>
                  <a:gd name="T81" fmla="*/ 507 h 1738"/>
                  <a:gd name="T82" fmla="*/ 1488 w 1742"/>
                  <a:gd name="T83" fmla="*/ 455 h 1738"/>
                  <a:gd name="T84" fmla="*/ 1511 w 1742"/>
                  <a:gd name="T85" fmla="*/ 266 h 1738"/>
                  <a:gd name="T86" fmla="*/ 1321 w 1742"/>
                  <a:gd name="T87" fmla="*/ 276 h 1738"/>
                  <a:gd name="T88" fmla="*/ 1282 w 1742"/>
                  <a:gd name="T89" fmla="*/ 91 h 1738"/>
                  <a:gd name="T90" fmla="*/ 1107 w 1742"/>
                  <a:gd name="T91" fmla="*/ 162 h 1738"/>
                  <a:gd name="T92" fmla="*/ 1009 w 1742"/>
                  <a:gd name="T93" fmla="*/ 0 h 1738"/>
                  <a:gd name="T94" fmla="*/ 868 w 1742"/>
                  <a:gd name="T95" fmla="*/ 122 h 1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2" h="1738">
                    <a:moveTo>
                      <a:pt x="172" y="864"/>
                    </a:moveTo>
                    <a:cubicBezTo>
                      <a:pt x="172" y="481"/>
                      <a:pt x="484" y="169"/>
                      <a:pt x="868" y="168"/>
                    </a:cubicBezTo>
                    <a:cubicBezTo>
                      <a:pt x="869" y="168"/>
                      <a:pt x="869" y="168"/>
                      <a:pt x="869" y="168"/>
                    </a:cubicBezTo>
                    <a:cubicBezTo>
                      <a:pt x="1254" y="168"/>
                      <a:pt x="1565" y="480"/>
                      <a:pt x="1565" y="864"/>
                    </a:cubicBezTo>
                    <a:cubicBezTo>
                      <a:pt x="1565" y="1248"/>
                      <a:pt x="1254" y="1561"/>
                      <a:pt x="869" y="1561"/>
                    </a:cubicBezTo>
                    <a:cubicBezTo>
                      <a:pt x="868" y="1561"/>
                      <a:pt x="868" y="1561"/>
                      <a:pt x="868" y="1561"/>
                    </a:cubicBezTo>
                    <a:cubicBezTo>
                      <a:pt x="484" y="1560"/>
                      <a:pt x="172" y="1248"/>
                      <a:pt x="172" y="864"/>
                    </a:cubicBezTo>
                    <a:close/>
                    <a:moveTo>
                      <a:pt x="868" y="122"/>
                    </a:moveTo>
                    <a:cubicBezTo>
                      <a:pt x="867" y="123"/>
                      <a:pt x="867" y="123"/>
                      <a:pt x="867" y="123"/>
                    </a:cubicBezTo>
                    <a:cubicBezTo>
                      <a:pt x="721" y="2"/>
                      <a:pt x="721" y="2"/>
                      <a:pt x="721" y="2"/>
                    </a:cubicBezTo>
                    <a:cubicBezTo>
                      <a:pt x="626" y="165"/>
                      <a:pt x="626" y="165"/>
                      <a:pt x="626" y="165"/>
                    </a:cubicBezTo>
                    <a:cubicBezTo>
                      <a:pt x="450" y="97"/>
                      <a:pt x="450" y="97"/>
                      <a:pt x="450" y="97"/>
                    </a:cubicBezTo>
                    <a:cubicBezTo>
                      <a:pt x="413" y="283"/>
                      <a:pt x="413" y="283"/>
                      <a:pt x="413" y="283"/>
                    </a:cubicBezTo>
                    <a:cubicBezTo>
                      <a:pt x="223" y="276"/>
                      <a:pt x="223" y="276"/>
                      <a:pt x="223" y="276"/>
                    </a:cubicBezTo>
                    <a:cubicBezTo>
                      <a:pt x="249" y="463"/>
                      <a:pt x="249" y="463"/>
                      <a:pt x="249" y="463"/>
                    </a:cubicBezTo>
                    <a:cubicBezTo>
                      <a:pt x="69" y="519"/>
                      <a:pt x="69" y="519"/>
                      <a:pt x="69" y="519"/>
                    </a:cubicBezTo>
                    <a:cubicBezTo>
                      <a:pt x="152" y="687"/>
                      <a:pt x="152" y="687"/>
                      <a:pt x="152" y="687"/>
                    </a:cubicBezTo>
                    <a:cubicBezTo>
                      <a:pt x="0" y="797"/>
                      <a:pt x="0" y="797"/>
                      <a:pt x="0" y="797"/>
                    </a:cubicBezTo>
                    <a:cubicBezTo>
                      <a:pt x="134" y="930"/>
                      <a:pt x="134" y="930"/>
                      <a:pt x="134" y="930"/>
                    </a:cubicBezTo>
                    <a:cubicBezTo>
                      <a:pt x="26" y="1085"/>
                      <a:pt x="26" y="1085"/>
                      <a:pt x="26" y="1085"/>
                    </a:cubicBezTo>
                    <a:cubicBezTo>
                      <a:pt x="196" y="1165"/>
                      <a:pt x="196" y="1165"/>
                      <a:pt x="196" y="1165"/>
                    </a:cubicBezTo>
                    <a:cubicBezTo>
                      <a:pt x="143" y="1348"/>
                      <a:pt x="143" y="1348"/>
                      <a:pt x="143" y="1348"/>
                    </a:cubicBezTo>
                    <a:cubicBezTo>
                      <a:pt x="331" y="1369"/>
                      <a:pt x="331" y="1369"/>
                      <a:pt x="331" y="1369"/>
                    </a:cubicBezTo>
                    <a:cubicBezTo>
                      <a:pt x="339" y="1557"/>
                      <a:pt x="339" y="1557"/>
                      <a:pt x="339" y="1557"/>
                    </a:cubicBezTo>
                    <a:cubicBezTo>
                      <a:pt x="524" y="1517"/>
                      <a:pt x="524" y="1517"/>
                      <a:pt x="524" y="1517"/>
                    </a:cubicBezTo>
                    <a:cubicBezTo>
                      <a:pt x="594" y="1693"/>
                      <a:pt x="594" y="1693"/>
                      <a:pt x="594" y="1693"/>
                    </a:cubicBezTo>
                    <a:cubicBezTo>
                      <a:pt x="755" y="1594"/>
                      <a:pt x="755" y="1594"/>
                      <a:pt x="755" y="1594"/>
                    </a:cubicBezTo>
                    <a:cubicBezTo>
                      <a:pt x="868" y="1726"/>
                      <a:pt x="868" y="1726"/>
                      <a:pt x="868" y="1726"/>
                    </a:cubicBezTo>
                    <a:cubicBezTo>
                      <a:pt x="878" y="1738"/>
                      <a:pt x="878" y="1738"/>
                      <a:pt x="878" y="1738"/>
                    </a:cubicBezTo>
                    <a:cubicBezTo>
                      <a:pt x="999" y="1593"/>
                      <a:pt x="999" y="1593"/>
                      <a:pt x="999" y="1593"/>
                    </a:cubicBezTo>
                    <a:cubicBezTo>
                      <a:pt x="1162" y="1688"/>
                      <a:pt x="1162" y="1688"/>
                      <a:pt x="1162" y="1688"/>
                    </a:cubicBezTo>
                    <a:cubicBezTo>
                      <a:pt x="1228" y="1512"/>
                      <a:pt x="1228" y="1512"/>
                      <a:pt x="1228" y="1512"/>
                    </a:cubicBezTo>
                    <a:cubicBezTo>
                      <a:pt x="1413" y="1550"/>
                      <a:pt x="1413" y="1550"/>
                      <a:pt x="1413" y="1550"/>
                    </a:cubicBezTo>
                    <a:cubicBezTo>
                      <a:pt x="1420" y="1361"/>
                      <a:pt x="1420" y="1361"/>
                      <a:pt x="1420" y="1361"/>
                    </a:cubicBezTo>
                    <a:cubicBezTo>
                      <a:pt x="1607" y="1337"/>
                      <a:pt x="1607" y="1337"/>
                      <a:pt x="1607" y="1337"/>
                    </a:cubicBezTo>
                    <a:cubicBezTo>
                      <a:pt x="1551" y="1156"/>
                      <a:pt x="1551" y="1156"/>
                      <a:pt x="1551" y="1156"/>
                    </a:cubicBezTo>
                    <a:cubicBezTo>
                      <a:pt x="1720" y="1073"/>
                      <a:pt x="1720" y="1073"/>
                      <a:pt x="1720" y="1073"/>
                    </a:cubicBezTo>
                    <a:cubicBezTo>
                      <a:pt x="1610" y="919"/>
                      <a:pt x="1610" y="919"/>
                      <a:pt x="1610" y="919"/>
                    </a:cubicBezTo>
                    <a:cubicBezTo>
                      <a:pt x="1742" y="786"/>
                      <a:pt x="1742" y="786"/>
                      <a:pt x="1742" y="786"/>
                    </a:cubicBezTo>
                    <a:cubicBezTo>
                      <a:pt x="1588" y="677"/>
                      <a:pt x="1588" y="677"/>
                      <a:pt x="1588" y="677"/>
                    </a:cubicBezTo>
                    <a:cubicBezTo>
                      <a:pt x="1669" y="507"/>
                      <a:pt x="1669" y="507"/>
                      <a:pt x="1669" y="507"/>
                    </a:cubicBezTo>
                    <a:cubicBezTo>
                      <a:pt x="1488" y="455"/>
                      <a:pt x="1488" y="455"/>
                      <a:pt x="1488" y="455"/>
                    </a:cubicBezTo>
                    <a:cubicBezTo>
                      <a:pt x="1511" y="266"/>
                      <a:pt x="1511" y="266"/>
                      <a:pt x="1511" y="266"/>
                    </a:cubicBezTo>
                    <a:cubicBezTo>
                      <a:pt x="1321" y="276"/>
                      <a:pt x="1321" y="276"/>
                      <a:pt x="1321" y="276"/>
                    </a:cubicBezTo>
                    <a:cubicBezTo>
                      <a:pt x="1282" y="91"/>
                      <a:pt x="1282" y="91"/>
                      <a:pt x="1282" y="91"/>
                    </a:cubicBezTo>
                    <a:cubicBezTo>
                      <a:pt x="1107" y="162"/>
                      <a:pt x="1107" y="162"/>
                      <a:pt x="1107" y="162"/>
                    </a:cubicBezTo>
                    <a:cubicBezTo>
                      <a:pt x="1009" y="0"/>
                      <a:pt x="1009" y="0"/>
                      <a:pt x="1009" y="0"/>
                    </a:cubicBezTo>
                    <a:cubicBezTo>
                      <a:pt x="868" y="122"/>
                      <a:pt x="868" y="122"/>
                      <a:pt x="868" y="122"/>
                    </a:cubicBezTo>
                    <a:close/>
                  </a:path>
                </a:pathLst>
              </a:custGeom>
              <a:solidFill>
                <a:schemeClr val="bg1">
                  <a:lumMod val="75000"/>
                </a:schemeClr>
              </a:solidFill>
              <a:ln>
                <a:noFill/>
              </a:ln>
            </p:spPr>
            <p:txBody>
              <a:bodyPr lIns="121899" tIns="60949" rIns="121899" bIns="60949"/>
              <a:lstStyle/>
              <a:p>
                <a:pPr defTabSz="685165">
                  <a:defRPr/>
                </a:pPr>
                <a:endParaRPr lang="en-US"/>
              </a:p>
            </p:txBody>
          </p:sp>
          <p:sp>
            <p:nvSpPr>
              <p:cNvPr id="37" name="Freeform 8"/>
              <p:cNvSpPr>
                <a:spLocks noEditPoints="1"/>
              </p:cNvSpPr>
              <p:nvPr/>
            </p:nvSpPr>
            <p:spPr bwMode="auto">
              <a:xfrm>
                <a:off x="3553244" y="1614336"/>
                <a:ext cx="2189069" cy="2188234"/>
              </a:xfrm>
              <a:custGeom>
                <a:avLst/>
                <a:gdLst>
                  <a:gd name="T0" fmla="*/ 0 w 1393"/>
                  <a:gd name="T1" fmla="*/ 696 h 1393"/>
                  <a:gd name="T2" fmla="*/ 696 w 1393"/>
                  <a:gd name="T3" fmla="*/ 1393 h 1393"/>
                  <a:gd name="T4" fmla="*/ 697 w 1393"/>
                  <a:gd name="T5" fmla="*/ 1393 h 1393"/>
                  <a:gd name="T6" fmla="*/ 1393 w 1393"/>
                  <a:gd name="T7" fmla="*/ 696 h 1393"/>
                  <a:gd name="T8" fmla="*/ 697 w 1393"/>
                  <a:gd name="T9" fmla="*/ 0 h 1393"/>
                  <a:gd name="T10" fmla="*/ 696 w 1393"/>
                  <a:gd name="T11" fmla="*/ 0 h 1393"/>
                  <a:gd name="T12" fmla="*/ 0 w 1393"/>
                  <a:gd name="T13" fmla="*/ 696 h 1393"/>
                  <a:gd name="T14" fmla="*/ 696 w 1393"/>
                  <a:gd name="T15" fmla="*/ 1333 h 1393"/>
                  <a:gd name="T16" fmla="*/ 60 w 1393"/>
                  <a:gd name="T17" fmla="*/ 696 h 1393"/>
                  <a:gd name="T18" fmla="*/ 696 w 1393"/>
                  <a:gd name="T19" fmla="*/ 58 h 1393"/>
                  <a:gd name="T20" fmla="*/ 697 w 1393"/>
                  <a:gd name="T21" fmla="*/ 58 h 1393"/>
                  <a:gd name="T22" fmla="*/ 1335 w 1393"/>
                  <a:gd name="T23" fmla="*/ 696 h 1393"/>
                  <a:gd name="T24" fmla="*/ 697 w 1393"/>
                  <a:gd name="T25" fmla="*/ 1333 h 1393"/>
                  <a:gd name="T26" fmla="*/ 696 w 1393"/>
                  <a:gd name="T27" fmla="*/ 1333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93" h="1393">
                    <a:moveTo>
                      <a:pt x="0" y="696"/>
                    </a:moveTo>
                    <a:cubicBezTo>
                      <a:pt x="0" y="1080"/>
                      <a:pt x="312" y="1392"/>
                      <a:pt x="696" y="1393"/>
                    </a:cubicBezTo>
                    <a:cubicBezTo>
                      <a:pt x="697" y="1393"/>
                      <a:pt x="697" y="1393"/>
                      <a:pt x="697" y="1393"/>
                    </a:cubicBezTo>
                    <a:cubicBezTo>
                      <a:pt x="1082" y="1393"/>
                      <a:pt x="1393" y="1080"/>
                      <a:pt x="1393" y="696"/>
                    </a:cubicBezTo>
                    <a:cubicBezTo>
                      <a:pt x="1393" y="312"/>
                      <a:pt x="1082" y="0"/>
                      <a:pt x="697" y="0"/>
                    </a:cubicBezTo>
                    <a:cubicBezTo>
                      <a:pt x="696" y="0"/>
                      <a:pt x="696" y="0"/>
                      <a:pt x="696" y="0"/>
                    </a:cubicBezTo>
                    <a:cubicBezTo>
                      <a:pt x="312" y="1"/>
                      <a:pt x="0" y="313"/>
                      <a:pt x="0" y="696"/>
                    </a:cubicBezTo>
                    <a:close/>
                    <a:moveTo>
                      <a:pt x="696" y="1333"/>
                    </a:moveTo>
                    <a:cubicBezTo>
                      <a:pt x="344" y="1333"/>
                      <a:pt x="60" y="1048"/>
                      <a:pt x="60" y="696"/>
                    </a:cubicBezTo>
                    <a:cubicBezTo>
                      <a:pt x="60" y="345"/>
                      <a:pt x="344" y="59"/>
                      <a:pt x="696" y="58"/>
                    </a:cubicBezTo>
                    <a:cubicBezTo>
                      <a:pt x="697" y="58"/>
                      <a:pt x="697" y="58"/>
                      <a:pt x="697" y="58"/>
                    </a:cubicBezTo>
                    <a:cubicBezTo>
                      <a:pt x="1048" y="58"/>
                      <a:pt x="1335" y="345"/>
                      <a:pt x="1335" y="696"/>
                    </a:cubicBezTo>
                    <a:cubicBezTo>
                      <a:pt x="1335" y="1048"/>
                      <a:pt x="1048" y="1333"/>
                      <a:pt x="697" y="1333"/>
                    </a:cubicBezTo>
                    <a:cubicBezTo>
                      <a:pt x="696" y="1333"/>
                      <a:pt x="696" y="1333"/>
                      <a:pt x="696" y="1333"/>
                    </a:cubicBezTo>
                    <a:close/>
                  </a:path>
                </a:pathLst>
              </a:custGeom>
              <a:solidFill>
                <a:schemeClr val="bg1">
                  <a:lumMod val="65000"/>
                </a:schemeClr>
              </a:solidFill>
              <a:ln>
                <a:noFill/>
              </a:ln>
            </p:spPr>
            <p:txBody>
              <a:bodyPr lIns="121899" tIns="60949" rIns="121899" bIns="60949"/>
              <a:lstStyle/>
              <a:p>
                <a:pPr defTabSz="685165">
                  <a:defRPr/>
                </a:pPr>
                <a:endParaRPr lang="en-US"/>
              </a:p>
            </p:txBody>
          </p:sp>
          <p:sp>
            <p:nvSpPr>
              <p:cNvPr id="38" name="Freeform 9"/>
              <p:cNvSpPr>
                <a:spLocks noEditPoints="1"/>
              </p:cNvSpPr>
              <p:nvPr/>
            </p:nvSpPr>
            <p:spPr bwMode="auto">
              <a:xfrm>
                <a:off x="3648543" y="1706795"/>
                <a:ext cx="2001274" cy="2000512"/>
              </a:xfrm>
              <a:custGeom>
                <a:avLst/>
                <a:gdLst>
                  <a:gd name="T0" fmla="*/ 28 w 1275"/>
                  <a:gd name="T1" fmla="*/ 638 h 1275"/>
                  <a:gd name="T2" fmla="*/ 636 w 1275"/>
                  <a:gd name="T3" fmla="*/ 30 h 1275"/>
                  <a:gd name="T4" fmla="*/ 637 w 1275"/>
                  <a:gd name="T5" fmla="*/ 30 h 1275"/>
                  <a:gd name="T6" fmla="*/ 1245 w 1275"/>
                  <a:gd name="T7" fmla="*/ 638 h 1275"/>
                  <a:gd name="T8" fmla="*/ 637 w 1275"/>
                  <a:gd name="T9" fmla="*/ 1247 h 1275"/>
                  <a:gd name="T10" fmla="*/ 636 w 1275"/>
                  <a:gd name="T11" fmla="*/ 1247 h 1275"/>
                  <a:gd name="T12" fmla="*/ 28 w 1275"/>
                  <a:gd name="T13" fmla="*/ 638 h 1275"/>
                  <a:gd name="T14" fmla="*/ 636 w 1275"/>
                  <a:gd name="T15" fmla="*/ 0 h 1275"/>
                  <a:gd name="T16" fmla="*/ 0 w 1275"/>
                  <a:gd name="T17" fmla="*/ 638 h 1275"/>
                  <a:gd name="T18" fmla="*/ 636 w 1275"/>
                  <a:gd name="T19" fmla="*/ 1275 h 1275"/>
                  <a:gd name="T20" fmla="*/ 637 w 1275"/>
                  <a:gd name="T21" fmla="*/ 1275 h 1275"/>
                  <a:gd name="T22" fmla="*/ 1275 w 1275"/>
                  <a:gd name="T23" fmla="*/ 638 h 1275"/>
                  <a:gd name="T24" fmla="*/ 637 w 1275"/>
                  <a:gd name="T25" fmla="*/ 0 h 1275"/>
                  <a:gd name="T26" fmla="*/ 636 w 1275"/>
                  <a:gd name="T27" fmla="*/ 0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75" h="1275">
                    <a:moveTo>
                      <a:pt x="28" y="638"/>
                    </a:moveTo>
                    <a:cubicBezTo>
                      <a:pt x="28" y="304"/>
                      <a:pt x="301" y="31"/>
                      <a:pt x="636" y="30"/>
                    </a:cubicBezTo>
                    <a:cubicBezTo>
                      <a:pt x="637" y="30"/>
                      <a:pt x="637" y="30"/>
                      <a:pt x="637" y="30"/>
                    </a:cubicBezTo>
                    <a:cubicBezTo>
                      <a:pt x="973" y="30"/>
                      <a:pt x="1245" y="302"/>
                      <a:pt x="1245" y="638"/>
                    </a:cubicBezTo>
                    <a:cubicBezTo>
                      <a:pt x="1245" y="974"/>
                      <a:pt x="973" y="1247"/>
                      <a:pt x="637" y="1247"/>
                    </a:cubicBezTo>
                    <a:cubicBezTo>
                      <a:pt x="636" y="1247"/>
                      <a:pt x="636" y="1247"/>
                      <a:pt x="636" y="1247"/>
                    </a:cubicBezTo>
                    <a:cubicBezTo>
                      <a:pt x="301" y="1245"/>
                      <a:pt x="28" y="973"/>
                      <a:pt x="28" y="638"/>
                    </a:cubicBezTo>
                    <a:close/>
                    <a:moveTo>
                      <a:pt x="636" y="0"/>
                    </a:moveTo>
                    <a:cubicBezTo>
                      <a:pt x="284" y="1"/>
                      <a:pt x="0" y="287"/>
                      <a:pt x="0" y="638"/>
                    </a:cubicBezTo>
                    <a:cubicBezTo>
                      <a:pt x="0" y="990"/>
                      <a:pt x="284" y="1275"/>
                      <a:pt x="636" y="1275"/>
                    </a:cubicBezTo>
                    <a:cubicBezTo>
                      <a:pt x="637" y="1275"/>
                      <a:pt x="637" y="1275"/>
                      <a:pt x="637" y="1275"/>
                    </a:cubicBezTo>
                    <a:cubicBezTo>
                      <a:pt x="988" y="1275"/>
                      <a:pt x="1275" y="990"/>
                      <a:pt x="1275" y="638"/>
                    </a:cubicBezTo>
                    <a:cubicBezTo>
                      <a:pt x="1275" y="287"/>
                      <a:pt x="988" y="0"/>
                      <a:pt x="637" y="0"/>
                    </a:cubicBezTo>
                    <a:cubicBezTo>
                      <a:pt x="636" y="0"/>
                      <a:pt x="636" y="0"/>
                      <a:pt x="636" y="0"/>
                    </a:cubicBezTo>
                    <a:close/>
                  </a:path>
                </a:pathLst>
              </a:custGeom>
              <a:solidFill>
                <a:schemeClr val="bg1">
                  <a:lumMod val="85000"/>
                </a:schemeClr>
              </a:solidFill>
              <a:ln>
                <a:noFill/>
              </a:ln>
            </p:spPr>
            <p:txBody>
              <a:bodyPr lIns="121899" tIns="60949" rIns="121899" bIns="60949"/>
              <a:lstStyle/>
              <a:p>
                <a:pPr defTabSz="685165">
                  <a:defRPr/>
                </a:pPr>
                <a:endParaRPr lang="en-US"/>
              </a:p>
            </p:txBody>
          </p:sp>
          <p:sp>
            <p:nvSpPr>
              <p:cNvPr id="25631" name="Freeform 10"/>
              <p:cNvSpPr/>
              <p:nvPr/>
            </p:nvSpPr>
            <p:spPr bwMode="auto">
              <a:xfrm>
                <a:off x="3690938" y="1752600"/>
                <a:ext cx="955675" cy="1911350"/>
              </a:xfrm>
              <a:custGeom>
                <a:avLst/>
                <a:gdLst>
                  <a:gd name="T0" fmla="*/ 0 w 608"/>
                  <a:gd name="T1" fmla="*/ 954890 h 1217"/>
                  <a:gd name="T2" fmla="*/ 955675 w 608"/>
                  <a:gd name="T3" fmla="*/ 1911350 h 1217"/>
                  <a:gd name="T4" fmla="*/ 955675 w 608"/>
                  <a:gd name="T5" fmla="*/ 1887792 h 1217"/>
                  <a:gd name="T6" fmla="*/ 25149 w 608"/>
                  <a:gd name="T7" fmla="*/ 954890 h 1217"/>
                  <a:gd name="T8" fmla="*/ 955675 w 608"/>
                  <a:gd name="T9" fmla="*/ 21988 h 1217"/>
                  <a:gd name="T10" fmla="*/ 955675 w 608"/>
                  <a:gd name="T11" fmla="*/ 0 h 1217"/>
                  <a:gd name="T12" fmla="*/ 0 w 608"/>
                  <a:gd name="T13" fmla="*/ 954890 h 12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8" h="1217">
                    <a:moveTo>
                      <a:pt x="0" y="608"/>
                    </a:moveTo>
                    <a:cubicBezTo>
                      <a:pt x="0" y="943"/>
                      <a:pt x="273" y="1215"/>
                      <a:pt x="608" y="1217"/>
                    </a:cubicBezTo>
                    <a:cubicBezTo>
                      <a:pt x="608" y="1202"/>
                      <a:pt x="608" y="1202"/>
                      <a:pt x="608" y="1202"/>
                    </a:cubicBezTo>
                    <a:cubicBezTo>
                      <a:pt x="281" y="1201"/>
                      <a:pt x="16" y="936"/>
                      <a:pt x="16" y="608"/>
                    </a:cubicBezTo>
                    <a:cubicBezTo>
                      <a:pt x="16" y="281"/>
                      <a:pt x="281" y="15"/>
                      <a:pt x="608" y="14"/>
                    </a:cubicBezTo>
                    <a:cubicBezTo>
                      <a:pt x="608" y="0"/>
                      <a:pt x="608" y="0"/>
                      <a:pt x="608" y="0"/>
                    </a:cubicBezTo>
                    <a:cubicBezTo>
                      <a:pt x="273" y="1"/>
                      <a:pt x="0" y="274"/>
                      <a:pt x="0" y="60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899" tIns="60949" rIns="121899" bIns="60949"/>
              <a:lstStyle/>
              <a:p>
                <a:endParaRPr lang="zh-CN" altLang="en-US"/>
              </a:p>
            </p:txBody>
          </p:sp>
          <p:sp>
            <p:nvSpPr>
              <p:cNvPr id="25632" name="Freeform 11"/>
              <p:cNvSpPr>
                <a:spLocks noEditPoints="1"/>
              </p:cNvSpPr>
              <p:nvPr/>
            </p:nvSpPr>
            <p:spPr bwMode="auto">
              <a:xfrm>
                <a:off x="3716338" y="1752600"/>
                <a:ext cx="1887537" cy="1911350"/>
              </a:xfrm>
              <a:custGeom>
                <a:avLst/>
                <a:gdLst>
                  <a:gd name="T0" fmla="*/ 22003 w 1201"/>
                  <a:gd name="T1" fmla="*/ 954890 h 1217"/>
                  <a:gd name="T2" fmla="*/ 930410 w 1201"/>
                  <a:gd name="T3" fmla="*/ 45546 h 1217"/>
                  <a:gd name="T4" fmla="*/ 931981 w 1201"/>
                  <a:gd name="T5" fmla="*/ 45546 h 1217"/>
                  <a:gd name="T6" fmla="*/ 1841960 w 1201"/>
                  <a:gd name="T7" fmla="*/ 954890 h 1217"/>
                  <a:gd name="T8" fmla="*/ 931981 w 1201"/>
                  <a:gd name="T9" fmla="*/ 1864234 h 1217"/>
                  <a:gd name="T10" fmla="*/ 930410 w 1201"/>
                  <a:gd name="T11" fmla="*/ 1864234 h 1217"/>
                  <a:gd name="T12" fmla="*/ 22003 w 1201"/>
                  <a:gd name="T13" fmla="*/ 954890 h 1217"/>
                  <a:gd name="T14" fmla="*/ 930410 w 1201"/>
                  <a:gd name="T15" fmla="*/ 21988 h 1217"/>
                  <a:gd name="T16" fmla="*/ 0 w 1201"/>
                  <a:gd name="T17" fmla="*/ 954890 h 1217"/>
                  <a:gd name="T18" fmla="*/ 930410 w 1201"/>
                  <a:gd name="T19" fmla="*/ 1887792 h 1217"/>
                  <a:gd name="T20" fmla="*/ 930410 w 1201"/>
                  <a:gd name="T21" fmla="*/ 1911350 h 1217"/>
                  <a:gd name="T22" fmla="*/ 931981 w 1201"/>
                  <a:gd name="T23" fmla="*/ 1911350 h 1217"/>
                  <a:gd name="T24" fmla="*/ 1887537 w 1201"/>
                  <a:gd name="T25" fmla="*/ 954890 h 1217"/>
                  <a:gd name="T26" fmla="*/ 931981 w 1201"/>
                  <a:gd name="T27" fmla="*/ 0 h 1217"/>
                  <a:gd name="T28" fmla="*/ 930410 w 1201"/>
                  <a:gd name="T29" fmla="*/ 0 h 1217"/>
                  <a:gd name="T30" fmla="*/ 930410 w 1201"/>
                  <a:gd name="T31" fmla="*/ 21988 h 12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201" h="1217">
                    <a:moveTo>
                      <a:pt x="14" y="608"/>
                    </a:moveTo>
                    <a:cubicBezTo>
                      <a:pt x="14" y="289"/>
                      <a:pt x="273" y="29"/>
                      <a:pt x="592" y="29"/>
                    </a:cubicBezTo>
                    <a:cubicBezTo>
                      <a:pt x="593" y="29"/>
                      <a:pt x="593" y="29"/>
                      <a:pt x="593" y="29"/>
                    </a:cubicBezTo>
                    <a:cubicBezTo>
                      <a:pt x="913" y="29"/>
                      <a:pt x="1172" y="288"/>
                      <a:pt x="1172" y="608"/>
                    </a:cubicBezTo>
                    <a:cubicBezTo>
                      <a:pt x="1172" y="929"/>
                      <a:pt x="913" y="1187"/>
                      <a:pt x="593" y="1187"/>
                    </a:cubicBezTo>
                    <a:cubicBezTo>
                      <a:pt x="592" y="1187"/>
                      <a:pt x="592" y="1187"/>
                      <a:pt x="592" y="1187"/>
                    </a:cubicBezTo>
                    <a:cubicBezTo>
                      <a:pt x="273" y="1187"/>
                      <a:pt x="14" y="927"/>
                      <a:pt x="14" y="608"/>
                    </a:cubicBezTo>
                    <a:close/>
                    <a:moveTo>
                      <a:pt x="592" y="14"/>
                    </a:moveTo>
                    <a:cubicBezTo>
                      <a:pt x="265" y="15"/>
                      <a:pt x="0" y="281"/>
                      <a:pt x="0" y="608"/>
                    </a:cubicBezTo>
                    <a:cubicBezTo>
                      <a:pt x="0" y="936"/>
                      <a:pt x="265" y="1201"/>
                      <a:pt x="592" y="1202"/>
                    </a:cubicBezTo>
                    <a:cubicBezTo>
                      <a:pt x="592" y="1217"/>
                      <a:pt x="592" y="1217"/>
                      <a:pt x="592" y="1217"/>
                    </a:cubicBezTo>
                    <a:cubicBezTo>
                      <a:pt x="593" y="1217"/>
                      <a:pt x="593" y="1217"/>
                      <a:pt x="593" y="1217"/>
                    </a:cubicBezTo>
                    <a:cubicBezTo>
                      <a:pt x="929" y="1217"/>
                      <a:pt x="1201" y="944"/>
                      <a:pt x="1201" y="608"/>
                    </a:cubicBezTo>
                    <a:cubicBezTo>
                      <a:pt x="1201" y="272"/>
                      <a:pt x="929" y="0"/>
                      <a:pt x="593" y="0"/>
                    </a:cubicBezTo>
                    <a:cubicBezTo>
                      <a:pt x="592" y="0"/>
                      <a:pt x="592" y="0"/>
                      <a:pt x="592" y="0"/>
                    </a:cubicBezTo>
                    <a:cubicBezTo>
                      <a:pt x="592" y="14"/>
                      <a:pt x="592" y="14"/>
                      <a:pt x="59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899" tIns="60949" rIns="121899" bIns="60949"/>
              <a:lstStyle/>
              <a:p>
                <a:endParaRPr lang="zh-CN" altLang="en-US"/>
              </a:p>
            </p:txBody>
          </p:sp>
        </p:grpSp>
        <p:sp>
          <p:nvSpPr>
            <p:cNvPr id="6" name="Freeform 13"/>
            <p:cNvSpPr/>
            <p:nvPr/>
          </p:nvSpPr>
          <p:spPr bwMode="auto">
            <a:xfrm>
              <a:off x="6195170" y="3609404"/>
              <a:ext cx="1214593" cy="1214128"/>
            </a:xfrm>
            <a:custGeom>
              <a:avLst/>
              <a:gdLst>
                <a:gd name="T0" fmla="*/ 580 w 580"/>
                <a:gd name="T1" fmla="*/ 0 h 579"/>
                <a:gd name="T2" fmla="*/ 1 w 580"/>
                <a:gd name="T3" fmla="*/ 579 h 579"/>
                <a:gd name="T4" fmla="*/ 0 w 580"/>
                <a:gd name="T5" fmla="*/ 579 h 579"/>
                <a:gd name="T6" fmla="*/ 0 w 580"/>
                <a:gd name="T7" fmla="*/ 0 h 579"/>
                <a:gd name="T8" fmla="*/ 580 w 580"/>
                <a:gd name="T9" fmla="*/ 0 h 579"/>
              </a:gdLst>
              <a:ahLst/>
              <a:cxnLst>
                <a:cxn ang="0">
                  <a:pos x="T0" y="T1"/>
                </a:cxn>
                <a:cxn ang="0">
                  <a:pos x="T2" y="T3"/>
                </a:cxn>
                <a:cxn ang="0">
                  <a:pos x="T4" y="T5"/>
                </a:cxn>
                <a:cxn ang="0">
                  <a:pos x="T6" y="T7"/>
                </a:cxn>
                <a:cxn ang="0">
                  <a:pos x="T8" y="T9"/>
                </a:cxn>
              </a:cxnLst>
              <a:rect l="0" t="0" r="r" b="b"/>
              <a:pathLst>
                <a:path w="580" h="579">
                  <a:moveTo>
                    <a:pt x="580" y="0"/>
                  </a:moveTo>
                  <a:cubicBezTo>
                    <a:pt x="580" y="321"/>
                    <a:pt x="321" y="579"/>
                    <a:pt x="1" y="579"/>
                  </a:cubicBezTo>
                  <a:cubicBezTo>
                    <a:pt x="0" y="579"/>
                    <a:pt x="0" y="579"/>
                    <a:pt x="0" y="579"/>
                  </a:cubicBezTo>
                  <a:cubicBezTo>
                    <a:pt x="0" y="0"/>
                    <a:pt x="0" y="0"/>
                    <a:pt x="0" y="0"/>
                  </a:cubicBezTo>
                  <a:lnTo>
                    <a:pt x="580" y="0"/>
                  </a:lnTo>
                  <a:close/>
                </a:path>
              </a:pathLst>
            </a:custGeom>
            <a:solidFill>
              <a:srgbClr val="980000"/>
            </a:solidFill>
            <a:ln>
              <a:noFill/>
            </a:ln>
          </p:spPr>
          <p:txBody>
            <a:bodyPr lIns="121899" tIns="60949" rIns="121899" bIns="60949"/>
            <a:lstStyle/>
            <a:p>
              <a:pPr defTabSz="685165">
                <a:defRPr/>
              </a:pPr>
              <a:endParaRPr lang="en-US"/>
            </a:p>
          </p:txBody>
        </p:sp>
        <p:sp>
          <p:nvSpPr>
            <p:cNvPr id="7" name="Freeform 14"/>
            <p:cNvSpPr/>
            <p:nvPr/>
          </p:nvSpPr>
          <p:spPr bwMode="auto">
            <a:xfrm>
              <a:off x="4980579" y="2399010"/>
              <a:ext cx="1214591" cy="1210394"/>
            </a:xfrm>
            <a:custGeom>
              <a:avLst/>
              <a:gdLst>
                <a:gd name="T0" fmla="*/ 0 w 580"/>
                <a:gd name="T1" fmla="*/ 579 h 579"/>
                <a:gd name="T2" fmla="*/ 578 w 580"/>
                <a:gd name="T3" fmla="*/ 0 h 579"/>
                <a:gd name="T4" fmla="*/ 580 w 580"/>
                <a:gd name="T5" fmla="*/ 0 h 579"/>
                <a:gd name="T6" fmla="*/ 580 w 580"/>
                <a:gd name="T7" fmla="*/ 579 h 579"/>
                <a:gd name="T8" fmla="*/ 0 w 580"/>
                <a:gd name="T9" fmla="*/ 579 h 579"/>
              </a:gdLst>
              <a:ahLst/>
              <a:cxnLst>
                <a:cxn ang="0">
                  <a:pos x="T0" y="T1"/>
                </a:cxn>
                <a:cxn ang="0">
                  <a:pos x="T2" y="T3"/>
                </a:cxn>
                <a:cxn ang="0">
                  <a:pos x="T4" y="T5"/>
                </a:cxn>
                <a:cxn ang="0">
                  <a:pos x="T6" y="T7"/>
                </a:cxn>
                <a:cxn ang="0">
                  <a:pos x="T8" y="T9"/>
                </a:cxn>
              </a:cxnLst>
              <a:rect l="0" t="0" r="r" b="b"/>
              <a:pathLst>
                <a:path w="580" h="579">
                  <a:moveTo>
                    <a:pt x="0" y="579"/>
                  </a:moveTo>
                  <a:cubicBezTo>
                    <a:pt x="0" y="259"/>
                    <a:pt x="258" y="0"/>
                    <a:pt x="578" y="0"/>
                  </a:cubicBezTo>
                  <a:cubicBezTo>
                    <a:pt x="580" y="0"/>
                    <a:pt x="580" y="0"/>
                    <a:pt x="580" y="0"/>
                  </a:cubicBezTo>
                  <a:cubicBezTo>
                    <a:pt x="580" y="579"/>
                    <a:pt x="580" y="579"/>
                    <a:pt x="580" y="579"/>
                  </a:cubicBezTo>
                  <a:lnTo>
                    <a:pt x="0" y="579"/>
                  </a:lnTo>
                  <a:close/>
                </a:path>
              </a:pathLst>
            </a:custGeom>
            <a:solidFill>
              <a:srgbClr val="980000"/>
            </a:solidFill>
            <a:ln>
              <a:noFill/>
            </a:ln>
          </p:spPr>
          <p:txBody>
            <a:bodyPr lIns="121899" tIns="60949" rIns="121899" bIns="60949"/>
            <a:lstStyle/>
            <a:p>
              <a:pPr defTabSz="685165">
                <a:defRPr/>
              </a:pPr>
              <a:endParaRPr lang="en-US"/>
            </a:p>
          </p:txBody>
        </p:sp>
        <p:sp>
          <p:nvSpPr>
            <p:cNvPr id="8" name="Freeform 15"/>
            <p:cNvSpPr/>
            <p:nvPr/>
          </p:nvSpPr>
          <p:spPr bwMode="auto">
            <a:xfrm>
              <a:off x="4980579" y="3609404"/>
              <a:ext cx="1214591" cy="1214128"/>
            </a:xfrm>
            <a:custGeom>
              <a:avLst/>
              <a:gdLst>
                <a:gd name="T0" fmla="*/ 0 w 580"/>
                <a:gd name="T1" fmla="*/ 0 h 579"/>
                <a:gd name="T2" fmla="*/ 578 w 580"/>
                <a:gd name="T3" fmla="*/ 579 h 579"/>
                <a:gd name="T4" fmla="*/ 580 w 580"/>
                <a:gd name="T5" fmla="*/ 579 h 579"/>
                <a:gd name="T6" fmla="*/ 580 w 580"/>
                <a:gd name="T7" fmla="*/ 0 h 579"/>
                <a:gd name="T8" fmla="*/ 0 w 580"/>
                <a:gd name="T9" fmla="*/ 0 h 579"/>
              </a:gdLst>
              <a:ahLst/>
              <a:cxnLst>
                <a:cxn ang="0">
                  <a:pos x="T0" y="T1"/>
                </a:cxn>
                <a:cxn ang="0">
                  <a:pos x="T2" y="T3"/>
                </a:cxn>
                <a:cxn ang="0">
                  <a:pos x="T4" y="T5"/>
                </a:cxn>
                <a:cxn ang="0">
                  <a:pos x="T6" y="T7"/>
                </a:cxn>
                <a:cxn ang="0">
                  <a:pos x="T8" y="T9"/>
                </a:cxn>
              </a:cxnLst>
              <a:rect l="0" t="0" r="r" b="b"/>
              <a:pathLst>
                <a:path w="580" h="579">
                  <a:moveTo>
                    <a:pt x="0" y="0"/>
                  </a:moveTo>
                  <a:cubicBezTo>
                    <a:pt x="0" y="321"/>
                    <a:pt x="258" y="579"/>
                    <a:pt x="578" y="579"/>
                  </a:cubicBezTo>
                  <a:cubicBezTo>
                    <a:pt x="580" y="579"/>
                    <a:pt x="580" y="579"/>
                    <a:pt x="580" y="579"/>
                  </a:cubicBezTo>
                  <a:cubicBezTo>
                    <a:pt x="580" y="0"/>
                    <a:pt x="580" y="0"/>
                    <a:pt x="580" y="0"/>
                  </a:cubicBezTo>
                  <a:lnTo>
                    <a:pt x="0" y="0"/>
                  </a:lnTo>
                  <a:close/>
                </a:path>
              </a:pathLst>
            </a:custGeom>
            <a:solidFill>
              <a:srgbClr val="C00000"/>
            </a:solidFill>
            <a:ln>
              <a:noFill/>
            </a:ln>
          </p:spPr>
          <p:txBody>
            <a:bodyPr lIns="121899" tIns="60949" rIns="121899" bIns="60949"/>
            <a:lstStyle/>
            <a:p>
              <a:pPr defTabSz="685165">
                <a:defRPr/>
              </a:pPr>
              <a:endParaRPr lang="en-US"/>
            </a:p>
          </p:txBody>
        </p:sp>
        <p:sp>
          <p:nvSpPr>
            <p:cNvPr id="31" name="Freeform 12"/>
            <p:cNvSpPr/>
            <p:nvPr/>
          </p:nvSpPr>
          <p:spPr bwMode="auto">
            <a:xfrm>
              <a:off x="6195170" y="2399010"/>
              <a:ext cx="1214593" cy="1210394"/>
            </a:xfrm>
            <a:custGeom>
              <a:avLst/>
              <a:gdLst>
                <a:gd name="T0" fmla="*/ 580 w 580"/>
                <a:gd name="T1" fmla="*/ 579 h 579"/>
                <a:gd name="T2" fmla="*/ 1 w 580"/>
                <a:gd name="T3" fmla="*/ 0 h 579"/>
                <a:gd name="T4" fmla="*/ 0 w 580"/>
                <a:gd name="T5" fmla="*/ 0 h 579"/>
                <a:gd name="T6" fmla="*/ 0 w 580"/>
                <a:gd name="T7" fmla="*/ 579 h 579"/>
                <a:gd name="T8" fmla="*/ 580 w 580"/>
                <a:gd name="T9" fmla="*/ 579 h 579"/>
              </a:gdLst>
              <a:ahLst/>
              <a:cxnLst>
                <a:cxn ang="0">
                  <a:pos x="T0" y="T1"/>
                </a:cxn>
                <a:cxn ang="0">
                  <a:pos x="T2" y="T3"/>
                </a:cxn>
                <a:cxn ang="0">
                  <a:pos x="T4" y="T5"/>
                </a:cxn>
                <a:cxn ang="0">
                  <a:pos x="T6" y="T7"/>
                </a:cxn>
                <a:cxn ang="0">
                  <a:pos x="T8" y="T9"/>
                </a:cxn>
              </a:cxnLst>
              <a:rect l="0" t="0" r="r" b="b"/>
              <a:pathLst>
                <a:path w="580" h="579">
                  <a:moveTo>
                    <a:pt x="580" y="579"/>
                  </a:moveTo>
                  <a:cubicBezTo>
                    <a:pt x="580" y="259"/>
                    <a:pt x="321" y="0"/>
                    <a:pt x="1" y="0"/>
                  </a:cubicBezTo>
                  <a:cubicBezTo>
                    <a:pt x="0" y="0"/>
                    <a:pt x="0" y="0"/>
                    <a:pt x="0" y="0"/>
                  </a:cubicBezTo>
                  <a:cubicBezTo>
                    <a:pt x="0" y="579"/>
                    <a:pt x="0" y="579"/>
                    <a:pt x="0" y="579"/>
                  </a:cubicBezTo>
                  <a:lnTo>
                    <a:pt x="580" y="579"/>
                  </a:lnTo>
                  <a:close/>
                </a:path>
              </a:pathLst>
            </a:custGeom>
            <a:solidFill>
              <a:srgbClr val="C00000"/>
            </a:solidFill>
            <a:ln>
              <a:noFill/>
            </a:ln>
          </p:spPr>
          <p:txBody>
            <a:bodyPr lIns="121899" tIns="60949" rIns="121899" bIns="60949"/>
            <a:lstStyle/>
            <a:p>
              <a:pPr defTabSz="685165">
                <a:defRPr/>
              </a:pPr>
              <a:endParaRPr lang="en-US"/>
            </a:p>
          </p:txBody>
        </p:sp>
        <p:sp>
          <p:nvSpPr>
            <p:cNvPr id="32" name="Oval 16"/>
            <p:cNvSpPr>
              <a:spLocks noChangeArrowheads="1"/>
            </p:cNvSpPr>
            <p:nvPr/>
          </p:nvSpPr>
          <p:spPr bwMode="auto">
            <a:xfrm>
              <a:off x="5604692" y="3022885"/>
              <a:ext cx="1192170" cy="1195451"/>
            </a:xfrm>
            <a:prstGeom prst="ellipse">
              <a:avLst/>
            </a:prstGeom>
            <a:solidFill>
              <a:schemeClr val="bg1">
                <a:lumMod val="85000"/>
              </a:schemeClr>
            </a:solidFill>
            <a:ln>
              <a:noFill/>
            </a:ln>
          </p:spPr>
          <p:txBody>
            <a:bodyPr lIns="121899" tIns="60949" rIns="121899" bIns="60949"/>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eaLnBrk="1" hangingPunct="1"/>
              <a:endParaRPr lang="zh-CN" altLang="zh-CN"/>
            </a:p>
          </p:txBody>
        </p:sp>
      </p:grpSp>
      <p:grpSp>
        <p:nvGrpSpPr>
          <p:cNvPr id="10" name="组合 9"/>
          <p:cNvGrpSpPr/>
          <p:nvPr/>
        </p:nvGrpSpPr>
        <p:grpSpPr>
          <a:xfrm>
            <a:off x="1681480" y="2169795"/>
            <a:ext cx="1981200" cy="711835"/>
            <a:chOff x="2408" y="3190"/>
            <a:chExt cx="3120" cy="1121"/>
          </a:xfrm>
        </p:grpSpPr>
        <p:sp>
          <p:nvSpPr>
            <p:cNvPr id="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1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16" name="组合 15"/>
          <p:cNvGrpSpPr/>
          <p:nvPr/>
        </p:nvGrpSpPr>
        <p:grpSpPr>
          <a:xfrm>
            <a:off x="1681480" y="4020820"/>
            <a:ext cx="1981200" cy="711835"/>
            <a:chOff x="2408" y="3190"/>
            <a:chExt cx="3120" cy="1121"/>
          </a:xfrm>
        </p:grpSpPr>
        <p:sp>
          <p:nvSpPr>
            <p:cNvPr id="1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1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19" name="组合 18"/>
          <p:cNvGrpSpPr/>
          <p:nvPr/>
        </p:nvGrpSpPr>
        <p:grpSpPr>
          <a:xfrm>
            <a:off x="8785860" y="2169795"/>
            <a:ext cx="1981200" cy="711835"/>
            <a:chOff x="2408" y="3190"/>
            <a:chExt cx="3120" cy="1121"/>
          </a:xfrm>
        </p:grpSpPr>
        <p:sp>
          <p:nvSpPr>
            <p:cNvPr id="2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2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22" name="组合 21"/>
          <p:cNvGrpSpPr/>
          <p:nvPr/>
        </p:nvGrpSpPr>
        <p:grpSpPr>
          <a:xfrm>
            <a:off x="8785860" y="4020820"/>
            <a:ext cx="1981200" cy="711835"/>
            <a:chOff x="2408" y="3190"/>
            <a:chExt cx="3120" cy="1121"/>
          </a:xfrm>
        </p:grpSpPr>
        <p:sp>
          <p:nvSpPr>
            <p:cNvPr id="2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24"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up)">
                                      <p:cBhvr>
                                        <p:cTn id="17" dur="500"/>
                                        <p:tgtEl>
                                          <p:spTgt spid="3"/>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down)">
                                      <p:cBhvr>
                                        <p:cTn id="21" dur="500"/>
                                        <p:tgtEl>
                                          <p:spTgt spid="11"/>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up)">
                                      <p:cBhvr>
                                        <p:cTn id="25" dur="500"/>
                                        <p:tgtEl>
                                          <p:spTgt spid="13"/>
                                        </p:tgtEl>
                                      </p:cBhvr>
                                    </p:animEffect>
                                  </p:childTnLst>
                                </p:cTn>
                              </p:par>
                            </p:childTnLst>
                          </p:cTn>
                        </p:par>
                        <p:par>
                          <p:cTn id="26" fill="hold">
                            <p:stCondLst>
                              <p:cond delay="2500"/>
                            </p:stCondLst>
                            <p:childTnLst>
                              <p:par>
                                <p:cTn id="27" presetID="5" presetClass="entr" presetSubtype="1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checkerboard(across)">
                                      <p:cBhvr>
                                        <p:cTn id="29" dur="500"/>
                                        <p:tgtEl>
                                          <p:spTgt spid="10"/>
                                        </p:tgtEl>
                                      </p:cBhvr>
                                    </p:animEffect>
                                  </p:childTnLst>
                                </p:cTn>
                              </p:par>
                            </p:childTnLst>
                          </p:cTn>
                        </p:par>
                        <p:par>
                          <p:cTn id="30" fill="hold">
                            <p:stCondLst>
                              <p:cond delay="3000"/>
                            </p:stCondLst>
                            <p:childTnLst>
                              <p:par>
                                <p:cTn id="31" presetID="5" presetClass="entr" presetSubtype="10"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checkerboard(across)">
                                      <p:cBhvr>
                                        <p:cTn id="33" dur="500"/>
                                        <p:tgtEl>
                                          <p:spTgt spid="16"/>
                                        </p:tgtEl>
                                      </p:cBhvr>
                                    </p:animEffect>
                                  </p:childTnLst>
                                </p:cTn>
                              </p:par>
                            </p:childTnLst>
                          </p:cTn>
                        </p:par>
                        <p:par>
                          <p:cTn id="34" fill="hold">
                            <p:stCondLst>
                              <p:cond delay="3500"/>
                            </p:stCondLst>
                            <p:childTnLst>
                              <p:par>
                                <p:cTn id="35" presetID="5" presetClass="entr" presetSubtype="10"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checkerboard(across)">
                                      <p:cBhvr>
                                        <p:cTn id="37" dur="500"/>
                                        <p:tgtEl>
                                          <p:spTgt spid="19"/>
                                        </p:tgtEl>
                                      </p:cBhvr>
                                    </p:animEffect>
                                  </p:childTnLst>
                                </p:cTn>
                              </p:par>
                            </p:childTnLst>
                          </p:cTn>
                        </p:par>
                        <p:par>
                          <p:cTn id="38" fill="hold">
                            <p:stCondLst>
                              <p:cond delay="4000"/>
                            </p:stCondLst>
                            <p:childTnLst>
                              <p:par>
                                <p:cTn id="39" presetID="5" presetClass="entr" presetSubtype="10"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checkerboard(across)">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bldLvl="0" animBg="1"/>
      <p:bldP spid="3" grpId="0" bldLvl="0" animBg="1"/>
      <p:bldP spid="13"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userDrawn="1"/>
        </p:nvGrpSpPr>
        <p:grpSpPr>
          <a:xfrm>
            <a:off x="-39628" y="-34191"/>
            <a:ext cx="12231628" cy="791694"/>
            <a:chOff x="619549" y="3992106"/>
            <a:chExt cx="9142858" cy="1253002"/>
          </a:xfrm>
        </p:grpSpPr>
        <p:pic>
          <p:nvPicPr>
            <p:cNvPr id="50" name="图片 49"/>
            <p:cNvPicPr>
              <a:picLocks noChangeAspect="1"/>
            </p:cNvPicPr>
            <p:nvPr/>
          </p:nvPicPr>
          <p:blipFill rotWithShape="1">
            <a:blip r:embed="rId2" cstate="screen">
              <a:extLst>
                <a:ext uri="{28A0092B-C50C-407E-A947-70E740481C1C}">
                  <a14:useLocalDpi xmlns:a14="http://schemas.microsoft.com/office/drawing/2010/main"/>
                </a:ext>
              </a:extLst>
            </a:blip>
            <a:srcRect t="78072"/>
            <a:stretch>
              <a:fillRect/>
            </a:stretch>
          </p:blipFill>
          <p:spPr>
            <a:xfrm>
              <a:off x="619549" y="3992106"/>
              <a:ext cx="9142858" cy="1253002"/>
            </a:xfrm>
            <a:prstGeom prst="rect">
              <a:avLst/>
            </a:prstGeom>
          </p:spPr>
        </p:pic>
        <p:pic>
          <p:nvPicPr>
            <p:cNvPr id="51" name="图片 50"/>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19549" y="4032635"/>
              <a:ext cx="9142858" cy="283371"/>
            </a:xfrm>
            <a:prstGeom prst="rect">
              <a:avLst/>
            </a:prstGeom>
          </p:spPr>
        </p:pic>
      </p:grpSp>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4" name="文本框 3"/>
          <p:cNvSpPr txBox="1"/>
          <p:nvPr/>
        </p:nvSpPr>
        <p:spPr>
          <a:xfrm>
            <a:off x="5356225" y="170180"/>
            <a:ext cx="1808480" cy="583565"/>
          </a:xfrm>
          <a:prstGeom prst="rect">
            <a:avLst/>
          </a:prstGeom>
          <a:noFill/>
        </p:spPr>
        <p:txBody>
          <a:bodyPr wrap="none" rtlCol="0" anchor="t">
            <a:spAutoFit/>
          </a:bodyPr>
          <a:lstStyle/>
          <a:p>
            <a:pPr algn="r"/>
            <a:r>
              <a:rPr lang="zh-CN" altLang="en-US" sz="3200" b="1" dirty="0">
                <a:solidFill>
                  <a:schemeClr val="bg1"/>
                </a:solidFill>
                <a:latin typeface="微软雅黑" panose="020B0503020204020204" charset="-122"/>
                <a:ea typeface="微软雅黑" panose="020B0503020204020204" charset="-122"/>
                <a:sym typeface="+mn-ea"/>
              </a:rPr>
              <a:t>班会总结</a:t>
            </a:r>
          </a:p>
        </p:txBody>
      </p:sp>
      <p:sp>
        <p:nvSpPr>
          <p:cNvPr id="19" name="文本框 18"/>
          <p:cNvSpPr txBox="1"/>
          <p:nvPr/>
        </p:nvSpPr>
        <p:spPr>
          <a:xfrm>
            <a:off x="1323761" y="1555463"/>
            <a:ext cx="877163" cy="369332"/>
          </a:xfrm>
          <a:prstGeom prst="rect">
            <a:avLst/>
          </a:prstGeom>
          <a:noFill/>
        </p:spPr>
        <p:txBody>
          <a:bodyPr wrap="none" rtlCol="0">
            <a:spAutoFit/>
          </a:bodyPr>
          <a:lstStyle/>
          <a:p>
            <a:r>
              <a:rPr lang="zh-CN" altLang="en-US" b="1" dirty="0">
                <a:solidFill>
                  <a:srgbClr val="C00000"/>
                </a:solidFill>
                <a:latin typeface="微软雅黑" panose="020B0503020204020204" charset="-122"/>
                <a:ea typeface="微软雅黑" panose="020B0503020204020204" charset="-122"/>
              </a:rPr>
              <a:t>结论一</a:t>
            </a:r>
          </a:p>
        </p:txBody>
      </p:sp>
      <p:sp>
        <p:nvSpPr>
          <p:cNvPr id="20" name="矩形 19"/>
          <p:cNvSpPr/>
          <p:nvPr/>
        </p:nvSpPr>
        <p:spPr>
          <a:xfrm>
            <a:off x="1323761" y="1934623"/>
            <a:ext cx="3174727" cy="506730"/>
          </a:xfrm>
          <a:prstGeom prst="rect">
            <a:avLst/>
          </a:prstGeom>
        </p:spPr>
        <p:txBody>
          <a:bodyPr wrap="square">
            <a:spAutoFit/>
          </a:bodyPr>
          <a:lstStyle/>
          <a:p>
            <a:pPr>
              <a:lnSpc>
                <a:spcPct val="150000"/>
              </a:lnSpc>
            </a:pPr>
            <a:r>
              <a:rPr lang="zh-CN" altLang="en-US" dirty="0">
                <a:solidFill>
                  <a:schemeClr val="bg2">
                    <a:lumMod val="25000"/>
                  </a:schemeClr>
                </a:solidFill>
                <a:latin typeface="微软雅黑" panose="020B0503020204020204" charset="-122"/>
                <a:ea typeface="微软雅黑" panose="020B0503020204020204" charset="-122"/>
              </a:rPr>
              <a:t>单击此处添加您的文字内容。</a:t>
            </a:r>
          </a:p>
        </p:txBody>
      </p:sp>
      <p:sp>
        <p:nvSpPr>
          <p:cNvPr id="21" name="文本框 20"/>
          <p:cNvSpPr txBox="1"/>
          <p:nvPr/>
        </p:nvSpPr>
        <p:spPr>
          <a:xfrm>
            <a:off x="1323762" y="2444832"/>
            <a:ext cx="877163" cy="369332"/>
          </a:xfrm>
          <a:prstGeom prst="rect">
            <a:avLst/>
          </a:prstGeom>
          <a:noFill/>
        </p:spPr>
        <p:txBody>
          <a:bodyPr wrap="none" rtlCol="0">
            <a:spAutoFit/>
          </a:bodyPr>
          <a:lstStyle/>
          <a:p>
            <a:r>
              <a:rPr lang="zh-CN" altLang="en-US" b="1" dirty="0">
                <a:solidFill>
                  <a:srgbClr val="C00000"/>
                </a:solidFill>
                <a:latin typeface="微软雅黑" panose="020B0503020204020204" charset="-122"/>
                <a:ea typeface="微软雅黑" panose="020B0503020204020204" charset="-122"/>
              </a:rPr>
              <a:t>结论二</a:t>
            </a:r>
          </a:p>
        </p:txBody>
      </p:sp>
      <p:sp>
        <p:nvSpPr>
          <p:cNvPr id="22" name="矩形 21"/>
          <p:cNvSpPr/>
          <p:nvPr/>
        </p:nvSpPr>
        <p:spPr>
          <a:xfrm>
            <a:off x="1323762" y="2823992"/>
            <a:ext cx="3174727" cy="506730"/>
          </a:xfrm>
          <a:prstGeom prst="rect">
            <a:avLst/>
          </a:prstGeom>
        </p:spPr>
        <p:txBody>
          <a:bodyPr wrap="square">
            <a:spAutoFit/>
          </a:bodyPr>
          <a:lstStyle/>
          <a:p>
            <a:pPr>
              <a:lnSpc>
                <a:spcPct val="150000"/>
              </a:lnSpc>
            </a:pPr>
            <a:r>
              <a:rPr lang="zh-CN" altLang="en-US" dirty="0">
                <a:solidFill>
                  <a:schemeClr val="bg2">
                    <a:lumMod val="25000"/>
                  </a:schemeClr>
                </a:solidFill>
                <a:latin typeface="微软雅黑" panose="020B0503020204020204" charset="-122"/>
                <a:ea typeface="微软雅黑" panose="020B0503020204020204" charset="-122"/>
              </a:rPr>
              <a:t>单击此处添加您的文字内容。</a:t>
            </a:r>
          </a:p>
        </p:txBody>
      </p:sp>
      <p:sp>
        <p:nvSpPr>
          <p:cNvPr id="23" name="文本框 22"/>
          <p:cNvSpPr txBox="1"/>
          <p:nvPr/>
        </p:nvSpPr>
        <p:spPr>
          <a:xfrm>
            <a:off x="1323761" y="3404437"/>
            <a:ext cx="877163" cy="369332"/>
          </a:xfrm>
          <a:prstGeom prst="rect">
            <a:avLst/>
          </a:prstGeom>
          <a:noFill/>
        </p:spPr>
        <p:txBody>
          <a:bodyPr wrap="none" rtlCol="0">
            <a:spAutoFit/>
          </a:bodyPr>
          <a:lstStyle/>
          <a:p>
            <a:r>
              <a:rPr lang="zh-CN" altLang="en-US" b="1" dirty="0">
                <a:solidFill>
                  <a:srgbClr val="C00000"/>
                </a:solidFill>
                <a:latin typeface="微软雅黑" panose="020B0503020204020204" charset="-122"/>
                <a:ea typeface="微软雅黑" panose="020B0503020204020204" charset="-122"/>
              </a:rPr>
              <a:t>结论三</a:t>
            </a:r>
          </a:p>
        </p:txBody>
      </p:sp>
      <p:sp>
        <p:nvSpPr>
          <p:cNvPr id="24" name="矩形 23"/>
          <p:cNvSpPr/>
          <p:nvPr/>
        </p:nvSpPr>
        <p:spPr>
          <a:xfrm>
            <a:off x="1323761" y="3783597"/>
            <a:ext cx="3174727" cy="506730"/>
          </a:xfrm>
          <a:prstGeom prst="rect">
            <a:avLst/>
          </a:prstGeom>
        </p:spPr>
        <p:txBody>
          <a:bodyPr wrap="square">
            <a:spAutoFit/>
          </a:bodyPr>
          <a:lstStyle/>
          <a:p>
            <a:pPr>
              <a:lnSpc>
                <a:spcPct val="150000"/>
              </a:lnSpc>
            </a:pPr>
            <a:r>
              <a:rPr lang="zh-CN" altLang="en-US" dirty="0">
                <a:solidFill>
                  <a:schemeClr val="bg2">
                    <a:lumMod val="25000"/>
                  </a:schemeClr>
                </a:solidFill>
                <a:latin typeface="微软雅黑" panose="020B0503020204020204" charset="-122"/>
                <a:ea typeface="微软雅黑" panose="020B0503020204020204" charset="-122"/>
              </a:rPr>
              <a:t>单击此处添加您的文字内容。</a:t>
            </a:r>
          </a:p>
        </p:txBody>
      </p:sp>
      <p:sp>
        <p:nvSpPr>
          <p:cNvPr id="25" name="文本框 24"/>
          <p:cNvSpPr txBox="1"/>
          <p:nvPr/>
        </p:nvSpPr>
        <p:spPr>
          <a:xfrm>
            <a:off x="1323761" y="4337992"/>
            <a:ext cx="877163" cy="369332"/>
          </a:xfrm>
          <a:prstGeom prst="rect">
            <a:avLst/>
          </a:prstGeom>
          <a:noFill/>
        </p:spPr>
        <p:txBody>
          <a:bodyPr wrap="none" rtlCol="0">
            <a:spAutoFit/>
          </a:bodyPr>
          <a:lstStyle/>
          <a:p>
            <a:r>
              <a:rPr lang="zh-CN" altLang="en-US" b="1" dirty="0">
                <a:solidFill>
                  <a:srgbClr val="C00000"/>
                </a:solidFill>
                <a:latin typeface="微软雅黑" panose="020B0503020204020204" charset="-122"/>
                <a:ea typeface="微软雅黑" panose="020B0503020204020204" charset="-122"/>
              </a:rPr>
              <a:t>结论四</a:t>
            </a:r>
          </a:p>
        </p:txBody>
      </p:sp>
      <p:sp>
        <p:nvSpPr>
          <p:cNvPr id="26" name="矩形 25"/>
          <p:cNvSpPr/>
          <p:nvPr/>
        </p:nvSpPr>
        <p:spPr>
          <a:xfrm>
            <a:off x="1323762" y="4717152"/>
            <a:ext cx="3174726" cy="506730"/>
          </a:xfrm>
          <a:prstGeom prst="rect">
            <a:avLst/>
          </a:prstGeom>
        </p:spPr>
        <p:txBody>
          <a:bodyPr wrap="square">
            <a:spAutoFit/>
          </a:bodyPr>
          <a:lstStyle/>
          <a:p>
            <a:pPr>
              <a:lnSpc>
                <a:spcPct val="150000"/>
              </a:lnSpc>
            </a:pPr>
            <a:r>
              <a:rPr lang="zh-CN" altLang="en-US" dirty="0">
                <a:solidFill>
                  <a:schemeClr val="bg2">
                    <a:lumMod val="25000"/>
                  </a:schemeClr>
                </a:solidFill>
                <a:latin typeface="微软雅黑" panose="020B0503020204020204" charset="-122"/>
                <a:ea typeface="微软雅黑" panose="020B0503020204020204" charset="-122"/>
              </a:rPr>
              <a:t>单击此处添加您的文字内容。</a:t>
            </a:r>
          </a:p>
        </p:txBody>
      </p:sp>
      <p:pic>
        <p:nvPicPr>
          <p:cNvPr id="2" name="图片 1"/>
          <p:cNvPicPr>
            <a:picLocks noChangeAspect="1"/>
          </p:cNvPicPr>
          <p:nvPr/>
        </p:nvPicPr>
        <p:blipFill rotWithShape="1">
          <a:blip r:embed="rId5" cstate="screen">
            <a:extLst>
              <a:ext uri="{28A0092B-C50C-407E-A947-70E740481C1C}">
                <a14:useLocalDpi xmlns:a14="http://schemas.microsoft.com/office/drawing/2010/main"/>
              </a:ext>
            </a:extLst>
          </a:blip>
          <a:srcRect t="53549"/>
          <a:stretch>
            <a:fillRect/>
          </a:stretch>
        </p:blipFill>
        <p:spPr>
          <a:xfrm>
            <a:off x="5034280" y="1408430"/>
            <a:ext cx="6410325" cy="4041775"/>
          </a:xfrm>
          <a:prstGeom prst="rect">
            <a:avLst/>
          </a:prstGeom>
        </p:spPr>
      </p:pic>
    </p:spTree>
  </p:cSld>
  <p:clrMapOvr>
    <a:masterClrMapping/>
  </p:clrMapOvr>
  <p:transition spd="slow">
    <p:random/>
  </p:transition>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strVal val="#ppt_w*0.70"/>
                                          </p:val>
                                        </p:tav>
                                        <p:tav tm="100000">
                                          <p:val>
                                            <p:strVal val="#ppt_w"/>
                                          </p:val>
                                        </p:tav>
                                      </p:tavLst>
                                    </p:anim>
                                    <p:anim calcmode="lin" valueType="num">
                                      <p:cBhvr>
                                        <p:cTn id="8" dur="1000" fill="hold"/>
                                        <p:tgtEl>
                                          <p:spTgt spid="19"/>
                                        </p:tgtEl>
                                        <p:attrNameLst>
                                          <p:attrName>ppt_h</p:attrName>
                                        </p:attrNameLst>
                                      </p:cBhvr>
                                      <p:tavLst>
                                        <p:tav tm="0">
                                          <p:val>
                                            <p:strVal val="#ppt_h"/>
                                          </p:val>
                                        </p:tav>
                                        <p:tav tm="100000">
                                          <p:val>
                                            <p:strVal val="#ppt_h"/>
                                          </p:val>
                                        </p:tav>
                                      </p:tavLst>
                                    </p:anim>
                                    <p:animEffect transition="in" filter="fade">
                                      <p:cBhvr>
                                        <p:cTn id="9" dur="1000"/>
                                        <p:tgtEl>
                                          <p:spTgt spid="19"/>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1000" fill="hold"/>
                                        <p:tgtEl>
                                          <p:spTgt spid="20"/>
                                        </p:tgtEl>
                                        <p:attrNameLst>
                                          <p:attrName>ppt_w</p:attrName>
                                        </p:attrNameLst>
                                      </p:cBhvr>
                                      <p:tavLst>
                                        <p:tav tm="0">
                                          <p:val>
                                            <p:strVal val="#ppt_w*0.70"/>
                                          </p:val>
                                        </p:tav>
                                        <p:tav tm="100000">
                                          <p:val>
                                            <p:strVal val="#ppt_w"/>
                                          </p:val>
                                        </p:tav>
                                      </p:tavLst>
                                    </p:anim>
                                    <p:anim calcmode="lin" valueType="num">
                                      <p:cBhvr>
                                        <p:cTn id="13" dur="1000" fill="hold"/>
                                        <p:tgtEl>
                                          <p:spTgt spid="20"/>
                                        </p:tgtEl>
                                        <p:attrNameLst>
                                          <p:attrName>ppt_h</p:attrName>
                                        </p:attrNameLst>
                                      </p:cBhvr>
                                      <p:tavLst>
                                        <p:tav tm="0">
                                          <p:val>
                                            <p:strVal val="#ppt_h"/>
                                          </p:val>
                                        </p:tav>
                                        <p:tav tm="100000">
                                          <p:val>
                                            <p:strVal val="#ppt_h"/>
                                          </p:val>
                                        </p:tav>
                                      </p:tavLst>
                                    </p:anim>
                                    <p:animEffect transition="in" filter="fade">
                                      <p:cBhvr>
                                        <p:cTn id="14" dur="1000"/>
                                        <p:tgtEl>
                                          <p:spTgt spid="20"/>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1000" fill="hold"/>
                                        <p:tgtEl>
                                          <p:spTgt spid="21"/>
                                        </p:tgtEl>
                                        <p:attrNameLst>
                                          <p:attrName>ppt_w</p:attrName>
                                        </p:attrNameLst>
                                      </p:cBhvr>
                                      <p:tavLst>
                                        <p:tav tm="0">
                                          <p:val>
                                            <p:strVal val="#ppt_w*0.70"/>
                                          </p:val>
                                        </p:tav>
                                        <p:tav tm="100000">
                                          <p:val>
                                            <p:strVal val="#ppt_w"/>
                                          </p:val>
                                        </p:tav>
                                      </p:tavLst>
                                    </p:anim>
                                    <p:anim calcmode="lin" valueType="num">
                                      <p:cBhvr>
                                        <p:cTn id="18" dur="1000" fill="hold"/>
                                        <p:tgtEl>
                                          <p:spTgt spid="21"/>
                                        </p:tgtEl>
                                        <p:attrNameLst>
                                          <p:attrName>ppt_h</p:attrName>
                                        </p:attrNameLst>
                                      </p:cBhvr>
                                      <p:tavLst>
                                        <p:tav tm="0">
                                          <p:val>
                                            <p:strVal val="#ppt_h"/>
                                          </p:val>
                                        </p:tav>
                                        <p:tav tm="100000">
                                          <p:val>
                                            <p:strVal val="#ppt_h"/>
                                          </p:val>
                                        </p:tav>
                                      </p:tavLst>
                                    </p:anim>
                                    <p:animEffect transition="in" filter="fade">
                                      <p:cBhvr>
                                        <p:cTn id="19" dur="1000"/>
                                        <p:tgtEl>
                                          <p:spTgt spid="21"/>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1000" fill="hold"/>
                                        <p:tgtEl>
                                          <p:spTgt spid="22"/>
                                        </p:tgtEl>
                                        <p:attrNameLst>
                                          <p:attrName>ppt_w</p:attrName>
                                        </p:attrNameLst>
                                      </p:cBhvr>
                                      <p:tavLst>
                                        <p:tav tm="0">
                                          <p:val>
                                            <p:strVal val="#ppt_w*0.70"/>
                                          </p:val>
                                        </p:tav>
                                        <p:tav tm="100000">
                                          <p:val>
                                            <p:strVal val="#ppt_w"/>
                                          </p:val>
                                        </p:tav>
                                      </p:tavLst>
                                    </p:anim>
                                    <p:anim calcmode="lin" valueType="num">
                                      <p:cBhvr>
                                        <p:cTn id="23" dur="1000" fill="hold"/>
                                        <p:tgtEl>
                                          <p:spTgt spid="22"/>
                                        </p:tgtEl>
                                        <p:attrNameLst>
                                          <p:attrName>ppt_h</p:attrName>
                                        </p:attrNameLst>
                                      </p:cBhvr>
                                      <p:tavLst>
                                        <p:tav tm="0">
                                          <p:val>
                                            <p:strVal val="#ppt_h"/>
                                          </p:val>
                                        </p:tav>
                                        <p:tav tm="100000">
                                          <p:val>
                                            <p:strVal val="#ppt_h"/>
                                          </p:val>
                                        </p:tav>
                                      </p:tavLst>
                                    </p:anim>
                                    <p:animEffect transition="in" filter="fade">
                                      <p:cBhvr>
                                        <p:cTn id="24" dur="1000"/>
                                        <p:tgtEl>
                                          <p:spTgt spid="22"/>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1000" fill="hold"/>
                                        <p:tgtEl>
                                          <p:spTgt spid="23"/>
                                        </p:tgtEl>
                                        <p:attrNameLst>
                                          <p:attrName>ppt_w</p:attrName>
                                        </p:attrNameLst>
                                      </p:cBhvr>
                                      <p:tavLst>
                                        <p:tav tm="0">
                                          <p:val>
                                            <p:strVal val="#ppt_w*0.70"/>
                                          </p:val>
                                        </p:tav>
                                        <p:tav tm="100000">
                                          <p:val>
                                            <p:strVal val="#ppt_w"/>
                                          </p:val>
                                        </p:tav>
                                      </p:tavLst>
                                    </p:anim>
                                    <p:anim calcmode="lin" valueType="num">
                                      <p:cBhvr>
                                        <p:cTn id="28" dur="1000" fill="hold"/>
                                        <p:tgtEl>
                                          <p:spTgt spid="23"/>
                                        </p:tgtEl>
                                        <p:attrNameLst>
                                          <p:attrName>ppt_h</p:attrName>
                                        </p:attrNameLst>
                                      </p:cBhvr>
                                      <p:tavLst>
                                        <p:tav tm="0">
                                          <p:val>
                                            <p:strVal val="#ppt_h"/>
                                          </p:val>
                                        </p:tav>
                                        <p:tav tm="100000">
                                          <p:val>
                                            <p:strVal val="#ppt_h"/>
                                          </p:val>
                                        </p:tav>
                                      </p:tavLst>
                                    </p:anim>
                                    <p:animEffect transition="in" filter="fade">
                                      <p:cBhvr>
                                        <p:cTn id="29" dur="1000"/>
                                        <p:tgtEl>
                                          <p:spTgt spid="23"/>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1000" fill="hold"/>
                                        <p:tgtEl>
                                          <p:spTgt spid="24"/>
                                        </p:tgtEl>
                                        <p:attrNameLst>
                                          <p:attrName>ppt_w</p:attrName>
                                        </p:attrNameLst>
                                      </p:cBhvr>
                                      <p:tavLst>
                                        <p:tav tm="0">
                                          <p:val>
                                            <p:strVal val="#ppt_w*0.70"/>
                                          </p:val>
                                        </p:tav>
                                        <p:tav tm="100000">
                                          <p:val>
                                            <p:strVal val="#ppt_w"/>
                                          </p:val>
                                        </p:tav>
                                      </p:tavLst>
                                    </p:anim>
                                    <p:anim calcmode="lin" valueType="num">
                                      <p:cBhvr>
                                        <p:cTn id="33" dur="1000" fill="hold"/>
                                        <p:tgtEl>
                                          <p:spTgt spid="24"/>
                                        </p:tgtEl>
                                        <p:attrNameLst>
                                          <p:attrName>ppt_h</p:attrName>
                                        </p:attrNameLst>
                                      </p:cBhvr>
                                      <p:tavLst>
                                        <p:tav tm="0">
                                          <p:val>
                                            <p:strVal val="#ppt_h"/>
                                          </p:val>
                                        </p:tav>
                                        <p:tav tm="100000">
                                          <p:val>
                                            <p:strVal val="#ppt_h"/>
                                          </p:val>
                                        </p:tav>
                                      </p:tavLst>
                                    </p:anim>
                                    <p:animEffect transition="in" filter="fade">
                                      <p:cBhvr>
                                        <p:cTn id="34" dur="1000"/>
                                        <p:tgtEl>
                                          <p:spTgt spid="24"/>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p:cTn id="37" dur="1000" fill="hold"/>
                                        <p:tgtEl>
                                          <p:spTgt spid="25"/>
                                        </p:tgtEl>
                                        <p:attrNameLst>
                                          <p:attrName>ppt_w</p:attrName>
                                        </p:attrNameLst>
                                      </p:cBhvr>
                                      <p:tavLst>
                                        <p:tav tm="0">
                                          <p:val>
                                            <p:strVal val="#ppt_w*0.70"/>
                                          </p:val>
                                        </p:tav>
                                        <p:tav tm="100000">
                                          <p:val>
                                            <p:strVal val="#ppt_w"/>
                                          </p:val>
                                        </p:tav>
                                      </p:tavLst>
                                    </p:anim>
                                    <p:anim calcmode="lin" valueType="num">
                                      <p:cBhvr>
                                        <p:cTn id="38" dur="1000" fill="hold"/>
                                        <p:tgtEl>
                                          <p:spTgt spid="25"/>
                                        </p:tgtEl>
                                        <p:attrNameLst>
                                          <p:attrName>ppt_h</p:attrName>
                                        </p:attrNameLst>
                                      </p:cBhvr>
                                      <p:tavLst>
                                        <p:tav tm="0">
                                          <p:val>
                                            <p:strVal val="#ppt_h"/>
                                          </p:val>
                                        </p:tav>
                                        <p:tav tm="100000">
                                          <p:val>
                                            <p:strVal val="#ppt_h"/>
                                          </p:val>
                                        </p:tav>
                                      </p:tavLst>
                                    </p:anim>
                                    <p:animEffect transition="in" filter="fade">
                                      <p:cBhvr>
                                        <p:cTn id="39" dur="1000"/>
                                        <p:tgtEl>
                                          <p:spTgt spid="25"/>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1000" fill="hold"/>
                                        <p:tgtEl>
                                          <p:spTgt spid="26"/>
                                        </p:tgtEl>
                                        <p:attrNameLst>
                                          <p:attrName>ppt_w</p:attrName>
                                        </p:attrNameLst>
                                      </p:cBhvr>
                                      <p:tavLst>
                                        <p:tav tm="0">
                                          <p:val>
                                            <p:strVal val="#ppt_w*0.70"/>
                                          </p:val>
                                        </p:tav>
                                        <p:tav tm="100000">
                                          <p:val>
                                            <p:strVal val="#ppt_w"/>
                                          </p:val>
                                        </p:tav>
                                      </p:tavLst>
                                    </p:anim>
                                    <p:anim calcmode="lin" valueType="num">
                                      <p:cBhvr>
                                        <p:cTn id="43" dur="1000" fill="hold"/>
                                        <p:tgtEl>
                                          <p:spTgt spid="26"/>
                                        </p:tgtEl>
                                        <p:attrNameLst>
                                          <p:attrName>ppt_h</p:attrName>
                                        </p:attrNameLst>
                                      </p:cBhvr>
                                      <p:tavLst>
                                        <p:tav tm="0">
                                          <p:val>
                                            <p:strVal val="#ppt_h"/>
                                          </p:val>
                                        </p:tav>
                                        <p:tav tm="100000">
                                          <p:val>
                                            <p:strVal val="#ppt_h"/>
                                          </p:val>
                                        </p:tav>
                                      </p:tavLst>
                                    </p:anim>
                                    <p:animEffect transition="in" filter="fade">
                                      <p:cBhvr>
                                        <p:cTn id="44" dur="1000"/>
                                        <p:tgtEl>
                                          <p:spTgt spid="26"/>
                                        </p:tgtEl>
                                      </p:cBhvr>
                                    </p:animEffect>
                                  </p:childTnLst>
                                </p:cTn>
                              </p:par>
                            </p:childTnLst>
                          </p:cTn>
                        </p:par>
                        <p:par>
                          <p:cTn id="45" fill="hold">
                            <p:stCondLst>
                              <p:cond delay="1000"/>
                            </p:stCondLst>
                            <p:childTnLst>
                              <p:par>
                                <p:cTn id="46" presetID="18" presetClass="entr" presetSubtype="12"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strips(downLeft)">
                                      <p:cBhvr>
                                        <p:cTn id="4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40625" y="4455795"/>
            <a:ext cx="4737100" cy="2436495"/>
          </a:xfrm>
          <a:prstGeom prst="rect">
            <a:avLst/>
          </a:prstGeom>
        </p:spPr>
      </p:pic>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t="68149"/>
          <a:stretch>
            <a:fillRect/>
          </a:stretch>
        </p:blipFill>
        <p:spPr>
          <a:xfrm>
            <a:off x="0" y="4709624"/>
            <a:ext cx="12192000" cy="2148376"/>
          </a:xfrm>
          <a:prstGeom prst="rect">
            <a:avLst/>
          </a:prstGeom>
        </p:spPr>
      </p:pic>
      <p:pic>
        <p:nvPicPr>
          <p:cNvPr id="12" name="图片 11"/>
          <p:cNvPicPr>
            <a:picLocks noChangeAspect="1"/>
          </p:cNvPicPr>
          <p:nvPr/>
        </p:nvPicPr>
        <p:blipFill rotWithShape="1">
          <a:blip r:embed="rId5" cstate="screen">
            <a:extLst>
              <a:ext uri="{28A0092B-C50C-407E-A947-70E740481C1C}">
                <a14:useLocalDpi xmlns:a14="http://schemas.microsoft.com/office/drawing/2010/main"/>
              </a:ext>
            </a:extLst>
          </a:blip>
          <a:srcRect t="84090"/>
          <a:stretch>
            <a:fillRect/>
          </a:stretch>
        </p:blipFill>
        <p:spPr>
          <a:xfrm>
            <a:off x="0" y="5805264"/>
            <a:ext cx="12192000" cy="1073108"/>
          </a:xfrm>
          <a:prstGeom prst="rect">
            <a:avLst/>
          </a:prstGeom>
        </p:spPr>
      </p:pic>
      <p:sp>
        <p:nvSpPr>
          <p:cNvPr id="16" name="文本框 15"/>
          <p:cNvSpPr txBox="1"/>
          <p:nvPr/>
        </p:nvSpPr>
        <p:spPr>
          <a:xfrm>
            <a:off x="3270543" y="3937754"/>
            <a:ext cx="5616624" cy="645160"/>
          </a:xfrm>
          <a:prstGeom prst="rect">
            <a:avLst/>
          </a:prstGeom>
          <a:noFill/>
        </p:spPr>
        <p:txBody>
          <a:bodyPr wrap="square" rtlCol="0">
            <a:spAutoFit/>
          </a:bodyPr>
          <a:lstStyle/>
          <a:p>
            <a:pPr algn="dist"/>
            <a:r>
              <a:rPr lang="zh-CN" altLang="en-US" sz="3600" b="1" dirty="0">
                <a:latin typeface="微软雅黑" panose="020B0503020204020204" charset="-122"/>
                <a:ea typeface="微软雅黑" panose="020B0503020204020204" charset="-122"/>
              </a:rPr>
              <a:t>下课！</a:t>
            </a:r>
          </a:p>
        </p:txBody>
      </p:sp>
      <p:pic>
        <p:nvPicPr>
          <p:cNvPr id="2" name="图片 1" descr="30ddc0a156b1af6550bd2a3a52cc0cb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177540" y="200025"/>
            <a:ext cx="5320030" cy="3527425"/>
          </a:xfrm>
          <a:prstGeom prst="rect">
            <a:avLst/>
          </a:prstGeom>
        </p:spPr>
      </p:pic>
      <p:sp>
        <p:nvSpPr>
          <p:cNvPr id="9" name="矩形 8"/>
          <p:cNvSpPr/>
          <p:nvPr/>
        </p:nvSpPr>
        <p:spPr>
          <a:xfrm>
            <a:off x="5088031" y="4709690"/>
            <a:ext cx="2016224" cy="669384"/>
          </a:xfrm>
          <a:prstGeom prst="rect">
            <a:avLst/>
          </a:prstGeom>
          <a:solidFill>
            <a:srgbClr val="C000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charset="-122"/>
                <a:ea typeface="微软雅黑" panose="020B0503020204020204" charset="-122"/>
              </a:rPr>
              <a:t>三年（</a:t>
            </a:r>
            <a:r>
              <a:rPr lang="en-US" altLang="zh-CN" sz="2400" dirty="0">
                <a:latin typeface="微软雅黑" panose="020B0503020204020204" charset="-122"/>
                <a:ea typeface="微软雅黑" panose="020B0503020204020204" charset="-122"/>
              </a:rPr>
              <a:t>2</a:t>
            </a:r>
            <a:r>
              <a:rPr lang="zh-CN" altLang="en-US" sz="2400" dirty="0">
                <a:latin typeface="微软雅黑" panose="020B0503020204020204" charset="-122"/>
                <a:ea typeface="微软雅黑" panose="020B0503020204020204" charset="-122"/>
              </a:rPr>
              <a:t>）班</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par>
                          <p:cTn id="8" fill="hold">
                            <p:stCondLst>
                              <p:cond delay="1000"/>
                            </p:stCondLst>
                            <p:childTnLst>
                              <p:par>
                                <p:cTn id="9" presetID="55"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1000" fill="hold"/>
                                        <p:tgtEl>
                                          <p:spTgt spid="16"/>
                                        </p:tgtEl>
                                        <p:attrNameLst>
                                          <p:attrName>ppt_w</p:attrName>
                                        </p:attrNameLst>
                                      </p:cBhvr>
                                      <p:tavLst>
                                        <p:tav tm="0">
                                          <p:val>
                                            <p:strVal val="#ppt_w*0.70"/>
                                          </p:val>
                                        </p:tav>
                                        <p:tav tm="100000">
                                          <p:val>
                                            <p:strVal val="#ppt_w"/>
                                          </p:val>
                                        </p:tav>
                                      </p:tavLst>
                                    </p:anim>
                                    <p:anim calcmode="lin" valueType="num">
                                      <p:cBhvr>
                                        <p:cTn id="12" dur="1000" fill="hold"/>
                                        <p:tgtEl>
                                          <p:spTgt spid="16"/>
                                        </p:tgtEl>
                                        <p:attrNameLst>
                                          <p:attrName>ppt_h</p:attrName>
                                        </p:attrNameLst>
                                      </p:cBhvr>
                                      <p:tavLst>
                                        <p:tav tm="0">
                                          <p:val>
                                            <p:strVal val="#ppt_h"/>
                                          </p:val>
                                        </p:tav>
                                        <p:tav tm="100000">
                                          <p:val>
                                            <p:strVal val="#ppt_h"/>
                                          </p:val>
                                        </p:tav>
                                      </p:tavLst>
                                    </p:anim>
                                    <p:animEffect transition="in" filter="fade">
                                      <p:cBhvr>
                                        <p:cTn id="13" dur="1000"/>
                                        <p:tgtEl>
                                          <p:spTgt spid="16"/>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1000" fill="hold"/>
                                        <p:tgtEl>
                                          <p:spTgt spid="9"/>
                                        </p:tgtEl>
                                        <p:attrNameLst>
                                          <p:attrName>ppt_w</p:attrName>
                                        </p:attrNameLst>
                                      </p:cBhvr>
                                      <p:tavLst>
                                        <p:tav tm="0">
                                          <p:val>
                                            <p:strVal val="#ppt_w*0.70"/>
                                          </p:val>
                                        </p:tav>
                                        <p:tav tm="100000">
                                          <p:val>
                                            <p:strVal val="#ppt_w"/>
                                          </p:val>
                                        </p:tav>
                                      </p:tavLst>
                                    </p:anim>
                                    <p:anim calcmode="lin" valueType="num">
                                      <p:cBhvr>
                                        <p:cTn id="17" dur="1000" fill="hold"/>
                                        <p:tgtEl>
                                          <p:spTgt spid="9"/>
                                        </p:tgtEl>
                                        <p:attrNameLst>
                                          <p:attrName>ppt_h</p:attrName>
                                        </p:attrNameLst>
                                      </p:cBhvr>
                                      <p:tavLst>
                                        <p:tav tm="0">
                                          <p:val>
                                            <p:strVal val="#ppt_h"/>
                                          </p:val>
                                        </p:tav>
                                        <p:tav tm="100000">
                                          <p:val>
                                            <p:strVal val="#ppt_h"/>
                                          </p:val>
                                        </p:tav>
                                      </p:tavLst>
                                    </p:anim>
                                    <p:animEffect transition="in" filter="fade">
                                      <p:cBhvr>
                                        <p:cTn id="18"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9"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14324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40625" y="4455795"/>
            <a:ext cx="4737100" cy="2436495"/>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t="68149"/>
          <a:stretch>
            <a:fillRect/>
          </a:stretch>
        </p:blipFill>
        <p:spPr>
          <a:xfrm>
            <a:off x="0" y="4709624"/>
            <a:ext cx="12192000" cy="2148376"/>
          </a:xfrm>
          <a:prstGeom prst="rect">
            <a:avLst/>
          </a:prstGeom>
        </p:spPr>
      </p:pic>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7" name="文本框 6"/>
          <p:cNvSpPr txBox="1"/>
          <p:nvPr/>
        </p:nvSpPr>
        <p:spPr>
          <a:xfrm>
            <a:off x="6523442" y="684015"/>
            <a:ext cx="3230880" cy="706755"/>
          </a:xfrm>
          <a:prstGeom prst="rect">
            <a:avLst/>
          </a:prstGeom>
          <a:noFill/>
          <a:effectLst>
            <a:outerShdw blurRad="76200" dir="18900000" sy="23000" kx="-1200000" algn="bl" rotWithShape="0">
              <a:prstClr val="black">
                <a:alpha val="20000"/>
              </a:prstClr>
            </a:outerShdw>
          </a:effectLst>
        </p:spPr>
        <p:txBody>
          <a:bodyPr wrap="none" rtlCol="0">
            <a:spAutoFit/>
          </a:bodyPr>
          <a:lstStyle/>
          <a:p>
            <a:pPr algn="r"/>
            <a:r>
              <a:rPr lang="zh-CN" altLang="en-US" sz="4000" b="1" dirty="0">
                <a:solidFill>
                  <a:srgbClr val="A40000"/>
                </a:solidFill>
                <a:latin typeface="微软雅黑" panose="020B0503020204020204" charset="-122"/>
                <a:ea typeface="微软雅黑" panose="020B0503020204020204" charset="-122"/>
                <a:sym typeface="+mn-ea"/>
              </a:rPr>
              <a:t>班会主题介绍</a:t>
            </a:r>
          </a:p>
        </p:txBody>
      </p:sp>
      <p:sp>
        <p:nvSpPr>
          <p:cNvPr id="8" name="文本框 7"/>
          <p:cNvSpPr txBox="1"/>
          <p:nvPr/>
        </p:nvSpPr>
        <p:spPr>
          <a:xfrm>
            <a:off x="6523098" y="1777029"/>
            <a:ext cx="3230880" cy="706755"/>
          </a:xfrm>
          <a:prstGeom prst="rect">
            <a:avLst/>
          </a:prstGeom>
          <a:noFill/>
        </p:spPr>
        <p:txBody>
          <a:bodyPr wrap="none" rtlCol="0">
            <a:spAutoFit/>
          </a:bodyPr>
          <a:lstStyle/>
          <a:p>
            <a:pPr algn="r"/>
            <a:r>
              <a:rPr lang="zh-CN" altLang="en-US" sz="4000" b="1">
                <a:solidFill>
                  <a:srgbClr val="A40000"/>
                </a:solidFill>
                <a:latin typeface="微软雅黑" panose="020B0503020204020204" charset="-122"/>
                <a:ea typeface="微软雅黑" panose="020B0503020204020204" charset="-122"/>
                <a:sym typeface="+mn-ea"/>
              </a:rPr>
              <a:t>班会主题互动</a:t>
            </a:r>
            <a:endParaRPr lang="zh-CN" altLang="en-US" sz="4000" b="1" dirty="0">
              <a:solidFill>
                <a:srgbClr val="A40000"/>
              </a:solidFill>
              <a:latin typeface="微软雅黑" panose="020B0503020204020204" charset="-122"/>
              <a:ea typeface="微软雅黑" panose="020B0503020204020204" charset="-122"/>
              <a:sym typeface="+mn-ea"/>
            </a:endParaRPr>
          </a:p>
        </p:txBody>
      </p:sp>
      <p:sp>
        <p:nvSpPr>
          <p:cNvPr id="9" name="文本框 8"/>
          <p:cNvSpPr txBox="1"/>
          <p:nvPr/>
        </p:nvSpPr>
        <p:spPr>
          <a:xfrm>
            <a:off x="6523039" y="2894162"/>
            <a:ext cx="3230880" cy="706755"/>
          </a:xfrm>
          <a:prstGeom prst="rect">
            <a:avLst/>
          </a:prstGeom>
          <a:noFill/>
        </p:spPr>
        <p:txBody>
          <a:bodyPr wrap="none" rtlCol="0">
            <a:spAutoFit/>
          </a:bodyPr>
          <a:lstStyle/>
          <a:p>
            <a:pPr algn="r"/>
            <a:r>
              <a:rPr lang="zh-CN" altLang="en-US" sz="4000" b="1">
                <a:solidFill>
                  <a:srgbClr val="A40000"/>
                </a:solidFill>
                <a:latin typeface="微软雅黑" panose="020B0503020204020204" charset="-122"/>
                <a:ea typeface="微软雅黑" panose="020B0503020204020204" charset="-122"/>
                <a:sym typeface="+mn-ea"/>
              </a:rPr>
              <a:t>班会主题交流</a:t>
            </a:r>
            <a:endParaRPr lang="zh-CN" altLang="en-US" sz="4000" b="1" dirty="0">
              <a:solidFill>
                <a:srgbClr val="A40000"/>
              </a:solidFill>
              <a:latin typeface="微软雅黑" panose="020B0503020204020204" charset="-122"/>
              <a:ea typeface="微软雅黑" panose="020B0503020204020204" charset="-122"/>
              <a:sym typeface="+mn-ea"/>
            </a:endParaRPr>
          </a:p>
        </p:txBody>
      </p:sp>
      <p:sp>
        <p:nvSpPr>
          <p:cNvPr id="10" name="文本框 9"/>
          <p:cNvSpPr txBox="1"/>
          <p:nvPr/>
        </p:nvSpPr>
        <p:spPr>
          <a:xfrm>
            <a:off x="7031300" y="4000979"/>
            <a:ext cx="2214880" cy="706755"/>
          </a:xfrm>
          <a:prstGeom prst="rect">
            <a:avLst/>
          </a:prstGeom>
          <a:noFill/>
        </p:spPr>
        <p:txBody>
          <a:bodyPr wrap="none" rtlCol="0">
            <a:spAutoFit/>
          </a:bodyPr>
          <a:lstStyle/>
          <a:p>
            <a:pPr algn="r"/>
            <a:r>
              <a:rPr lang="zh-CN" altLang="en-US" sz="4000" b="1">
                <a:solidFill>
                  <a:srgbClr val="A40000"/>
                </a:solidFill>
                <a:latin typeface="微软雅黑" panose="020B0503020204020204" charset="-122"/>
                <a:ea typeface="微软雅黑" panose="020B0503020204020204" charset="-122"/>
                <a:sym typeface="+mn-ea"/>
              </a:rPr>
              <a:t>班会总结</a:t>
            </a:r>
            <a:endParaRPr lang="zh-CN" altLang="en-US" sz="4000" b="1" dirty="0">
              <a:solidFill>
                <a:srgbClr val="A40000"/>
              </a:solidFill>
              <a:latin typeface="微软雅黑" panose="020B0503020204020204" charset="-122"/>
              <a:ea typeface="微软雅黑" panose="020B0503020204020204" charset="-122"/>
              <a:sym typeface="+mn-ea"/>
            </a:endParaRPr>
          </a:p>
        </p:txBody>
      </p:sp>
      <p:pic>
        <p:nvPicPr>
          <p:cNvPr id="20" name="图片 19"/>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a:xfrm>
            <a:off x="5108544" y="470636"/>
            <a:ext cx="1280675" cy="1133374"/>
          </a:xfrm>
          <a:prstGeom prst="rect">
            <a:avLst/>
          </a:prstGeom>
        </p:spPr>
      </p:pic>
      <p:sp>
        <p:nvSpPr>
          <p:cNvPr id="4" name="矩形 3"/>
          <p:cNvSpPr/>
          <p:nvPr/>
        </p:nvSpPr>
        <p:spPr>
          <a:xfrm>
            <a:off x="5453857" y="709227"/>
            <a:ext cx="654050" cy="579130"/>
          </a:xfrm>
          <a:prstGeom prst="rect">
            <a:avLst/>
          </a:prstGeom>
          <a:no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00000"/>
                </a:solidFill>
                <a:latin typeface="Broadway" panose="04040905080B02020502" pitchFamily="82" charset="0"/>
              </a:rPr>
              <a:t>1</a:t>
            </a:r>
            <a:endParaRPr lang="zh-CN" altLang="en-US" sz="3600" dirty="0">
              <a:solidFill>
                <a:srgbClr val="C00000"/>
              </a:solidFill>
              <a:latin typeface="Broadway" panose="04040905080B02020502" pitchFamily="82" charset="0"/>
            </a:endParaRPr>
          </a:p>
        </p:txBody>
      </p:sp>
      <p:sp>
        <p:nvSpPr>
          <p:cNvPr id="5" name="矩形 4"/>
          <p:cNvSpPr/>
          <p:nvPr/>
        </p:nvSpPr>
        <p:spPr>
          <a:xfrm>
            <a:off x="5453857" y="1840372"/>
            <a:ext cx="654050" cy="579130"/>
          </a:xfrm>
          <a:prstGeom prst="rect">
            <a:avLst/>
          </a:prstGeom>
          <a:no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00000"/>
                </a:solidFill>
                <a:latin typeface="Broadway" panose="04040905080B02020502" pitchFamily="82" charset="0"/>
              </a:rPr>
              <a:t>2</a:t>
            </a:r>
            <a:endParaRPr lang="zh-CN" altLang="en-US" sz="3600" dirty="0">
              <a:solidFill>
                <a:srgbClr val="C00000"/>
              </a:solidFill>
            </a:endParaRPr>
          </a:p>
        </p:txBody>
      </p:sp>
      <p:sp>
        <p:nvSpPr>
          <p:cNvPr id="11" name="矩形 10"/>
          <p:cNvSpPr/>
          <p:nvPr/>
        </p:nvSpPr>
        <p:spPr>
          <a:xfrm>
            <a:off x="5453857" y="2971517"/>
            <a:ext cx="654050" cy="579130"/>
          </a:xfrm>
          <a:prstGeom prst="rect">
            <a:avLst/>
          </a:prstGeom>
          <a:no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00000"/>
                </a:solidFill>
                <a:latin typeface="Broadway" panose="04040905080B02020502" pitchFamily="82" charset="0"/>
              </a:rPr>
              <a:t>3</a:t>
            </a:r>
            <a:endParaRPr lang="zh-CN" altLang="en-US" sz="3600" dirty="0">
              <a:solidFill>
                <a:srgbClr val="C00000"/>
              </a:solidFill>
            </a:endParaRPr>
          </a:p>
        </p:txBody>
      </p:sp>
      <p:sp>
        <p:nvSpPr>
          <p:cNvPr id="14" name="矩形 13"/>
          <p:cNvSpPr/>
          <p:nvPr/>
        </p:nvSpPr>
        <p:spPr>
          <a:xfrm>
            <a:off x="5453857" y="4043668"/>
            <a:ext cx="654050" cy="579130"/>
          </a:xfrm>
          <a:prstGeom prst="rect">
            <a:avLst/>
          </a:prstGeom>
          <a:no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00000"/>
                </a:solidFill>
                <a:latin typeface="Broadway" panose="04040905080B02020502" pitchFamily="82" charset="0"/>
              </a:rPr>
              <a:t>4</a:t>
            </a:r>
            <a:endParaRPr lang="zh-CN" altLang="en-US" sz="3600" dirty="0">
              <a:solidFill>
                <a:srgbClr val="C00000"/>
              </a:solidFill>
            </a:endParaRPr>
          </a:p>
        </p:txBody>
      </p:sp>
      <p:pic>
        <p:nvPicPr>
          <p:cNvPr id="22" name="图片 21"/>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a:xfrm>
            <a:off x="5108544" y="1562136"/>
            <a:ext cx="1280675" cy="1133374"/>
          </a:xfrm>
          <a:prstGeom prst="rect">
            <a:avLst/>
          </a:prstGeom>
        </p:spPr>
      </p:pic>
      <p:pic>
        <p:nvPicPr>
          <p:cNvPr id="23" name="图片 22"/>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a:xfrm>
            <a:off x="5108544" y="2680838"/>
            <a:ext cx="1280675" cy="1133374"/>
          </a:xfrm>
          <a:prstGeom prst="rect">
            <a:avLst/>
          </a:prstGeom>
        </p:spPr>
      </p:pic>
      <p:pic>
        <p:nvPicPr>
          <p:cNvPr id="24" name="图片 23"/>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a:xfrm>
            <a:off x="5120177" y="3787471"/>
            <a:ext cx="1280675" cy="1133374"/>
          </a:xfrm>
          <a:prstGeom prst="rect">
            <a:avLst/>
          </a:prstGeom>
        </p:spPr>
      </p:pic>
      <p:pic>
        <p:nvPicPr>
          <p:cNvPr id="25" name="图片 24"/>
          <p:cNvPicPr>
            <a:picLocks noChangeAspect="1"/>
          </p:cNvPicPr>
          <p:nvPr/>
        </p:nvPicPr>
        <p:blipFill rotWithShape="1">
          <a:blip r:embed="rId7" cstate="screen">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a:xfrm flipH="1">
            <a:off x="5162496" y="586892"/>
            <a:ext cx="329069" cy="291220"/>
          </a:xfrm>
          <a:prstGeom prst="rect">
            <a:avLst/>
          </a:prstGeom>
        </p:spPr>
      </p:pic>
      <p:pic>
        <p:nvPicPr>
          <p:cNvPr id="26" name="图片 25"/>
          <p:cNvPicPr>
            <a:picLocks noChangeAspect="1"/>
          </p:cNvPicPr>
          <p:nvPr/>
        </p:nvPicPr>
        <p:blipFill rotWithShape="1">
          <a:blip r:embed="rId7" cstate="screen">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a:xfrm flipH="1">
            <a:off x="5137096" y="1705515"/>
            <a:ext cx="329069" cy="291220"/>
          </a:xfrm>
          <a:prstGeom prst="rect">
            <a:avLst/>
          </a:prstGeom>
        </p:spPr>
      </p:pic>
      <p:pic>
        <p:nvPicPr>
          <p:cNvPr id="27" name="图片 26"/>
          <p:cNvPicPr>
            <a:picLocks noChangeAspect="1"/>
          </p:cNvPicPr>
          <p:nvPr/>
        </p:nvPicPr>
        <p:blipFill rotWithShape="1">
          <a:blip r:embed="rId7" cstate="screen">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a:xfrm flipH="1">
            <a:off x="5149514" y="2797015"/>
            <a:ext cx="329069" cy="291220"/>
          </a:xfrm>
          <a:prstGeom prst="rect">
            <a:avLst/>
          </a:prstGeom>
        </p:spPr>
      </p:pic>
      <p:pic>
        <p:nvPicPr>
          <p:cNvPr id="28" name="图片 27"/>
          <p:cNvPicPr>
            <a:picLocks noChangeAspect="1"/>
          </p:cNvPicPr>
          <p:nvPr/>
        </p:nvPicPr>
        <p:blipFill rotWithShape="1">
          <a:blip r:embed="rId7" cstate="screen">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a:xfrm flipH="1">
            <a:off x="5124114" y="3915638"/>
            <a:ext cx="329069" cy="291220"/>
          </a:xfrm>
          <a:prstGeom prst="rect">
            <a:avLst/>
          </a:prstGeom>
        </p:spPr>
      </p:pic>
      <p:sp>
        <p:nvSpPr>
          <p:cNvPr id="15" name="文本框 14"/>
          <p:cNvSpPr txBox="1"/>
          <p:nvPr/>
        </p:nvSpPr>
        <p:spPr>
          <a:xfrm>
            <a:off x="1600040" y="2325191"/>
            <a:ext cx="2376483" cy="707886"/>
          </a:xfrm>
          <a:prstGeom prst="rect">
            <a:avLst/>
          </a:prstGeom>
          <a:noFill/>
        </p:spPr>
        <p:txBody>
          <a:bodyPr wrap="none" rtlCol="0">
            <a:spAutoFit/>
          </a:bodyPr>
          <a:lstStyle/>
          <a:p>
            <a:pPr algn="ctr"/>
            <a:r>
              <a:rPr lang="en-US" altLang="zh-CN" sz="4000" b="1" dirty="0">
                <a:solidFill>
                  <a:schemeClr val="tx1">
                    <a:lumMod val="75000"/>
                    <a:lumOff val="25000"/>
                  </a:schemeClr>
                </a:solidFill>
                <a:latin typeface="+mj-lt"/>
                <a:ea typeface="方正清刻本悦宋简体" panose="02000000000000000000" pitchFamily="2" charset="-122"/>
              </a:rPr>
              <a:t>CONTENTS</a:t>
            </a:r>
            <a:endParaRPr lang="zh-CN" altLang="en-US" sz="4000" b="1" dirty="0">
              <a:solidFill>
                <a:schemeClr val="tx1">
                  <a:lumMod val="75000"/>
                  <a:lumOff val="25000"/>
                </a:schemeClr>
              </a:solidFill>
              <a:latin typeface="+mj-lt"/>
              <a:ea typeface="方正清刻本悦宋简体" panose="02000000000000000000" pitchFamily="2" charset="-122"/>
            </a:endParaRPr>
          </a:p>
        </p:txBody>
      </p:sp>
      <p:sp>
        <p:nvSpPr>
          <p:cNvPr id="16" name="前凸弯带形 15"/>
          <p:cNvSpPr/>
          <p:nvPr/>
        </p:nvSpPr>
        <p:spPr>
          <a:xfrm>
            <a:off x="878951" y="1305130"/>
            <a:ext cx="3835872" cy="1121222"/>
          </a:xfrm>
          <a:prstGeom prst="ellipseRibbon">
            <a:avLst>
              <a:gd name="adj1" fmla="val 25000"/>
              <a:gd name="adj2" fmla="val 58939"/>
              <a:gd name="adj3" fmla="val 12500"/>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1146468" y="1561915"/>
            <a:ext cx="3283629" cy="829945"/>
          </a:xfrm>
          <a:prstGeom prst="rect">
            <a:avLst/>
          </a:prstGeom>
          <a:noFill/>
        </p:spPr>
        <p:txBody>
          <a:bodyPr wrap="square" rtlCol="0">
            <a:spAutoFit/>
          </a:bodyPr>
          <a:lstStyle/>
          <a:p>
            <a:pPr algn="ctr"/>
            <a:r>
              <a:rPr lang="zh-CN" altLang="en-US" sz="4800" dirty="0" smtClean="0">
                <a:solidFill>
                  <a:schemeClr val="bg1"/>
                </a:solidFill>
                <a:latin typeface="微软雅黑" panose="020B0503020204020204" charset="-122"/>
                <a:ea typeface="微软雅黑" panose="020B0503020204020204" charset="-122"/>
              </a:rPr>
              <a:t>目录</a:t>
            </a:r>
          </a:p>
        </p:txBody>
      </p:sp>
      <p:pic>
        <p:nvPicPr>
          <p:cNvPr id="29" name="图片 28"/>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1364759" y="2710978"/>
            <a:ext cx="2963672" cy="1727947"/>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heckerboard(across)">
                                      <p:cBhvr>
                                        <p:cTn id="7" dur="500"/>
                                        <p:tgtEl>
                                          <p:spTgt spid="15"/>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checkerboard(across)">
                                      <p:cBhvr>
                                        <p:cTn id="10" dur="500"/>
                                        <p:tgtEl>
                                          <p:spTgt spid="16"/>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checkerboard(across)">
                                      <p:cBhvr>
                                        <p:cTn id="13" dur="500"/>
                                        <p:tgtEl>
                                          <p:spTgt spid="17"/>
                                        </p:tgtEl>
                                      </p:cBhvr>
                                    </p:animEffect>
                                  </p:childTnLst>
                                </p:cTn>
                              </p:par>
                              <p:par>
                                <p:cTn id="14" presetID="5" presetClass="entr" presetSubtype="10" fill="hold"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checkerboard(across)">
                                      <p:cBhvr>
                                        <p:cTn id="16" dur="500"/>
                                        <p:tgtEl>
                                          <p:spTgt spid="29"/>
                                        </p:tgtEl>
                                      </p:cBhvr>
                                    </p:animEffect>
                                  </p:childTnLst>
                                </p:cTn>
                              </p:par>
                            </p:childTnLst>
                          </p:cTn>
                        </p:par>
                        <p:par>
                          <p:cTn id="17" fill="hold">
                            <p:stCondLst>
                              <p:cond delay="500"/>
                            </p:stCondLst>
                            <p:childTnLst>
                              <p:par>
                                <p:cTn id="18" presetID="55"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1000" fill="hold"/>
                                        <p:tgtEl>
                                          <p:spTgt spid="7"/>
                                        </p:tgtEl>
                                        <p:attrNameLst>
                                          <p:attrName>ppt_w</p:attrName>
                                        </p:attrNameLst>
                                      </p:cBhvr>
                                      <p:tavLst>
                                        <p:tav tm="0">
                                          <p:val>
                                            <p:strVal val="#ppt_w*0.70"/>
                                          </p:val>
                                        </p:tav>
                                        <p:tav tm="100000">
                                          <p:val>
                                            <p:strVal val="#ppt_w"/>
                                          </p:val>
                                        </p:tav>
                                      </p:tavLst>
                                    </p:anim>
                                    <p:anim calcmode="lin" valueType="num">
                                      <p:cBhvr>
                                        <p:cTn id="21" dur="1000" fill="hold"/>
                                        <p:tgtEl>
                                          <p:spTgt spid="7"/>
                                        </p:tgtEl>
                                        <p:attrNameLst>
                                          <p:attrName>ppt_h</p:attrName>
                                        </p:attrNameLst>
                                      </p:cBhvr>
                                      <p:tavLst>
                                        <p:tav tm="0">
                                          <p:val>
                                            <p:strVal val="#ppt_h"/>
                                          </p:val>
                                        </p:tav>
                                        <p:tav tm="100000">
                                          <p:val>
                                            <p:strVal val="#ppt_h"/>
                                          </p:val>
                                        </p:tav>
                                      </p:tavLst>
                                    </p:anim>
                                    <p:animEffect transition="in" filter="fade">
                                      <p:cBhvr>
                                        <p:cTn id="22" dur="1000"/>
                                        <p:tgtEl>
                                          <p:spTgt spid="7"/>
                                        </p:tgtEl>
                                      </p:cBhvr>
                                    </p:animEffect>
                                  </p:childTnLst>
                                </p:cTn>
                              </p:par>
                              <p:par>
                                <p:cTn id="23" presetID="55"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1000" fill="hold"/>
                                        <p:tgtEl>
                                          <p:spTgt spid="8"/>
                                        </p:tgtEl>
                                        <p:attrNameLst>
                                          <p:attrName>ppt_w</p:attrName>
                                        </p:attrNameLst>
                                      </p:cBhvr>
                                      <p:tavLst>
                                        <p:tav tm="0">
                                          <p:val>
                                            <p:strVal val="#ppt_w*0.70"/>
                                          </p:val>
                                        </p:tav>
                                        <p:tav tm="100000">
                                          <p:val>
                                            <p:strVal val="#ppt_w"/>
                                          </p:val>
                                        </p:tav>
                                      </p:tavLst>
                                    </p:anim>
                                    <p:anim calcmode="lin" valueType="num">
                                      <p:cBhvr>
                                        <p:cTn id="26" dur="1000" fill="hold"/>
                                        <p:tgtEl>
                                          <p:spTgt spid="8"/>
                                        </p:tgtEl>
                                        <p:attrNameLst>
                                          <p:attrName>ppt_h</p:attrName>
                                        </p:attrNameLst>
                                      </p:cBhvr>
                                      <p:tavLst>
                                        <p:tav tm="0">
                                          <p:val>
                                            <p:strVal val="#ppt_h"/>
                                          </p:val>
                                        </p:tav>
                                        <p:tav tm="100000">
                                          <p:val>
                                            <p:strVal val="#ppt_h"/>
                                          </p:val>
                                        </p:tav>
                                      </p:tavLst>
                                    </p:anim>
                                    <p:animEffect transition="in" filter="fade">
                                      <p:cBhvr>
                                        <p:cTn id="27" dur="1000"/>
                                        <p:tgtEl>
                                          <p:spTgt spid="8"/>
                                        </p:tgtEl>
                                      </p:cBhvr>
                                    </p:animEffect>
                                  </p:childTnLst>
                                </p:cTn>
                              </p:par>
                              <p:par>
                                <p:cTn id="28" presetID="55"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1000" fill="hold"/>
                                        <p:tgtEl>
                                          <p:spTgt spid="9"/>
                                        </p:tgtEl>
                                        <p:attrNameLst>
                                          <p:attrName>ppt_w</p:attrName>
                                        </p:attrNameLst>
                                      </p:cBhvr>
                                      <p:tavLst>
                                        <p:tav tm="0">
                                          <p:val>
                                            <p:strVal val="#ppt_w*0.70"/>
                                          </p:val>
                                        </p:tav>
                                        <p:tav tm="100000">
                                          <p:val>
                                            <p:strVal val="#ppt_w"/>
                                          </p:val>
                                        </p:tav>
                                      </p:tavLst>
                                    </p:anim>
                                    <p:anim calcmode="lin" valueType="num">
                                      <p:cBhvr>
                                        <p:cTn id="31" dur="1000" fill="hold"/>
                                        <p:tgtEl>
                                          <p:spTgt spid="9"/>
                                        </p:tgtEl>
                                        <p:attrNameLst>
                                          <p:attrName>ppt_h</p:attrName>
                                        </p:attrNameLst>
                                      </p:cBhvr>
                                      <p:tavLst>
                                        <p:tav tm="0">
                                          <p:val>
                                            <p:strVal val="#ppt_h"/>
                                          </p:val>
                                        </p:tav>
                                        <p:tav tm="100000">
                                          <p:val>
                                            <p:strVal val="#ppt_h"/>
                                          </p:val>
                                        </p:tav>
                                      </p:tavLst>
                                    </p:anim>
                                    <p:animEffect transition="in" filter="fade">
                                      <p:cBhvr>
                                        <p:cTn id="32" dur="1000"/>
                                        <p:tgtEl>
                                          <p:spTgt spid="9"/>
                                        </p:tgtEl>
                                      </p:cBhvr>
                                    </p:animEffect>
                                  </p:childTnLst>
                                </p:cTn>
                              </p:par>
                              <p:par>
                                <p:cTn id="33" presetID="55"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1000" fill="hold"/>
                                        <p:tgtEl>
                                          <p:spTgt spid="10"/>
                                        </p:tgtEl>
                                        <p:attrNameLst>
                                          <p:attrName>ppt_w</p:attrName>
                                        </p:attrNameLst>
                                      </p:cBhvr>
                                      <p:tavLst>
                                        <p:tav tm="0">
                                          <p:val>
                                            <p:strVal val="#ppt_w*0.70"/>
                                          </p:val>
                                        </p:tav>
                                        <p:tav tm="100000">
                                          <p:val>
                                            <p:strVal val="#ppt_w"/>
                                          </p:val>
                                        </p:tav>
                                      </p:tavLst>
                                    </p:anim>
                                    <p:anim calcmode="lin" valueType="num">
                                      <p:cBhvr>
                                        <p:cTn id="36" dur="1000" fill="hold"/>
                                        <p:tgtEl>
                                          <p:spTgt spid="10"/>
                                        </p:tgtEl>
                                        <p:attrNameLst>
                                          <p:attrName>ppt_h</p:attrName>
                                        </p:attrNameLst>
                                      </p:cBhvr>
                                      <p:tavLst>
                                        <p:tav tm="0">
                                          <p:val>
                                            <p:strVal val="#ppt_h"/>
                                          </p:val>
                                        </p:tav>
                                        <p:tav tm="100000">
                                          <p:val>
                                            <p:strVal val="#ppt_h"/>
                                          </p:val>
                                        </p:tav>
                                      </p:tavLst>
                                    </p:anim>
                                    <p:animEffect transition="in" filter="fade">
                                      <p:cBhvr>
                                        <p:cTn id="37" dur="1000"/>
                                        <p:tgtEl>
                                          <p:spTgt spid="10"/>
                                        </p:tgtEl>
                                      </p:cBhvr>
                                    </p:animEffect>
                                  </p:childTnLst>
                                </p:cTn>
                              </p:par>
                              <p:par>
                                <p:cTn id="38" presetID="55" presetClass="entr" presetSubtype="0"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1000" fill="hold"/>
                                        <p:tgtEl>
                                          <p:spTgt spid="20"/>
                                        </p:tgtEl>
                                        <p:attrNameLst>
                                          <p:attrName>ppt_w</p:attrName>
                                        </p:attrNameLst>
                                      </p:cBhvr>
                                      <p:tavLst>
                                        <p:tav tm="0">
                                          <p:val>
                                            <p:strVal val="#ppt_w*0.70"/>
                                          </p:val>
                                        </p:tav>
                                        <p:tav tm="100000">
                                          <p:val>
                                            <p:strVal val="#ppt_w"/>
                                          </p:val>
                                        </p:tav>
                                      </p:tavLst>
                                    </p:anim>
                                    <p:anim calcmode="lin" valueType="num">
                                      <p:cBhvr>
                                        <p:cTn id="41" dur="1000" fill="hold"/>
                                        <p:tgtEl>
                                          <p:spTgt spid="20"/>
                                        </p:tgtEl>
                                        <p:attrNameLst>
                                          <p:attrName>ppt_h</p:attrName>
                                        </p:attrNameLst>
                                      </p:cBhvr>
                                      <p:tavLst>
                                        <p:tav tm="0">
                                          <p:val>
                                            <p:strVal val="#ppt_h"/>
                                          </p:val>
                                        </p:tav>
                                        <p:tav tm="100000">
                                          <p:val>
                                            <p:strVal val="#ppt_h"/>
                                          </p:val>
                                        </p:tav>
                                      </p:tavLst>
                                    </p:anim>
                                    <p:animEffect transition="in" filter="fade">
                                      <p:cBhvr>
                                        <p:cTn id="42" dur="1000"/>
                                        <p:tgtEl>
                                          <p:spTgt spid="20"/>
                                        </p:tgtEl>
                                      </p:cBhvr>
                                    </p:animEffect>
                                  </p:childTnLst>
                                </p:cTn>
                              </p:par>
                              <p:par>
                                <p:cTn id="43" presetID="55" presetClass="entr" presetSubtype="0" fill="hold" grpId="0"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1000" fill="hold"/>
                                        <p:tgtEl>
                                          <p:spTgt spid="4"/>
                                        </p:tgtEl>
                                        <p:attrNameLst>
                                          <p:attrName>ppt_w</p:attrName>
                                        </p:attrNameLst>
                                      </p:cBhvr>
                                      <p:tavLst>
                                        <p:tav tm="0">
                                          <p:val>
                                            <p:strVal val="#ppt_w*0.70"/>
                                          </p:val>
                                        </p:tav>
                                        <p:tav tm="100000">
                                          <p:val>
                                            <p:strVal val="#ppt_w"/>
                                          </p:val>
                                        </p:tav>
                                      </p:tavLst>
                                    </p:anim>
                                    <p:anim calcmode="lin" valueType="num">
                                      <p:cBhvr>
                                        <p:cTn id="46" dur="1000" fill="hold"/>
                                        <p:tgtEl>
                                          <p:spTgt spid="4"/>
                                        </p:tgtEl>
                                        <p:attrNameLst>
                                          <p:attrName>ppt_h</p:attrName>
                                        </p:attrNameLst>
                                      </p:cBhvr>
                                      <p:tavLst>
                                        <p:tav tm="0">
                                          <p:val>
                                            <p:strVal val="#ppt_h"/>
                                          </p:val>
                                        </p:tav>
                                        <p:tav tm="100000">
                                          <p:val>
                                            <p:strVal val="#ppt_h"/>
                                          </p:val>
                                        </p:tav>
                                      </p:tavLst>
                                    </p:anim>
                                    <p:animEffect transition="in" filter="fade">
                                      <p:cBhvr>
                                        <p:cTn id="47" dur="1000"/>
                                        <p:tgtEl>
                                          <p:spTgt spid="4"/>
                                        </p:tgtEl>
                                      </p:cBhvr>
                                    </p:animEffect>
                                  </p:childTnLst>
                                </p:cTn>
                              </p:par>
                              <p:par>
                                <p:cTn id="48" presetID="55" presetClass="entr" presetSubtype="0" fill="hold" grpId="0" nodeType="withEffect">
                                  <p:stCondLst>
                                    <p:cond delay="0"/>
                                  </p:stCondLst>
                                  <p:childTnLst>
                                    <p:set>
                                      <p:cBhvr>
                                        <p:cTn id="49" dur="1" fill="hold">
                                          <p:stCondLst>
                                            <p:cond delay="0"/>
                                          </p:stCondLst>
                                        </p:cTn>
                                        <p:tgtEl>
                                          <p:spTgt spid="5"/>
                                        </p:tgtEl>
                                        <p:attrNameLst>
                                          <p:attrName>style.visibility</p:attrName>
                                        </p:attrNameLst>
                                      </p:cBhvr>
                                      <p:to>
                                        <p:strVal val="visible"/>
                                      </p:to>
                                    </p:set>
                                    <p:anim calcmode="lin" valueType="num">
                                      <p:cBhvr>
                                        <p:cTn id="50" dur="1000" fill="hold"/>
                                        <p:tgtEl>
                                          <p:spTgt spid="5"/>
                                        </p:tgtEl>
                                        <p:attrNameLst>
                                          <p:attrName>ppt_w</p:attrName>
                                        </p:attrNameLst>
                                      </p:cBhvr>
                                      <p:tavLst>
                                        <p:tav tm="0">
                                          <p:val>
                                            <p:strVal val="#ppt_w*0.70"/>
                                          </p:val>
                                        </p:tav>
                                        <p:tav tm="100000">
                                          <p:val>
                                            <p:strVal val="#ppt_w"/>
                                          </p:val>
                                        </p:tav>
                                      </p:tavLst>
                                    </p:anim>
                                    <p:anim calcmode="lin" valueType="num">
                                      <p:cBhvr>
                                        <p:cTn id="51" dur="1000" fill="hold"/>
                                        <p:tgtEl>
                                          <p:spTgt spid="5"/>
                                        </p:tgtEl>
                                        <p:attrNameLst>
                                          <p:attrName>ppt_h</p:attrName>
                                        </p:attrNameLst>
                                      </p:cBhvr>
                                      <p:tavLst>
                                        <p:tav tm="0">
                                          <p:val>
                                            <p:strVal val="#ppt_h"/>
                                          </p:val>
                                        </p:tav>
                                        <p:tav tm="100000">
                                          <p:val>
                                            <p:strVal val="#ppt_h"/>
                                          </p:val>
                                        </p:tav>
                                      </p:tavLst>
                                    </p:anim>
                                    <p:animEffect transition="in" filter="fade">
                                      <p:cBhvr>
                                        <p:cTn id="52" dur="1000"/>
                                        <p:tgtEl>
                                          <p:spTgt spid="5"/>
                                        </p:tgtEl>
                                      </p:cBhvr>
                                    </p:animEffect>
                                  </p:childTnLst>
                                </p:cTn>
                              </p:par>
                              <p:par>
                                <p:cTn id="53" presetID="55" presetClass="entr" presetSubtype="0"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strVal val="#ppt_w*0.70"/>
                                          </p:val>
                                        </p:tav>
                                        <p:tav tm="100000">
                                          <p:val>
                                            <p:strVal val="#ppt_w"/>
                                          </p:val>
                                        </p:tav>
                                      </p:tavLst>
                                    </p:anim>
                                    <p:anim calcmode="lin" valueType="num">
                                      <p:cBhvr>
                                        <p:cTn id="56" dur="1000" fill="hold"/>
                                        <p:tgtEl>
                                          <p:spTgt spid="11"/>
                                        </p:tgtEl>
                                        <p:attrNameLst>
                                          <p:attrName>ppt_h</p:attrName>
                                        </p:attrNameLst>
                                      </p:cBhvr>
                                      <p:tavLst>
                                        <p:tav tm="0">
                                          <p:val>
                                            <p:strVal val="#ppt_h"/>
                                          </p:val>
                                        </p:tav>
                                        <p:tav tm="100000">
                                          <p:val>
                                            <p:strVal val="#ppt_h"/>
                                          </p:val>
                                        </p:tav>
                                      </p:tavLst>
                                    </p:anim>
                                    <p:animEffect transition="in" filter="fade">
                                      <p:cBhvr>
                                        <p:cTn id="57" dur="1000"/>
                                        <p:tgtEl>
                                          <p:spTgt spid="11"/>
                                        </p:tgtEl>
                                      </p:cBhvr>
                                    </p:animEffect>
                                  </p:childTnLst>
                                </p:cTn>
                              </p:par>
                              <p:par>
                                <p:cTn id="58" presetID="55" presetClass="entr" presetSubtype="0" fill="hold" grpId="0" nodeType="with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p:cTn id="60" dur="1000" fill="hold"/>
                                        <p:tgtEl>
                                          <p:spTgt spid="14"/>
                                        </p:tgtEl>
                                        <p:attrNameLst>
                                          <p:attrName>ppt_w</p:attrName>
                                        </p:attrNameLst>
                                      </p:cBhvr>
                                      <p:tavLst>
                                        <p:tav tm="0">
                                          <p:val>
                                            <p:strVal val="#ppt_w*0.70"/>
                                          </p:val>
                                        </p:tav>
                                        <p:tav tm="100000">
                                          <p:val>
                                            <p:strVal val="#ppt_w"/>
                                          </p:val>
                                        </p:tav>
                                      </p:tavLst>
                                    </p:anim>
                                    <p:anim calcmode="lin" valueType="num">
                                      <p:cBhvr>
                                        <p:cTn id="61" dur="1000" fill="hold"/>
                                        <p:tgtEl>
                                          <p:spTgt spid="14"/>
                                        </p:tgtEl>
                                        <p:attrNameLst>
                                          <p:attrName>ppt_h</p:attrName>
                                        </p:attrNameLst>
                                      </p:cBhvr>
                                      <p:tavLst>
                                        <p:tav tm="0">
                                          <p:val>
                                            <p:strVal val="#ppt_h"/>
                                          </p:val>
                                        </p:tav>
                                        <p:tav tm="100000">
                                          <p:val>
                                            <p:strVal val="#ppt_h"/>
                                          </p:val>
                                        </p:tav>
                                      </p:tavLst>
                                    </p:anim>
                                    <p:animEffect transition="in" filter="fade">
                                      <p:cBhvr>
                                        <p:cTn id="62" dur="1000"/>
                                        <p:tgtEl>
                                          <p:spTgt spid="14"/>
                                        </p:tgtEl>
                                      </p:cBhvr>
                                    </p:animEffect>
                                  </p:childTnLst>
                                </p:cTn>
                              </p:par>
                              <p:par>
                                <p:cTn id="63" presetID="55" presetClass="entr" presetSubtype="0" fill="hold" nodeType="with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p:cTn id="65" dur="1000" fill="hold"/>
                                        <p:tgtEl>
                                          <p:spTgt spid="22"/>
                                        </p:tgtEl>
                                        <p:attrNameLst>
                                          <p:attrName>ppt_w</p:attrName>
                                        </p:attrNameLst>
                                      </p:cBhvr>
                                      <p:tavLst>
                                        <p:tav tm="0">
                                          <p:val>
                                            <p:strVal val="#ppt_w*0.70"/>
                                          </p:val>
                                        </p:tav>
                                        <p:tav tm="100000">
                                          <p:val>
                                            <p:strVal val="#ppt_w"/>
                                          </p:val>
                                        </p:tav>
                                      </p:tavLst>
                                    </p:anim>
                                    <p:anim calcmode="lin" valueType="num">
                                      <p:cBhvr>
                                        <p:cTn id="66" dur="1000" fill="hold"/>
                                        <p:tgtEl>
                                          <p:spTgt spid="22"/>
                                        </p:tgtEl>
                                        <p:attrNameLst>
                                          <p:attrName>ppt_h</p:attrName>
                                        </p:attrNameLst>
                                      </p:cBhvr>
                                      <p:tavLst>
                                        <p:tav tm="0">
                                          <p:val>
                                            <p:strVal val="#ppt_h"/>
                                          </p:val>
                                        </p:tav>
                                        <p:tav tm="100000">
                                          <p:val>
                                            <p:strVal val="#ppt_h"/>
                                          </p:val>
                                        </p:tav>
                                      </p:tavLst>
                                    </p:anim>
                                    <p:animEffect transition="in" filter="fade">
                                      <p:cBhvr>
                                        <p:cTn id="67" dur="1000"/>
                                        <p:tgtEl>
                                          <p:spTgt spid="22"/>
                                        </p:tgtEl>
                                      </p:cBhvr>
                                    </p:animEffect>
                                  </p:childTnLst>
                                </p:cTn>
                              </p:par>
                              <p:par>
                                <p:cTn id="68" presetID="55" presetClass="entr" presetSubtype="0" fill="hold" nodeType="with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p:cTn id="70" dur="1000" fill="hold"/>
                                        <p:tgtEl>
                                          <p:spTgt spid="23"/>
                                        </p:tgtEl>
                                        <p:attrNameLst>
                                          <p:attrName>ppt_w</p:attrName>
                                        </p:attrNameLst>
                                      </p:cBhvr>
                                      <p:tavLst>
                                        <p:tav tm="0">
                                          <p:val>
                                            <p:strVal val="#ppt_w*0.70"/>
                                          </p:val>
                                        </p:tav>
                                        <p:tav tm="100000">
                                          <p:val>
                                            <p:strVal val="#ppt_w"/>
                                          </p:val>
                                        </p:tav>
                                      </p:tavLst>
                                    </p:anim>
                                    <p:anim calcmode="lin" valueType="num">
                                      <p:cBhvr>
                                        <p:cTn id="71" dur="1000" fill="hold"/>
                                        <p:tgtEl>
                                          <p:spTgt spid="23"/>
                                        </p:tgtEl>
                                        <p:attrNameLst>
                                          <p:attrName>ppt_h</p:attrName>
                                        </p:attrNameLst>
                                      </p:cBhvr>
                                      <p:tavLst>
                                        <p:tav tm="0">
                                          <p:val>
                                            <p:strVal val="#ppt_h"/>
                                          </p:val>
                                        </p:tav>
                                        <p:tav tm="100000">
                                          <p:val>
                                            <p:strVal val="#ppt_h"/>
                                          </p:val>
                                        </p:tav>
                                      </p:tavLst>
                                    </p:anim>
                                    <p:animEffect transition="in" filter="fade">
                                      <p:cBhvr>
                                        <p:cTn id="72" dur="1000"/>
                                        <p:tgtEl>
                                          <p:spTgt spid="23"/>
                                        </p:tgtEl>
                                      </p:cBhvr>
                                    </p:animEffect>
                                  </p:childTnLst>
                                </p:cTn>
                              </p:par>
                              <p:par>
                                <p:cTn id="73" presetID="55" presetClass="entr" presetSubtype="0" fill="hold" nodeType="withEffect">
                                  <p:stCondLst>
                                    <p:cond delay="0"/>
                                  </p:stCondLst>
                                  <p:childTnLst>
                                    <p:set>
                                      <p:cBhvr>
                                        <p:cTn id="74" dur="1" fill="hold">
                                          <p:stCondLst>
                                            <p:cond delay="0"/>
                                          </p:stCondLst>
                                        </p:cTn>
                                        <p:tgtEl>
                                          <p:spTgt spid="24"/>
                                        </p:tgtEl>
                                        <p:attrNameLst>
                                          <p:attrName>style.visibility</p:attrName>
                                        </p:attrNameLst>
                                      </p:cBhvr>
                                      <p:to>
                                        <p:strVal val="visible"/>
                                      </p:to>
                                    </p:set>
                                    <p:anim calcmode="lin" valueType="num">
                                      <p:cBhvr>
                                        <p:cTn id="75" dur="1000" fill="hold"/>
                                        <p:tgtEl>
                                          <p:spTgt spid="24"/>
                                        </p:tgtEl>
                                        <p:attrNameLst>
                                          <p:attrName>ppt_w</p:attrName>
                                        </p:attrNameLst>
                                      </p:cBhvr>
                                      <p:tavLst>
                                        <p:tav tm="0">
                                          <p:val>
                                            <p:strVal val="#ppt_w*0.70"/>
                                          </p:val>
                                        </p:tav>
                                        <p:tav tm="100000">
                                          <p:val>
                                            <p:strVal val="#ppt_w"/>
                                          </p:val>
                                        </p:tav>
                                      </p:tavLst>
                                    </p:anim>
                                    <p:anim calcmode="lin" valueType="num">
                                      <p:cBhvr>
                                        <p:cTn id="76" dur="1000" fill="hold"/>
                                        <p:tgtEl>
                                          <p:spTgt spid="24"/>
                                        </p:tgtEl>
                                        <p:attrNameLst>
                                          <p:attrName>ppt_h</p:attrName>
                                        </p:attrNameLst>
                                      </p:cBhvr>
                                      <p:tavLst>
                                        <p:tav tm="0">
                                          <p:val>
                                            <p:strVal val="#ppt_h"/>
                                          </p:val>
                                        </p:tav>
                                        <p:tav tm="100000">
                                          <p:val>
                                            <p:strVal val="#ppt_h"/>
                                          </p:val>
                                        </p:tav>
                                      </p:tavLst>
                                    </p:anim>
                                    <p:animEffect transition="in" filter="fade">
                                      <p:cBhvr>
                                        <p:cTn id="77" dur="1000"/>
                                        <p:tgtEl>
                                          <p:spTgt spid="24"/>
                                        </p:tgtEl>
                                      </p:cBhvr>
                                    </p:animEffect>
                                  </p:childTnLst>
                                </p:cTn>
                              </p:par>
                              <p:par>
                                <p:cTn id="78" presetID="55" presetClass="entr" presetSubtype="0" fill="hold" nodeType="withEffect">
                                  <p:stCondLst>
                                    <p:cond delay="0"/>
                                  </p:stCondLst>
                                  <p:childTnLst>
                                    <p:set>
                                      <p:cBhvr>
                                        <p:cTn id="79" dur="1" fill="hold">
                                          <p:stCondLst>
                                            <p:cond delay="0"/>
                                          </p:stCondLst>
                                        </p:cTn>
                                        <p:tgtEl>
                                          <p:spTgt spid="25"/>
                                        </p:tgtEl>
                                        <p:attrNameLst>
                                          <p:attrName>style.visibility</p:attrName>
                                        </p:attrNameLst>
                                      </p:cBhvr>
                                      <p:to>
                                        <p:strVal val="visible"/>
                                      </p:to>
                                    </p:set>
                                    <p:anim calcmode="lin" valueType="num">
                                      <p:cBhvr>
                                        <p:cTn id="80" dur="1000" fill="hold"/>
                                        <p:tgtEl>
                                          <p:spTgt spid="25"/>
                                        </p:tgtEl>
                                        <p:attrNameLst>
                                          <p:attrName>ppt_w</p:attrName>
                                        </p:attrNameLst>
                                      </p:cBhvr>
                                      <p:tavLst>
                                        <p:tav tm="0">
                                          <p:val>
                                            <p:strVal val="#ppt_w*0.70"/>
                                          </p:val>
                                        </p:tav>
                                        <p:tav tm="100000">
                                          <p:val>
                                            <p:strVal val="#ppt_w"/>
                                          </p:val>
                                        </p:tav>
                                      </p:tavLst>
                                    </p:anim>
                                    <p:anim calcmode="lin" valueType="num">
                                      <p:cBhvr>
                                        <p:cTn id="81" dur="1000" fill="hold"/>
                                        <p:tgtEl>
                                          <p:spTgt spid="25"/>
                                        </p:tgtEl>
                                        <p:attrNameLst>
                                          <p:attrName>ppt_h</p:attrName>
                                        </p:attrNameLst>
                                      </p:cBhvr>
                                      <p:tavLst>
                                        <p:tav tm="0">
                                          <p:val>
                                            <p:strVal val="#ppt_h"/>
                                          </p:val>
                                        </p:tav>
                                        <p:tav tm="100000">
                                          <p:val>
                                            <p:strVal val="#ppt_h"/>
                                          </p:val>
                                        </p:tav>
                                      </p:tavLst>
                                    </p:anim>
                                    <p:animEffect transition="in" filter="fade">
                                      <p:cBhvr>
                                        <p:cTn id="82" dur="1000"/>
                                        <p:tgtEl>
                                          <p:spTgt spid="25"/>
                                        </p:tgtEl>
                                      </p:cBhvr>
                                    </p:animEffect>
                                  </p:childTnLst>
                                </p:cTn>
                              </p:par>
                              <p:par>
                                <p:cTn id="83" presetID="55" presetClass="entr" presetSubtype="0" fill="hold" nodeType="with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p:cTn id="85" dur="1000" fill="hold"/>
                                        <p:tgtEl>
                                          <p:spTgt spid="26"/>
                                        </p:tgtEl>
                                        <p:attrNameLst>
                                          <p:attrName>ppt_w</p:attrName>
                                        </p:attrNameLst>
                                      </p:cBhvr>
                                      <p:tavLst>
                                        <p:tav tm="0">
                                          <p:val>
                                            <p:strVal val="#ppt_w*0.70"/>
                                          </p:val>
                                        </p:tav>
                                        <p:tav tm="100000">
                                          <p:val>
                                            <p:strVal val="#ppt_w"/>
                                          </p:val>
                                        </p:tav>
                                      </p:tavLst>
                                    </p:anim>
                                    <p:anim calcmode="lin" valueType="num">
                                      <p:cBhvr>
                                        <p:cTn id="86" dur="1000" fill="hold"/>
                                        <p:tgtEl>
                                          <p:spTgt spid="26"/>
                                        </p:tgtEl>
                                        <p:attrNameLst>
                                          <p:attrName>ppt_h</p:attrName>
                                        </p:attrNameLst>
                                      </p:cBhvr>
                                      <p:tavLst>
                                        <p:tav tm="0">
                                          <p:val>
                                            <p:strVal val="#ppt_h"/>
                                          </p:val>
                                        </p:tav>
                                        <p:tav tm="100000">
                                          <p:val>
                                            <p:strVal val="#ppt_h"/>
                                          </p:val>
                                        </p:tav>
                                      </p:tavLst>
                                    </p:anim>
                                    <p:animEffect transition="in" filter="fade">
                                      <p:cBhvr>
                                        <p:cTn id="87" dur="1000"/>
                                        <p:tgtEl>
                                          <p:spTgt spid="26"/>
                                        </p:tgtEl>
                                      </p:cBhvr>
                                    </p:animEffect>
                                  </p:childTnLst>
                                </p:cTn>
                              </p:par>
                              <p:par>
                                <p:cTn id="88" presetID="55" presetClass="entr" presetSubtype="0" fill="hold" nodeType="withEffect">
                                  <p:stCondLst>
                                    <p:cond delay="0"/>
                                  </p:stCondLst>
                                  <p:childTnLst>
                                    <p:set>
                                      <p:cBhvr>
                                        <p:cTn id="89" dur="1" fill="hold">
                                          <p:stCondLst>
                                            <p:cond delay="0"/>
                                          </p:stCondLst>
                                        </p:cTn>
                                        <p:tgtEl>
                                          <p:spTgt spid="27"/>
                                        </p:tgtEl>
                                        <p:attrNameLst>
                                          <p:attrName>style.visibility</p:attrName>
                                        </p:attrNameLst>
                                      </p:cBhvr>
                                      <p:to>
                                        <p:strVal val="visible"/>
                                      </p:to>
                                    </p:set>
                                    <p:anim calcmode="lin" valueType="num">
                                      <p:cBhvr>
                                        <p:cTn id="90" dur="1000" fill="hold"/>
                                        <p:tgtEl>
                                          <p:spTgt spid="27"/>
                                        </p:tgtEl>
                                        <p:attrNameLst>
                                          <p:attrName>ppt_w</p:attrName>
                                        </p:attrNameLst>
                                      </p:cBhvr>
                                      <p:tavLst>
                                        <p:tav tm="0">
                                          <p:val>
                                            <p:strVal val="#ppt_w*0.70"/>
                                          </p:val>
                                        </p:tav>
                                        <p:tav tm="100000">
                                          <p:val>
                                            <p:strVal val="#ppt_w"/>
                                          </p:val>
                                        </p:tav>
                                      </p:tavLst>
                                    </p:anim>
                                    <p:anim calcmode="lin" valueType="num">
                                      <p:cBhvr>
                                        <p:cTn id="91" dur="1000" fill="hold"/>
                                        <p:tgtEl>
                                          <p:spTgt spid="27"/>
                                        </p:tgtEl>
                                        <p:attrNameLst>
                                          <p:attrName>ppt_h</p:attrName>
                                        </p:attrNameLst>
                                      </p:cBhvr>
                                      <p:tavLst>
                                        <p:tav tm="0">
                                          <p:val>
                                            <p:strVal val="#ppt_h"/>
                                          </p:val>
                                        </p:tav>
                                        <p:tav tm="100000">
                                          <p:val>
                                            <p:strVal val="#ppt_h"/>
                                          </p:val>
                                        </p:tav>
                                      </p:tavLst>
                                    </p:anim>
                                    <p:animEffect transition="in" filter="fade">
                                      <p:cBhvr>
                                        <p:cTn id="92" dur="1000"/>
                                        <p:tgtEl>
                                          <p:spTgt spid="27"/>
                                        </p:tgtEl>
                                      </p:cBhvr>
                                    </p:animEffect>
                                  </p:childTnLst>
                                </p:cTn>
                              </p:par>
                              <p:par>
                                <p:cTn id="93" presetID="55" presetClass="entr" presetSubtype="0" fill="hold" nodeType="withEffect">
                                  <p:stCondLst>
                                    <p:cond delay="0"/>
                                  </p:stCondLst>
                                  <p:childTnLst>
                                    <p:set>
                                      <p:cBhvr>
                                        <p:cTn id="94" dur="1" fill="hold">
                                          <p:stCondLst>
                                            <p:cond delay="0"/>
                                          </p:stCondLst>
                                        </p:cTn>
                                        <p:tgtEl>
                                          <p:spTgt spid="28"/>
                                        </p:tgtEl>
                                        <p:attrNameLst>
                                          <p:attrName>style.visibility</p:attrName>
                                        </p:attrNameLst>
                                      </p:cBhvr>
                                      <p:to>
                                        <p:strVal val="visible"/>
                                      </p:to>
                                    </p:set>
                                    <p:anim calcmode="lin" valueType="num">
                                      <p:cBhvr>
                                        <p:cTn id="95" dur="1000" fill="hold"/>
                                        <p:tgtEl>
                                          <p:spTgt spid="28"/>
                                        </p:tgtEl>
                                        <p:attrNameLst>
                                          <p:attrName>ppt_w</p:attrName>
                                        </p:attrNameLst>
                                      </p:cBhvr>
                                      <p:tavLst>
                                        <p:tav tm="0">
                                          <p:val>
                                            <p:strVal val="#ppt_w*0.70"/>
                                          </p:val>
                                        </p:tav>
                                        <p:tav tm="100000">
                                          <p:val>
                                            <p:strVal val="#ppt_w"/>
                                          </p:val>
                                        </p:tav>
                                      </p:tavLst>
                                    </p:anim>
                                    <p:anim calcmode="lin" valueType="num">
                                      <p:cBhvr>
                                        <p:cTn id="96" dur="1000" fill="hold"/>
                                        <p:tgtEl>
                                          <p:spTgt spid="28"/>
                                        </p:tgtEl>
                                        <p:attrNameLst>
                                          <p:attrName>ppt_h</p:attrName>
                                        </p:attrNameLst>
                                      </p:cBhvr>
                                      <p:tavLst>
                                        <p:tav tm="0">
                                          <p:val>
                                            <p:strVal val="#ppt_h"/>
                                          </p:val>
                                        </p:tav>
                                        <p:tav tm="100000">
                                          <p:val>
                                            <p:strVal val="#ppt_h"/>
                                          </p:val>
                                        </p:tav>
                                      </p:tavLst>
                                    </p:anim>
                                    <p:animEffect transition="in" filter="fade">
                                      <p:cBhvr>
                                        <p:cTn id="9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4" grpId="0" animBg="1"/>
      <p:bldP spid="5" grpId="0" animBg="1"/>
      <p:bldP spid="11" grpId="0" animBg="1"/>
      <p:bldP spid="14" grpId="0" animBg="1"/>
      <p:bldP spid="15" grpId="0"/>
      <p:bldP spid="16" grpId="0" bldLvl="0" animBg="1"/>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40625" y="4455795"/>
            <a:ext cx="4737100" cy="2436495"/>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t="68149"/>
          <a:stretch>
            <a:fillRect/>
          </a:stretch>
        </p:blipFill>
        <p:spPr>
          <a:xfrm>
            <a:off x="0" y="4709624"/>
            <a:ext cx="12192000" cy="2148376"/>
          </a:xfrm>
          <a:prstGeom prst="rect">
            <a:avLst/>
          </a:prstGeom>
        </p:spPr>
      </p:pic>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7" name="文本框 6"/>
          <p:cNvSpPr txBox="1"/>
          <p:nvPr/>
        </p:nvSpPr>
        <p:spPr>
          <a:xfrm>
            <a:off x="4241887" y="3014465"/>
            <a:ext cx="3840480" cy="829945"/>
          </a:xfrm>
          <a:prstGeom prst="rect">
            <a:avLst/>
          </a:prstGeom>
          <a:noFill/>
          <a:effectLst>
            <a:outerShdw blurRad="76200" dir="18900000" sy="23000" kx="-1200000" algn="bl" rotWithShape="0">
              <a:prstClr val="black">
                <a:alpha val="20000"/>
              </a:prstClr>
            </a:outerShdw>
          </a:effectLst>
        </p:spPr>
        <p:txBody>
          <a:bodyPr wrap="none" rtlCol="0">
            <a:spAutoFit/>
          </a:bodyPr>
          <a:lstStyle/>
          <a:p>
            <a:pPr algn="r"/>
            <a:r>
              <a:rPr lang="zh-CN" altLang="en-US" sz="4800" b="1" dirty="0">
                <a:solidFill>
                  <a:srgbClr val="A40000"/>
                </a:solidFill>
                <a:latin typeface="微软雅黑" panose="020B0503020204020204" charset="-122"/>
                <a:ea typeface="微软雅黑" panose="020B0503020204020204" charset="-122"/>
                <a:sym typeface="+mn-ea"/>
              </a:rPr>
              <a:t>班会主题介绍</a:t>
            </a:r>
          </a:p>
        </p:txBody>
      </p:sp>
      <p:pic>
        <p:nvPicPr>
          <p:cNvPr id="20" name="图片 19"/>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a:xfrm>
            <a:off x="2729834" y="2795371"/>
            <a:ext cx="1280675" cy="1133374"/>
          </a:xfrm>
          <a:prstGeom prst="rect">
            <a:avLst/>
          </a:prstGeom>
        </p:spPr>
      </p:pic>
      <p:sp>
        <p:nvSpPr>
          <p:cNvPr id="4" name="矩形 3"/>
          <p:cNvSpPr/>
          <p:nvPr/>
        </p:nvSpPr>
        <p:spPr>
          <a:xfrm>
            <a:off x="3075147" y="3033962"/>
            <a:ext cx="654050" cy="579130"/>
          </a:xfrm>
          <a:prstGeom prst="rect">
            <a:avLst/>
          </a:prstGeom>
          <a:no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00000"/>
                </a:solidFill>
                <a:latin typeface="Broadway" panose="04040905080B02020502" pitchFamily="82" charset="0"/>
              </a:rPr>
              <a:t>1</a:t>
            </a:r>
            <a:endParaRPr lang="zh-CN" altLang="en-US" sz="3600" dirty="0">
              <a:solidFill>
                <a:srgbClr val="C00000"/>
              </a:solidFill>
              <a:latin typeface="Broadway" panose="04040905080B02020502" pitchFamily="82" charset="0"/>
            </a:endParaRPr>
          </a:p>
        </p:txBody>
      </p:sp>
      <p:pic>
        <p:nvPicPr>
          <p:cNvPr id="25" name="图片 24"/>
          <p:cNvPicPr>
            <a:picLocks noChangeAspect="1"/>
          </p:cNvPicPr>
          <p:nvPr/>
        </p:nvPicPr>
        <p:blipFill rotWithShape="1">
          <a:blip r:embed="rId7" cstate="screen">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a:xfrm flipH="1">
            <a:off x="2783786" y="2911627"/>
            <a:ext cx="329069" cy="291220"/>
          </a:xfrm>
          <a:prstGeom prst="rect">
            <a:avLst/>
          </a:prstGeom>
        </p:spPr>
      </p:pic>
      <p:pic>
        <p:nvPicPr>
          <p:cNvPr id="5" name="图片 4" descr="30ddc0a156b1af6550bd2a3a52cc0cb4"/>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366260" y="615950"/>
            <a:ext cx="3286125" cy="2179320"/>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par>
                                <p:cTn id="10" presetID="55" presetClass="entr" presetSubtype="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1000" fill="hold"/>
                                        <p:tgtEl>
                                          <p:spTgt spid="20"/>
                                        </p:tgtEl>
                                        <p:attrNameLst>
                                          <p:attrName>ppt_w</p:attrName>
                                        </p:attrNameLst>
                                      </p:cBhvr>
                                      <p:tavLst>
                                        <p:tav tm="0">
                                          <p:val>
                                            <p:strVal val="#ppt_w*0.70"/>
                                          </p:val>
                                        </p:tav>
                                        <p:tav tm="100000">
                                          <p:val>
                                            <p:strVal val="#ppt_w"/>
                                          </p:val>
                                        </p:tav>
                                      </p:tavLst>
                                    </p:anim>
                                    <p:anim calcmode="lin" valueType="num">
                                      <p:cBhvr>
                                        <p:cTn id="13" dur="1000" fill="hold"/>
                                        <p:tgtEl>
                                          <p:spTgt spid="20"/>
                                        </p:tgtEl>
                                        <p:attrNameLst>
                                          <p:attrName>ppt_h</p:attrName>
                                        </p:attrNameLst>
                                      </p:cBhvr>
                                      <p:tavLst>
                                        <p:tav tm="0">
                                          <p:val>
                                            <p:strVal val="#ppt_h"/>
                                          </p:val>
                                        </p:tav>
                                        <p:tav tm="100000">
                                          <p:val>
                                            <p:strVal val="#ppt_h"/>
                                          </p:val>
                                        </p:tav>
                                      </p:tavLst>
                                    </p:anim>
                                    <p:animEffect transition="in" filter="fade">
                                      <p:cBhvr>
                                        <p:cTn id="14" dur="1000"/>
                                        <p:tgtEl>
                                          <p:spTgt spid="20"/>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0.70"/>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par>
                                <p:cTn id="20" presetID="55"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1000" fill="hold"/>
                                        <p:tgtEl>
                                          <p:spTgt spid="25"/>
                                        </p:tgtEl>
                                        <p:attrNameLst>
                                          <p:attrName>ppt_w</p:attrName>
                                        </p:attrNameLst>
                                      </p:cBhvr>
                                      <p:tavLst>
                                        <p:tav tm="0">
                                          <p:val>
                                            <p:strVal val="#ppt_w*0.70"/>
                                          </p:val>
                                        </p:tav>
                                        <p:tav tm="100000">
                                          <p:val>
                                            <p:strVal val="#ppt_w"/>
                                          </p:val>
                                        </p:tav>
                                      </p:tavLst>
                                    </p:anim>
                                    <p:anim calcmode="lin" valueType="num">
                                      <p:cBhvr>
                                        <p:cTn id="23" dur="1000" fill="hold"/>
                                        <p:tgtEl>
                                          <p:spTgt spid="25"/>
                                        </p:tgtEl>
                                        <p:attrNameLst>
                                          <p:attrName>ppt_h</p:attrName>
                                        </p:attrNameLst>
                                      </p:cBhvr>
                                      <p:tavLst>
                                        <p:tav tm="0">
                                          <p:val>
                                            <p:strVal val="#ppt_h"/>
                                          </p:val>
                                        </p:tav>
                                        <p:tav tm="100000">
                                          <p:val>
                                            <p:strVal val="#ppt_h"/>
                                          </p:val>
                                        </p:tav>
                                      </p:tavLst>
                                    </p:anim>
                                    <p:animEffect transition="in" filter="fade">
                                      <p:cBhvr>
                                        <p:cTn id="24" dur="1000"/>
                                        <p:tgtEl>
                                          <p:spTgt spid="25"/>
                                        </p:tgtEl>
                                      </p:cBhvr>
                                    </p:animEffect>
                                  </p:childTnLst>
                                </p:cTn>
                              </p:par>
                            </p:childTnLst>
                          </p:cTn>
                        </p:par>
                        <p:par>
                          <p:cTn id="25" fill="hold">
                            <p:stCondLst>
                              <p:cond delay="1000"/>
                            </p:stCondLst>
                            <p:childTnLst>
                              <p:par>
                                <p:cTn id="26" presetID="5" presetClass="entr" presetSubtype="10"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checkerboard(across)">
                                      <p:cBhvr>
                                        <p:cTn id="2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4"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userDrawn="1"/>
        </p:nvGrpSpPr>
        <p:grpSpPr>
          <a:xfrm>
            <a:off x="-39628" y="-34191"/>
            <a:ext cx="12231628" cy="791694"/>
            <a:chOff x="619549" y="3992106"/>
            <a:chExt cx="9142858" cy="1253002"/>
          </a:xfrm>
        </p:grpSpPr>
        <p:pic>
          <p:nvPicPr>
            <p:cNvPr id="50" name="图片 49"/>
            <p:cNvPicPr>
              <a:picLocks noChangeAspect="1"/>
            </p:cNvPicPr>
            <p:nvPr/>
          </p:nvPicPr>
          <p:blipFill rotWithShape="1">
            <a:blip r:embed="rId2" cstate="screen">
              <a:extLst>
                <a:ext uri="{28A0092B-C50C-407E-A947-70E740481C1C}">
                  <a14:useLocalDpi xmlns:a14="http://schemas.microsoft.com/office/drawing/2010/main"/>
                </a:ext>
              </a:extLst>
            </a:blip>
            <a:srcRect t="78072"/>
            <a:stretch>
              <a:fillRect/>
            </a:stretch>
          </p:blipFill>
          <p:spPr>
            <a:xfrm>
              <a:off x="619549" y="3992106"/>
              <a:ext cx="9142858" cy="1253002"/>
            </a:xfrm>
            <a:prstGeom prst="rect">
              <a:avLst/>
            </a:prstGeom>
          </p:spPr>
        </p:pic>
        <p:pic>
          <p:nvPicPr>
            <p:cNvPr id="51" name="图片 50"/>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19549" y="4032635"/>
              <a:ext cx="9142858" cy="283371"/>
            </a:xfrm>
            <a:prstGeom prst="rect">
              <a:avLst/>
            </a:prstGeom>
          </p:spPr>
        </p:pic>
      </p:grpSp>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4" name="文本框 3"/>
          <p:cNvSpPr txBox="1"/>
          <p:nvPr/>
        </p:nvSpPr>
        <p:spPr>
          <a:xfrm>
            <a:off x="4765675" y="173990"/>
            <a:ext cx="2621280" cy="583565"/>
          </a:xfrm>
          <a:prstGeom prst="rect">
            <a:avLst/>
          </a:prstGeom>
          <a:noFill/>
        </p:spPr>
        <p:txBody>
          <a:bodyPr wrap="none" rtlCol="0" anchor="t">
            <a:spAutoFit/>
          </a:bodyPr>
          <a:lstStyle/>
          <a:p>
            <a:pPr algn="r"/>
            <a:r>
              <a:rPr lang="zh-CN" altLang="en-US" sz="3200" b="1" dirty="0">
                <a:solidFill>
                  <a:schemeClr val="bg1"/>
                </a:solidFill>
                <a:latin typeface="微软雅黑" panose="020B0503020204020204" charset="-122"/>
                <a:ea typeface="微软雅黑" panose="020B0503020204020204" charset="-122"/>
                <a:sym typeface="+mn-ea"/>
              </a:rPr>
              <a:t>班会主题介绍</a:t>
            </a:r>
          </a:p>
        </p:txBody>
      </p:sp>
      <p:pic>
        <p:nvPicPr>
          <p:cNvPr id="5" name="图片 4"/>
          <p:cNvPicPr>
            <a:picLocks noChangeAspect="1"/>
          </p:cNvPicPr>
          <p:nvPr/>
        </p:nvPicPr>
        <p:blipFill rotWithShape="1">
          <a:blip r:embed="rId5" cstate="screen">
            <a:extLst>
              <a:ext uri="{28A0092B-C50C-407E-A947-70E740481C1C}">
                <a14:useLocalDpi xmlns:a14="http://schemas.microsoft.com/office/drawing/2010/main"/>
              </a:ext>
            </a:extLst>
          </a:blip>
          <a:srcRect t="53549"/>
          <a:stretch>
            <a:fillRect/>
          </a:stretch>
        </p:blipFill>
        <p:spPr>
          <a:xfrm>
            <a:off x="553085" y="1754505"/>
            <a:ext cx="6133841" cy="3867120"/>
          </a:xfrm>
          <a:prstGeom prst="rect">
            <a:avLst/>
          </a:prstGeom>
        </p:spPr>
      </p:pic>
      <p:sp>
        <p:nvSpPr>
          <p:cNvPr id="25" name="TextBox 24"/>
          <p:cNvSpPr txBox="1"/>
          <p:nvPr/>
        </p:nvSpPr>
        <p:spPr>
          <a:xfrm>
            <a:off x="7188412" y="2697095"/>
            <a:ext cx="3516997" cy="430530"/>
          </a:xfrm>
          <a:prstGeom prst="rect">
            <a:avLst/>
          </a:prstGeom>
          <a:noFill/>
        </p:spPr>
        <p:txBody>
          <a:bodyPr wrap="square" lIns="0" tIns="0" rIns="0" bIns="0" rtlCol="0">
            <a:spAutoFit/>
          </a:bodyPr>
          <a:lstStyle/>
          <a:p>
            <a:r>
              <a:rPr lang="zh-CN" altLang="en-US" sz="1400" b="1" dirty="0">
                <a:solidFill>
                  <a:srgbClr val="474747"/>
                </a:solidFill>
                <a:latin typeface="微软雅黑" panose="020B0503020204020204" charset="-122"/>
                <a:ea typeface="微软雅黑" panose="020B0503020204020204" charset="-122"/>
              </a:rPr>
              <a:t>此处添加详细文本描述，建议与标题相关并符合整体语言风格，语言描述尽量简洁生动</a:t>
            </a:r>
            <a:endParaRPr lang="en-GB" altLang="zh-CN" sz="1400" b="1" dirty="0">
              <a:solidFill>
                <a:srgbClr val="474747"/>
              </a:solidFill>
              <a:latin typeface="微软雅黑" panose="020B0503020204020204" charset="-122"/>
              <a:ea typeface="微软雅黑" panose="020B0503020204020204" charset="-122"/>
            </a:endParaRPr>
          </a:p>
        </p:txBody>
      </p:sp>
      <p:sp>
        <p:nvSpPr>
          <p:cNvPr id="26" name="TextBox 25"/>
          <p:cNvSpPr txBox="1"/>
          <p:nvPr/>
        </p:nvSpPr>
        <p:spPr>
          <a:xfrm>
            <a:off x="7188413" y="2478990"/>
            <a:ext cx="2414652" cy="184666"/>
          </a:xfrm>
          <a:prstGeom prst="rect">
            <a:avLst/>
          </a:prstGeom>
          <a:noFill/>
        </p:spPr>
        <p:txBody>
          <a:bodyPr wrap="square" lIns="0" tIns="0" rIns="0" bIns="0" rtlCol="0">
            <a:spAutoFit/>
          </a:bodyPr>
          <a:lstStyle/>
          <a:p>
            <a:pPr defTabSz="1176655"/>
            <a:r>
              <a:rPr lang="zh-CN" altLang="en-US" sz="1200"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27" name="TextBox 26"/>
          <p:cNvSpPr txBox="1"/>
          <p:nvPr/>
        </p:nvSpPr>
        <p:spPr>
          <a:xfrm>
            <a:off x="7188414" y="3530029"/>
            <a:ext cx="3516997" cy="430530"/>
          </a:xfrm>
          <a:prstGeom prst="rect">
            <a:avLst/>
          </a:prstGeom>
          <a:noFill/>
        </p:spPr>
        <p:txBody>
          <a:bodyPr wrap="square" lIns="0" tIns="0" rIns="0" bIns="0" rtlCol="0">
            <a:spAutoFit/>
          </a:bodyPr>
          <a:lstStyle/>
          <a:p>
            <a:r>
              <a:rPr lang="zh-CN" altLang="en-US" sz="1400" b="1" dirty="0">
                <a:solidFill>
                  <a:srgbClr val="474747"/>
                </a:solidFill>
                <a:latin typeface="微软雅黑" panose="020B0503020204020204" charset="-122"/>
                <a:ea typeface="微软雅黑" panose="020B0503020204020204" charset="-122"/>
              </a:rPr>
              <a:t>此处添加详细文本描述，建议与标题相关并符合整体语言风格，语言描述尽量简洁生动</a:t>
            </a:r>
            <a:endParaRPr lang="en-GB" altLang="zh-CN" sz="1400" b="1" dirty="0">
              <a:solidFill>
                <a:srgbClr val="474747"/>
              </a:solidFill>
              <a:latin typeface="微软雅黑" panose="020B0503020204020204" charset="-122"/>
              <a:ea typeface="微软雅黑" panose="020B0503020204020204" charset="-122"/>
            </a:endParaRPr>
          </a:p>
        </p:txBody>
      </p:sp>
      <p:sp>
        <p:nvSpPr>
          <p:cNvPr id="6" name="TextBox 27"/>
          <p:cNvSpPr txBox="1"/>
          <p:nvPr/>
        </p:nvSpPr>
        <p:spPr>
          <a:xfrm>
            <a:off x="7188415" y="3311924"/>
            <a:ext cx="2414652" cy="184666"/>
          </a:xfrm>
          <a:prstGeom prst="rect">
            <a:avLst/>
          </a:prstGeom>
          <a:noFill/>
        </p:spPr>
        <p:txBody>
          <a:bodyPr wrap="square" lIns="0" tIns="0" rIns="0" bIns="0" rtlCol="0">
            <a:spAutoFit/>
          </a:bodyPr>
          <a:lstStyle/>
          <a:p>
            <a:pPr defTabSz="1176655"/>
            <a:r>
              <a:rPr lang="zh-CN" altLang="en-US" sz="1200"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7" name="TextBox 28"/>
          <p:cNvSpPr txBox="1"/>
          <p:nvPr/>
        </p:nvSpPr>
        <p:spPr>
          <a:xfrm>
            <a:off x="7188413" y="4375663"/>
            <a:ext cx="3516997" cy="430530"/>
          </a:xfrm>
          <a:prstGeom prst="rect">
            <a:avLst/>
          </a:prstGeom>
          <a:noFill/>
        </p:spPr>
        <p:txBody>
          <a:bodyPr wrap="square" lIns="0" tIns="0" rIns="0" bIns="0" rtlCol="0">
            <a:spAutoFit/>
          </a:bodyPr>
          <a:lstStyle/>
          <a:p>
            <a:r>
              <a:rPr lang="zh-CN" altLang="en-US" sz="1400" b="1" dirty="0">
                <a:solidFill>
                  <a:srgbClr val="474747"/>
                </a:solidFill>
                <a:latin typeface="微软雅黑" panose="020B0503020204020204" charset="-122"/>
                <a:ea typeface="微软雅黑" panose="020B0503020204020204" charset="-122"/>
              </a:rPr>
              <a:t>此处添加详细文本描述，建议与标题相关并符合整体语言风格，语言描述尽量简洁生动</a:t>
            </a:r>
            <a:endParaRPr lang="en-GB" altLang="zh-CN" sz="1400" b="1" dirty="0">
              <a:solidFill>
                <a:srgbClr val="474747"/>
              </a:solidFill>
              <a:latin typeface="微软雅黑" panose="020B0503020204020204" charset="-122"/>
              <a:ea typeface="微软雅黑" panose="020B0503020204020204" charset="-122"/>
            </a:endParaRPr>
          </a:p>
        </p:txBody>
      </p:sp>
      <p:sp>
        <p:nvSpPr>
          <p:cNvPr id="8" name="TextBox 29"/>
          <p:cNvSpPr txBox="1"/>
          <p:nvPr/>
        </p:nvSpPr>
        <p:spPr>
          <a:xfrm>
            <a:off x="7188414" y="4157558"/>
            <a:ext cx="2414652" cy="184666"/>
          </a:xfrm>
          <a:prstGeom prst="rect">
            <a:avLst/>
          </a:prstGeom>
          <a:noFill/>
        </p:spPr>
        <p:txBody>
          <a:bodyPr wrap="square" lIns="0" tIns="0" rIns="0" bIns="0" rtlCol="0">
            <a:spAutoFit/>
          </a:bodyPr>
          <a:lstStyle/>
          <a:p>
            <a:pPr defTabSz="1176655"/>
            <a:r>
              <a:rPr lang="zh-CN" altLang="en-US" sz="1200"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31" name="TextBox 30"/>
          <p:cNvSpPr txBox="1"/>
          <p:nvPr/>
        </p:nvSpPr>
        <p:spPr>
          <a:xfrm>
            <a:off x="7188411" y="5191246"/>
            <a:ext cx="3593124" cy="430530"/>
          </a:xfrm>
          <a:prstGeom prst="rect">
            <a:avLst/>
          </a:prstGeom>
          <a:noFill/>
        </p:spPr>
        <p:txBody>
          <a:bodyPr wrap="square" lIns="0" tIns="0" rIns="0" bIns="0" rtlCol="0">
            <a:spAutoFit/>
          </a:bodyPr>
          <a:lstStyle/>
          <a:p>
            <a:r>
              <a:rPr lang="zh-CN" altLang="en-US" sz="1400" b="1" dirty="0">
                <a:solidFill>
                  <a:srgbClr val="474747"/>
                </a:solidFill>
                <a:latin typeface="微软雅黑" panose="020B0503020204020204" charset="-122"/>
                <a:ea typeface="微软雅黑" panose="020B0503020204020204" charset="-122"/>
              </a:rPr>
              <a:t>此处添加详细文本描述，建议与标题相关并</a:t>
            </a:r>
          </a:p>
          <a:p>
            <a:r>
              <a:rPr lang="zh-CN" altLang="en-US" sz="1400" b="1" dirty="0">
                <a:solidFill>
                  <a:srgbClr val="474747"/>
                </a:solidFill>
                <a:latin typeface="微软雅黑" panose="020B0503020204020204" charset="-122"/>
                <a:ea typeface="微软雅黑" panose="020B0503020204020204" charset="-122"/>
              </a:rPr>
              <a:t>符合整体语言风格，语言描述尽量简洁生动</a:t>
            </a:r>
            <a:endParaRPr lang="en-GB" altLang="zh-CN" sz="1400" b="1" dirty="0">
              <a:solidFill>
                <a:srgbClr val="474747"/>
              </a:solidFill>
              <a:latin typeface="微软雅黑" panose="020B0503020204020204" charset="-122"/>
              <a:ea typeface="微软雅黑" panose="020B0503020204020204" charset="-122"/>
            </a:endParaRPr>
          </a:p>
        </p:txBody>
      </p:sp>
      <p:sp>
        <p:nvSpPr>
          <p:cNvPr id="32" name="TextBox 31"/>
          <p:cNvSpPr txBox="1"/>
          <p:nvPr/>
        </p:nvSpPr>
        <p:spPr>
          <a:xfrm>
            <a:off x="7188412" y="4973141"/>
            <a:ext cx="2414652" cy="184666"/>
          </a:xfrm>
          <a:prstGeom prst="rect">
            <a:avLst/>
          </a:prstGeom>
          <a:noFill/>
        </p:spPr>
        <p:txBody>
          <a:bodyPr wrap="square" lIns="0" tIns="0" rIns="0" bIns="0" rtlCol="0">
            <a:spAutoFit/>
          </a:bodyPr>
          <a:lstStyle/>
          <a:p>
            <a:pPr defTabSz="1176655"/>
            <a:r>
              <a:rPr lang="zh-CN" altLang="en-US" sz="1200" dirty="0">
                <a:solidFill>
                  <a:schemeClr val="tx1">
                    <a:lumMod val="65000"/>
                    <a:lumOff val="35000"/>
                  </a:schemeClr>
                </a:solidFill>
                <a:latin typeface="微软雅黑" panose="020B0503020204020204" charset="-122"/>
                <a:ea typeface="微软雅黑" panose="020B0503020204020204" charset="-122"/>
              </a:rPr>
              <a:t>添加标题</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199"/>
                                          </p:stCondLst>
                                        </p:cTn>
                                        <p:tgtEl>
                                          <p:spTgt spid="26"/>
                                        </p:tgtEl>
                                        <p:attrNameLst>
                                          <p:attrName>style.visibility</p:attrName>
                                        </p:attrNameLst>
                                      </p:cBhvr>
                                      <p:to>
                                        <p:strVal val="visible"/>
                                      </p:to>
                                    </p:set>
                                  </p:childTnLst>
                                </p:cTn>
                              </p:par>
                              <p:par>
                                <p:cTn id="11" presetID="18" presetClass="entr" presetSubtype="6"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strips(downRight)">
                                      <p:cBhvr>
                                        <p:cTn id="13" dur="200"/>
                                        <p:tgtEl>
                                          <p:spTgt spid="25"/>
                                        </p:tgtEl>
                                      </p:cBhvr>
                                    </p:animEffect>
                                  </p:childTnLst>
                                </p:cTn>
                              </p:par>
                            </p:childTnLst>
                          </p:cTn>
                        </p:par>
                        <p:par>
                          <p:cTn id="14" fill="hold">
                            <p:stCondLst>
                              <p:cond delay="1000"/>
                            </p:stCondLst>
                            <p:childTnLst>
                              <p:par>
                                <p:cTn id="15" presetID="1" presetClass="entr" presetSubtype="0" fill="hold" grpId="0" nodeType="afterEffect">
                                  <p:stCondLst>
                                    <p:cond delay="0"/>
                                  </p:stCondLst>
                                  <p:childTnLst>
                                    <p:set>
                                      <p:cBhvr>
                                        <p:cTn id="16" dur="1" fill="hold">
                                          <p:stCondLst>
                                            <p:cond delay="199"/>
                                          </p:stCondLst>
                                        </p:cTn>
                                        <p:tgtEl>
                                          <p:spTgt spid="6"/>
                                        </p:tgtEl>
                                        <p:attrNameLst>
                                          <p:attrName>style.visibility</p:attrName>
                                        </p:attrNameLst>
                                      </p:cBhvr>
                                      <p:to>
                                        <p:strVal val="visible"/>
                                      </p:to>
                                    </p:set>
                                  </p:childTnLst>
                                </p:cTn>
                              </p:par>
                              <p:par>
                                <p:cTn id="17" presetID="18" presetClass="entr" presetSubtype="6"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strips(downRight)">
                                      <p:cBhvr>
                                        <p:cTn id="19" dur="200"/>
                                        <p:tgtEl>
                                          <p:spTgt spid="27"/>
                                        </p:tgtEl>
                                      </p:cBhvr>
                                    </p:animEffect>
                                  </p:childTnLst>
                                </p:cTn>
                              </p:par>
                            </p:childTnLst>
                          </p:cTn>
                        </p:par>
                        <p:par>
                          <p:cTn id="20" fill="hold">
                            <p:stCondLst>
                              <p:cond delay="1500"/>
                            </p:stCondLst>
                            <p:childTnLst>
                              <p:par>
                                <p:cTn id="21" presetID="1" presetClass="entr" presetSubtype="0" fill="hold" grpId="0" nodeType="afterEffect">
                                  <p:stCondLst>
                                    <p:cond delay="0"/>
                                  </p:stCondLst>
                                  <p:childTnLst>
                                    <p:set>
                                      <p:cBhvr>
                                        <p:cTn id="22" dur="1" fill="hold">
                                          <p:stCondLst>
                                            <p:cond delay="199"/>
                                          </p:stCondLst>
                                        </p:cTn>
                                        <p:tgtEl>
                                          <p:spTgt spid="8"/>
                                        </p:tgtEl>
                                        <p:attrNameLst>
                                          <p:attrName>style.visibility</p:attrName>
                                        </p:attrNameLst>
                                      </p:cBhvr>
                                      <p:to>
                                        <p:strVal val="visible"/>
                                      </p:to>
                                    </p:set>
                                  </p:childTnLst>
                                </p:cTn>
                              </p:par>
                              <p:par>
                                <p:cTn id="23" presetID="18" presetClass="entr" presetSubtype="6"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strips(downRight)">
                                      <p:cBhvr>
                                        <p:cTn id="25" dur="200"/>
                                        <p:tgtEl>
                                          <p:spTgt spid="7"/>
                                        </p:tgtEl>
                                      </p:cBhvr>
                                    </p:animEffect>
                                  </p:childTnLst>
                                </p:cTn>
                              </p:par>
                            </p:childTnLst>
                          </p:cTn>
                        </p:par>
                        <p:par>
                          <p:cTn id="26" fill="hold">
                            <p:stCondLst>
                              <p:cond delay="2000"/>
                            </p:stCondLst>
                            <p:childTnLst>
                              <p:par>
                                <p:cTn id="27" presetID="1" presetClass="entr" presetSubtype="0" fill="hold" grpId="0" nodeType="afterEffect">
                                  <p:stCondLst>
                                    <p:cond delay="0"/>
                                  </p:stCondLst>
                                  <p:childTnLst>
                                    <p:set>
                                      <p:cBhvr>
                                        <p:cTn id="28" dur="1" fill="hold">
                                          <p:stCondLst>
                                            <p:cond delay="199"/>
                                          </p:stCondLst>
                                        </p:cTn>
                                        <p:tgtEl>
                                          <p:spTgt spid="32"/>
                                        </p:tgtEl>
                                        <p:attrNameLst>
                                          <p:attrName>style.visibility</p:attrName>
                                        </p:attrNameLst>
                                      </p:cBhvr>
                                      <p:to>
                                        <p:strVal val="visible"/>
                                      </p:to>
                                    </p:set>
                                  </p:childTnLst>
                                </p:cTn>
                              </p:par>
                              <p:par>
                                <p:cTn id="29" presetID="18" presetClass="entr" presetSubtype="6"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strips(downRight)">
                                      <p:cBhvr>
                                        <p:cTn id="31" dur="2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6" grpId="0"/>
      <p:bldP spid="7" grpId="0"/>
      <p:bldP spid="8" grpId="0"/>
      <p:bldP spid="31"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userDrawn="1"/>
        </p:nvGrpSpPr>
        <p:grpSpPr>
          <a:xfrm>
            <a:off x="-39628" y="-34191"/>
            <a:ext cx="12231628" cy="791694"/>
            <a:chOff x="619549" y="3992106"/>
            <a:chExt cx="9142858" cy="1253002"/>
          </a:xfrm>
        </p:grpSpPr>
        <p:pic>
          <p:nvPicPr>
            <p:cNvPr id="50" name="图片 49"/>
            <p:cNvPicPr>
              <a:picLocks noChangeAspect="1"/>
            </p:cNvPicPr>
            <p:nvPr/>
          </p:nvPicPr>
          <p:blipFill rotWithShape="1">
            <a:blip r:embed="rId2" cstate="screen">
              <a:extLst>
                <a:ext uri="{28A0092B-C50C-407E-A947-70E740481C1C}">
                  <a14:useLocalDpi xmlns:a14="http://schemas.microsoft.com/office/drawing/2010/main"/>
                </a:ext>
              </a:extLst>
            </a:blip>
            <a:srcRect t="78072"/>
            <a:stretch>
              <a:fillRect/>
            </a:stretch>
          </p:blipFill>
          <p:spPr>
            <a:xfrm>
              <a:off x="619549" y="3992106"/>
              <a:ext cx="9142858" cy="1253002"/>
            </a:xfrm>
            <a:prstGeom prst="rect">
              <a:avLst/>
            </a:prstGeom>
          </p:spPr>
        </p:pic>
        <p:pic>
          <p:nvPicPr>
            <p:cNvPr id="51" name="图片 50"/>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19549" y="4032635"/>
              <a:ext cx="9142858" cy="283371"/>
            </a:xfrm>
            <a:prstGeom prst="rect">
              <a:avLst/>
            </a:prstGeom>
          </p:spPr>
        </p:pic>
      </p:grpSp>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4" name="文本框 3"/>
          <p:cNvSpPr txBox="1"/>
          <p:nvPr/>
        </p:nvSpPr>
        <p:spPr>
          <a:xfrm>
            <a:off x="4765675" y="173990"/>
            <a:ext cx="2621280" cy="583565"/>
          </a:xfrm>
          <a:prstGeom prst="rect">
            <a:avLst/>
          </a:prstGeom>
          <a:noFill/>
        </p:spPr>
        <p:txBody>
          <a:bodyPr wrap="none" rtlCol="0" anchor="t">
            <a:spAutoFit/>
          </a:bodyPr>
          <a:lstStyle/>
          <a:p>
            <a:pPr algn="r"/>
            <a:r>
              <a:rPr lang="zh-CN" altLang="en-US" sz="3200" b="1" dirty="0">
                <a:solidFill>
                  <a:schemeClr val="bg1"/>
                </a:solidFill>
                <a:latin typeface="微软雅黑" panose="020B0503020204020204" charset="-122"/>
                <a:ea typeface="微软雅黑" panose="020B0503020204020204" charset="-122"/>
                <a:sym typeface="+mn-ea"/>
              </a:rPr>
              <a:t>班会主题介绍</a:t>
            </a:r>
          </a:p>
        </p:txBody>
      </p:sp>
      <p:grpSp>
        <p:nvGrpSpPr>
          <p:cNvPr id="11" name="组合 10"/>
          <p:cNvGrpSpPr/>
          <p:nvPr/>
        </p:nvGrpSpPr>
        <p:grpSpPr>
          <a:xfrm>
            <a:off x="5403368" y="3539870"/>
            <a:ext cx="1675481" cy="1864833"/>
            <a:chOff x="5478788" y="4154227"/>
            <a:chExt cx="1238666" cy="1378653"/>
          </a:xfrm>
          <a:solidFill>
            <a:srgbClr val="980000"/>
          </a:solidFill>
        </p:grpSpPr>
        <p:sp>
          <p:nvSpPr>
            <p:cNvPr id="2" name="Freeform 10"/>
            <p:cNvSpPr/>
            <p:nvPr/>
          </p:nvSpPr>
          <p:spPr bwMode="auto">
            <a:xfrm>
              <a:off x="5478788" y="4154227"/>
              <a:ext cx="1238666" cy="918395"/>
            </a:xfrm>
            <a:custGeom>
              <a:avLst/>
              <a:gdLst>
                <a:gd name="T0" fmla="*/ 257 w 310"/>
                <a:gd name="T1" fmla="*/ 225 h 230"/>
                <a:gd name="T2" fmla="*/ 185 w 310"/>
                <a:gd name="T3" fmla="*/ 171 h 230"/>
                <a:gd name="T4" fmla="*/ 155 w 310"/>
                <a:gd name="T5" fmla="*/ 137 h 230"/>
                <a:gd name="T6" fmla="*/ 124 w 310"/>
                <a:gd name="T7" fmla="*/ 172 h 230"/>
                <a:gd name="T8" fmla="*/ 77 w 310"/>
                <a:gd name="T9" fmla="*/ 225 h 230"/>
                <a:gd name="T10" fmla="*/ 13 w 310"/>
                <a:gd name="T11" fmla="*/ 195 h 230"/>
                <a:gd name="T12" fmla="*/ 23 w 310"/>
                <a:gd name="T13" fmla="*/ 125 h 230"/>
                <a:gd name="T14" fmla="*/ 131 w 310"/>
                <a:gd name="T15" fmla="*/ 16 h 230"/>
                <a:gd name="T16" fmla="*/ 179 w 310"/>
                <a:gd name="T17" fmla="*/ 15 h 230"/>
                <a:gd name="T18" fmla="*/ 289 w 310"/>
                <a:gd name="T19" fmla="*/ 125 h 230"/>
                <a:gd name="T20" fmla="*/ 300 w 310"/>
                <a:gd name="T21" fmla="*/ 190 h 230"/>
                <a:gd name="T22" fmla="*/ 257 w 310"/>
                <a:gd name="T23" fmla="*/ 225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0" h="230">
                  <a:moveTo>
                    <a:pt x="257" y="225"/>
                  </a:moveTo>
                  <a:cubicBezTo>
                    <a:pt x="214" y="226"/>
                    <a:pt x="191" y="204"/>
                    <a:pt x="185" y="171"/>
                  </a:cubicBezTo>
                  <a:cubicBezTo>
                    <a:pt x="181" y="146"/>
                    <a:pt x="173" y="137"/>
                    <a:pt x="155" y="137"/>
                  </a:cubicBezTo>
                  <a:cubicBezTo>
                    <a:pt x="137" y="137"/>
                    <a:pt x="128" y="148"/>
                    <a:pt x="124" y="172"/>
                  </a:cubicBezTo>
                  <a:cubicBezTo>
                    <a:pt x="121" y="200"/>
                    <a:pt x="102" y="220"/>
                    <a:pt x="77" y="225"/>
                  </a:cubicBezTo>
                  <a:cubicBezTo>
                    <a:pt x="51" y="230"/>
                    <a:pt x="25" y="217"/>
                    <a:pt x="13" y="195"/>
                  </a:cubicBezTo>
                  <a:cubicBezTo>
                    <a:pt x="0" y="171"/>
                    <a:pt x="3" y="145"/>
                    <a:pt x="23" y="125"/>
                  </a:cubicBezTo>
                  <a:cubicBezTo>
                    <a:pt x="58" y="88"/>
                    <a:pt x="95" y="52"/>
                    <a:pt x="131" y="16"/>
                  </a:cubicBezTo>
                  <a:cubicBezTo>
                    <a:pt x="147" y="0"/>
                    <a:pt x="163" y="0"/>
                    <a:pt x="179" y="15"/>
                  </a:cubicBezTo>
                  <a:cubicBezTo>
                    <a:pt x="216" y="51"/>
                    <a:pt x="252" y="88"/>
                    <a:pt x="289" y="125"/>
                  </a:cubicBezTo>
                  <a:cubicBezTo>
                    <a:pt x="306" y="144"/>
                    <a:pt x="310" y="167"/>
                    <a:pt x="300" y="190"/>
                  </a:cubicBezTo>
                  <a:cubicBezTo>
                    <a:pt x="290" y="213"/>
                    <a:pt x="271" y="225"/>
                    <a:pt x="257" y="225"/>
                  </a:cubicBezTo>
                  <a:close/>
                </a:path>
              </a:pathLst>
            </a:cu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13" name="Freeform 11"/>
            <p:cNvSpPr/>
            <p:nvPr/>
          </p:nvSpPr>
          <p:spPr bwMode="auto">
            <a:xfrm>
              <a:off x="5862690" y="5057775"/>
              <a:ext cx="479347" cy="475105"/>
            </a:xfrm>
            <a:custGeom>
              <a:avLst/>
              <a:gdLst>
                <a:gd name="T0" fmla="*/ 0 w 120"/>
                <a:gd name="T1" fmla="*/ 60 h 119"/>
                <a:gd name="T2" fmla="*/ 60 w 120"/>
                <a:gd name="T3" fmla="*/ 0 h 119"/>
                <a:gd name="T4" fmla="*/ 119 w 120"/>
                <a:gd name="T5" fmla="*/ 61 h 119"/>
                <a:gd name="T6" fmla="*/ 59 w 120"/>
                <a:gd name="T7" fmla="*/ 119 h 119"/>
                <a:gd name="T8" fmla="*/ 0 w 120"/>
                <a:gd name="T9" fmla="*/ 60 h 119"/>
              </a:gdLst>
              <a:ahLst/>
              <a:cxnLst>
                <a:cxn ang="0">
                  <a:pos x="T0" y="T1"/>
                </a:cxn>
                <a:cxn ang="0">
                  <a:pos x="T2" y="T3"/>
                </a:cxn>
                <a:cxn ang="0">
                  <a:pos x="T4" y="T5"/>
                </a:cxn>
                <a:cxn ang="0">
                  <a:pos x="T6" y="T7"/>
                </a:cxn>
                <a:cxn ang="0">
                  <a:pos x="T8" y="T9"/>
                </a:cxn>
              </a:cxnLst>
              <a:rect l="0" t="0" r="r" b="b"/>
              <a:pathLst>
                <a:path w="120" h="119">
                  <a:moveTo>
                    <a:pt x="0" y="60"/>
                  </a:moveTo>
                  <a:cubicBezTo>
                    <a:pt x="1" y="26"/>
                    <a:pt x="27" y="0"/>
                    <a:pt x="60" y="0"/>
                  </a:cubicBezTo>
                  <a:cubicBezTo>
                    <a:pt x="92" y="1"/>
                    <a:pt x="120" y="29"/>
                    <a:pt x="119" y="61"/>
                  </a:cubicBezTo>
                  <a:cubicBezTo>
                    <a:pt x="118" y="93"/>
                    <a:pt x="91" y="119"/>
                    <a:pt x="59" y="119"/>
                  </a:cubicBezTo>
                  <a:cubicBezTo>
                    <a:pt x="26" y="119"/>
                    <a:pt x="0" y="94"/>
                    <a:pt x="0" y="60"/>
                  </a:cubicBezTo>
                  <a:close/>
                </a:path>
              </a:pathLst>
            </a:cu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grpSp>
      <p:grpSp>
        <p:nvGrpSpPr>
          <p:cNvPr id="14" name="组合 13"/>
          <p:cNvGrpSpPr/>
          <p:nvPr/>
        </p:nvGrpSpPr>
        <p:grpSpPr>
          <a:xfrm>
            <a:off x="4138150" y="2595978"/>
            <a:ext cx="1870572" cy="1646791"/>
            <a:chOff x="4543425" y="3456418"/>
            <a:chExt cx="1382895" cy="1217456"/>
          </a:xfrm>
          <a:solidFill>
            <a:srgbClr val="C00000"/>
          </a:solidFill>
        </p:grpSpPr>
        <p:sp>
          <p:nvSpPr>
            <p:cNvPr id="15" name="Freeform 7"/>
            <p:cNvSpPr/>
            <p:nvPr/>
          </p:nvSpPr>
          <p:spPr bwMode="auto">
            <a:xfrm>
              <a:off x="5010046" y="3456418"/>
              <a:ext cx="916274" cy="1217456"/>
            </a:xfrm>
            <a:custGeom>
              <a:avLst/>
              <a:gdLst>
                <a:gd name="T0" fmla="*/ 59 w 229"/>
                <a:gd name="T1" fmla="*/ 305 h 305"/>
                <a:gd name="T2" fmla="*/ 4 w 229"/>
                <a:gd name="T3" fmla="*/ 252 h 305"/>
                <a:gd name="T4" fmla="*/ 49 w 229"/>
                <a:gd name="T5" fmla="*/ 186 h 305"/>
                <a:gd name="T6" fmla="*/ 63 w 229"/>
                <a:gd name="T7" fmla="*/ 184 h 305"/>
                <a:gd name="T8" fmla="*/ 92 w 229"/>
                <a:gd name="T9" fmla="*/ 152 h 305"/>
                <a:gd name="T10" fmla="*/ 62 w 229"/>
                <a:gd name="T11" fmla="*/ 123 h 305"/>
                <a:gd name="T12" fmla="*/ 3 w 229"/>
                <a:gd name="T13" fmla="*/ 62 h 305"/>
                <a:gd name="T14" fmla="*/ 37 w 229"/>
                <a:gd name="T15" fmla="*/ 10 h 305"/>
                <a:gd name="T16" fmla="*/ 97 w 229"/>
                <a:gd name="T17" fmla="*/ 16 h 305"/>
                <a:gd name="T18" fmla="*/ 216 w 229"/>
                <a:gd name="T19" fmla="*/ 135 h 305"/>
                <a:gd name="T20" fmla="*/ 214 w 229"/>
                <a:gd name="T21" fmla="*/ 176 h 305"/>
                <a:gd name="T22" fmla="*/ 94 w 229"/>
                <a:gd name="T23" fmla="*/ 294 h 305"/>
                <a:gd name="T24" fmla="*/ 59 w 229"/>
                <a:gd name="T25" fmla="*/ 305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9" h="305">
                  <a:moveTo>
                    <a:pt x="59" y="305"/>
                  </a:moveTo>
                  <a:cubicBezTo>
                    <a:pt x="33" y="303"/>
                    <a:pt x="7" y="279"/>
                    <a:pt x="4" y="252"/>
                  </a:cubicBezTo>
                  <a:cubicBezTo>
                    <a:pt x="0" y="221"/>
                    <a:pt x="19" y="193"/>
                    <a:pt x="49" y="186"/>
                  </a:cubicBezTo>
                  <a:cubicBezTo>
                    <a:pt x="53" y="185"/>
                    <a:pt x="58" y="185"/>
                    <a:pt x="63" y="184"/>
                  </a:cubicBezTo>
                  <a:cubicBezTo>
                    <a:pt x="82" y="181"/>
                    <a:pt x="93" y="169"/>
                    <a:pt x="92" y="152"/>
                  </a:cubicBezTo>
                  <a:cubicBezTo>
                    <a:pt x="90" y="134"/>
                    <a:pt x="80" y="126"/>
                    <a:pt x="62" y="123"/>
                  </a:cubicBezTo>
                  <a:cubicBezTo>
                    <a:pt x="24" y="118"/>
                    <a:pt x="3" y="96"/>
                    <a:pt x="3" y="62"/>
                  </a:cubicBezTo>
                  <a:cubicBezTo>
                    <a:pt x="3" y="38"/>
                    <a:pt x="16" y="21"/>
                    <a:pt x="37" y="10"/>
                  </a:cubicBezTo>
                  <a:cubicBezTo>
                    <a:pt x="58" y="0"/>
                    <a:pt x="80" y="1"/>
                    <a:pt x="97" y="16"/>
                  </a:cubicBezTo>
                  <a:cubicBezTo>
                    <a:pt x="138" y="55"/>
                    <a:pt x="177" y="94"/>
                    <a:pt x="216" y="135"/>
                  </a:cubicBezTo>
                  <a:cubicBezTo>
                    <a:pt x="229" y="148"/>
                    <a:pt x="226" y="163"/>
                    <a:pt x="214" y="176"/>
                  </a:cubicBezTo>
                  <a:cubicBezTo>
                    <a:pt x="174" y="216"/>
                    <a:pt x="135" y="256"/>
                    <a:pt x="94" y="294"/>
                  </a:cubicBezTo>
                  <a:cubicBezTo>
                    <a:pt x="86" y="302"/>
                    <a:pt x="71" y="302"/>
                    <a:pt x="59" y="305"/>
                  </a:cubicBezTo>
                  <a:close/>
                </a:path>
              </a:pathLst>
            </a:cu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16" name="Freeform 12"/>
            <p:cNvSpPr/>
            <p:nvPr/>
          </p:nvSpPr>
          <p:spPr bwMode="auto">
            <a:xfrm>
              <a:off x="4543425" y="3833956"/>
              <a:ext cx="475105" cy="468743"/>
            </a:xfrm>
            <a:custGeom>
              <a:avLst/>
              <a:gdLst>
                <a:gd name="T0" fmla="*/ 60 w 119"/>
                <a:gd name="T1" fmla="*/ 117 h 117"/>
                <a:gd name="T2" fmla="*/ 1 w 119"/>
                <a:gd name="T3" fmla="*/ 60 h 117"/>
                <a:gd name="T4" fmla="*/ 59 w 119"/>
                <a:gd name="T5" fmla="*/ 0 h 117"/>
                <a:gd name="T6" fmla="*/ 118 w 119"/>
                <a:gd name="T7" fmla="*/ 58 h 117"/>
                <a:gd name="T8" fmla="*/ 60 w 119"/>
                <a:gd name="T9" fmla="*/ 117 h 117"/>
              </a:gdLst>
              <a:ahLst/>
              <a:cxnLst>
                <a:cxn ang="0">
                  <a:pos x="T0" y="T1"/>
                </a:cxn>
                <a:cxn ang="0">
                  <a:pos x="T2" y="T3"/>
                </a:cxn>
                <a:cxn ang="0">
                  <a:pos x="T4" y="T5"/>
                </a:cxn>
                <a:cxn ang="0">
                  <a:pos x="T6" y="T7"/>
                </a:cxn>
                <a:cxn ang="0">
                  <a:pos x="T8" y="T9"/>
                </a:cxn>
              </a:cxnLst>
              <a:rect l="0" t="0" r="r" b="b"/>
              <a:pathLst>
                <a:path w="119" h="117">
                  <a:moveTo>
                    <a:pt x="60" y="117"/>
                  </a:moveTo>
                  <a:cubicBezTo>
                    <a:pt x="27" y="117"/>
                    <a:pt x="1" y="92"/>
                    <a:pt x="1" y="60"/>
                  </a:cubicBezTo>
                  <a:cubicBezTo>
                    <a:pt x="0" y="26"/>
                    <a:pt x="25" y="0"/>
                    <a:pt x="59" y="0"/>
                  </a:cubicBezTo>
                  <a:cubicBezTo>
                    <a:pt x="92" y="0"/>
                    <a:pt x="118" y="26"/>
                    <a:pt x="118" y="58"/>
                  </a:cubicBezTo>
                  <a:cubicBezTo>
                    <a:pt x="119" y="90"/>
                    <a:pt x="92" y="117"/>
                    <a:pt x="60" y="117"/>
                  </a:cubicBezTo>
                  <a:close/>
                </a:path>
              </a:pathLst>
            </a:cu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grpSp>
      <p:grpSp>
        <p:nvGrpSpPr>
          <p:cNvPr id="17" name="组合 16"/>
          <p:cNvGrpSpPr/>
          <p:nvPr/>
        </p:nvGrpSpPr>
        <p:grpSpPr>
          <a:xfrm>
            <a:off x="6456281" y="2590240"/>
            <a:ext cx="1882048" cy="1678351"/>
            <a:chOff x="6257196" y="3452176"/>
            <a:chExt cx="1391379" cy="1240788"/>
          </a:xfrm>
          <a:solidFill>
            <a:srgbClr val="C00000"/>
          </a:solidFill>
        </p:grpSpPr>
        <p:sp>
          <p:nvSpPr>
            <p:cNvPr id="19" name="Freeform 5"/>
            <p:cNvSpPr/>
            <p:nvPr/>
          </p:nvSpPr>
          <p:spPr bwMode="auto">
            <a:xfrm>
              <a:off x="6257196" y="3452176"/>
              <a:ext cx="931121" cy="1240788"/>
            </a:xfrm>
            <a:custGeom>
              <a:avLst/>
              <a:gdLst>
                <a:gd name="T0" fmla="*/ 166 w 233"/>
                <a:gd name="T1" fmla="*/ 0 h 311"/>
                <a:gd name="T2" fmla="*/ 227 w 233"/>
                <a:gd name="T3" fmla="*/ 54 h 311"/>
                <a:gd name="T4" fmla="*/ 182 w 233"/>
                <a:gd name="T5" fmla="*/ 123 h 311"/>
                <a:gd name="T6" fmla="*/ 164 w 233"/>
                <a:gd name="T7" fmla="*/ 126 h 311"/>
                <a:gd name="T8" fmla="*/ 139 w 233"/>
                <a:gd name="T9" fmla="*/ 153 h 311"/>
                <a:gd name="T10" fmla="*/ 162 w 233"/>
                <a:gd name="T11" fmla="*/ 183 h 311"/>
                <a:gd name="T12" fmla="*/ 178 w 233"/>
                <a:gd name="T13" fmla="*/ 185 h 311"/>
                <a:gd name="T14" fmla="*/ 228 w 233"/>
                <a:gd name="T15" fmla="*/ 231 h 311"/>
                <a:gd name="T16" fmla="*/ 197 w 233"/>
                <a:gd name="T17" fmla="*/ 297 h 311"/>
                <a:gd name="T18" fmla="*/ 128 w 233"/>
                <a:gd name="T19" fmla="*/ 289 h 311"/>
                <a:gd name="T20" fmla="*/ 20 w 233"/>
                <a:gd name="T21" fmla="*/ 182 h 311"/>
                <a:gd name="T22" fmla="*/ 21 w 233"/>
                <a:gd name="T23" fmla="*/ 126 h 311"/>
                <a:gd name="T24" fmla="*/ 121 w 233"/>
                <a:gd name="T25" fmla="*/ 26 h 311"/>
                <a:gd name="T26" fmla="*/ 166 w 233"/>
                <a:gd name="T27" fmla="*/ 0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3" h="311">
                  <a:moveTo>
                    <a:pt x="166" y="0"/>
                  </a:moveTo>
                  <a:cubicBezTo>
                    <a:pt x="198" y="5"/>
                    <a:pt x="224" y="26"/>
                    <a:pt x="227" y="54"/>
                  </a:cubicBezTo>
                  <a:cubicBezTo>
                    <a:pt x="232" y="87"/>
                    <a:pt x="213" y="116"/>
                    <a:pt x="182" y="123"/>
                  </a:cubicBezTo>
                  <a:cubicBezTo>
                    <a:pt x="176" y="125"/>
                    <a:pt x="170" y="124"/>
                    <a:pt x="164" y="126"/>
                  </a:cubicBezTo>
                  <a:cubicBezTo>
                    <a:pt x="149" y="129"/>
                    <a:pt x="140" y="137"/>
                    <a:pt x="139" y="153"/>
                  </a:cubicBezTo>
                  <a:cubicBezTo>
                    <a:pt x="138" y="169"/>
                    <a:pt x="147" y="179"/>
                    <a:pt x="162" y="183"/>
                  </a:cubicBezTo>
                  <a:cubicBezTo>
                    <a:pt x="167" y="185"/>
                    <a:pt x="173" y="184"/>
                    <a:pt x="178" y="185"/>
                  </a:cubicBezTo>
                  <a:cubicBezTo>
                    <a:pt x="201" y="189"/>
                    <a:pt x="224" y="210"/>
                    <a:pt x="228" y="231"/>
                  </a:cubicBezTo>
                  <a:cubicBezTo>
                    <a:pt x="233" y="257"/>
                    <a:pt x="219" y="285"/>
                    <a:pt x="197" y="297"/>
                  </a:cubicBezTo>
                  <a:cubicBezTo>
                    <a:pt x="171" y="311"/>
                    <a:pt x="148" y="309"/>
                    <a:pt x="128" y="289"/>
                  </a:cubicBezTo>
                  <a:cubicBezTo>
                    <a:pt x="92" y="254"/>
                    <a:pt x="56" y="218"/>
                    <a:pt x="20" y="182"/>
                  </a:cubicBezTo>
                  <a:cubicBezTo>
                    <a:pt x="0" y="162"/>
                    <a:pt x="0" y="147"/>
                    <a:pt x="21" y="126"/>
                  </a:cubicBezTo>
                  <a:cubicBezTo>
                    <a:pt x="54" y="93"/>
                    <a:pt x="87" y="58"/>
                    <a:pt x="121" y="26"/>
                  </a:cubicBezTo>
                  <a:cubicBezTo>
                    <a:pt x="134" y="15"/>
                    <a:pt x="151" y="8"/>
                    <a:pt x="166" y="0"/>
                  </a:cubicBezTo>
                  <a:close/>
                </a:path>
              </a:pathLst>
            </a:cu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20" name="Freeform 8"/>
            <p:cNvSpPr/>
            <p:nvPr/>
          </p:nvSpPr>
          <p:spPr bwMode="auto">
            <a:xfrm>
              <a:off x="7164986" y="3823351"/>
              <a:ext cx="483589" cy="487831"/>
            </a:xfrm>
            <a:custGeom>
              <a:avLst/>
              <a:gdLst>
                <a:gd name="T0" fmla="*/ 121 w 121"/>
                <a:gd name="T1" fmla="*/ 61 h 122"/>
                <a:gd name="T2" fmla="*/ 62 w 121"/>
                <a:gd name="T3" fmla="*/ 121 h 122"/>
                <a:gd name="T4" fmla="*/ 0 w 121"/>
                <a:gd name="T5" fmla="*/ 62 h 122"/>
                <a:gd name="T6" fmla="*/ 59 w 121"/>
                <a:gd name="T7" fmla="*/ 1 h 122"/>
                <a:gd name="T8" fmla="*/ 121 w 121"/>
                <a:gd name="T9" fmla="*/ 61 h 122"/>
              </a:gdLst>
              <a:ahLst/>
              <a:cxnLst>
                <a:cxn ang="0">
                  <a:pos x="T0" y="T1"/>
                </a:cxn>
                <a:cxn ang="0">
                  <a:pos x="T2" y="T3"/>
                </a:cxn>
                <a:cxn ang="0">
                  <a:pos x="T4" y="T5"/>
                </a:cxn>
                <a:cxn ang="0">
                  <a:pos x="T6" y="T7"/>
                </a:cxn>
                <a:cxn ang="0">
                  <a:pos x="T8" y="T9"/>
                </a:cxn>
              </a:cxnLst>
              <a:rect l="0" t="0" r="r" b="b"/>
              <a:pathLst>
                <a:path w="121" h="122">
                  <a:moveTo>
                    <a:pt x="121" y="61"/>
                  </a:moveTo>
                  <a:cubicBezTo>
                    <a:pt x="121" y="95"/>
                    <a:pt x="96" y="121"/>
                    <a:pt x="62" y="121"/>
                  </a:cubicBezTo>
                  <a:cubicBezTo>
                    <a:pt x="28" y="122"/>
                    <a:pt x="1" y="96"/>
                    <a:pt x="0" y="62"/>
                  </a:cubicBezTo>
                  <a:cubicBezTo>
                    <a:pt x="0" y="30"/>
                    <a:pt x="27" y="2"/>
                    <a:pt x="59" y="1"/>
                  </a:cubicBezTo>
                  <a:cubicBezTo>
                    <a:pt x="93" y="0"/>
                    <a:pt x="121" y="27"/>
                    <a:pt x="121" y="61"/>
                  </a:cubicBezTo>
                  <a:close/>
                </a:path>
              </a:pathLst>
            </a:cu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grpSp>
      <p:grpSp>
        <p:nvGrpSpPr>
          <p:cNvPr id="21" name="组合 20"/>
          <p:cNvGrpSpPr/>
          <p:nvPr/>
        </p:nvGrpSpPr>
        <p:grpSpPr>
          <a:xfrm>
            <a:off x="5409106" y="1319283"/>
            <a:ext cx="1669743" cy="1870574"/>
            <a:chOff x="5483030" y="2512570"/>
            <a:chExt cx="1234424" cy="1382896"/>
          </a:xfrm>
          <a:solidFill>
            <a:srgbClr val="980000"/>
          </a:solidFill>
        </p:grpSpPr>
        <p:sp>
          <p:nvSpPr>
            <p:cNvPr id="28" name="Freeform 6"/>
            <p:cNvSpPr/>
            <p:nvPr/>
          </p:nvSpPr>
          <p:spPr bwMode="auto">
            <a:xfrm>
              <a:off x="5483030" y="2977071"/>
              <a:ext cx="1234424" cy="918395"/>
            </a:xfrm>
            <a:custGeom>
              <a:avLst/>
              <a:gdLst>
                <a:gd name="T0" fmla="*/ 52 w 309"/>
                <a:gd name="T1" fmla="*/ 4 h 230"/>
                <a:gd name="T2" fmla="*/ 124 w 309"/>
                <a:gd name="T3" fmla="*/ 59 h 230"/>
                <a:gd name="T4" fmla="*/ 155 w 309"/>
                <a:gd name="T5" fmla="*/ 93 h 230"/>
                <a:gd name="T6" fmla="*/ 185 w 309"/>
                <a:gd name="T7" fmla="*/ 58 h 230"/>
                <a:gd name="T8" fmla="*/ 232 w 309"/>
                <a:gd name="T9" fmla="*/ 5 h 230"/>
                <a:gd name="T10" fmla="*/ 297 w 309"/>
                <a:gd name="T11" fmla="*/ 35 h 230"/>
                <a:gd name="T12" fmla="*/ 287 w 309"/>
                <a:gd name="T13" fmla="*/ 105 h 230"/>
                <a:gd name="T14" fmla="*/ 178 w 309"/>
                <a:gd name="T15" fmla="*/ 214 h 230"/>
                <a:gd name="T16" fmla="*/ 131 w 309"/>
                <a:gd name="T17" fmla="*/ 215 h 230"/>
                <a:gd name="T18" fmla="*/ 21 w 309"/>
                <a:gd name="T19" fmla="*/ 104 h 230"/>
                <a:gd name="T20" fmla="*/ 10 w 309"/>
                <a:gd name="T21" fmla="*/ 40 h 230"/>
                <a:gd name="T22" fmla="*/ 52 w 309"/>
                <a:gd name="T23" fmla="*/ 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9" h="230">
                  <a:moveTo>
                    <a:pt x="52" y="4"/>
                  </a:moveTo>
                  <a:cubicBezTo>
                    <a:pt x="95" y="4"/>
                    <a:pt x="119" y="25"/>
                    <a:pt x="124" y="59"/>
                  </a:cubicBezTo>
                  <a:cubicBezTo>
                    <a:pt x="128" y="83"/>
                    <a:pt x="137" y="93"/>
                    <a:pt x="155" y="93"/>
                  </a:cubicBezTo>
                  <a:cubicBezTo>
                    <a:pt x="172" y="93"/>
                    <a:pt x="181" y="82"/>
                    <a:pt x="185" y="58"/>
                  </a:cubicBezTo>
                  <a:cubicBezTo>
                    <a:pt x="189" y="30"/>
                    <a:pt x="207" y="9"/>
                    <a:pt x="232" y="5"/>
                  </a:cubicBezTo>
                  <a:cubicBezTo>
                    <a:pt x="258" y="0"/>
                    <a:pt x="284" y="13"/>
                    <a:pt x="297" y="35"/>
                  </a:cubicBezTo>
                  <a:cubicBezTo>
                    <a:pt x="309" y="58"/>
                    <a:pt x="306" y="85"/>
                    <a:pt x="287" y="105"/>
                  </a:cubicBezTo>
                  <a:cubicBezTo>
                    <a:pt x="251" y="142"/>
                    <a:pt x="215" y="178"/>
                    <a:pt x="178" y="214"/>
                  </a:cubicBezTo>
                  <a:cubicBezTo>
                    <a:pt x="163" y="230"/>
                    <a:pt x="146" y="230"/>
                    <a:pt x="131" y="215"/>
                  </a:cubicBezTo>
                  <a:cubicBezTo>
                    <a:pt x="94" y="178"/>
                    <a:pt x="57" y="142"/>
                    <a:pt x="21" y="104"/>
                  </a:cubicBezTo>
                  <a:cubicBezTo>
                    <a:pt x="3" y="86"/>
                    <a:pt x="0" y="63"/>
                    <a:pt x="10" y="40"/>
                  </a:cubicBezTo>
                  <a:cubicBezTo>
                    <a:pt x="19" y="17"/>
                    <a:pt x="38" y="5"/>
                    <a:pt x="52" y="4"/>
                  </a:cubicBezTo>
                  <a:close/>
                </a:path>
              </a:pathLst>
            </a:cu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29" name="Freeform 9"/>
            <p:cNvSpPr/>
            <p:nvPr/>
          </p:nvSpPr>
          <p:spPr bwMode="auto">
            <a:xfrm>
              <a:off x="5854206" y="2512570"/>
              <a:ext cx="479347" cy="479347"/>
            </a:xfrm>
            <a:custGeom>
              <a:avLst/>
              <a:gdLst>
                <a:gd name="T0" fmla="*/ 120 w 120"/>
                <a:gd name="T1" fmla="*/ 60 h 120"/>
                <a:gd name="T2" fmla="*/ 60 w 120"/>
                <a:gd name="T3" fmla="*/ 119 h 120"/>
                <a:gd name="T4" fmla="*/ 1 w 120"/>
                <a:gd name="T5" fmla="*/ 58 h 120"/>
                <a:gd name="T6" fmla="*/ 61 w 120"/>
                <a:gd name="T7" fmla="*/ 0 h 120"/>
                <a:gd name="T8" fmla="*/ 120 w 120"/>
                <a:gd name="T9" fmla="*/ 60 h 120"/>
              </a:gdLst>
              <a:ahLst/>
              <a:cxnLst>
                <a:cxn ang="0">
                  <a:pos x="T0" y="T1"/>
                </a:cxn>
                <a:cxn ang="0">
                  <a:pos x="T2" y="T3"/>
                </a:cxn>
                <a:cxn ang="0">
                  <a:pos x="T4" y="T5"/>
                </a:cxn>
                <a:cxn ang="0">
                  <a:pos x="T6" y="T7"/>
                </a:cxn>
                <a:cxn ang="0">
                  <a:pos x="T8" y="T9"/>
                </a:cxn>
              </a:cxnLst>
              <a:rect l="0" t="0" r="r" b="b"/>
              <a:pathLst>
                <a:path w="120" h="120">
                  <a:moveTo>
                    <a:pt x="120" y="60"/>
                  </a:moveTo>
                  <a:cubicBezTo>
                    <a:pt x="120" y="94"/>
                    <a:pt x="93" y="120"/>
                    <a:pt x="60" y="119"/>
                  </a:cubicBezTo>
                  <a:cubicBezTo>
                    <a:pt x="28" y="119"/>
                    <a:pt x="0" y="91"/>
                    <a:pt x="1" y="58"/>
                  </a:cubicBezTo>
                  <a:cubicBezTo>
                    <a:pt x="2" y="27"/>
                    <a:pt x="29" y="1"/>
                    <a:pt x="61" y="0"/>
                  </a:cubicBezTo>
                  <a:cubicBezTo>
                    <a:pt x="95" y="0"/>
                    <a:pt x="120" y="26"/>
                    <a:pt x="120" y="60"/>
                  </a:cubicBezTo>
                  <a:close/>
                </a:path>
              </a:pathLst>
            </a:cu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grpSp>
      <p:sp>
        <p:nvSpPr>
          <p:cNvPr id="30" name="文本框 29"/>
          <p:cNvSpPr txBox="1"/>
          <p:nvPr/>
        </p:nvSpPr>
        <p:spPr>
          <a:xfrm>
            <a:off x="6040337" y="1315560"/>
            <a:ext cx="356188" cy="646331"/>
          </a:xfrm>
          <a:prstGeom prst="rect">
            <a:avLst/>
          </a:prstGeom>
          <a:noFill/>
        </p:spPr>
        <p:txBody>
          <a:bodyPr wrap="none" rtlCol="0">
            <a:spAutoFit/>
          </a:bodyPr>
          <a:lstStyle/>
          <a:p>
            <a:r>
              <a:rPr lang="en-US" altLang="zh-CN" sz="3600" b="1" dirty="0" smtClean="0">
                <a:solidFill>
                  <a:schemeClr val="bg1"/>
                </a:solidFill>
                <a:latin typeface="本墨绪圆-常规" panose="02000000000000000000" pitchFamily="2" charset="-122"/>
                <a:ea typeface="本墨绪圆-常规" panose="02000000000000000000" pitchFamily="2" charset="-122"/>
              </a:rPr>
              <a:t>1</a:t>
            </a:r>
          </a:p>
        </p:txBody>
      </p:sp>
      <p:sp>
        <p:nvSpPr>
          <p:cNvPr id="31" name="文本框 30"/>
          <p:cNvSpPr txBox="1"/>
          <p:nvPr/>
        </p:nvSpPr>
        <p:spPr>
          <a:xfrm>
            <a:off x="4208184" y="3096966"/>
            <a:ext cx="474810" cy="646331"/>
          </a:xfrm>
          <a:prstGeom prst="rect">
            <a:avLst/>
          </a:prstGeom>
          <a:noFill/>
        </p:spPr>
        <p:txBody>
          <a:bodyPr wrap="none" rtlCol="0">
            <a:spAutoFit/>
          </a:bodyPr>
          <a:lstStyle/>
          <a:p>
            <a:r>
              <a:rPr lang="en-US" altLang="zh-CN" sz="3600" b="1" dirty="0" smtClean="0">
                <a:solidFill>
                  <a:schemeClr val="bg1"/>
                </a:solidFill>
                <a:latin typeface="本墨绪圆-常规" panose="02000000000000000000" pitchFamily="2" charset="-122"/>
                <a:ea typeface="本墨绪圆-常规" panose="02000000000000000000" pitchFamily="2" charset="-122"/>
              </a:rPr>
              <a:t>2</a:t>
            </a:r>
          </a:p>
        </p:txBody>
      </p:sp>
      <p:sp>
        <p:nvSpPr>
          <p:cNvPr id="32" name="文本框 31"/>
          <p:cNvSpPr txBox="1"/>
          <p:nvPr/>
        </p:nvSpPr>
        <p:spPr>
          <a:xfrm>
            <a:off x="6006572" y="4785869"/>
            <a:ext cx="474810" cy="646331"/>
          </a:xfrm>
          <a:prstGeom prst="rect">
            <a:avLst/>
          </a:prstGeom>
          <a:noFill/>
        </p:spPr>
        <p:txBody>
          <a:bodyPr wrap="none" rtlCol="0">
            <a:spAutoFit/>
          </a:bodyPr>
          <a:lstStyle/>
          <a:p>
            <a:r>
              <a:rPr lang="en-US" altLang="zh-CN" sz="3600" b="1" dirty="0" smtClean="0">
                <a:solidFill>
                  <a:schemeClr val="bg1"/>
                </a:solidFill>
                <a:latin typeface="本墨绪圆-常规" panose="02000000000000000000" pitchFamily="2" charset="-122"/>
                <a:ea typeface="本墨绪圆-常规" panose="02000000000000000000" pitchFamily="2" charset="-122"/>
              </a:rPr>
              <a:t>3</a:t>
            </a:r>
          </a:p>
        </p:txBody>
      </p:sp>
      <p:sp>
        <p:nvSpPr>
          <p:cNvPr id="33" name="文本框 32"/>
          <p:cNvSpPr txBox="1"/>
          <p:nvPr/>
        </p:nvSpPr>
        <p:spPr>
          <a:xfrm>
            <a:off x="7769052" y="3106358"/>
            <a:ext cx="484428" cy="646331"/>
          </a:xfrm>
          <a:prstGeom prst="rect">
            <a:avLst/>
          </a:prstGeom>
          <a:noFill/>
        </p:spPr>
        <p:txBody>
          <a:bodyPr wrap="none" rtlCol="0">
            <a:spAutoFit/>
          </a:bodyPr>
          <a:lstStyle/>
          <a:p>
            <a:r>
              <a:rPr lang="en-US" altLang="zh-CN" sz="3600" b="1" dirty="0" smtClean="0">
                <a:solidFill>
                  <a:schemeClr val="bg1"/>
                </a:solidFill>
                <a:latin typeface="本墨绪圆-常规" panose="02000000000000000000" pitchFamily="2" charset="-122"/>
                <a:ea typeface="本墨绪圆-常规" panose="02000000000000000000" pitchFamily="2" charset="-122"/>
              </a:rPr>
              <a:t>4</a:t>
            </a:r>
          </a:p>
        </p:txBody>
      </p:sp>
      <p:grpSp>
        <p:nvGrpSpPr>
          <p:cNvPr id="3" name="组合 2"/>
          <p:cNvGrpSpPr/>
          <p:nvPr/>
        </p:nvGrpSpPr>
        <p:grpSpPr>
          <a:xfrm>
            <a:off x="1398905" y="1865630"/>
            <a:ext cx="1981200" cy="711835"/>
            <a:chOff x="2408" y="3190"/>
            <a:chExt cx="3120" cy="1121"/>
          </a:xfrm>
        </p:grpSpPr>
        <p:sp>
          <p:nvSpPr>
            <p:cNvPr id="5"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6"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7" name="组合 6"/>
          <p:cNvGrpSpPr/>
          <p:nvPr/>
        </p:nvGrpSpPr>
        <p:grpSpPr>
          <a:xfrm>
            <a:off x="9211310" y="1923415"/>
            <a:ext cx="1981200" cy="711835"/>
            <a:chOff x="2408" y="3190"/>
            <a:chExt cx="3120" cy="1121"/>
          </a:xfrm>
        </p:grpSpPr>
        <p:sp>
          <p:nvSpPr>
            <p:cNvPr id="8"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9"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10" name="组合 9"/>
          <p:cNvGrpSpPr/>
          <p:nvPr/>
        </p:nvGrpSpPr>
        <p:grpSpPr>
          <a:xfrm>
            <a:off x="1398905" y="4138295"/>
            <a:ext cx="1981200" cy="711835"/>
            <a:chOff x="2408" y="3190"/>
            <a:chExt cx="3120" cy="1121"/>
          </a:xfrm>
        </p:grpSpPr>
        <p:sp>
          <p:nvSpPr>
            <p:cNvPr id="18"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22"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23" name="组合 22"/>
          <p:cNvGrpSpPr/>
          <p:nvPr/>
        </p:nvGrpSpPr>
        <p:grpSpPr>
          <a:xfrm>
            <a:off x="9211310" y="4138295"/>
            <a:ext cx="1981200" cy="711835"/>
            <a:chOff x="2408" y="3190"/>
            <a:chExt cx="3120" cy="1121"/>
          </a:xfrm>
        </p:grpSpPr>
        <p:sp>
          <p:nvSpPr>
            <p:cNvPr id="2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2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par>
                                <p:cTn id="8" presetID="3" presetClass="entr" presetSubtype="1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cTn>
                              </p:par>
                              <p:par>
                                <p:cTn id="11" presetID="3" presetClass="entr" presetSubtype="1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blinds(horizontal)">
                                      <p:cBhvr>
                                        <p:cTn id="13" dur="500"/>
                                        <p:tgtEl>
                                          <p:spTgt spid="17"/>
                                        </p:tgtEl>
                                      </p:cBhvr>
                                    </p:animEffect>
                                  </p:childTnLst>
                                </p:cTn>
                              </p:par>
                              <p:par>
                                <p:cTn id="14" presetID="3" presetClass="entr" presetSubtype="1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blinds(horizontal)">
                                      <p:cBhvr>
                                        <p:cTn id="16" dur="500"/>
                                        <p:tgtEl>
                                          <p:spTgt spid="21"/>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blinds(horizontal)">
                                      <p:cBhvr>
                                        <p:cTn id="19" dur="500"/>
                                        <p:tgtEl>
                                          <p:spTgt spid="30"/>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blinds(horizontal)">
                                      <p:cBhvr>
                                        <p:cTn id="22" dur="500"/>
                                        <p:tgtEl>
                                          <p:spTgt spid="31"/>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blinds(horizontal)">
                                      <p:cBhvr>
                                        <p:cTn id="25" dur="500"/>
                                        <p:tgtEl>
                                          <p:spTgt spid="32"/>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blinds(horizontal)">
                                      <p:cBhvr>
                                        <p:cTn id="28" dur="500"/>
                                        <p:tgtEl>
                                          <p:spTgt spid="33"/>
                                        </p:tgtEl>
                                      </p:cBhvr>
                                    </p:animEffect>
                                  </p:childTnLst>
                                </p:cTn>
                              </p:par>
                            </p:childTnLst>
                          </p:cTn>
                        </p:par>
                        <p:par>
                          <p:cTn id="29" fill="hold">
                            <p:stCondLst>
                              <p:cond delay="500"/>
                            </p:stCondLst>
                            <p:childTnLst>
                              <p:par>
                                <p:cTn id="30" presetID="5" presetClass="entr" presetSubtype="10"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checkerboard(across)">
                                      <p:cBhvr>
                                        <p:cTn id="32" dur="500"/>
                                        <p:tgtEl>
                                          <p:spTgt spid="3"/>
                                        </p:tgtEl>
                                      </p:cBhvr>
                                    </p:animEffect>
                                  </p:childTnLst>
                                </p:cTn>
                              </p:par>
                            </p:childTnLst>
                          </p:cTn>
                        </p:par>
                        <p:par>
                          <p:cTn id="33" fill="hold">
                            <p:stCondLst>
                              <p:cond delay="1000"/>
                            </p:stCondLst>
                            <p:childTnLst>
                              <p:par>
                                <p:cTn id="34" presetID="5" presetClass="entr" presetSubtype="10"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checkerboard(across)">
                                      <p:cBhvr>
                                        <p:cTn id="36" dur="500"/>
                                        <p:tgtEl>
                                          <p:spTgt spid="7"/>
                                        </p:tgtEl>
                                      </p:cBhvr>
                                    </p:animEffect>
                                  </p:childTnLst>
                                </p:cTn>
                              </p:par>
                            </p:childTnLst>
                          </p:cTn>
                        </p:par>
                        <p:par>
                          <p:cTn id="37" fill="hold">
                            <p:stCondLst>
                              <p:cond delay="1500"/>
                            </p:stCondLst>
                            <p:childTnLst>
                              <p:par>
                                <p:cTn id="38" presetID="5" presetClass="entr" presetSubtype="10"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checkerboard(across)">
                                      <p:cBhvr>
                                        <p:cTn id="40" dur="500"/>
                                        <p:tgtEl>
                                          <p:spTgt spid="10"/>
                                        </p:tgtEl>
                                      </p:cBhvr>
                                    </p:animEffect>
                                  </p:childTnLst>
                                </p:cTn>
                              </p:par>
                            </p:childTnLst>
                          </p:cTn>
                        </p:par>
                        <p:par>
                          <p:cTn id="41" fill="hold">
                            <p:stCondLst>
                              <p:cond delay="2000"/>
                            </p:stCondLst>
                            <p:childTnLst>
                              <p:par>
                                <p:cTn id="42" presetID="5" presetClass="entr" presetSubtype="10"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checkerboard(across)">
                                      <p:cBhvr>
                                        <p:cTn id="4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userDrawn="1"/>
        </p:nvGrpSpPr>
        <p:grpSpPr>
          <a:xfrm>
            <a:off x="-39628" y="-34191"/>
            <a:ext cx="12231628" cy="791694"/>
            <a:chOff x="619549" y="3992106"/>
            <a:chExt cx="9142858" cy="1253002"/>
          </a:xfrm>
        </p:grpSpPr>
        <p:pic>
          <p:nvPicPr>
            <p:cNvPr id="50" name="图片 49"/>
            <p:cNvPicPr>
              <a:picLocks noChangeAspect="1"/>
            </p:cNvPicPr>
            <p:nvPr/>
          </p:nvPicPr>
          <p:blipFill rotWithShape="1">
            <a:blip r:embed="rId4" cstate="screen">
              <a:extLst>
                <a:ext uri="{28A0092B-C50C-407E-A947-70E740481C1C}">
                  <a14:useLocalDpi xmlns:a14="http://schemas.microsoft.com/office/drawing/2010/main"/>
                </a:ext>
              </a:extLst>
            </a:blip>
            <a:srcRect t="78072"/>
            <a:stretch>
              <a:fillRect/>
            </a:stretch>
          </p:blipFill>
          <p:spPr>
            <a:xfrm>
              <a:off x="619549" y="3992106"/>
              <a:ext cx="9142858" cy="1253002"/>
            </a:xfrm>
            <a:prstGeom prst="rect">
              <a:avLst/>
            </a:prstGeom>
          </p:spPr>
        </p:pic>
        <p:pic>
          <p:nvPicPr>
            <p:cNvPr id="51" name="图片 50"/>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619549" y="4032635"/>
              <a:ext cx="9142858" cy="283371"/>
            </a:xfrm>
            <a:prstGeom prst="rect">
              <a:avLst/>
            </a:prstGeom>
          </p:spPr>
        </p:pic>
      </p:grpSp>
      <p:pic>
        <p:nvPicPr>
          <p:cNvPr id="12" name="图片 11"/>
          <p:cNvPicPr>
            <a:picLocks noChangeAspect="1"/>
          </p:cNvPicPr>
          <p:nvPr/>
        </p:nvPicPr>
        <p:blipFill rotWithShape="1">
          <a:blip r:embed="rId6"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4" name="文本框 3"/>
          <p:cNvSpPr txBox="1"/>
          <p:nvPr/>
        </p:nvSpPr>
        <p:spPr>
          <a:xfrm>
            <a:off x="4765675" y="173990"/>
            <a:ext cx="2621280" cy="583565"/>
          </a:xfrm>
          <a:prstGeom prst="rect">
            <a:avLst/>
          </a:prstGeom>
          <a:noFill/>
        </p:spPr>
        <p:txBody>
          <a:bodyPr wrap="none" rtlCol="0" anchor="t">
            <a:spAutoFit/>
          </a:bodyPr>
          <a:lstStyle/>
          <a:p>
            <a:pPr algn="r"/>
            <a:r>
              <a:rPr lang="zh-CN" altLang="en-US" sz="3200" b="1" dirty="0">
                <a:solidFill>
                  <a:schemeClr val="bg1"/>
                </a:solidFill>
                <a:latin typeface="微软雅黑" panose="020B0503020204020204" charset="-122"/>
                <a:ea typeface="微软雅黑" panose="020B0503020204020204" charset="-122"/>
                <a:sym typeface="+mn-ea"/>
              </a:rPr>
              <a:t>班会主题介绍</a:t>
            </a:r>
          </a:p>
        </p:txBody>
      </p:sp>
      <p:sp>
        <p:nvSpPr>
          <p:cNvPr id="25" name="矩形 24"/>
          <p:cNvSpPr/>
          <p:nvPr/>
        </p:nvSpPr>
        <p:spPr>
          <a:xfrm>
            <a:off x="8143558" y="6694805"/>
            <a:ext cx="4103687" cy="1555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 name="组合 1"/>
          <p:cNvGrpSpPr/>
          <p:nvPr/>
        </p:nvGrpSpPr>
        <p:grpSpPr>
          <a:xfrm>
            <a:off x="1030605" y="1490980"/>
            <a:ext cx="5708520" cy="4450080"/>
            <a:chOff x="1004" y="2490"/>
            <a:chExt cx="6910" cy="4653"/>
          </a:xfrm>
        </p:grpSpPr>
        <p:sp>
          <p:nvSpPr>
            <p:cNvPr id="3" name="矩形 2"/>
            <p:cNvSpPr/>
            <p:nvPr>
              <p:custDataLst>
                <p:tags r:id="rId1"/>
              </p:custDataLst>
            </p:nvPr>
          </p:nvSpPr>
          <p:spPr>
            <a:xfrm>
              <a:off x="1004" y="2490"/>
              <a:ext cx="6910" cy="31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5" name="矩形 4"/>
            <p:cNvSpPr/>
            <p:nvPr>
              <p:custDataLst>
                <p:tags r:id="rId2"/>
              </p:custDataLst>
            </p:nvPr>
          </p:nvSpPr>
          <p:spPr>
            <a:xfrm>
              <a:off x="4648" y="6826"/>
              <a:ext cx="3266" cy="31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grpSp>
        <p:nvGrpSpPr>
          <p:cNvPr id="8" name="组合 7"/>
          <p:cNvGrpSpPr/>
          <p:nvPr/>
        </p:nvGrpSpPr>
        <p:grpSpPr>
          <a:xfrm>
            <a:off x="7166092" y="2835061"/>
            <a:ext cx="4207889" cy="2862121"/>
            <a:chOff x="1567491" y="2821500"/>
            <a:chExt cx="4508188" cy="2740469"/>
          </a:xfrm>
        </p:grpSpPr>
        <p:sp>
          <p:nvSpPr>
            <p:cNvPr id="13" name="圆角矩形 25"/>
            <p:cNvSpPr/>
            <p:nvPr/>
          </p:nvSpPr>
          <p:spPr>
            <a:xfrm>
              <a:off x="1567491" y="2821500"/>
              <a:ext cx="4507508" cy="492758"/>
            </a:xfrm>
            <a:prstGeom prst="roundRect">
              <a:avLst>
                <a:gd name="adj" fmla="val 20638"/>
              </a:avLst>
            </a:prstGeom>
            <a:solidFill>
              <a:srgbClr val="C0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sz="1600">
                <a:solidFill>
                  <a:schemeClr val="tx1">
                    <a:lumMod val="75000"/>
                    <a:lumOff val="25000"/>
                  </a:schemeClr>
                </a:solidFill>
              </a:endParaRPr>
            </a:p>
          </p:txBody>
        </p:sp>
        <p:sp>
          <p:nvSpPr>
            <p:cNvPr id="14" name="圆角矩形 27"/>
            <p:cNvSpPr/>
            <p:nvPr/>
          </p:nvSpPr>
          <p:spPr>
            <a:xfrm>
              <a:off x="1567491" y="3594266"/>
              <a:ext cx="4507508" cy="492758"/>
            </a:xfrm>
            <a:prstGeom prst="roundRect">
              <a:avLst>
                <a:gd name="adj" fmla="val 25274"/>
              </a:avLst>
            </a:prstGeom>
            <a:solidFill>
              <a:srgbClr val="98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sz="1600">
                <a:solidFill>
                  <a:schemeClr val="tx1">
                    <a:lumMod val="75000"/>
                    <a:lumOff val="25000"/>
                  </a:schemeClr>
                </a:solidFill>
              </a:endParaRPr>
            </a:p>
          </p:txBody>
        </p:sp>
        <p:sp>
          <p:nvSpPr>
            <p:cNvPr id="15" name="圆角矩形 28"/>
            <p:cNvSpPr/>
            <p:nvPr/>
          </p:nvSpPr>
          <p:spPr>
            <a:xfrm>
              <a:off x="1567491" y="4343302"/>
              <a:ext cx="4507508" cy="492758"/>
            </a:xfrm>
            <a:prstGeom prst="roundRect">
              <a:avLst>
                <a:gd name="adj" fmla="val 25274"/>
              </a:avLst>
            </a:prstGeom>
            <a:solidFill>
              <a:srgbClr val="C0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sz="1600">
                <a:solidFill>
                  <a:schemeClr val="tx1">
                    <a:lumMod val="75000"/>
                    <a:lumOff val="25000"/>
                  </a:schemeClr>
                </a:solidFill>
              </a:endParaRPr>
            </a:p>
          </p:txBody>
        </p:sp>
        <p:sp>
          <p:nvSpPr>
            <p:cNvPr id="16" name="圆角矩形 29"/>
            <p:cNvSpPr/>
            <p:nvPr/>
          </p:nvSpPr>
          <p:spPr>
            <a:xfrm>
              <a:off x="1567491" y="5069211"/>
              <a:ext cx="4507508" cy="492758"/>
            </a:xfrm>
            <a:prstGeom prst="roundRect">
              <a:avLst>
                <a:gd name="adj" fmla="val 26820"/>
              </a:avLst>
            </a:prstGeom>
            <a:solidFill>
              <a:srgbClr val="98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sz="1600">
                <a:solidFill>
                  <a:schemeClr val="tx1">
                    <a:lumMod val="75000"/>
                    <a:lumOff val="25000"/>
                  </a:schemeClr>
                </a:solidFill>
              </a:endParaRPr>
            </a:p>
          </p:txBody>
        </p:sp>
        <p:sp>
          <p:nvSpPr>
            <p:cNvPr id="44" name="TextBox 30"/>
            <p:cNvSpPr txBox="1"/>
            <p:nvPr/>
          </p:nvSpPr>
          <p:spPr>
            <a:xfrm>
              <a:off x="1946626" y="2926311"/>
              <a:ext cx="4128373" cy="282908"/>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a:lnSpc>
                  <a:spcPct val="120000"/>
                </a:lnSpc>
              </a:pPr>
              <a:r>
                <a:rPr lang="zh-CN" altLang="en-US" sz="1600" dirty="0">
                  <a:solidFill>
                    <a:schemeClr val="bg1"/>
                  </a:solidFill>
                </a:rPr>
                <a:t>点击输入本栏的具体的说明分项内容。</a:t>
              </a:r>
              <a:endParaRPr lang="en-US" altLang="zh-CN" sz="1600" dirty="0">
                <a:solidFill>
                  <a:schemeClr val="bg1"/>
                </a:solidFill>
              </a:endParaRPr>
            </a:p>
          </p:txBody>
        </p:sp>
        <p:sp>
          <p:nvSpPr>
            <p:cNvPr id="45" name="TextBox 31"/>
            <p:cNvSpPr txBox="1"/>
            <p:nvPr/>
          </p:nvSpPr>
          <p:spPr>
            <a:xfrm>
              <a:off x="1946626" y="3660636"/>
              <a:ext cx="4128373" cy="282908"/>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a:lnSpc>
                  <a:spcPct val="120000"/>
                </a:lnSpc>
              </a:pPr>
              <a:r>
                <a:rPr lang="zh-CN" altLang="en-US" sz="1600" dirty="0">
                  <a:solidFill>
                    <a:schemeClr val="bg1"/>
                  </a:solidFill>
                </a:rPr>
                <a:t>点击输入本栏的具体的说明分项内容。</a:t>
              </a:r>
              <a:endParaRPr lang="en-US" altLang="zh-CN" sz="1600" dirty="0">
                <a:solidFill>
                  <a:schemeClr val="bg1"/>
                </a:solidFill>
              </a:endParaRPr>
            </a:p>
          </p:txBody>
        </p:sp>
        <p:sp>
          <p:nvSpPr>
            <p:cNvPr id="46" name="TextBox 32"/>
            <p:cNvSpPr txBox="1"/>
            <p:nvPr/>
          </p:nvSpPr>
          <p:spPr>
            <a:xfrm>
              <a:off x="1947306" y="4448879"/>
              <a:ext cx="4128373" cy="282908"/>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a:lnSpc>
                  <a:spcPct val="120000"/>
                </a:lnSpc>
              </a:pPr>
              <a:r>
                <a:rPr lang="zh-CN" altLang="en-US" sz="1600" dirty="0">
                  <a:solidFill>
                    <a:schemeClr val="bg1"/>
                  </a:solidFill>
                </a:rPr>
                <a:t>点击输入本栏的具体的说明分项内容。</a:t>
              </a:r>
              <a:endParaRPr lang="en-US" altLang="zh-CN" sz="1600" dirty="0">
                <a:solidFill>
                  <a:schemeClr val="bg1"/>
                </a:solidFill>
              </a:endParaRPr>
            </a:p>
          </p:txBody>
        </p:sp>
        <p:sp>
          <p:nvSpPr>
            <p:cNvPr id="47" name="TextBox 33"/>
            <p:cNvSpPr txBox="1"/>
            <p:nvPr/>
          </p:nvSpPr>
          <p:spPr>
            <a:xfrm>
              <a:off x="1946626" y="5173277"/>
              <a:ext cx="4128373" cy="282908"/>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a:lnSpc>
                  <a:spcPct val="120000"/>
                </a:lnSpc>
              </a:pPr>
              <a:r>
                <a:rPr lang="zh-CN" altLang="en-US" sz="1600" dirty="0">
                  <a:solidFill>
                    <a:schemeClr val="bg1"/>
                  </a:solidFill>
                </a:rPr>
                <a:t>点击输入本栏的具体的说明分项内容。</a:t>
              </a:r>
              <a:endParaRPr lang="en-US" altLang="zh-CN" sz="1600" dirty="0">
                <a:solidFill>
                  <a:schemeClr val="bg1"/>
                </a:solidFill>
              </a:endParaRPr>
            </a:p>
          </p:txBody>
        </p:sp>
      </p:grpSp>
      <p:sp>
        <p:nvSpPr>
          <p:cNvPr id="17" name="文本框 17"/>
          <p:cNvSpPr txBox="1"/>
          <p:nvPr/>
        </p:nvSpPr>
        <p:spPr>
          <a:xfrm>
            <a:off x="7353406" y="2019275"/>
            <a:ext cx="2789230" cy="276999"/>
          </a:xfrm>
          <a:prstGeom prst="rect">
            <a:avLst/>
          </a:prstGeom>
          <a:noFill/>
        </p:spPr>
        <p:txBody>
          <a:bodyPr wrap="none" lIns="0" tIns="0" rIns="0" bIns="0">
            <a:noAutofit/>
          </a:bodyPr>
          <a:lstStyle/>
          <a:p>
            <a:r>
              <a:rPr lang="zh-CN" altLang="en-US" sz="3200" b="1">
                <a:solidFill>
                  <a:srgbClr val="C55A11"/>
                </a:solidFill>
                <a:latin typeface="微软雅黑" panose="020B0503020204020204" charset="-122"/>
                <a:ea typeface="微软雅黑" panose="020B0503020204020204" charset="-122"/>
                <a:cs typeface="+mn-ea"/>
                <a:sym typeface="+mn-lt"/>
              </a:rPr>
              <a:t>劳动节介绍</a:t>
            </a:r>
          </a:p>
        </p:txBody>
      </p:sp>
      <p:pic>
        <p:nvPicPr>
          <p:cNvPr id="9" name="图片 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0605" y="1767840"/>
            <a:ext cx="4940935" cy="3870325"/>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par>
                                <p:cTn id="8" presetID="5" presetClass="entr" presetSubtype="1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checkerboard(across)">
                                      <p:cBhvr>
                                        <p:cTn id="10" dur="500"/>
                                        <p:tgtEl>
                                          <p:spTgt spid="9"/>
                                        </p:tgtEl>
                                      </p:cBhvr>
                                    </p:animEffect>
                                  </p:childTnLst>
                                </p:cTn>
                              </p:par>
                            </p:childTnLst>
                          </p:cTn>
                        </p:par>
                        <p:par>
                          <p:cTn id="11" fill="hold">
                            <p:stCondLst>
                              <p:cond delay="500"/>
                            </p:stCondLst>
                            <p:childTnLst>
                              <p:par>
                                <p:cTn id="12" presetID="55" presetClass="entr" presetSubtype="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strVal val="#ppt_w*0.70"/>
                                          </p:val>
                                        </p:tav>
                                        <p:tav tm="100000">
                                          <p:val>
                                            <p:strVal val="#ppt_w"/>
                                          </p:val>
                                        </p:tav>
                                      </p:tavLst>
                                    </p:anim>
                                    <p:anim calcmode="lin" valueType="num">
                                      <p:cBhvr>
                                        <p:cTn id="15" dur="1000" fill="hold"/>
                                        <p:tgtEl>
                                          <p:spTgt spid="8"/>
                                        </p:tgtEl>
                                        <p:attrNameLst>
                                          <p:attrName>ppt_h</p:attrName>
                                        </p:attrNameLst>
                                      </p:cBhvr>
                                      <p:tavLst>
                                        <p:tav tm="0">
                                          <p:val>
                                            <p:strVal val="#ppt_h"/>
                                          </p:val>
                                        </p:tav>
                                        <p:tav tm="100000">
                                          <p:val>
                                            <p:strVal val="#ppt_h"/>
                                          </p:val>
                                        </p:tav>
                                      </p:tavLst>
                                    </p:anim>
                                    <p:animEffect transition="in" filter="fade">
                                      <p:cBhvr>
                                        <p:cTn id="16" dur="1000"/>
                                        <p:tgtEl>
                                          <p:spTgt spid="8"/>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1000" fill="hold"/>
                                        <p:tgtEl>
                                          <p:spTgt spid="17"/>
                                        </p:tgtEl>
                                        <p:attrNameLst>
                                          <p:attrName>ppt_w</p:attrName>
                                        </p:attrNameLst>
                                      </p:cBhvr>
                                      <p:tavLst>
                                        <p:tav tm="0">
                                          <p:val>
                                            <p:strVal val="#ppt_w*0.70"/>
                                          </p:val>
                                        </p:tav>
                                        <p:tav tm="100000">
                                          <p:val>
                                            <p:strVal val="#ppt_w"/>
                                          </p:val>
                                        </p:tav>
                                      </p:tavLst>
                                    </p:anim>
                                    <p:anim calcmode="lin" valueType="num">
                                      <p:cBhvr>
                                        <p:cTn id="20" dur="1000" fill="hold"/>
                                        <p:tgtEl>
                                          <p:spTgt spid="17"/>
                                        </p:tgtEl>
                                        <p:attrNameLst>
                                          <p:attrName>ppt_h</p:attrName>
                                        </p:attrNameLst>
                                      </p:cBhvr>
                                      <p:tavLst>
                                        <p:tav tm="0">
                                          <p:val>
                                            <p:strVal val="#ppt_h"/>
                                          </p:val>
                                        </p:tav>
                                        <p:tav tm="100000">
                                          <p:val>
                                            <p:strVal val="#ppt_h"/>
                                          </p:val>
                                        </p:tav>
                                      </p:tavLst>
                                    </p:anim>
                                    <p:animEffect transition="in" filter="fade">
                                      <p:cBhvr>
                                        <p:cTn id="21"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userDrawn="1"/>
        </p:nvGrpSpPr>
        <p:grpSpPr>
          <a:xfrm>
            <a:off x="-39628" y="-34191"/>
            <a:ext cx="12231628" cy="791694"/>
            <a:chOff x="619549" y="3992106"/>
            <a:chExt cx="9142858" cy="1253002"/>
          </a:xfrm>
        </p:grpSpPr>
        <p:pic>
          <p:nvPicPr>
            <p:cNvPr id="50" name="图片 49"/>
            <p:cNvPicPr>
              <a:picLocks noChangeAspect="1"/>
            </p:cNvPicPr>
            <p:nvPr/>
          </p:nvPicPr>
          <p:blipFill rotWithShape="1">
            <a:blip r:embed="rId2" cstate="screen">
              <a:extLst>
                <a:ext uri="{28A0092B-C50C-407E-A947-70E740481C1C}">
                  <a14:useLocalDpi xmlns:a14="http://schemas.microsoft.com/office/drawing/2010/main"/>
                </a:ext>
              </a:extLst>
            </a:blip>
            <a:srcRect t="78072"/>
            <a:stretch>
              <a:fillRect/>
            </a:stretch>
          </p:blipFill>
          <p:spPr>
            <a:xfrm>
              <a:off x="619549" y="3992106"/>
              <a:ext cx="9142858" cy="1253002"/>
            </a:xfrm>
            <a:prstGeom prst="rect">
              <a:avLst/>
            </a:prstGeom>
          </p:spPr>
        </p:pic>
        <p:pic>
          <p:nvPicPr>
            <p:cNvPr id="51" name="图片 50"/>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19549" y="4032635"/>
              <a:ext cx="9142858" cy="283371"/>
            </a:xfrm>
            <a:prstGeom prst="rect">
              <a:avLst/>
            </a:prstGeom>
          </p:spPr>
        </p:pic>
      </p:grpSp>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4" name="文本框 3"/>
          <p:cNvSpPr txBox="1"/>
          <p:nvPr/>
        </p:nvSpPr>
        <p:spPr>
          <a:xfrm>
            <a:off x="4765675" y="173990"/>
            <a:ext cx="2621280" cy="583565"/>
          </a:xfrm>
          <a:prstGeom prst="rect">
            <a:avLst/>
          </a:prstGeom>
          <a:noFill/>
        </p:spPr>
        <p:txBody>
          <a:bodyPr wrap="none" rtlCol="0" anchor="t">
            <a:spAutoFit/>
          </a:bodyPr>
          <a:lstStyle/>
          <a:p>
            <a:pPr algn="r"/>
            <a:r>
              <a:rPr lang="zh-CN" altLang="en-US" sz="3200" b="1" dirty="0">
                <a:solidFill>
                  <a:schemeClr val="bg1"/>
                </a:solidFill>
                <a:latin typeface="微软雅黑" panose="020B0503020204020204" charset="-122"/>
                <a:ea typeface="微软雅黑" panose="020B0503020204020204" charset="-122"/>
                <a:sym typeface="+mn-ea"/>
              </a:rPr>
              <a:t>班会主题介绍</a:t>
            </a:r>
          </a:p>
        </p:txBody>
      </p:sp>
      <p:sp>
        <p:nvSpPr>
          <p:cNvPr id="8" name="矩形: 圆角 7"/>
          <p:cNvSpPr/>
          <p:nvPr/>
        </p:nvSpPr>
        <p:spPr>
          <a:xfrm>
            <a:off x="1504443" y="2104069"/>
            <a:ext cx="1442413" cy="67808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a:solidFill>
                  <a:schemeClr val="tx1"/>
                </a:solidFill>
                <a:latin typeface="微软雅黑" panose="020B0503020204020204" charset="-122"/>
                <a:ea typeface="微软雅黑" panose="020B0503020204020204" charset="-122"/>
              </a:rPr>
              <a:t>添加标题</a:t>
            </a:r>
          </a:p>
        </p:txBody>
      </p:sp>
      <p:sp>
        <p:nvSpPr>
          <p:cNvPr id="9" name="文本框 12"/>
          <p:cNvSpPr txBox="1"/>
          <p:nvPr/>
        </p:nvSpPr>
        <p:spPr>
          <a:xfrm>
            <a:off x="1570533" y="2703723"/>
            <a:ext cx="3966224" cy="982212"/>
          </a:xfrm>
          <a:prstGeom prst="rect">
            <a:avLst/>
          </a:prstGeom>
          <a:noFill/>
        </p:spPr>
        <p:txBody>
          <a:bodyPr wrap="square" lIns="0" tIns="0" rIns="0" bIns="0"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spcBef>
                <a:spcPts val="600"/>
              </a:spcBef>
              <a:spcAft>
                <a:spcPts val="600"/>
              </a:spcAft>
            </a:pPr>
            <a:r>
              <a:rPr lang="zh-CN" altLang="en-US" sz="1600">
                <a:solidFill>
                  <a:schemeClr val="tx1"/>
                </a:solidFill>
                <a:latin typeface="微软雅黑" panose="020B0503020204020204" charset="-122"/>
                <a:ea typeface="微软雅黑" panose="020B0503020204020204" charset="-122"/>
              </a:rPr>
              <a:t>请在这里添加内容描述请在这里添加内容添加内容请在这里添加内容描述请在这里添加内容</a:t>
            </a:r>
          </a:p>
        </p:txBody>
      </p:sp>
      <p:sp>
        <p:nvSpPr>
          <p:cNvPr id="10" name="矩形: 圆角 9"/>
          <p:cNvSpPr/>
          <p:nvPr/>
        </p:nvSpPr>
        <p:spPr>
          <a:xfrm>
            <a:off x="1504443" y="3881360"/>
            <a:ext cx="1442413" cy="67808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a:solidFill>
                  <a:schemeClr val="tx1"/>
                </a:solidFill>
                <a:latin typeface="微软雅黑" panose="020B0503020204020204" charset="-122"/>
                <a:ea typeface="微软雅黑" panose="020B0503020204020204" charset="-122"/>
              </a:rPr>
              <a:t>添加标题</a:t>
            </a:r>
          </a:p>
        </p:txBody>
      </p:sp>
      <p:sp>
        <p:nvSpPr>
          <p:cNvPr id="11" name="文本框 12"/>
          <p:cNvSpPr txBox="1"/>
          <p:nvPr/>
        </p:nvSpPr>
        <p:spPr>
          <a:xfrm>
            <a:off x="1570533" y="4447359"/>
            <a:ext cx="3966224" cy="982212"/>
          </a:xfrm>
          <a:prstGeom prst="rect">
            <a:avLst/>
          </a:prstGeom>
          <a:noFill/>
        </p:spPr>
        <p:txBody>
          <a:bodyPr wrap="square" lIns="0" tIns="0" rIns="0" bIns="0"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spcBef>
                <a:spcPts val="600"/>
              </a:spcBef>
              <a:spcAft>
                <a:spcPts val="600"/>
              </a:spcAft>
            </a:pPr>
            <a:r>
              <a:rPr lang="zh-CN" altLang="en-US" sz="1600">
                <a:solidFill>
                  <a:schemeClr val="tx1"/>
                </a:solidFill>
                <a:latin typeface="微软雅黑" panose="020B0503020204020204" charset="-122"/>
                <a:ea typeface="微软雅黑" panose="020B0503020204020204" charset="-122"/>
              </a:rPr>
              <a:t>请在这里添加内容描述请在这里添加内容添加内容请在这里添加内容描述请在这里添加内容</a:t>
            </a:r>
          </a:p>
        </p:txBody>
      </p:sp>
      <p:pic>
        <p:nvPicPr>
          <p:cNvPr id="20" name="图片 1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094095" y="2103755"/>
            <a:ext cx="5513705" cy="4048760"/>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linds(horizontal)">
                                      <p:cBhvr>
                                        <p:cTn id="16" dur="500"/>
                                        <p:tgtEl>
                                          <p:spTgt spid="11"/>
                                        </p:tgtEl>
                                      </p:cBhvr>
                                    </p:animEffect>
                                  </p:childTnLst>
                                </p:cTn>
                              </p:par>
                            </p:childTnLst>
                          </p:cTn>
                        </p:par>
                        <p:par>
                          <p:cTn id="17" fill="hold">
                            <p:stCondLst>
                              <p:cond delay="500"/>
                            </p:stCondLst>
                            <p:childTnLst>
                              <p:par>
                                <p:cTn id="18" presetID="19" presetClass="entr" presetSubtype="10"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5000" fill="hold"/>
                                        <p:tgtEl>
                                          <p:spTgt spid="20"/>
                                        </p:tgtEl>
                                        <p:attrNameLst>
                                          <p:attrName>ppt_w</p:attrName>
                                        </p:attrNameLst>
                                      </p:cBhvr>
                                      <p:tavLst>
                                        <p:tav tm="0" fmla="#ppt_w*sin(2.5*pi*$)">
                                          <p:val>
                                            <p:fltVal val="0"/>
                                          </p:val>
                                        </p:tav>
                                        <p:tav tm="100000">
                                          <p:val>
                                            <p:fltVal val="1"/>
                                          </p:val>
                                        </p:tav>
                                      </p:tavLst>
                                    </p:anim>
                                    <p:anim calcmode="lin" valueType="num">
                                      <p:cBhvr>
                                        <p:cTn id="21" dur="5000" fill="hold"/>
                                        <p:tgtEl>
                                          <p:spTgt spid="2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p:bldP spid="10" grpId="0" bldLvl="0" animBg="1"/>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40625" y="4455795"/>
            <a:ext cx="4737100" cy="2436495"/>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t="68149"/>
          <a:stretch>
            <a:fillRect/>
          </a:stretch>
        </p:blipFill>
        <p:spPr>
          <a:xfrm>
            <a:off x="0" y="4709624"/>
            <a:ext cx="12192000" cy="2148376"/>
          </a:xfrm>
          <a:prstGeom prst="rect">
            <a:avLst/>
          </a:prstGeom>
        </p:spPr>
      </p:pic>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t="84090"/>
          <a:stretch>
            <a:fillRect/>
          </a:stretch>
        </p:blipFill>
        <p:spPr>
          <a:xfrm>
            <a:off x="-43180" y="5911215"/>
            <a:ext cx="12278360" cy="1073150"/>
          </a:xfrm>
          <a:prstGeom prst="rect">
            <a:avLst/>
          </a:prstGeom>
        </p:spPr>
      </p:pic>
      <p:sp>
        <p:nvSpPr>
          <p:cNvPr id="7" name="文本框 6"/>
          <p:cNvSpPr txBox="1"/>
          <p:nvPr/>
        </p:nvSpPr>
        <p:spPr>
          <a:xfrm>
            <a:off x="4366347" y="3013830"/>
            <a:ext cx="3840480" cy="829945"/>
          </a:xfrm>
          <a:prstGeom prst="rect">
            <a:avLst/>
          </a:prstGeom>
          <a:noFill/>
          <a:effectLst>
            <a:outerShdw blurRad="76200" dir="18900000" sy="23000" kx="-1200000" algn="bl" rotWithShape="0">
              <a:prstClr val="black">
                <a:alpha val="20000"/>
              </a:prstClr>
            </a:outerShdw>
          </a:effectLst>
        </p:spPr>
        <p:txBody>
          <a:bodyPr wrap="none" rtlCol="0">
            <a:spAutoFit/>
          </a:bodyPr>
          <a:lstStyle/>
          <a:p>
            <a:pPr algn="r"/>
            <a:r>
              <a:rPr lang="zh-CN" altLang="en-US" sz="4800" b="1" dirty="0">
                <a:solidFill>
                  <a:srgbClr val="A40000"/>
                </a:solidFill>
                <a:latin typeface="微软雅黑" panose="020B0503020204020204" charset="-122"/>
                <a:ea typeface="微软雅黑" panose="020B0503020204020204" charset="-122"/>
                <a:sym typeface="+mn-ea"/>
              </a:rPr>
              <a:t>班会主题互动</a:t>
            </a:r>
            <a:endParaRPr lang="en-US" altLang="zh-CN" sz="4800" b="1" dirty="0">
              <a:solidFill>
                <a:srgbClr val="A40000"/>
              </a:solidFill>
              <a:latin typeface="微软雅黑" panose="020B0503020204020204" charset="-122"/>
              <a:ea typeface="微软雅黑" panose="020B0503020204020204" charset="-122"/>
              <a:sym typeface="+mn-ea"/>
            </a:endParaRPr>
          </a:p>
        </p:txBody>
      </p:sp>
      <p:pic>
        <p:nvPicPr>
          <p:cNvPr id="20" name="图片 19"/>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a:xfrm>
            <a:off x="2729834" y="2795371"/>
            <a:ext cx="1280675" cy="1133374"/>
          </a:xfrm>
          <a:prstGeom prst="rect">
            <a:avLst/>
          </a:prstGeom>
        </p:spPr>
      </p:pic>
      <p:sp>
        <p:nvSpPr>
          <p:cNvPr id="4" name="矩形 3"/>
          <p:cNvSpPr/>
          <p:nvPr/>
        </p:nvSpPr>
        <p:spPr>
          <a:xfrm>
            <a:off x="3075147" y="3033962"/>
            <a:ext cx="654050" cy="579130"/>
          </a:xfrm>
          <a:prstGeom prst="rect">
            <a:avLst/>
          </a:prstGeom>
          <a:no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00000"/>
                </a:solidFill>
                <a:latin typeface="Broadway" panose="04040905080B02020502" pitchFamily="82" charset="0"/>
              </a:rPr>
              <a:t>2</a:t>
            </a:r>
            <a:endParaRPr lang="zh-CN" altLang="en-US" sz="3600" dirty="0">
              <a:solidFill>
                <a:srgbClr val="C00000"/>
              </a:solidFill>
              <a:latin typeface="Broadway" panose="04040905080B02020502" pitchFamily="82" charset="0"/>
            </a:endParaRPr>
          </a:p>
        </p:txBody>
      </p:sp>
      <p:pic>
        <p:nvPicPr>
          <p:cNvPr id="25" name="图片 24"/>
          <p:cNvPicPr>
            <a:picLocks noChangeAspect="1"/>
          </p:cNvPicPr>
          <p:nvPr/>
        </p:nvPicPr>
        <p:blipFill rotWithShape="1">
          <a:blip r:embed="rId7" cstate="screen">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a:xfrm flipH="1">
            <a:off x="2783786" y="2911627"/>
            <a:ext cx="329069" cy="291220"/>
          </a:xfrm>
          <a:prstGeom prst="rect">
            <a:avLst/>
          </a:prstGeom>
        </p:spPr>
      </p:pic>
      <p:pic>
        <p:nvPicPr>
          <p:cNvPr id="5" name="图片 4" descr="30ddc0a156b1af6550bd2a3a52cc0cb4"/>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366260" y="615950"/>
            <a:ext cx="3286125" cy="2179320"/>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par>
                                <p:cTn id="10" presetID="55" presetClass="entr" presetSubtype="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1000" fill="hold"/>
                                        <p:tgtEl>
                                          <p:spTgt spid="20"/>
                                        </p:tgtEl>
                                        <p:attrNameLst>
                                          <p:attrName>ppt_w</p:attrName>
                                        </p:attrNameLst>
                                      </p:cBhvr>
                                      <p:tavLst>
                                        <p:tav tm="0">
                                          <p:val>
                                            <p:strVal val="#ppt_w*0.70"/>
                                          </p:val>
                                        </p:tav>
                                        <p:tav tm="100000">
                                          <p:val>
                                            <p:strVal val="#ppt_w"/>
                                          </p:val>
                                        </p:tav>
                                      </p:tavLst>
                                    </p:anim>
                                    <p:anim calcmode="lin" valueType="num">
                                      <p:cBhvr>
                                        <p:cTn id="13" dur="1000" fill="hold"/>
                                        <p:tgtEl>
                                          <p:spTgt spid="20"/>
                                        </p:tgtEl>
                                        <p:attrNameLst>
                                          <p:attrName>ppt_h</p:attrName>
                                        </p:attrNameLst>
                                      </p:cBhvr>
                                      <p:tavLst>
                                        <p:tav tm="0">
                                          <p:val>
                                            <p:strVal val="#ppt_h"/>
                                          </p:val>
                                        </p:tav>
                                        <p:tav tm="100000">
                                          <p:val>
                                            <p:strVal val="#ppt_h"/>
                                          </p:val>
                                        </p:tav>
                                      </p:tavLst>
                                    </p:anim>
                                    <p:animEffect transition="in" filter="fade">
                                      <p:cBhvr>
                                        <p:cTn id="14" dur="1000"/>
                                        <p:tgtEl>
                                          <p:spTgt spid="20"/>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0.70"/>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par>
                                <p:cTn id="20" presetID="55"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1000" fill="hold"/>
                                        <p:tgtEl>
                                          <p:spTgt spid="25"/>
                                        </p:tgtEl>
                                        <p:attrNameLst>
                                          <p:attrName>ppt_w</p:attrName>
                                        </p:attrNameLst>
                                      </p:cBhvr>
                                      <p:tavLst>
                                        <p:tav tm="0">
                                          <p:val>
                                            <p:strVal val="#ppt_w*0.70"/>
                                          </p:val>
                                        </p:tav>
                                        <p:tav tm="100000">
                                          <p:val>
                                            <p:strVal val="#ppt_w"/>
                                          </p:val>
                                        </p:tav>
                                      </p:tavLst>
                                    </p:anim>
                                    <p:anim calcmode="lin" valueType="num">
                                      <p:cBhvr>
                                        <p:cTn id="23" dur="1000" fill="hold"/>
                                        <p:tgtEl>
                                          <p:spTgt spid="25"/>
                                        </p:tgtEl>
                                        <p:attrNameLst>
                                          <p:attrName>ppt_h</p:attrName>
                                        </p:attrNameLst>
                                      </p:cBhvr>
                                      <p:tavLst>
                                        <p:tav tm="0">
                                          <p:val>
                                            <p:strVal val="#ppt_h"/>
                                          </p:val>
                                        </p:tav>
                                        <p:tav tm="100000">
                                          <p:val>
                                            <p:strVal val="#ppt_h"/>
                                          </p:val>
                                        </p:tav>
                                      </p:tavLst>
                                    </p:anim>
                                    <p:animEffect transition="in" filter="fade">
                                      <p:cBhvr>
                                        <p:cTn id="24" dur="1000"/>
                                        <p:tgtEl>
                                          <p:spTgt spid="25"/>
                                        </p:tgtEl>
                                      </p:cBhvr>
                                    </p:animEffect>
                                  </p:childTnLst>
                                </p:cTn>
                              </p:par>
                            </p:childTnLst>
                          </p:cTn>
                        </p:par>
                        <p:par>
                          <p:cTn id="25" fill="hold">
                            <p:stCondLst>
                              <p:cond delay="1000"/>
                            </p:stCondLst>
                            <p:childTnLst>
                              <p:par>
                                <p:cTn id="26" presetID="5" presetClass="entr" presetSubtype="10"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checkerboard(across)">
                                      <p:cBhvr>
                                        <p:cTn id="2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4"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219_26*i*1"/>
  <p:tag name="KSO_WM_TEMPLATE_CATEGORY" val="custom"/>
  <p:tag name="KSO_WM_TEMPLATE_INDEX" val="219"/>
  <p:tag name="KSO_WM_UNIT_INDEX" val="1"/>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219_26*i*2"/>
  <p:tag name="KSO_WM_TEMPLATE_CATEGORY" val="custom"/>
  <p:tag name="KSO_WM_TEMPLATE_INDEX" val="219"/>
  <p:tag name="KSO_WM_UNIT_INDEX" val="2"/>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2065</Words>
  <Application>Microsoft Office PowerPoint</Application>
  <PresentationFormat>自定义</PresentationFormat>
  <Paragraphs>155</Paragraphs>
  <Slides>25</Slides>
  <Notes>2</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劳动节</dc:title>
  <dc:creator>第一PPT</dc:creator>
  <cp:keywords>www.1ppt.com</cp:keywords>
  <cp:lastModifiedBy>Windows User</cp:lastModifiedBy>
  <cp:revision>6</cp:revision>
  <dcterms:created xsi:type="dcterms:W3CDTF">2018-04-23T04:47:09Z</dcterms:created>
  <dcterms:modified xsi:type="dcterms:W3CDTF">2019-04-26T01:47:11Z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