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sldIdLst>
    <p:sldId id="256" r:id="rId3"/>
    <p:sldId id="289" r:id="rId4"/>
    <p:sldId id="259" r:id="rId5"/>
    <p:sldId id="263" r:id="rId6"/>
    <p:sldId id="267" r:id="rId7"/>
    <p:sldId id="261" r:id="rId8"/>
    <p:sldId id="265" r:id="rId9"/>
    <p:sldId id="260" r:id="rId10"/>
    <p:sldId id="266" r:id="rId11"/>
    <p:sldId id="269" r:id="rId12"/>
    <p:sldId id="271" r:id="rId13"/>
    <p:sldId id="257" r:id="rId14"/>
    <p:sldId id="274" r:id="rId15"/>
    <p:sldId id="275" r:id="rId16"/>
    <p:sldId id="277" r:id="rId17"/>
    <p:sldId id="273" r:id="rId18"/>
    <p:sldId id="279" r:id="rId19"/>
    <p:sldId id="278" r:id="rId20"/>
    <p:sldId id="280" r:id="rId21"/>
    <p:sldId id="281" r:id="rId22"/>
    <p:sldId id="270" r:id="rId23"/>
    <p:sldId id="283" r:id="rId24"/>
    <p:sldId id="285" r:id="rId25"/>
    <p:sldId id="287" r:id="rId26"/>
    <p:sldId id="282" r:id="rId27"/>
    <p:sldId id="286" r:id="rId28"/>
    <p:sldId id="290"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7D34"/>
    <a:srgbClr val="430405"/>
    <a:srgbClr val="E9BB0C"/>
    <a:srgbClr val="D52A3B"/>
    <a:srgbClr val="47C5DF"/>
    <a:srgbClr val="0158C3"/>
    <a:srgbClr val="FFFFFF"/>
    <a:srgbClr val="D2BC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25" d="100"/>
          <a:sy n="25" d="100"/>
        </p:scale>
        <p:origin x="-1356" y="-229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2917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82407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65519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31042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8216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2665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87158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1398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1887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10245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5254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2019/4/24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2019/4/24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12" name="矩形 11"/>
          <p:cNvSpPr/>
          <p:nvPr userDrawn="1"/>
        </p:nvSpPr>
        <p:spPr>
          <a:xfrm>
            <a:off x="9011028" y="64692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2019/4/24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2019/4/24</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107935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9"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22.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hyperlink" Target="http://www.rapidesign.cn/" TargetMode="External"/><Relationship Id="rId5" Type="http://schemas.openxmlformats.org/officeDocument/2006/relationships/image" Target="../media/image45.jpeg"/><Relationship Id="rId4" Type="http://schemas.openxmlformats.org/officeDocument/2006/relationships/image" Target="../media/image44.jpe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4.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22.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1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58.jpeg"/></Relationships>
</file>

<file path=ppt/slides/_rels/slide17.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22.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1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64.jpeg"/><Relationship Id="rId7" Type="http://schemas.openxmlformats.org/officeDocument/2006/relationships/image" Target="../media/image68.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 Id="rId9" Type="http://schemas.openxmlformats.org/officeDocument/2006/relationships/image" Target="../media/image22.jpeg"/></Relationships>
</file>

<file path=ppt/slides/_rels/slide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 Id="rId9"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image" Target="../media/image75.jpeg"/><Relationship Id="rId7" Type="http://schemas.openxmlformats.org/officeDocument/2006/relationships/image" Target="../media/image79.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 Id="rId9"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81.jpeg"/><Relationship Id="rId7" Type="http://schemas.openxmlformats.org/officeDocument/2006/relationships/image" Target="../media/image83.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5.jpeg"/><Relationship Id="rId5" Type="http://schemas.openxmlformats.org/officeDocument/2006/relationships/image" Target="../media/image82.jpeg"/><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86.jpeg"/><Relationship Id="rId4" Type="http://schemas.openxmlformats.org/officeDocument/2006/relationships/image" Target="../media/image85.jpeg"/></Relationships>
</file>

<file path=ppt/slides/_rels/slide25.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90.jpeg"/><Relationship Id="rId5" Type="http://schemas.openxmlformats.org/officeDocument/2006/relationships/image" Target="../media/image89.jpeg"/><Relationship Id="rId10" Type="http://schemas.openxmlformats.org/officeDocument/2006/relationships/image" Target="../media/image22.jpeg"/><Relationship Id="rId4" Type="http://schemas.openxmlformats.org/officeDocument/2006/relationships/image" Target="../media/image88.jpeg"/><Relationship Id="rId9" Type="http://schemas.openxmlformats.org/officeDocument/2006/relationships/image" Target="../media/image9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94.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96.png"/><Relationship Id="rId1" Type="http://schemas.openxmlformats.org/officeDocument/2006/relationships/slideLayout" Target="../slideLayouts/slideLayout1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95.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5.jpeg"/><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22.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22.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36.jpeg"/><Relationship Id="rId4"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descr="9"/>
          <p:cNvPicPr>
            <a:picLocks noChangeAspect="1"/>
          </p:cNvPicPr>
          <p:nvPr/>
        </p:nvPicPr>
        <p:blipFill>
          <a:blip r:embed="rId2"/>
          <a:stretch>
            <a:fillRect/>
          </a:stretch>
        </p:blipFill>
        <p:spPr>
          <a:xfrm>
            <a:off x="-28575" y="2964815"/>
            <a:ext cx="12214225" cy="3916045"/>
          </a:xfrm>
          <a:prstGeom prst="rect">
            <a:avLst/>
          </a:prstGeom>
        </p:spPr>
      </p:pic>
      <p:pic>
        <p:nvPicPr>
          <p:cNvPr id="4" name="图片 3" descr="唯美浪 水墨背景"/>
          <p:cNvPicPr>
            <a:picLocks noChangeAspect="1"/>
          </p:cNvPicPr>
          <p:nvPr/>
        </p:nvPicPr>
        <p:blipFill>
          <a:blip r:embed="rId3"/>
          <a:stretch>
            <a:fillRect/>
          </a:stretch>
        </p:blipFill>
        <p:spPr>
          <a:xfrm>
            <a:off x="7347585" y="-45720"/>
            <a:ext cx="4838700" cy="5158105"/>
          </a:xfrm>
          <a:prstGeom prst="rect">
            <a:avLst/>
          </a:prstGeom>
        </p:spPr>
      </p:pic>
      <p:pic>
        <p:nvPicPr>
          <p:cNvPr id="2" name="图片 1" descr="763b7dc4ad1ffd15701bf9df2d1a1a3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23410" y="711200"/>
            <a:ext cx="3586480" cy="5435600"/>
          </a:xfrm>
          <a:prstGeom prst="rect">
            <a:avLst/>
          </a:prstGeom>
        </p:spPr>
      </p:pic>
      <p:pic>
        <p:nvPicPr>
          <p:cNvPr id="3" name="图片 2" descr="唯美浪漫 水墨背景"/>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27885" y="4742180"/>
            <a:ext cx="10058400" cy="2138680"/>
          </a:xfrm>
          <a:prstGeom prst="rect">
            <a:avLst/>
          </a:prstGeom>
        </p:spPr>
      </p:pic>
      <p:pic>
        <p:nvPicPr>
          <p:cNvPr id="50" name="图片 49" descr="581d  e9aca31bd"/>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09890" y="-254000"/>
            <a:ext cx="4176395" cy="3588385"/>
          </a:xfrm>
          <a:prstGeom prst="rect">
            <a:avLst/>
          </a:prstGeom>
        </p:spPr>
      </p:pic>
      <p:pic>
        <p:nvPicPr>
          <p:cNvPr id="52" name="图片 51" descr="a896b6276fbda3cc88e 2fd8917029813"/>
          <p:cNvPicPr>
            <a:picLocks noChangeAspect="1"/>
          </p:cNvPicPr>
          <p:nvPr/>
        </p:nvPicPr>
        <p:blipFill>
          <a:blip r:embed="rId7"/>
          <a:stretch>
            <a:fillRect/>
          </a:stretch>
        </p:blipFill>
        <p:spPr>
          <a:xfrm>
            <a:off x="-640715" y="-647065"/>
            <a:ext cx="3006090" cy="340868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cxnSp>
        <p:nvCxnSpPr>
          <p:cNvPr id="9" name="直接连接符 8"/>
          <p:cNvCxnSpPr/>
          <p:nvPr/>
        </p:nvCxnSpPr>
        <p:spPr>
          <a:xfrm>
            <a:off x="5584367" y="3022600"/>
            <a:ext cx="1384300" cy="1102783"/>
          </a:xfrm>
          <a:prstGeom prst="line">
            <a:avLst/>
          </a:prstGeom>
          <a:ln w="28575">
            <a:solidFill>
              <a:schemeClr val="tx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041817" y="4720167"/>
            <a:ext cx="3143250" cy="108394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输入你的文字输入你的文字 输入你的文字 输入你的文字 输入你的文字 输入你的文字 输入你的文字 输入你的</a:t>
            </a:r>
            <a:r>
              <a:rPr kumimoji="0" lang="zh-CN" altLang="en-US" sz="1600" b="0" i="0" u="none" strike="noStrike" kern="1200" cap="none" spc="0" normalizeH="0" baseline="0" noProof="0" dirty="0" smtClean="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文字</a:t>
            </a:r>
          </a:p>
        </p:txBody>
      </p:sp>
      <p:sp>
        <p:nvSpPr>
          <p:cNvPr id="39" name="矩形 38"/>
          <p:cNvSpPr/>
          <p:nvPr/>
        </p:nvSpPr>
        <p:spPr>
          <a:xfrm>
            <a:off x="11305717" y="4720167"/>
            <a:ext cx="71967" cy="1107017"/>
          </a:xfrm>
          <a:prstGeom prst="rect">
            <a:avLst/>
          </a:prstGeom>
          <a:solidFill>
            <a:srgbClr val="D2BC5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nvGrpSpPr>
          <p:cNvPr id="3" name="组合 2"/>
          <p:cNvGrpSpPr/>
          <p:nvPr/>
        </p:nvGrpSpPr>
        <p:grpSpPr>
          <a:xfrm rot="-223018">
            <a:off x="6367534" y="1210733"/>
            <a:ext cx="4527551" cy="3898900"/>
            <a:chOff x="4509788" y="699542"/>
            <a:chExt cx="3395512" cy="2922726"/>
          </a:xfrm>
        </p:grpSpPr>
        <p:sp>
          <p:nvSpPr>
            <p:cNvPr id="4" name="等腰三角形 3"/>
            <p:cNvSpPr/>
            <p:nvPr/>
          </p:nvSpPr>
          <p:spPr>
            <a:xfrm rot="20832195">
              <a:off x="4909528" y="1193093"/>
              <a:ext cx="2338448" cy="1595052"/>
            </a:xfrm>
            <a:prstGeom prst="triangle">
              <a:avLst>
                <a:gd name="adj" fmla="val 62927"/>
              </a:avLst>
            </a:prstGeom>
            <a:noFill/>
            <a:ln>
              <a:solidFill>
                <a:schemeClr val="tx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nvGrpSpPr>
            <p:cNvPr id="51230" name="组合 2"/>
            <p:cNvGrpSpPr/>
            <p:nvPr/>
          </p:nvGrpSpPr>
          <p:grpSpPr>
            <a:xfrm>
              <a:off x="5722715" y="699542"/>
              <a:ext cx="937516" cy="937516"/>
              <a:chOff x="5722715" y="952973"/>
              <a:chExt cx="937516" cy="937516"/>
            </a:xfrm>
          </p:grpSpPr>
          <p:sp>
            <p:nvSpPr>
              <p:cNvPr id="31" name="椭圆 30"/>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2" name="椭圆 31"/>
              <p:cNvSpPr/>
              <p:nvPr/>
            </p:nvSpPr>
            <p:spPr>
              <a:xfrm>
                <a:off x="5829324" y="1059582"/>
                <a:ext cx="724298" cy="724298"/>
              </a:xfrm>
              <a:prstGeom prst="ellipse">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1231" name="组合 40"/>
            <p:cNvGrpSpPr/>
            <p:nvPr/>
          </p:nvGrpSpPr>
          <p:grpSpPr>
            <a:xfrm>
              <a:off x="4509788" y="2302732"/>
              <a:ext cx="1319536" cy="1319536"/>
              <a:chOff x="5722715" y="952973"/>
              <a:chExt cx="937516" cy="937516"/>
            </a:xfrm>
          </p:grpSpPr>
          <p:sp>
            <p:nvSpPr>
              <p:cNvPr id="48" name="椭圆 47"/>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49" name="椭圆 48"/>
              <p:cNvSpPr/>
              <p:nvPr/>
            </p:nvSpPr>
            <p:spPr>
              <a:xfrm>
                <a:off x="5829324" y="1059582"/>
                <a:ext cx="724298" cy="724298"/>
              </a:xfrm>
              <a:prstGeom prst="ellipse">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1232" name="组合 49"/>
            <p:cNvGrpSpPr/>
            <p:nvPr/>
          </p:nvGrpSpPr>
          <p:grpSpPr>
            <a:xfrm>
              <a:off x="6885864" y="1943064"/>
              <a:ext cx="1019436" cy="1019436"/>
              <a:chOff x="5722715" y="952973"/>
              <a:chExt cx="937516" cy="937516"/>
            </a:xfrm>
          </p:grpSpPr>
          <p:sp>
            <p:nvSpPr>
              <p:cNvPr id="51" name="椭圆 50"/>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2" name="椭圆 51"/>
              <p:cNvSpPr/>
              <p:nvPr/>
            </p:nvSpPr>
            <p:spPr>
              <a:xfrm rot="9900000">
                <a:off x="5829324" y="1059582"/>
                <a:ext cx="724298" cy="724298"/>
              </a:xfrm>
              <a:prstGeom prst="ellipse">
                <a:avLst/>
              </a:prstGeom>
              <a:blipFill rotWithShape="1">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grpSp>
        <p:nvGrpSpPr>
          <p:cNvPr id="5" name="组合 4"/>
          <p:cNvGrpSpPr/>
          <p:nvPr/>
        </p:nvGrpSpPr>
        <p:grpSpPr>
          <a:xfrm flipH="1" flipV="1">
            <a:off x="1416651" y="2228851"/>
            <a:ext cx="4527549" cy="3793067"/>
            <a:chOff x="563347" y="1352664"/>
            <a:chExt cx="3395512" cy="2844134"/>
          </a:xfrm>
        </p:grpSpPr>
        <p:sp>
          <p:nvSpPr>
            <p:cNvPr id="53" name="等腰三角形 52"/>
            <p:cNvSpPr/>
            <p:nvPr/>
          </p:nvSpPr>
          <p:spPr>
            <a:xfrm rot="20553846">
              <a:off x="963087" y="1767623"/>
              <a:ext cx="2338448" cy="1595052"/>
            </a:xfrm>
            <a:prstGeom prst="triangle">
              <a:avLst>
                <a:gd name="adj" fmla="val 62927"/>
              </a:avLst>
            </a:prstGeom>
            <a:noFill/>
            <a:ln>
              <a:solidFill>
                <a:schemeClr val="tx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nvGrpSpPr>
            <p:cNvPr id="51220" name="组合 53"/>
            <p:cNvGrpSpPr/>
            <p:nvPr/>
          </p:nvGrpSpPr>
          <p:grpSpPr>
            <a:xfrm>
              <a:off x="1726611" y="1352664"/>
              <a:ext cx="937516" cy="937516"/>
              <a:chOff x="5673052" y="1031565"/>
              <a:chExt cx="937516" cy="937516"/>
            </a:xfrm>
          </p:grpSpPr>
          <p:sp>
            <p:nvSpPr>
              <p:cNvPr id="55" name="椭圆 54"/>
              <p:cNvSpPr/>
              <p:nvPr/>
            </p:nvSpPr>
            <p:spPr>
              <a:xfrm>
                <a:off x="5673052" y="1031565"/>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6" name="椭圆 55"/>
              <p:cNvSpPr/>
              <p:nvPr/>
            </p:nvSpPr>
            <p:spPr>
              <a:xfrm rot="8100000">
                <a:off x="5779661" y="1138174"/>
                <a:ext cx="724298" cy="724298"/>
              </a:xfrm>
              <a:prstGeom prst="ellipse">
                <a:avLst/>
              </a:prstGeom>
              <a:blipFill rotWithShape="1">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1221" name="组合 56"/>
            <p:cNvGrpSpPr/>
            <p:nvPr/>
          </p:nvGrpSpPr>
          <p:grpSpPr>
            <a:xfrm>
              <a:off x="563347" y="2877262"/>
              <a:ext cx="1319536" cy="1319536"/>
              <a:chOff x="5722715" y="952973"/>
              <a:chExt cx="937516" cy="937516"/>
            </a:xfrm>
          </p:grpSpPr>
          <p:sp>
            <p:nvSpPr>
              <p:cNvPr id="58" name="椭圆 57"/>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9" name="椭圆 58"/>
              <p:cNvSpPr/>
              <p:nvPr/>
            </p:nvSpPr>
            <p:spPr>
              <a:xfrm rot="10800000">
                <a:off x="5829324" y="1059582"/>
                <a:ext cx="724298" cy="724298"/>
              </a:xfrm>
              <a:prstGeom prst="ellipse">
                <a:avLst/>
              </a:prstGeom>
              <a:blipFill rotWithShape="1">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1222" name="组合 59"/>
            <p:cNvGrpSpPr/>
            <p:nvPr/>
          </p:nvGrpSpPr>
          <p:grpSpPr>
            <a:xfrm>
              <a:off x="2939423" y="2517594"/>
              <a:ext cx="1019436" cy="1019436"/>
              <a:chOff x="5722715" y="952973"/>
              <a:chExt cx="937516" cy="937516"/>
            </a:xfrm>
          </p:grpSpPr>
          <p:sp>
            <p:nvSpPr>
              <p:cNvPr id="61" name="椭圆 60"/>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62" name="椭圆 61"/>
              <p:cNvSpPr/>
              <p:nvPr/>
            </p:nvSpPr>
            <p:spPr>
              <a:xfrm rot="11700000">
                <a:off x="5829324" y="1059582"/>
                <a:ext cx="724298" cy="724298"/>
              </a:xfrm>
              <a:prstGeom prst="ellipse">
                <a:avLst/>
              </a:prstGeom>
              <a:blipFill rotWithShape="1">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sp>
        <p:nvSpPr>
          <p:cNvPr id="63" name="TextBox 62"/>
          <p:cNvSpPr txBox="1"/>
          <p:nvPr/>
        </p:nvSpPr>
        <p:spPr>
          <a:xfrm>
            <a:off x="1048350" y="1909233"/>
            <a:ext cx="3145367" cy="108394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输入你的文字输入你的文字 输入你的文字 输入你的文字 输入你的文字 输入你的文字 输入你的文字 输入你的</a:t>
            </a:r>
            <a:r>
              <a:rPr kumimoji="0" lang="zh-CN" altLang="en-US" sz="1600" b="0" i="0" u="none" strike="noStrike" kern="1200" cap="none" spc="0" normalizeH="0" baseline="0" noProof="0" dirty="0" smtClean="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文字</a:t>
            </a:r>
          </a:p>
        </p:txBody>
      </p:sp>
      <p:sp>
        <p:nvSpPr>
          <p:cNvPr id="64" name="矩形 63"/>
          <p:cNvSpPr/>
          <p:nvPr/>
        </p:nvSpPr>
        <p:spPr>
          <a:xfrm>
            <a:off x="936167" y="1913467"/>
            <a:ext cx="71967" cy="1109133"/>
          </a:xfrm>
          <a:prstGeom prst="rect">
            <a:avLst/>
          </a:prstGeom>
          <a:solidFill>
            <a:srgbClr val="607D3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nvGrpSpPr>
          <p:cNvPr id="8" name="组合 7"/>
          <p:cNvGrpSpPr/>
          <p:nvPr/>
        </p:nvGrpSpPr>
        <p:grpSpPr>
          <a:xfrm>
            <a:off x="935990" y="415290"/>
            <a:ext cx="457200" cy="457200"/>
            <a:chOff x="819328" y="1120779"/>
            <a:chExt cx="1127886" cy="1127885"/>
          </a:xfrm>
          <a:blipFill rotWithShape="1">
            <a:blip r:embed="rId9"/>
            <a:stretch>
              <a:fillRect l="-7000" t="-47000" r="-10000" b="-2000"/>
            </a:stretch>
          </a:blipFill>
        </p:grpSpPr>
        <p:sp>
          <p:nvSpPr>
            <p:cNvPr id="10"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12"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49" presetClass="entr" presetSubtype="0" decel="100000" fill="hold" nodeType="withEffect">
                                  <p:stCondLst>
                                    <p:cond delay="50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style.rotation</p:attrName>
                                        </p:attrNameLst>
                                      </p:cBhvr>
                                      <p:tavLst>
                                        <p:tav tm="0">
                                          <p:val>
                                            <p:fltVal val="360"/>
                                          </p:val>
                                        </p:tav>
                                        <p:tav tm="100000">
                                          <p:val>
                                            <p:fltVal val="0"/>
                                          </p:val>
                                        </p:tav>
                                      </p:tavLst>
                                    </p:anim>
                                    <p:animEffect transition="in" filter="fade">
                                      <p:cBhvr>
                                        <p:cTn id="17" dur="500"/>
                                        <p:tgtEl>
                                          <p:spTgt spid="3"/>
                                        </p:tgtEl>
                                      </p:cBhvr>
                                    </p:animEffect>
                                  </p:childTnLst>
                                </p:cTn>
                              </p:par>
                              <p:par>
                                <p:cTn id="18" presetID="49" presetClass="entr" presetSubtype="0" decel="100000" fill="hold"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par>
                                <p:cTn id="24" presetID="16" presetClass="entr" presetSubtype="21" fill="hold" nodeType="withEffect">
                                  <p:stCondLst>
                                    <p:cond delay="100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par>
                                <p:cTn id="27" presetID="53" presetClass="entr" presetSubtype="16" fill="hold" grpId="0" nodeType="withEffect">
                                  <p:stCondLst>
                                    <p:cond delay="200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grpId="0" nodeType="withEffect">
                                  <p:stCondLst>
                                    <p:cond delay="2000"/>
                                  </p:stCondLst>
                                  <p:childTnLst>
                                    <p:set>
                                      <p:cBhvr>
                                        <p:cTn id="33" dur="1" fill="hold">
                                          <p:stCondLst>
                                            <p:cond delay="0"/>
                                          </p:stCondLst>
                                        </p:cTn>
                                        <p:tgtEl>
                                          <p:spTgt spid="63"/>
                                        </p:tgtEl>
                                        <p:attrNameLst>
                                          <p:attrName>style.visibility</p:attrName>
                                        </p:attrNameLst>
                                      </p:cBhvr>
                                      <p:to>
                                        <p:strVal val="visible"/>
                                      </p:to>
                                    </p:set>
                                    <p:anim calcmode="lin" valueType="num">
                                      <p:cBhvr>
                                        <p:cTn id="34" dur="500" fill="hold"/>
                                        <p:tgtEl>
                                          <p:spTgt spid="63"/>
                                        </p:tgtEl>
                                        <p:attrNameLst>
                                          <p:attrName>ppt_w</p:attrName>
                                        </p:attrNameLst>
                                      </p:cBhvr>
                                      <p:tavLst>
                                        <p:tav tm="0">
                                          <p:val>
                                            <p:fltVal val="0"/>
                                          </p:val>
                                        </p:tav>
                                        <p:tav tm="100000">
                                          <p:val>
                                            <p:strVal val="#ppt_w"/>
                                          </p:val>
                                        </p:tav>
                                      </p:tavLst>
                                    </p:anim>
                                    <p:anim calcmode="lin" valueType="num">
                                      <p:cBhvr>
                                        <p:cTn id="35" dur="500" fill="hold"/>
                                        <p:tgtEl>
                                          <p:spTgt spid="63"/>
                                        </p:tgtEl>
                                        <p:attrNameLst>
                                          <p:attrName>ppt_h</p:attrName>
                                        </p:attrNameLst>
                                      </p:cBhvr>
                                      <p:tavLst>
                                        <p:tav tm="0">
                                          <p:val>
                                            <p:fltVal val="0"/>
                                          </p:val>
                                        </p:tav>
                                        <p:tav tm="100000">
                                          <p:val>
                                            <p:strVal val="#ppt_h"/>
                                          </p:val>
                                        </p:tav>
                                      </p:tavLst>
                                    </p:anim>
                                    <p:animEffect transition="in" filter="fade">
                                      <p:cBhvr>
                                        <p:cTn id="36" dur="500"/>
                                        <p:tgtEl>
                                          <p:spTgt spid="63"/>
                                        </p:tgtEl>
                                      </p:cBhvr>
                                    </p:animEffect>
                                  </p:childTnLst>
                                </p:cTn>
                              </p:par>
                              <p:par>
                                <p:cTn id="37" presetID="22" presetClass="entr" presetSubtype="4" fill="hold" grpId="0" nodeType="withEffect">
                                  <p:stCondLst>
                                    <p:cond delay="250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500"/>
                                        <p:tgtEl>
                                          <p:spTgt spid="39"/>
                                        </p:tgtEl>
                                      </p:cBhvr>
                                    </p:animEffect>
                                  </p:childTnLst>
                                </p:cTn>
                              </p:par>
                              <p:par>
                                <p:cTn id="40" presetID="22" presetClass="entr" presetSubtype="4" fill="hold" grpId="0" nodeType="withEffect">
                                  <p:stCondLst>
                                    <p:cond delay="2500"/>
                                  </p:stCondLst>
                                  <p:childTnLst>
                                    <p:set>
                                      <p:cBhvr>
                                        <p:cTn id="41" dur="1" fill="hold">
                                          <p:stCondLst>
                                            <p:cond delay="0"/>
                                          </p:stCondLst>
                                        </p:cTn>
                                        <p:tgtEl>
                                          <p:spTgt spid="64"/>
                                        </p:tgtEl>
                                        <p:attrNameLst>
                                          <p:attrName>style.visibility</p:attrName>
                                        </p:attrNameLst>
                                      </p:cBhvr>
                                      <p:to>
                                        <p:strVal val="visible"/>
                                      </p:to>
                                    </p:set>
                                    <p:animEffect transition="in" filter="wipe(down)">
                                      <p:cBhvr>
                                        <p:cTn id="42" dur="500"/>
                                        <p:tgtEl>
                                          <p:spTgt spid="64"/>
                                        </p:tgtEl>
                                      </p:cBhvr>
                                    </p:animEffect>
                                  </p:childTnLst>
                                </p:cTn>
                              </p:par>
                            </p:childTnLst>
                          </p:cTn>
                        </p:par>
                        <p:par>
                          <p:cTn id="43" fill="hold">
                            <p:stCondLst>
                              <p:cond delay="1000"/>
                            </p:stCondLst>
                            <p:childTnLst>
                              <p:par>
                                <p:cTn id="44" presetID="53" presetClass="entr" presetSubtype="1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39" grpId="0" bldLvl="0" animBg="1"/>
      <p:bldP spid="63" grpId="0"/>
      <p:bldP spid="6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grpSp>
        <p:nvGrpSpPr>
          <p:cNvPr id="15" name="组合 14"/>
          <p:cNvGrpSpPr/>
          <p:nvPr/>
        </p:nvGrpSpPr>
        <p:grpSpPr>
          <a:xfrm flipV="1">
            <a:off x="3924900" y="1750484"/>
            <a:ext cx="4343400" cy="3683000"/>
            <a:chOff x="2501702" y="1313926"/>
            <a:chExt cx="3727202" cy="3161127"/>
          </a:xfrm>
        </p:grpSpPr>
        <p:sp>
          <p:nvSpPr>
            <p:cNvPr id="16"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等腰三角形 17"/>
            <p:cNvSpPr/>
            <p:nvPr/>
          </p:nvSpPr>
          <p:spPr>
            <a:xfrm rot="10800000">
              <a:off x="3458832" y="2871676"/>
              <a:ext cx="1822450" cy="1551623"/>
            </a:xfrm>
            <a:prstGeom prst="triangle">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blipFill rotWithShape="1">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sp>
        <p:nvSpPr>
          <p:cNvPr id="20" name="TextBox 14"/>
          <p:cNvSpPr txBox="1"/>
          <p:nvPr/>
        </p:nvSpPr>
        <p:spPr>
          <a:xfrm>
            <a:off x="1200750" y="2656417"/>
            <a:ext cx="3071283" cy="84010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输入你的文字输入你的文字 输入你的文字 输入你的文字 输入你的文字 </a:t>
            </a:r>
          </a:p>
        </p:txBody>
      </p:sp>
      <p:sp>
        <p:nvSpPr>
          <p:cNvPr id="21" name="矩形 20"/>
          <p:cNvSpPr/>
          <p:nvPr/>
        </p:nvSpPr>
        <p:spPr>
          <a:xfrm>
            <a:off x="1776484" y="2203450"/>
            <a:ext cx="1919817" cy="44005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35"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这里</a:t>
            </a:r>
            <a:r>
              <a:rPr kumimoji="0" lang="zh-CN" altLang="en-US" sz="2135"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添加标题</a:t>
            </a:r>
          </a:p>
        </p:txBody>
      </p:sp>
      <p:sp>
        <p:nvSpPr>
          <p:cNvPr id="28" name="Freeform 18">
            <a:hlinkClick r:id="rId6"/>
          </p:cNvPr>
          <p:cNvSpPr>
            <a:spLocks noEditPoints="1"/>
          </p:cNvSpPr>
          <p:nvPr/>
        </p:nvSpPr>
        <p:spPr bwMode="auto">
          <a:xfrm>
            <a:off x="5692317" y="2571750"/>
            <a:ext cx="797983" cy="810683"/>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91440" tIns="45720" rIns="91440" bIns="4572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mn-lt"/>
              <a:ea typeface="+mn-ea"/>
              <a:cs typeface="+mn-cs"/>
            </a:endParaRPr>
          </a:p>
        </p:txBody>
      </p:sp>
      <p:sp>
        <p:nvSpPr>
          <p:cNvPr id="30" name="TextBox 26"/>
          <p:cNvSpPr txBox="1"/>
          <p:nvPr/>
        </p:nvSpPr>
        <p:spPr>
          <a:xfrm>
            <a:off x="7872484" y="2713567"/>
            <a:ext cx="3073400" cy="84010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输入你的文字输入你的文字 输入你的文字 输入你的文字 输入你的文字 </a:t>
            </a:r>
          </a:p>
        </p:txBody>
      </p:sp>
      <p:sp>
        <p:nvSpPr>
          <p:cNvPr id="31" name="矩形 30"/>
          <p:cNvSpPr/>
          <p:nvPr/>
        </p:nvSpPr>
        <p:spPr>
          <a:xfrm>
            <a:off x="8448217" y="2271395"/>
            <a:ext cx="1921933" cy="44005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35"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这里</a:t>
            </a:r>
            <a:r>
              <a:rPr kumimoji="0" lang="zh-CN" altLang="en-US" sz="2135"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添加标题</a:t>
            </a:r>
          </a:p>
        </p:txBody>
      </p:sp>
      <p:sp>
        <p:nvSpPr>
          <p:cNvPr id="32" name="TextBox 28"/>
          <p:cNvSpPr txBox="1"/>
          <p:nvPr/>
        </p:nvSpPr>
        <p:spPr>
          <a:xfrm>
            <a:off x="3313184" y="5444067"/>
            <a:ext cx="5566833" cy="59626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输入你的文字输入你的文字 输入你的文字 输入你的文字 输入你的文字输入你的文字输入你的文字 输入你的文字 </a:t>
            </a:r>
            <a:r>
              <a:rPr kumimoji="0" lang="zh-CN" altLang="en-US" sz="1600" b="0" i="0" u="none" strike="noStrike" kern="1200" cap="none" spc="0" normalizeH="0" baseline="0" noProof="0" dirty="0" smtClean="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输入</a:t>
            </a:r>
          </a:p>
        </p:txBody>
      </p:sp>
      <p:sp>
        <p:nvSpPr>
          <p:cNvPr id="34" name="矩形 33"/>
          <p:cNvSpPr/>
          <p:nvPr/>
        </p:nvSpPr>
        <p:spPr>
          <a:xfrm>
            <a:off x="7057567" y="5004012"/>
            <a:ext cx="1919817" cy="44005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35"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这里</a:t>
            </a:r>
            <a:r>
              <a:rPr kumimoji="0" lang="zh-CN" altLang="en-US" sz="2135"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cs typeface="+mn-cs"/>
              </a:rPr>
              <a:t>添加标题</a:t>
            </a:r>
          </a:p>
        </p:txBody>
      </p:sp>
      <p:grpSp>
        <p:nvGrpSpPr>
          <p:cNvPr id="2" name="组合 1"/>
          <p:cNvGrpSpPr/>
          <p:nvPr/>
        </p:nvGrpSpPr>
        <p:grpSpPr>
          <a:xfrm>
            <a:off x="935990" y="415290"/>
            <a:ext cx="457200" cy="457200"/>
            <a:chOff x="819328" y="1120779"/>
            <a:chExt cx="1127886" cy="1127885"/>
          </a:xfrm>
          <a:blipFill rotWithShape="1">
            <a:blip r:embed="rId7"/>
            <a:stretch>
              <a:fillRect l="-7000" t="-47000" r="-10000" b="-2000"/>
            </a:stretch>
          </a:blipFill>
        </p:grpSpPr>
        <p:sp>
          <p:nvSpPr>
            <p:cNvPr id="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31" presetClass="entr" presetSubtype="0" fill="hold" nodeType="withEffect">
                                  <p:stCondLst>
                                    <p:cond delay="750"/>
                                  </p:stCondLst>
                                  <p:childTnLst>
                                    <p:set>
                                      <p:cBhvr>
                                        <p:cTn id="13" dur="1" fill="hold">
                                          <p:stCondLst>
                                            <p:cond delay="0"/>
                                          </p:stCondLst>
                                        </p:cTn>
                                        <p:tgtEl>
                                          <p:spTgt spid="15"/>
                                        </p:tgtEl>
                                        <p:attrNameLst>
                                          <p:attrName>style.visibility</p:attrName>
                                        </p:attrNameLst>
                                      </p:cBhvr>
                                      <p:to>
                                        <p:strVal val="visible"/>
                                      </p:to>
                                    </p:set>
                                    <p:anim calcmode="lin" valueType="num">
                                      <p:cBhvr>
                                        <p:cTn id="14" dur="750" fill="hold"/>
                                        <p:tgtEl>
                                          <p:spTgt spid="15"/>
                                        </p:tgtEl>
                                        <p:attrNameLst>
                                          <p:attrName>ppt_w</p:attrName>
                                        </p:attrNameLst>
                                      </p:cBhvr>
                                      <p:tavLst>
                                        <p:tav tm="0">
                                          <p:val>
                                            <p:fltVal val="0"/>
                                          </p:val>
                                        </p:tav>
                                        <p:tav tm="100000">
                                          <p:val>
                                            <p:strVal val="#ppt_w"/>
                                          </p:val>
                                        </p:tav>
                                      </p:tavLst>
                                    </p:anim>
                                    <p:anim calcmode="lin" valueType="num">
                                      <p:cBhvr>
                                        <p:cTn id="15" dur="750" fill="hold"/>
                                        <p:tgtEl>
                                          <p:spTgt spid="15"/>
                                        </p:tgtEl>
                                        <p:attrNameLst>
                                          <p:attrName>ppt_h</p:attrName>
                                        </p:attrNameLst>
                                      </p:cBhvr>
                                      <p:tavLst>
                                        <p:tav tm="0">
                                          <p:val>
                                            <p:fltVal val="0"/>
                                          </p:val>
                                        </p:tav>
                                        <p:tav tm="100000">
                                          <p:val>
                                            <p:strVal val="#ppt_h"/>
                                          </p:val>
                                        </p:tav>
                                      </p:tavLst>
                                    </p:anim>
                                    <p:anim calcmode="lin" valueType="num">
                                      <p:cBhvr>
                                        <p:cTn id="16" dur="750" fill="hold"/>
                                        <p:tgtEl>
                                          <p:spTgt spid="15"/>
                                        </p:tgtEl>
                                        <p:attrNameLst>
                                          <p:attrName>style.rotation</p:attrName>
                                        </p:attrNameLst>
                                      </p:cBhvr>
                                      <p:tavLst>
                                        <p:tav tm="0">
                                          <p:val>
                                            <p:fltVal val="90"/>
                                          </p:val>
                                        </p:tav>
                                        <p:tav tm="100000">
                                          <p:val>
                                            <p:fltVal val="0"/>
                                          </p:val>
                                        </p:tav>
                                      </p:tavLst>
                                    </p:anim>
                                    <p:animEffect transition="in" filter="fade">
                                      <p:cBhvr>
                                        <p:cTn id="17" dur="750"/>
                                        <p:tgtEl>
                                          <p:spTgt spid="15"/>
                                        </p:tgtEl>
                                      </p:cBhvr>
                                    </p:animEffect>
                                  </p:childTnLst>
                                </p:cTn>
                              </p:par>
                              <p:par>
                                <p:cTn id="18" presetID="53" presetClass="entr" presetSubtype="16" fill="hold" nodeType="withEffect">
                                  <p:stCondLst>
                                    <p:cond delay="150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par>
                                <p:cTn id="23" presetID="53" presetClass="entr" presetSubtype="16" fill="hold" grpId="0" nodeType="withEffect">
                                  <p:stCondLst>
                                    <p:cond delay="2000"/>
                                  </p:stCondLst>
                                  <p:childTnLst>
                                    <p:set>
                                      <p:cBhvr>
                                        <p:cTn id="24" dur="1" fill="hold">
                                          <p:stCondLst>
                                            <p:cond delay="0"/>
                                          </p:stCondLst>
                                        </p:cTn>
                                        <p:tgtEl>
                                          <p:spTgt spid="30"/>
                                        </p:tgtEl>
                                        <p:attrNameLst>
                                          <p:attrName>style.visibility</p:attrName>
                                        </p:attrNameLst>
                                      </p:cBhvr>
                                      <p:to>
                                        <p:strVal val="visible"/>
                                      </p:to>
                                    </p:set>
                                    <p:anim calcmode="lin" valueType="num">
                                      <p:cBhvr>
                                        <p:cTn id="25" dur="750" fill="hold"/>
                                        <p:tgtEl>
                                          <p:spTgt spid="30"/>
                                        </p:tgtEl>
                                        <p:attrNameLst>
                                          <p:attrName>ppt_w</p:attrName>
                                        </p:attrNameLst>
                                      </p:cBhvr>
                                      <p:tavLst>
                                        <p:tav tm="0">
                                          <p:val>
                                            <p:fltVal val="0"/>
                                          </p:val>
                                        </p:tav>
                                        <p:tav tm="100000">
                                          <p:val>
                                            <p:strVal val="#ppt_w"/>
                                          </p:val>
                                        </p:tav>
                                      </p:tavLst>
                                    </p:anim>
                                    <p:anim calcmode="lin" valueType="num">
                                      <p:cBhvr>
                                        <p:cTn id="26" dur="750" fill="hold"/>
                                        <p:tgtEl>
                                          <p:spTgt spid="30"/>
                                        </p:tgtEl>
                                        <p:attrNameLst>
                                          <p:attrName>ppt_h</p:attrName>
                                        </p:attrNameLst>
                                      </p:cBhvr>
                                      <p:tavLst>
                                        <p:tav tm="0">
                                          <p:val>
                                            <p:fltVal val="0"/>
                                          </p:val>
                                        </p:tav>
                                        <p:tav tm="100000">
                                          <p:val>
                                            <p:strVal val="#ppt_h"/>
                                          </p:val>
                                        </p:tav>
                                      </p:tavLst>
                                    </p:anim>
                                    <p:animEffect transition="in" filter="fade">
                                      <p:cBhvr>
                                        <p:cTn id="27" dur="750"/>
                                        <p:tgtEl>
                                          <p:spTgt spid="30"/>
                                        </p:tgtEl>
                                      </p:cBhvr>
                                    </p:animEffect>
                                  </p:childTnLst>
                                </p:cTn>
                              </p:par>
                              <p:par>
                                <p:cTn id="28" presetID="53" presetClass="entr" presetSubtype="16" fill="hold" grpId="0" nodeType="withEffect">
                                  <p:stCondLst>
                                    <p:cond delay="2000"/>
                                  </p:stCondLst>
                                  <p:childTnLst>
                                    <p:set>
                                      <p:cBhvr>
                                        <p:cTn id="29" dur="1" fill="hold">
                                          <p:stCondLst>
                                            <p:cond delay="0"/>
                                          </p:stCondLst>
                                        </p:cTn>
                                        <p:tgtEl>
                                          <p:spTgt spid="31"/>
                                        </p:tgtEl>
                                        <p:attrNameLst>
                                          <p:attrName>style.visibility</p:attrName>
                                        </p:attrNameLst>
                                      </p:cBhvr>
                                      <p:to>
                                        <p:strVal val="visible"/>
                                      </p:to>
                                    </p:set>
                                    <p:anim calcmode="lin" valueType="num">
                                      <p:cBhvr>
                                        <p:cTn id="30" dur="750" fill="hold"/>
                                        <p:tgtEl>
                                          <p:spTgt spid="31"/>
                                        </p:tgtEl>
                                        <p:attrNameLst>
                                          <p:attrName>ppt_w</p:attrName>
                                        </p:attrNameLst>
                                      </p:cBhvr>
                                      <p:tavLst>
                                        <p:tav tm="0">
                                          <p:val>
                                            <p:fltVal val="0"/>
                                          </p:val>
                                        </p:tav>
                                        <p:tav tm="100000">
                                          <p:val>
                                            <p:strVal val="#ppt_w"/>
                                          </p:val>
                                        </p:tav>
                                      </p:tavLst>
                                    </p:anim>
                                    <p:anim calcmode="lin" valueType="num">
                                      <p:cBhvr>
                                        <p:cTn id="31" dur="750" fill="hold"/>
                                        <p:tgtEl>
                                          <p:spTgt spid="31"/>
                                        </p:tgtEl>
                                        <p:attrNameLst>
                                          <p:attrName>ppt_h</p:attrName>
                                        </p:attrNameLst>
                                      </p:cBhvr>
                                      <p:tavLst>
                                        <p:tav tm="0">
                                          <p:val>
                                            <p:fltVal val="0"/>
                                          </p:val>
                                        </p:tav>
                                        <p:tav tm="100000">
                                          <p:val>
                                            <p:strVal val="#ppt_h"/>
                                          </p:val>
                                        </p:tav>
                                      </p:tavLst>
                                    </p:anim>
                                    <p:animEffect transition="in" filter="fade">
                                      <p:cBhvr>
                                        <p:cTn id="32" dur="750"/>
                                        <p:tgtEl>
                                          <p:spTgt spid="31"/>
                                        </p:tgtEl>
                                      </p:cBhvr>
                                    </p:animEffect>
                                  </p:childTnLst>
                                </p:cTn>
                              </p:par>
                              <p:par>
                                <p:cTn id="33" presetID="53" presetClass="entr" presetSubtype="16" fill="hold" grpId="0" nodeType="withEffect">
                                  <p:stCondLst>
                                    <p:cond delay="20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750" fill="hold"/>
                                        <p:tgtEl>
                                          <p:spTgt spid="34"/>
                                        </p:tgtEl>
                                        <p:attrNameLst>
                                          <p:attrName>ppt_w</p:attrName>
                                        </p:attrNameLst>
                                      </p:cBhvr>
                                      <p:tavLst>
                                        <p:tav tm="0">
                                          <p:val>
                                            <p:fltVal val="0"/>
                                          </p:val>
                                        </p:tav>
                                        <p:tav tm="100000">
                                          <p:val>
                                            <p:strVal val="#ppt_w"/>
                                          </p:val>
                                        </p:tav>
                                      </p:tavLst>
                                    </p:anim>
                                    <p:anim calcmode="lin" valueType="num">
                                      <p:cBhvr>
                                        <p:cTn id="36" dur="750" fill="hold"/>
                                        <p:tgtEl>
                                          <p:spTgt spid="34"/>
                                        </p:tgtEl>
                                        <p:attrNameLst>
                                          <p:attrName>ppt_h</p:attrName>
                                        </p:attrNameLst>
                                      </p:cBhvr>
                                      <p:tavLst>
                                        <p:tav tm="0">
                                          <p:val>
                                            <p:fltVal val="0"/>
                                          </p:val>
                                        </p:tav>
                                        <p:tav tm="100000">
                                          <p:val>
                                            <p:strVal val="#ppt_h"/>
                                          </p:val>
                                        </p:tav>
                                      </p:tavLst>
                                    </p:anim>
                                    <p:animEffect transition="in" filter="fade">
                                      <p:cBhvr>
                                        <p:cTn id="37" dur="750"/>
                                        <p:tgtEl>
                                          <p:spTgt spid="34"/>
                                        </p:tgtEl>
                                      </p:cBhvr>
                                    </p:animEffect>
                                  </p:childTnLst>
                                </p:cTn>
                              </p:par>
                              <p:par>
                                <p:cTn id="38" presetID="53" presetClass="entr" presetSubtype="16" fill="hold" grpId="0" nodeType="withEffect">
                                  <p:stCondLst>
                                    <p:cond delay="2000"/>
                                  </p:stCondLst>
                                  <p:childTnLst>
                                    <p:set>
                                      <p:cBhvr>
                                        <p:cTn id="39" dur="1" fill="hold">
                                          <p:stCondLst>
                                            <p:cond delay="0"/>
                                          </p:stCondLst>
                                        </p:cTn>
                                        <p:tgtEl>
                                          <p:spTgt spid="20"/>
                                        </p:tgtEl>
                                        <p:attrNameLst>
                                          <p:attrName>style.visibility</p:attrName>
                                        </p:attrNameLst>
                                      </p:cBhvr>
                                      <p:to>
                                        <p:strVal val="visible"/>
                                      </p:to>
                                    </p:set>
                                    <p:anim calcmode="lin" valueType="num">
                                      <p:cBhvr>
                                        <p:cTn id="40" dur="750" fill="hold"/>
                                        <p:tgtEl>
                                          <p:spTgt spid="20"/>
                                        </p:tgtEl>
                                        <p:attrNameLst>
                                          <p:attrName>ppt_w</p:attrName>
                                        </p:attrNameLst>
                                      </p:cBhvr>
                                      <p:tavLst>
                                        <p:tav tm="0">
                                          <p:val>
                                            <p:fltVal val="0"/>
                                          </p:val>
                                        </p:tav>
                                        <p:tav tm="100000">
                                          <p:val>
                                            <p:strVal val="#ppt_w"/>
                                          </p:val>
                                        </p:tav>
                                      </p:tavLst>
                                    </p:anim>
                                    <p:anim calcmode="lin" valueType="num">
                                      <p:cBhvr>
                                        <p:cTn id="41" dur="750" fill="hold"/>
                                        <p:tgtEl>
                                          <p:spTgt spid="20"/>
                                        </p:tgtEl>
                                        <p:attrNameLst>
                                          <p:attrName>ppt_h</p:attrName>
                                        </p:attrNameLst>
                                      </p:cBhvr>
                                      <p:tavLst>
                                        <p:tav tm="0">
                                          <p:val>
                                            <p:fltVal val="0"/>
                                          </p:val>
                                        </p:tav>
                                        <p:tav tm="100000">
                                          <p:val>
                                            <p:strVal val="#ppt_h"/>
                                          </p:val>
                                        </p:tav>
                                      </p:tavLst>
                                    </p:anim>
                                    <p:animEffect transition="in" filter="fade">
                                      <p:cBhvr>
                                        <p:cTn id="42" dur="750"/>
                                        <p:tgtEl>
                                          <p:spTgt spid="20"/>
                                        </p:tgtEl>
                                      </p:cBhvr>
                                    </p:animEffect>
                                  </p:childTnLst>
                                </p:cTn>
                              </p:par>
                              <p:par>
                                <p:cTn id="43" presetID="53" presetClass="entr" presetSubtype="16" fill="hold" grpId="0" nodeType="withEffect">
                                  <p:stCondLst>
                                    <p:cond delay="2000"/>
                                  </p:stCondLst>
                                  <p:childTnLst>
                                    <p:set>
                                      <p:cBhvr>
                                        <p:cTn id="44" dur="1" fill="hold">
                                          <p:stCondLst>
                                            <p:cond delay="0"/>
                                          </p:stCondLst>
                                        </p:cTn>
                                        <p:tgtEl>
                                          <p:spTgt spid="21"/>
                                        </p:tgtEl>
                                        <p:attrNameLst>
                                          <p:attrName>style.visibility</p:attrName>
                                        </p:attrNameLst>
                                      </p:cBhvr>
                                      <p:to>
                                        <p:strVal val="visible"/>
                                      </p:to>
                                    </p:set>
                                    <p:anim calcmode="lin" valueType="num">
                                      <p:cBhvr>
                                        <p:cTn id="45" dur="750" fill="hold"/>
                                        <p:tgtEl>
                                          <p:spTgt spid="21"/>
                                        </p:tgtEl>
                                        <p:attrNameLst>
                                          <p:attrName>ppt_w</p:attrName>
                                        </p:attrNameLst>
                                      </p:cBhvr>
                                      <p:tavLst>
                                        <p:tav tm="0">
                                          <p:val>
                                            <p:fltVal val="0"/>
                                          </p:val>
                                        </p:tav>
                                        <p:tav tm="100000">
                                          <p:val>
                                            <p:strVal val="#ppt_w"/>
                                          </p:val>
                                        </p:tav>
                                      </p:tavLst>
                                    </p:anim>
                                    <p:anim calcmode="lin" valueType="num">
                                      <p:cBhvr>
                                        <p:cTn id="46" dur="750" fill="hold"/>
                                        <p:tgtEl>
                                          <p:spTgt spid="21"/>
                                        </p:tgtEl>
                                        <p:attrNameLst>
                                          <p:attrName>ppt_h</p:attrName>
                                        </p:attrNameLst>
                                      </p:cBhvr>
                                      <p:tavLst>
                                        <p:tav tm="0">
                                          <p:val>
                                            <p:fltVal val="0"/>
                                          </p:val>
                                        </p:tav>
                                        <p:tav tm="100000">
                                          <p:val>
                                            <p:strVal val="#ppt_h"/>
                                          </p:val>
                                        </p:tav>
                                      </p:tavLst>
                                    </p:anim>
                                    <p:animEffect transition="in" filter="fade">
                                      <p:cBhvr>
                                        <p:cTn id="47" dur="750"/>
                                        <p:tgtEl>
                                          <p:spTgt spid="21"/>
                                        </p:tgtEl>
                                      </p:cBhvr>
                                    </p:animEffect>
                                  </p:childTnLst>
                                </p:cTn>
                              </p:par>
                              <p:par>
                                <p:cTn id="48" presetID="53" presetClass="entr" presetSubtype="16" fill="hold" grpId="0" nodeType="withEffect">
                                  <p:stCondLst>
                                    <p:cond delay="2000"/>
                                  </p:stCondLst>
                                  <p:childTnLst>
                                    <p:set>
                                      <p:cBhvr>
                                        <p:cTn id="49" dur="1" fill="hold">
                                          <p:stCondLst>
                                            <p:cond delay="0"/>
                                          </p:stCondLst>
                                        </p:cTn>
                                        <p:tgtEl>
                                          <p:spTgt spid="32"/>
                                        </p:tgtEl>
                                        <p:attrNameLst>
                                          <p:attrName>style.visibility</p:attrName>
                                        </p:attrNameLst>
                                      </p:cBhvr>
                                      <p:to>
                                        <p:strVal val="visible"/>
                                      </p:to>
                                    </p:set>
                                    <p:anim calcmode="lin" valueType="num">
                                      <p:cBhvr>
                                        <p:cTn id="50" dur="750" fill="hold"/>
                                        <p:tgtEl>
                                          <p:spTgt spid="32"/>
                                        </p:tgtEl>
                                        <p:attrNameLst>
                                          <p:attrName>ppt_w</p:attrName>
                                        </p:attrNameLst>
                                      </p:cBhvr>
                                      <p:tavLst>
                                        <p:tav tm="0">
                                          <p:val>
                                            <p:fltVal val="0"/>
                                          </p:val>
                                        </p:tav>
                                        <p:tav tm="100000">
                                          <p:val>
                                            <p:strVal val="#ppt_w"/>
                                          </p:val>
                                        </p:tav>
                                      </p:tavLst>
                                    </p:anim>
                                    <p:anim calcmode="lin" valueType="num">
                                      <p:cBhvr>
                                        <p:cTn id="51" dur="750" fill="hold"/>
                                        <p:tgtEl>
                                          <p:spTgt spid="32"/>
                                        </p:tgtEl>
                                        <p:attrNameLst>
                                          <p:attrName>ppt_h</p:attrName>
                                        </p:attrNameLst>
                                      </p:cBhvr>
                                      <p:tavLst>
                                        <p:tav tm="0">
                                          <p:val>
                                            <p:fltVal val="0"/>
                                          </p:val>
                                        </p:tav>
                                        <p:tav tm="100000">
                                          <p:val>
                                            <p:strVal val="#ppt_h"/>
                                          </p:val>
                                        </p:tav>
                                      </p:tavLst>
                                    </p:anim>
                                    <p:animEffect transition="in" filter="fade">
                                      <p:cBhvr>
                                        <p:cTn id="52" dur="750"/>
                                        <p:tgtEl>
                                          <p:spTgt spid="32"/>
                                        </p:tgtEl>
                                      </p:cBhvr>
                                    </p:animEffect>
                                  </p:childTnLst>
                                </p:cTn>
                              </p:par>
                            </p:childTnLst>
                          </p:cTn>
                        </p:par>
                        <p:par>
                          <p:cTn id="53" fill="hold">
                            <p:stCondLst>
                              <p:cond delay="1000"/>
                            </p:stCondLst>
                            <p:childTnLst>
                              <p:par>
                                <p:cTn id="54" presetID="53" presetClass="entr" presetSubtype="16"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p:cTn id="56" dur="500" fill="hold"/>
                                        <p:tgtEl>
                                          <p:spTgt spid="2"/>
                                        </p:tgtEl>
                                        <p:attrNameLst>
                                          <p:attrName>ppt_w</p:attrName>
                                        </p:attrNameLst>
                                      </p:cBhvr>
                                      <p:tavLst>
                                        <p:tav tm="0">
                                          <p:val>
                                            <p:fltVal val="0"/>
                                          </p:val>
                                        </p:tav>
                                        <p:tav tm="100000">
                                          <p:val>
                                            <p:strVal val="#ppt_w"/>
                                          </p:val>
                                        </p:tav>
                                      </p:tavLst>
                                    </p:anim>
                                    <p:anim calcmode="lin" valueType="num">
                                      <p:cBhvr>
                                        <p:cTn id="57" dur="500" fill="hold"/>
                                        <p:tgtEl>
                                          <p:spTgt spid="2"/>
                                        </p:tgtEl>
                                        <p:attrNameLst>
                                          <p:attrName>ppt_h</p:attrName>
                                        </p:attrNameLst>
                                      </p:cBhvr>
                                      <p:tavLst>
                                        <p:tav tm="0">
                                          <p:val>
                                            <p:fltVal val="0"/>
                                          </p:val>
                                        </p:tav>
                                        <p:tav tm="100000">
                                          <p:val>
                                            <p:strVal val="#ppt_h"/>
                                          </p:val>
                                        </p:tav>
                                      </p:tavLst>
                                    </p:anim>
                                    <p:animEffect transition="in" filter="fade">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0" grpId="0"/>
      <p:bldP spid="21" grpId="0"/>
      <p:bldP spid="30" grpId="0"/>
      <p:bldP spid="31" grpId="0"/>
      <p:bldP spid="32"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12" name="矩形 111"/>
          <p:cNvSpPr/>
          <p:nvPr/>
        </p:nvSpPr>
        <p:spPr>
          <a:xfrm>
            <a:off x="600" y="1796819"/>
            <a:ext cx="12192000" cy="345638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3" name="TextBox 11"/>
          <p:cNvSpPr txBox="1"/>
          <p:nvPr/>
        </p:nvSpPr>
        <p:spPr>
          <a:xfrm>
            <a:off x="5136496" y="2276872"/>
            <a:ext cx="5059680" cy="1432560"/>
          </a:xfrm>
          <a:prstGeom prst="rect">
            <a:avLst/>
          </a:prstGeom>
          <a:noFill/>
        </p:spPr>
        <p:txBody>
          <a:bodyPr wrap="none" rtlCol="0">
            <a:spAutoFit/>
          </a:bodyPr>
          <a:lstStyle/>
          <a:p>
            <a:pPr marL="0" lvl="1" algn="l"/>
            <a:r>
              <a:rPr lang="zh-CN" altLang="en-US" sz="1865" b="1" dirty="0">
                <a:solidFill>
                  <a:srgbClr val="607D34"/>
                </a:solidFill>
                <a:latin typeface="微软雅黑" panose="020B0503020204020204" charset="-122"/>
                <a:ea typeface="微软雅黑" panose="020B0503020204020204" charset="-122"/>
              </a:rPr>
              <a:t> </a:t>
            </a:r>
            <a:r>
              <a:rPr lang="zh-CN" altLang="en-US" sz="3735" b="1" dirty="0">
                <a:solidFill>
                  <a:srgbClr val="607D34"/>
                </a:solidFill>
                <a:latin typeface="微软雅黑" panose="020B0503020204020204" charset="-122"/>
                <a:ea typeface="微软雅黑" panose="020B0503020204020204" charset="-122"/>
              </a:rPr>
              <a:t>第二部分</a:t>
            </a:r>
          </a:p>
          <a:p>
            <a:pPr marL="0" lvl="1" algn="l"/>
            <a:r>
              <a:rPr lang="zh-CN" altLang="en-US" sz="4800" b="1" dirty="0">
                <a:solidFill>
                  <a:srgbClr val="607D34"/>
                </a:solidFill>
                <a:latin typeface="微软雅黑" panose="020B0503020204020204" charset="-122"/>
                <a:ea typeface="微软雅黑" panose="020B0503020204020204" charset="-122"/>
              </a:rPr>
              <a:t>单击此处添加标题</a:t>
            </a:r>
          </a:p>
        </p:txBody>
      </p:sp>
      <p:cxnSp>
        <p:nvCxnSpPr>
          <p:cNvPr id="114" name="直接连接符 113"/>
          <p:cNvCxnSpPr/>
          <p:nvPr/>
        </p:nvCxnSpPr>
        <p:spPr>
          <a:xfrm flipV="1">
            <a:off x="4848462"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15" name="TextBox 13"/>
          <p:cNvSpPr txBox="1"/>
          <p:nvPr/>
        </p:nvSpPr>
        <p:spPr>
          <a:xfrm>
            <a:off x="3091128" y="4058022"/>
            <a:ext cx="1203795" cy="348615"/>
          </a:xfrm>
          <a:prstGeom prst="rect">
            <a:avLst/>
          </a:prstGeom>
          <a:noFill/>
        </p:spPr>
        <p:txBody>
          <a:bodyPr wrap="square" lIns="0" tIns="0" rIns="0" bIns="0" rtlCol="0">
            <a:spAutoFit/>
          </a:bodyPr>
          <a:lstStyle/>
          <a:p>
            <a:r>
              <a:rPr lang="en-US" altLang="zh-CN" sz="2135" dirty="0">
                <a:solidFill>
                  <a:srgbClr val="607D34"/>
                </a:solidFill>
                <a:latin typeface="微软雅黑" panose="020B0503020204020204" charset="-122"/>
                <a:ea typeface="微软雅黑" panose="020B0503020204020204" charset="-122"/>
              </a:rPr>
              <a:t>PART 02</a:t>
            </a:r>
          </a:p>
        </p:txBody>
      </p:sp>
      <p:sp>
        <p:nvSpPr>
          <p:cNvPr id="119" name="TextBox 24"/>
          <p:cNvSpPr txBox="1"/>
          <p:nvPr/>
        </p:nvSpPr>
        <p:spPr>
          <a:xfrm>
            <a:off x="5265420" y="3717290"/>
            <a:ext cx="149415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添加副标题</a:t>
            </a:r>
          </a:p>
        </p:txBody>
      </p:sp>
      <p:sp>
        <p:nvSpPr>
          <p:cNvPr id="120" name="TextBox 25"/>
          <p:cNvSpPr txBox="1"/>
          <p:nvPr/>
        </p:nvSpPr>
        <p:spPr>
          <a:xfrm>
            <a:off x="6668770" y="3717290"/>
            <a:ext cx="165290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121" name="TextBox 26"/>
          <p:cNvSpPr txBox="1"/>
          <p:nvPr/>
        </p:nvSpPr>
        <p:spPr>
          <a:xfrm>
            <a:off x="8015605" y="3717290"/>
            <a:ext cx="176593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122" name="TextBox 27"/>
          <p:cNvSpPr txBox="1"/>
          <p:nvPr/>
        </p:nvSpPr>
        <p:spPr>
          <a:xfrm>
            <a:off x="5265420" y="4179570"/>
            <a:ext cx="149415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123" name="TextBox 28"/>
          <p:cNvSpPr txBox="1"/>
          <p:nvPr/>
        </p:nvSpPr>
        <p:spPr>
          <a:xfrm>
            <a:off x="6668770" y="4179570"/>
            <a:ext cx="1470660"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124" name="TextBox 29"/>
          <p:cNvSpPr txBox="1"/>
          <p:nvPr/>
        </p:nvSpPr>
        <p:spPr>
          <a:xfrm>
            <a:off x="8014970" y="4179570"/>
            <a:ext cx="1924050"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pic>
        <p:nvPicPr>
          <p:cNvPr id="2" name="图片 1" descr="f6a744799be138bff95c886e5d9fbd4c"/>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1125" y="2475865"/>
            <a:ext cx="2083435" cy="144018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grpSp>
        <p:nvGrpSpPr>
          <p:cNvPr id="4" name="Group 14"/>
          <p:cNvGrpSpPr/>
          <p:nvPr/>
        </p:nvGrpSpPr>
        <p:grpSpPr>
          <a:xfrm>
            <a:off x="5379937" y="2796869"/>
            <a:ext cx="1414667" cy="1619124"/>
            <a:chOff x="5379142" y="2991066"/>
            <a:chExt cx="1414667" cy="1619124"/>
          </a:xfrm>
          <a:blipFill rotWithShape="1">
            <a:blip r:embed="rId3"/>
            <a:stretch>
              <a:fillRect/>
            </a:stretch>
          </a:blipFill>
        </p:grpSpPr>
        <p:sp>
          <p:nvSpPr>
            <p:cNvPr id="5" name="Shape 1723"/>
            <p:cNvSpPr/>
            <p:nvPr/>
          </p:nvSpPr>
          <p:spPr>
            <a:xfrm rot="18900000">
              <a:off x="5379143" y="2991066"/>
              <a:ext cx="1414666" cy="1414666"/>
            </a:xfrm>
            <a:prstGeom prst="roundRect">
              <a:avLst>
                <a:gd name="adj" fmla="val 15000"/>
              </a:avLst>
            </a:prstGeom>
            <a:grpFill/>
            <a:ln w="12700">
              <a:miter lim="400000"/>
            </a:ln>
          </p:spPr>
          <p:txBody>
            <a:bodyPr lIns="67733" tIns="67733" rIns="67733" bIns="67733" anchor="ct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charset="-122"/>
                <a:ea typeface="微软雅黑" panose="020B0503020204020204" charset="-122"/>
                <a:cs typeface="Aller Light"/>
                <a:sym typeface="Aller Light"/>
              </a:endParaRPr>
            </a:p>
          </p:txBody>
        </p:sp>
        <p:sp>
          <p:nvSpPr>
            <p:cNvPr id="7"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charset="-122"/>
                <a:ea typeface="微软雅黑" panose="020B0503020204020204" charset="-122"/>
                <a:cs typeface="Aller Light"/>
                <a:sym typeface="Aller Light"/>
              </a:endParaRPr>
            </a:p>
          </p:txBody>
        </p:sp>
      </p:grpSp>
      <p:grpSp>
        <p:nvGrpSpPr>
          <p:cNvPr id="8" name="Group 12"/>
          <p:cNvGrpSpPr/>
          <p:nvPr/>
        </p:nvGrpSpPr>
        <p:grpSpPr>
          <a:xfrm>
            <a:off x="3564665" y="3005212"/>
            <a:ext cx="1414667" cy="1619124"/>
            <a:chOff x="3563871" y="3199409"/>
            <a:chExt cx="1414666" cy="1619124"/>
          </a:xfrm>
          <a:blipFill rotWithShape="1">
            <a:blip r:embed="rId4"/>
            <a:stretch>
              <a:fillRect/>
            </a:stretch>
          </a:blipFill>
        </p:grpSpPr>
        <p:sp>
          <p:nvSpPr>
            <p:cNvPr id="9" name="Shape 1722"/>
            <p:cNvSpPr/>
            <p:nvPr/>
          </p:nvSpPr>
          <p:spPr>
            <a:xfrm rot="8100000">
              <a:off x="3563871" y="3403867"/>
              <a:ext cx="1414666" cy="1414666"/>
            </a:xfrm>
            <a:prstGeom prst="roundRect">
              <a:avLst>
                <a:gd name="adj" fmla="val 15000"/>
              </a:avLst>
            </a:prstGeom>
            <a:grpFill/>
            <a:ln w="12700">
              <a:miter lim="400000"/>
            </a:ln>
          </p:spPr>
          <p:txBody>
            <a:bodyPr lIns="67733" tIns="67733" rIns="67733" bIns="67733" anchor="ct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charset="-122"/>
                <a:ea typeface="微软雅黑" panose="020B0503020204020204" charset="-122"/>
                <a:cs typeface="Aller Light"/>
                <a:sym typeface="Aller Light"/>
              </a:endParaRPr>
            </a:p>
          </p:txBody>
        </p:sp>
        <p:sp>
          <p:nvSpPr>
            <p:cNvPr id="10"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charset="-122"/>
                <a:ea typeface="微软雅黑" panose="020B0503020204020204" charset="-122"/>
                <a:cs typeface="Aller Light"/>
                <a:sym typeface="Aller Light"/>
              </a:endParaRPr>
            </a:p>
          </p:txBody>
        </p:sp>
      </p:grpSp>
      <p:grpSp>
        <p:nvGrpSpPr>
          <p:cNvPr id="3" name="Group 11"/>
          <p:cNvGrpSpPr/>
          <p:nvPr/>
        </p:nvGrpSpPr>
        <p:grpSpPr>
          <a:xfrm>
            <a:off x="1680303" y="2796869"/>
            <a:ext cx="1414667" cy="1619124"/>
            <a:chOff x="1743076" y="2991066"/>
            <a:chExt cx="1414666" cy="1619124"/>
          </a:xfrm>
          <a:blipFill rotWithShape="1">
            <a:blip r:embed="rId5"/>
            <a:stretch>
              <a:fillRect/>
            </a:stretch>
          </a:blipFill>
        </p:grpSpPr>
        <p:sp>
          <p:nvSpPr>
            <p:cNvPr id="12" name="Shape 1721"/>
            <p:cNvSpPr/>
            <p:nvPr/>
          </p:nvSpPr>
          <p:spPr>
            <a:xfrm rot="18900000">
              <a:off x="1743076" y="2991066"/>
              <a:ext cx="1414666" cy="1414666"/>
            </a:xfrm>
            <a:prstGeom prst="roundRect">
              <a:avLst>
                <a:gd name="adj" fmla="val 15000"/>
              </a:avLst>
            </a:prstGeom>
            <a:grpFill/>
            <a:ln w="12700">
              <a:miter lim="400000"/>
            </a:ln>
          </p:spPr>
          <p:txBody>
            <a:bodyPr lIns="67733" tIns="67733" rIns="67733" bIns="67733" anchor="ct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charset="-122"/>
                <a:ea typeface="微软雅黑" panose="020B0503020204020204" charset="-122"/>
                <a:cs typeface="Aller Light"/>
                <a:sym typeface="Aller Light"/>
              </a:endParaRPr>
            </a:p>
          </p:txBody>
        </p:sp>
        <p:sp>
          <p:nvSpPr>
            <p:cNvPr id="14"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charset="-122"/>
                <a:ea typeface="微软雅黑" panose="020B0503020204020204" charset="-122"/>
                <a:cs typeface="Aller Light"/>
                <a:sym typeface="Aller Light"/>
              </a:endParaRPr>
            </a:p>
          </p:txBody>
        </p:sp>
      </p:grpSp>
      <p:grpSp>
        <p:nvGrpSpPr>
          <p:cNvPr id="15" name="Group 15"/>
          <p:cNvGrpSpPr/>
          <p:nvPr/>
        </p:nvGrpSpPr>
        <p:grpSpPr>
          <a:xfrm>
            <a:off x="7211526" y="3001402"/>
            <a:ext cx="1414667" cy="1619125"/>
            <a:chOff x="7199937" y="3199409"/>
            <a:chExt cx="1414666" cy="1619125"/>
          </a:xfrm>
          <a:blipFill rotWithShape="1">
            <a:blip r:embed="rId6"/>
            <a:stretch>
              <a:fillRect/>
            </a:stretch>
          </a:blipFill>
        </p:grpSpPr>
        <p:sp>
          <p:nvSpPr>
            <p:cNvPr id="16" name="Shape 1724"/>
            <p:cNvSpPr/>
            <p:nvPr/>
          </p:nvSpPr>
          <p:spPr>
            <a:xfrm rot="8100000">
              <a:off x="7199937" y="3403868"/>
              <a:ext cx="1414666" cy="1414666"/>
            </a:xfrm>
            <a:prstGeom prst="roundRect">
              <a:avLst>
                <a:gd name="adj" fmla="val 15000"/>
              </a:avLst>
            </a:prstGeom>
            <a:grpFill/>
            <a:ln w="12700">
              <a:miter lim="400000"/>
            </a:ln>
          </p:spPr>
          <p:txBody>
            <a:bodyPr lIns="67733" tIns="67733" rIns="67733" bIns="67733" anchor="ct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charset="-122"/>
                <a:ea typeface="微软雅黑" panose="020B0503020204020204" charset="-122"/>
                <a:cs typeface="Aller Light"/>
                <a:sym typeface="Aller Light"/>
              </a:endParaRPr>
            </a:p>
          </p:txBody>
        </p:sp>
        <p:sp>
          <p:nvSpPr>
            <p:cNvPr id="17"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charset="-122"/>
                <a:ea typeface="微软雅黑" panose="020B0503020204020204" charset="-122"/>
                <a:cs typeface="Aller Light"/>
                <a:sym typeface="Aller Light"/>
              </a:endParaRPr>
            </a:p>
          </p:txBody>
        </p:sp>
      </p:grpSp>
      <p:grpSp>
        <p:nvGrpSpPr>
          <p:cNvPr id="18" name="Group 16"/>
          <p:cNvGrpSpPr/>
          <p:nvPr/>
        </p:nvGrpSpPr>
        <p:grpSpPr>
          <a:xfrm>
            <a:off x="9016003" y="2796869"/>
            <a:ext cx="1414667" cy="1619124"/>
            <a:chOff x="9015209" y="2991066"/>
            <a:chExt cx="1414666" cy="1619124"/>
          </a:xfrm>
          <a:blipFill rotWithShape="1">
            <a:blip r:embed="rId7"/>
            <a:stretch>
              <a:fillRect/>
            </a:stretch>
          </a:blipFill>
        </p:grpSpPr>
        <p:sp>
          <p:nvSpPr>
            <p:cNvPr id="19" name="Shape 1725"/>
            <p:cNvSpPr/>
            <p:nvPr/>
          </p:nvSpPr>
          <p:spPr>
            <a:xfrm rot="18900000">
              <a:off x="9015209" y="2991066"/>
              <a:ext cx="1414666" cy="1414666"/>
            </a:xfrm>
            <a:prstGeom prst="roundRect">
              <a:avLst>
                <a:gd name="adj" fmla="val 15000"/>
              </a:avLst>
            </a:prstGeom>
            <a:grpFill/>
            <a:ln w="12700">
              <a:miter lim="400000"/>
            </a:ln>
          </p:spPr>
          <p:txBody>
            <a:bodyPr lIns="67733" tIns="67733" rIns="67733" bIns="67733" anchor="ct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charset="-122"/>
                <a:ea typeface="微软雅黑" panose="020B0503020204020204" charset="-122"/>
                <a:cs typeface="Aller Light"/>
                <a:sym typeface="Aller Light"/>
              </a:endParaRPr>
            </a:p>
          </p:txBody>
        </p:sp>
        <p:sp>
          <p:nvSpPr>
            <p:cNvPr id="20"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charset="-122"/>
                <a:ea typeface="微软雅黑" panose="020B0503020204020204" charset="-122"/>
                <a:cs typeface="Aller Light"/>
                <a:sym typeface="Aller Light"/>
              </a:endParaRPr>
            </a:p>
          </p:txBody>
        </p:sp>
      </p:grpSp>
      <p:sp>
        <p:nvSpPr>
          <p:cNvPr id="26" name="TextBox 52"/>
          <p:cNvSpPr txBox="1"/>
          <p:nvPr/>
        </p:nvSpPr>
        <p:spPr>
          <a:xfrm>
            <a:off x="1296262" y="1160521"/>
            <a:ext cx="2328369" cy="1222375"/>
          </a:xfrm>
          <a:prstGeom prst="rect">
            <a:avLst/>
          </a:prstGeom>
          <a:noFill/>
        </p:spPr>
        <p:txBody>
          <a:bodyPr wrap="square" lIns="0" tIns="0" rIns="0" bIns="0" rtlCol="0">
            <a:spAutoFit/>
          </a:bodyPr>
          <a:lstStyle/>
          <a:p>
            <a:pPr algn="just" defTabSz="1218565">
              <a:lnSpc>
                <a:spcPct val="120000"/>
              </a:lnSpc>
              <a:defRPr/>
            </a:pPr>
            <a:r>
              <a:rPr sz="1335" kern="0" dirty="0">
                <a:solidFill>
                  <a:sysClr val="windowText" lastClr="000000">
                    <a:lumMod val="85000"/>
                    <a:lumOff val="15000"/>
                  </a:sys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7" name="TextBox 53"/>
          <p:cNvSpPr txBox="1"/>
          <p:nvPr/>
        </p:nvSpPr>
        <p:spPr>
          <a:xfrm>
            <a:off x="3120464" y="5046814"/>
            <a:ext cx="2328369" cy="1222375"/>
          </a:xfrm>
          <a:prstGeom prst="rect">
            <a:avLst/>
          </a:prstGeom>
          <a:noFill/>
        </p:spPr>
        <p:txBody>
          <a:bodyPr wrap="square" lIns="0" tIns="0" rIns="0" bIns="0" rtlCol="0">
            <a:spAutoFit/>
          </a:bodyPr>
          <a:lstStyle/>
          <a:p>
            <a:pPr algn="just" defTabSz="1218565">
              <a:lnSpc>
                <a:spcPct val="120000"/>
              </a:lnSpc>
              <a:defRPr/>
            </a:pPr>
            <a:r>
              <a:rPr sz="1335" kern="0" dirty="0">
                <a:solidFill>
                  <a:sysClr val="windowText" lastClr="000000">
                    <a:lumMod val="85000"/>
                    <a:lumOff val="15000"/>
                  </a:sys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8" name="TextBox 54"/>
          <p:cNvSpPr txBox="1"/>
          <p:nvPr/>
        </p:nvSpPr>
        <p:spPr>
          <a:xfrm>
            <a:off x="4936882" y="1160521"/>
            <a:ext cx="2328369" cy="1222375"/>
          </a:xfrm>
          <a:prstGeom prst="rect">
            <a:avLst/>
          </a:prstGeom>
          <a:noFill/>
        </p:spPr>
        <p:txBody>
          <a:bodyPr wrap="square" lIns="0" tIns="0" rIns="0" bIns="0" rtlCol="0">
            <a:spAutoFit/>
          </a:bodyPr>
          <a:lstStyle/>
          <a:p>
            <a:pPr algn="just" defTabSz="1218565">
              <a:lnSpc>
                <a:spcPct val="120000"/>
              </a:lnSpc>
              <a:defRPr/>
            </a:pPr>
            <a:r>
              <a:rPr sz="1335" kern="0" dirty="0">
                <a:solidFill>
                  <a:sysClr val="windowText" lastClr="000000">
                    <a:lumMod val="85000"/>
                    <a:lumOff val="15000"/>
                  </a:sys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9" name="TextBox 55"/>
          <p:cNvSpPr txBox="1"/>
          <p:nvPr/>
        </p:nvSpPr>
        <p:spPr>
          <a:xfrm>
            <a:off x="6754668" y="5046814"/>
            <a:ext cx="2328369" cy="1222375"/>
          </a:xfrm>
          <a:prstGeom prst="rect">
            <a:avLst/>
          </a:prstGeom>
          <a:noFill/>
        </p:spPr>
        <p:txBody>
          <a:bodyPr wrap="square" lIns="0" tIns="0" rIns="0" bIns="0" rtlCol="0">
            <a:spAutoFit/>
          </a:bodyPr>
          <a:lstStyle/>
          <a:p>
            <a:pPr algn="just" defTabSz="1218565">
              <a:lnSpc>
                <a:spcPct val="120000"/>
              </a:lnSpc>
              <a:defRPr/>
            </a:pPr>
            <a:r>
              <a:rPr sz="1335" kern="0" dirty="0">
                <a:solidFill>
                  <a:sysClr val="windowText" lastClr="000000">
                    <a:lumMod val="85000"/>
                    <a:lumOff val="15000"/>
                  </a:sys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0" name="TextBox 56"/>
          <p:cNvSpPr txBox="1"/>
          <p:nvPr/>
        </p:nvSpPr>
        <p:spPr>
          <a:xfrm>
            <a:off x="8553551" y="1160521"/>
            <a:ext cx="2328369" cy="1222375"/>
          </a:xfrm>
          <a:prstGeom prst="rect">
            <a:avLst/>
          </a:prstGeom>
          <a:noFill/>
        </p:spPr>
        <p:txBody>
          <a:bodyPr wrap="square" lIns="0" tIns="0" rIns="0" bIns="0" rtlCol="0">
            <a:spAutoFit/>
          </a:bodyPr>
          <a:lstStyle/>
          <a:p>
            <a:pPr algn="just" defTabSz="1218565">
              <a:lnSpc>
                <a:spcPct val="120000"/>
              </a:lnSpc>
              <a:defRPr/>
            </a:pPr>
            <a:r>
              <a:rPr sz="1335" kern="0" dirty="0">
                <a:solidFill>
                  <a:sysClr val="windowText" lastClr="000000">
                    <a:lumMod val="85000"/>
                    <a:lumOff val="15000"/>
                  </a:sys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grpSp>
        <p:nvGrpSpPr>
          <p:cNvPr id="21" name="组合 20"/>
          <p:cNvGrpSpPr/>
          <p:nvPr/>
        </p:nvGrpSpPr>
        <p:grpSpPr>
          <a:xfrm>
            <a:off x="935990" y="415290"/>
            <a:ext cx="457200" cy="457200"/>
            <a:chOff x="819328" y="1120779"/>
            <a:chExt cx="1127886" cy="1127885"/>
          </a:xfrm>
          <a:blipFill rotWithShape="1">
            <a:blip r:embed="rId8"/>
            <a:stretch>
              <a:fillRect l="-7000" t="-47000" r="-10000" b="-2000"/>
            </a:stretch>
          </a:blipFill>
        </p:grpSpPr>
        <p:sp>
          <p:nvSpPr>
            <p:cNvPr id="22"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23"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par>
                          <p:cTn id="16" fill="hold">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strips(downRight)">
                                      <p:cBhvr>
                                        <p:cTn id="19" dur="500"/>
                                        <p:tgtEl>
                                          <p:spTgt spid="26"/>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ssolve">
                                      <p:cBhvr>
                                        <p:cTn id="23" dur="500"/>
                                        <p:tgtEl>
                                          <p:spTgt spid="8"/>
                                        </p:tgtEl>
                                      </p:cBhvr>
                                    </p:animEffect>
                                  </p:childTnLst>
                                </p:cTn>
                              </p:par>
                            </p:childTnLst>
                          </p:cTn>
                        </p:par>
                        <p:par>
                          <p:cTn id="24" fill="hold">
                            <p:stCondLst>
                              <p:cond delay="2500"/>
                            </p:stCondLst>
                            <p:childTnLst>
                              <p:par>
                                <p:cTn id="25" presetID="18" presetClass="entr" presetSubtype="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strips(downRight)">
                                      <p:cBhvr>
                                        <p:cTn id="27" dur="500"/>
                                        <p:tgtEl>
                                          <p:spTgt spid="27"/>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childTnLst>
                          </p:cTn>
                        </p:par>
                        <p:par>
                          <p:cTn id="32" fill="hold">
                            <p:stCondLst>
                              <p:cond delay="3500"/>
                            </p:stCondLst>
                            <p:childTnLst>
                              <p:par>
                                <p:cTn id="33" presetID="18" presetClass="entr" presetSubtype="6"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strips(downRight)">
                                      <p:cBhvr>
                                        <p:cTn id="35" dur="500"/>
                                        <p:tgtEl>
                                          <p:spTgt spid="28"/>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childTnLst>
                          </p:cTn>
                        </p:par>
                        <p:par>
                          <p:cTn id="40" fill="hold">
                            <p:stCondLst>
                              <p:cond delay="4500"/>
                            </p:stCondLst>
                            <p:childTnLst>
                              <p:par>
                                <p:cTn id="41" presetID="18" presetClass="entr" presetSubtype="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strips(downRight)">
                                      <p:cBhvr>
                                        <p:cTn id="43" dur="500"/>
                                        <p:tgtEl>
                                          <p:spTgt spid="29"/>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dissolve">
                                      <p:cBhvr>
                                        <p:cTn id="47" dur="500"/>
                                        <p:tgtEl>
                                          <p:spTgt spid="18"/>
                                        </p:tgtEl>
                                      </p:cBhvr>
                                    </p:animEffect>
                                  </p:childTnLst>
                                </p:cTn>
                              </p:par>
                            </p:childTnLst>
                          </p:cTn>
                        </p:par>
                        <p:par>
                          <p:cTn id="48" fill="hold">
                            <p:stCondLst>
                              <p:cond delay="5500"/>
                            </p:stCondLst>
                            <p:childTnLst>
                              <p:par>
                                <p:cTn id="49" presetID="18" presetClass="entr" presetSubtype="6"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strips(downRight)">
                                      <p:cBhvr>
                                        <p:cTn id="51" dur="500"/>
                                        <p:tgtEl>
                                          <p:spTgt spid="30"/>
                                        </p:tgtEl>
                                      </p:cBhvr>
                                    </p:animEffect>
                                  </p:childTnLst>
                                </p:cTn>
                              </p:par>
                            </p:childTnLst>
                          </p:cTn>
                        </p:par>
                        <p:par>
                          <p:cTn id="52" fill="hold">
                            <p:stCondLst>
                              <p:cond delay="6000"/>
                            </p:stCondLst>
                            <p:childTnLst>
                              <p:par>
                                <p:cTn id="53" presetID="53" presetClass="entr" presetSubtype="16"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6" grpId="0"/>
      <p:bldP spid="27" grpId="0"/>
      <p:bldP spid="28"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cxnSp>
        <p:nvCxnSpPr>
          <p:cNvPr id="3" name="直接连接符 72"/>
          <p:cNvCxnSpPr>
            <a:cxnSpLocks noChangeShapeType="1"/>
          </p:cNvCxnSpPr>
          <p:nvPr/>
        </p:nvCxnSpPr>
        <p:spPr bwMode="auto">
          <a:xfrm>
            <a:off x="9212168" y="2385039"/>
            <a:ext cx="746291" cy="246257"/>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4" name="直接连接符 20"/>
          <p:cNvCxnSpPr>
            <a:cxnSpLocks noChangeShapeType="1"/>
          </p:cNvCxnSpPr>
          <p:nvPr/>
        </p:nvCxnSpPr>
        <p:spPr bwMode="auto">
          <a:xfrm flipV="1">
            <a:off x="6554219" y="2834797"/>
            <a:ext cx="911899" cy="829623"/>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5" name="组合 4"/>
          <p:cNvGrpSpPr/>
          <p:nvPr/>
        </p:nvGrpSpPr>
        <p:grpSpPr>
          <a:xfrm>
            <a:off x="7153012" y="947435"/>
            <a:ext cx="2208679" cy="2208679"/>
            <a:chOff x="5252030" y="2008764"/>
            <a:chExt cx="809336" cy="809336"/>
          </a:xfrm>
          <a:blipFill rotWithShape="1">
            <a:blip r:embed="rId3"/>
            <a:stretch>
              <a:fillRect/>
            </a:stretch>
          </a:blipFill>
        </p:grpSpPr>
        <p:sp>
          <p:nvSpPr>
            <p:cNvPr id="7" name="椭圆 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 name="椭圆 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9" name="组合 8"/>
          <p:cNvGrpSpPr/>
          <p:nvPr/>
        </p:nvGrpSpPr>
        <p:grpSpPr>
          <a:xfrm>
            <a:off x="4489120" y="5022546"/>
            <a:ext cx="687359" cy="687359"/>
            <a:chOff x="5252030" y="2008764"/>
            <a:chExt cx="809336" cy="809336"/>
          </a:xfrm>
          <a:solidFill>
            <a:srgbClr val="607D34"/>
          </a:soli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 name="椭圆 1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14" name="组合 13"/>
          <p:cNvGrpSpPr/>
          <p:nvPr/>
        </p:nvGrpSpPr>
        <p:grpSpPr>
          <a:xfrm>
            <a:off x="3003610" y="1747738"/>
            <a:ext cx="1659731" cy="1659731"/>
            <a:chOff x="5252030" y="2008764"/>
            <a:chExt cx="809336" cy="809336"/>
          </a:xfrm>
          <a:blipFill rotWithShape="1">
            <a:blip r:embed="rId4"/>
            <a:stretch>
              <a:fillRect/>
            </a:stretch>
          </a:blipFill>
        </p:grpSpPr>
        <p:sp>
          <p:nvSpPr>
            <p:cNvPr id="15" name="椭圆 1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7" name="直接连接符 16"/>
          <p:cNvCxnSpPr>
            <a:cxnSpLocks noChangeShapeType="1"/>
          </p:cNvCxnSpPr>
          <p:nvPr/>
        </p:nvCxnSpPr>
        <p:spPr bwMode="auto">
          <a:xfrm flipV="1">
            <a:off x="2690754" y="3191479"/>
            <a:ext cx="551937" cy="429451"/>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8" name="直接连接符 17"/>
          <p:cNvCxnSpPr>
            <a:cxnSpLocks noChangeShapeType="1"/>
          </p:cNvCxnSpPr>
          <p:nvPr/>
        </p:nvCxnSpPr>
        <p:spPr bwMode="auto">
          <a:xfrm>
            <a:off x="4543320" y="3008458"/>
            <a:ext cx="908431" cy="654896"/>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9" name="直接连接符 23"/>
          <p:cNvCxnSpPr>
            <a:cxnSpLocks noChangeShapeType="1"/>
          </p:cNvCxnSpPr>
          <p:nvPr/>
        </p:nvCxnSpPr>
        <p:spPr bwMode="auto">
          <a:xfrm>
            <a:off x="1393722" y="3335889"/>
            <a:ext cx="485312" cy="322792"/>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20" name="直接连接符 43"/>
          <p:cNvCxnSpPr>
            <a:cxnSpLocks noChangeShapeType="1"/>
          </p:cNvCxnSpPr>
          <p:nvPr/>
        </p:nvCxnSpPr>
        <p:spPr bwMode="auto">
          <a:xfrm flipV="1">
            <a:off x="5049722" y="4768098"/>
            <a:ext cx="402028" cy="371067"/>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21" name="组合 20"/>
          <p:cNvGrpSpPr/>
          <p:nvPr/>
        </p:nvGrpSpPr>
        <p:grpSpPr>
          <a:xfrm>
            <a:off x="9770542" y="2340002"/>
            <a:ext cx="840307" cy="840307"/>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23" name="椭圆 22"/>
            <p:cNvSpPr/>
            <p:nvPr/>
          </p:nvSpPr>
          <p:spPr>
            <a:xfrm>
              <a:off x="392112" y="760412"/>
              <a:ext cx="3825874" cy="3825874"/>
            </a:xfrm>
            <a:prstGeom prst="ellipse">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grpSp>
        <p:nvGrpSpPr>
          <p:cNvPr id="24" name="组合 23"/>
          <p:cNvGrpSpPr/>
          <p:nvPr/>
        </p:nvGrpSpPr>
        <p:grpSpPr>
          <a:xfrm>
            <a:off x="5185814" y="3381610"/>
            <a:ext cx="1635412" cy="1635412"/>
            <a:chOff x="304800" y="673100"/>
            <a:chExt cx="4000500" cy="4000500"/>
          </a:xfrm>
          <a:blipFill rotWithShape="1">
            <a:blip r:embed="rId5"/>
            <a:stretch>
              <a:fillRect/>
            </a:stretch>
          </a:blipFill>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6" name="椭圆 2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27" name="组合 26"/>
          <p:cNvGrpSpPr/>
          <p:nvPr/>
        </p:nvGrpSpPr>
        <p:grpSpPr>
          <a:xfrm>
            <a:off x="1691871" y="3471518"/>
            <a:ext cx="1156185" cy="1156185"/>
            <a:chOff x="304800" y="673100"/>
            <a:chExt cx="4000500" cy="4000500"/>
          </a:xfrm>
          <a:blipFill rotWithShape="1">
            <a:blip r:embed="rId6"/>
            <a:stretch>
              <a:fillRect/>
            </a:stretch>
          </a:blip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9" name="椭圆 28"/>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34" name="矩形 76"/>
          <p:cNvSpPr>
            <a:spLocks noChangeArrowheads="1"/>
          </p:cNvSpPr>
          <p:nvPr/>
        </p:nvSpPr>
        <p:spPr bwMode="auto">
          <a:xfrm>
            <a:off x="1279456" y="4745095"/>
            <a:ext cx="1821980" cy="29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r>
              <a:rPr lang="en-US" altLang="zh-CN" sz="1200" dirty="0">
                <a:sym typeface="微软雅黑" panose="020B0503020204020204" charset="-122"/>
              </a:rPr>
              <a:t> </a:t>
            </a:r>
            <a:endParaRPr lang="zh-CN" altLang="en-US" sz="1200" dirty="0">
              <a:sym typeface="微软雅黑" panose="020B0503020204020204" charset="-122"/>
            </a:endParaRPr>
          </a:p>
        </p:txBody>
      </p:sp>
      <p:sp>
        <p:nvSpPr>
          <p:cNvPr id="35" name="矩形 80"/>
          <p:cNvSpPr>
            <a:spLocks noChangeArrowheads="1"/>
          </p:cNvSpPr>
          <p:nvPr/>
        </p:nvSpPr>
        <p:spPr bwMode="auto">
          <a:xfrm>
            <a:off x="2860622" y="3547170"/>
            <a:ext cx="1821980" cy="29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r>
              <a:rPr lang="en-US" altLang="zh-CN" sz="1200" dirty="0">
                <a:sym typeface="微软雅黑" panose="020B0503020204020204" charset="-122"/>
              </a:rPr>
              <a:t> </a:t>
            </a:r>
            <a:endParaRPr lang="zh-CN" altLang="en-US" sz="1200" dirty="0">
              <a:sym typeface="微软雅黑" panose="020B0503020204020204" charset="-122"/>
            </a:endParaRPr>
          </a:p>
        </p:txBody>
      </p:sp>
      <p:sp>
        <p:nvSpPr>
          <p:cNvPr id="36" name="矩形 81"/>
          <p:cNvSpPr>
            <a:spLocks noChangeArrowheads="1"/>
          </p:cNvSpPr>
          <p:nvPr/>
        </p:nvSpPr>
        <p:spPr bwMode="auto">
          <a:xfrm>
            <a:off x="5132498" y="5070273"/>
            <a:ext cx="1821980" cy="29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r>
              <a:rPr lang="en-US" altLang="zh-CN" sz="1200" dirty="0">
                <a:sym typeface="微软雅黑" panose="020B0503020204020204" charset="-122"/>
              </a:rPr>
              <a:t> </a:t>
            </a:r>
            <a:endParaRPr lang="zh-CN" altLang="en-US" sz="1200" dirty="0">
              <a:sym typeface="微软雅黑" panose="020B0503020204020204" charset="-122"/>
            </a:endParaRPr>
          </a:p>
        </p:txBody>
      </p:sp>
      <p:sp>
        <p:nvSpPr>
          <p:cNvPr id="37" name="矩形 82"/>
          <p:cNvSpPr>
            <a:spLocks noChangeArrowheads="1"/>
          </p:cNvSpPr>
          <p:nvPr/>
        </p:nvSpPr>
        <p:spPr bwMode="auto">
          <a:xfrm>
            <a:off x="7311031" y="3324778"/>
            <a:ext cx="1821980" cy="29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p>
        </p:txBody>
      </p:sp>
      <p:sp>
        <p:nvSpPr>
          <p:cNvPr id="38" name="矩形 37"/>
          <p:cNvSpPr>
            <a:spLocks noChangeArrowheads="1"/>
          </p:cNvSpPr>
          <p:nvPr/>
        </p:nvSpPr>
        <p:spPr bwMode="auto">
          <a:xfrm>
            <a:off x="8336615" y="4039381"/>
            <a:ext cx="3097721"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584" tIns="55290" rIns="110584" bIns="5529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eaLnBrk="1" hangingPunct="1">
              <a:spcBef>
                <a:spcPct val="0"/>
              </a:spcBef>
              <a:buFont typeface="Arial" panose="020B0604020202020204" pitchFamily="34" charset="0"/>
              <a:buNone/>
            </a:pPr>
            <a:r>
              <a:rPr lang="zh-CN" altLang="en-US" sz="2135" b="1" dirty="0">
                <a:solidFill>
                  <a:schemeClr val="tx1"/>
                </a:solidFill>
                <a:sym typeface="微软雅黑" panose="020B0503020204020204" charset="-122"/>
              </a:rPr>
              <a:t>添加主要标题内容</a:t>
            </a:r>
            <a:endParaRPr lang="zh-CN" altLang="en-US" sz="2135" b="1" dirty="0">
              <a:solidFill>
                <a:schemeClr val="tx1"/>
              </a:solidFill>
              <a:latin typeface="Arial" panose="020B0604020202020204" pitchFamily="34" charset="0"/>
              <a:ea typeface="宋体" panose="02010600030101010101" pitchFamily="2" charset="-122"/>
              <a:sym typeface="微软雅黑" panose="020B0503020204020204" charset="-122"/>
            </a:endParaRPr>
          </a:p>
        </p:txBody>
      </p:sp>
      <p:sp>
        <p:nvSpPr>
          <p:cNvPr id="39" name="文本框 13"/>
          <p:cNvSpPr txBox="1"/>
          <p:nvPr/>
        </p:nvSpPr>
        <p:spPr>
          <a:xfrm>
            <a:off x="7828291" y="4514713"/>
            <a:ext cx="3654168" cy="1065530"/>
          </a:xfrm>
          <a:prstGeom prst="rect">
            <a:avLst/>
          </a:prstGeom>
          <a:noFill/>
        </p:spPr>
        <p:txBody>
          <a:bodyPr wrap="square" lIns="87765" tIns="43881" rIns="87765" bIns="43881" rtlCol="0">
            <a:spAutoFit/>
          </a:bodyPr>
          <a:lstStyle/>
          <a:p>
            <a:pPr>
              <a:lnSpc>
                <a:spcPct val="120000"/>
              </a:lnSpc>
              <a:spcBef>
                <a:spcPct val="0"/>
              </a:spcBef>
              <a:buNone/>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40" name="组合 39"/>
          <p:cNvGrpSpPr/>
          <p:nvPr/>
        </p:nvGrpSpPr>
        <p:grpSpPr>
          <a:xfrm>
            <a:off x="888184" y="2894351"/>
            <a:ext cx="561277" cy="561277"/>
            <a:chOff x="5252030" y="2008764"/>
            <a:chExt cx="809336" cy="809336"/>
          </a:xfrm>
          <a:solidFill>
            <a:srgbClr val="D2BC5B"/>
          </a:solidFill>
        </p:grpSpPr>
        <p:sp>
          <p:nvSpPr>
            <p:cNvPr id="41" name="椭圆 4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2" name="椭圆 4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30" name="组合 29"/>
          <p:cNvGrpSpPr/>
          <p:nvPr/>
        </p:nvGrpSpPr>
        <p:grpSpPr>
          <a:xfrm>
            <a:off x="935990" y="415290"/>
            <a:ext cx="457200" cy="457200"/>
            <a:chOff x="819328" y="1120779"/>
            <a:chExt cx="1127886" cy="1127885"/>
          </a:xfrm>
          <a:blipFill rotWithShape="1">
            <a:blip r:embed="rId7"/>
            <a:stretch>
              <a:fillRect l="-7000" t="-47000" r="-10000" b="-2000"/>
            </a:stretch>
          </a:blipFill>
        </p:grpSpPr>
        <p:sp>
          <p:nvSpPr>
            <p:cNvPr id="31"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32"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Effect transition="in" filter="fade">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pic>
        <p:nvPicPr>
          <p:cNvPr id="19457" name="图片 3" descr="C:\Users\Administrator\Desktop\10.jpg10"/>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12896" y="2017237"/>
            <a:ext cx="4749165" cy="3163570"/>
          </a:xfrm>
          <a:prstGeom prst="rect">
            <a:avLst/>
          </a:prstGeom>
          <a:noFill/>
          <a:ln w="9525">
            <a:noFill/>
          </a:ln>
        </p:spPr>
      </p:pic>
      <p:cxnSp>
        <p:nvCxnSpPr>
          <p:cNvPr id="19458" name="直接连接符 7"/>
          <p:cNvCxnSpPr/>
          <p:nvPr/>
        </p:nvCxnSpPr>
        <p:spPr>
          <a:xfrm>
            <a:off x="5391785" y="2005965"/>
            <a:ext cx="0" cy="3186113"/>
          </a:xfrm>
          <a:prstGeom prst="line">
            <a:avLst/>
          </a:prstGeom>
          <a:ln w="57150" cap="flat" cmpd="sng">
            <a:solidFill>
              <a:srgbClr val="607D34"/>
            </a:solidFill>
            <a:prstDash val="solid"/>
            <a:round/>
            <a:headEnd type="none" w="med" len="med"/>
            <a:tailEnd type="none" w="med" len="med"/>
          </a:ln>
        </p:spPr>
      </p:cxnSp>
      <p:grpSp>
        <p:nvGrpSpPr>
          <p:cNvPr id="19460" name="组合 17"/>
          <p:cNvGrpSpPr/>
          <p:nvPr/>
        </p:nvGrpSpPr>
        <p:grpSpPr>
          <a:xfrm>
            <a:off x="5706110" y="2005965"/>
            <a:ext cx="3046413" cy="984724"/>
            <a:chOff x="0" y="0"/>
            <a:chExt cx="3046360" cy="985208"/>
          </a:xfrm>
        </p:grpSpPr>
        <p:sp>
          <p:nvSpPr>
            <p:cNvPr id="19461" name="矩形 13"/>
            <p:cNvSpPr/>
            <p:nvPr/>
          </p:nvSpPr>
          <p:spPr>
            <a:xfrm>
              <a:off x="0" y="207586"/>
              <a:ext cx="3046360" cy="777622"/>
            </a:xfrm>
            <a:prstGeom prst="rect">
              <a:avLst/>
            </a:prstGeom>
            <a:noFill/>
            <a:ln w="9525">
              <a:noFill/>
            </a:ln>
          </p:spPr>
          <p:txBody>
            <a:bodyPr anchor="t">
              <a:spAutoFit/>
            </a:bodyPr>
            <a:lstStyle/>
            <a:p>
              <a:pPr lvl="0" defTabSz="684530" eaLnBrk="1" hangingPunct="1">
                <a:lnSpc>
                  <a:spcPct val="150000"/>
                </a:lnSpc>
              </a:pPr>
              <a:r>
                <a:rPr lang="en-US" altLang="zh-CN" sz="1000" dirty="0">
                  <a:solidFill>
                    <a:schemeClr val="tx1">
                      <a:lumMod val="95000"/>
                      <a:lumOff val="5000"/>
                    </a:schemeClr>
                  </a:solidFill>
                  <a:latin typeface="黑体" panose="02010600030101010101" charset="-122"/>
                  <a:ea typeface="黑体" panose="02010600030101010101"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9462" name="文本框 83"/>
            <p:cNvSpPr txBox="1"/>
            <p:nvPr/>
          </p:nvSpPr>
          <p:spPr>
            <a:xfrm>
              <a:off x="103604" y="0"/>
              <a:ext cx="1305537" cy="259207"/>
            </a:xfrm>
            <a:prstGeom prst="rect">
              <a:avLst/>
            </a:prstGeom>
            <a:noFill/>
            <a:ln w="9525">
              <a:noFill/>
            </a:ln>
          </p:spPr>
          <p:txBody>
            <a:bodyPr wrap="none" anchor="t">
              <a:spAutoFit/>
            </a:bodyPr>
            <a:lstStyle/>
            <a:p>
              <a:pPr lvl="0" algn="l" defTabSz="513080" eaLnBrk="1" hangingPunct="1"/>
              <a:r>
                <a:rPr lang="en-US" altLang="zh-CN" sz="1100" b="1" dirty="0">
                  <a:solidFill>
                    <a:schemeClr val="tx1">
                      <a:lumMod val="95000"/>
                      <a:lumOff val="5000"/>
                    </a:schemeClr>
                  </a:solidFill>
                  <a:latin typeface="黑体" panose="02010600030101010101" charset="-122"/>
                  <a:ea typeface="黑体" panose="02010600030101010101" charset="-122"/>
                </a:rPr>
                <a:t>单击此处添加标题</a:t>
              </a:r>
            </a:p>
          </p:txBody>
        </p:sp>
        <p:cxnSp>
          <p:nvCxnSpPr>
            <p:cNvPr id="19463"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19464" name="组合 22"/>
          <p:cNvGrpSpPr/>
          <p:nvPr/>
        </p:nvGrpSpPr>
        <p:grpSpPr>
          <a:xfrm>
            <a:off x="5704523" y="3121978"/>
            <a:ext cx="3044825" cy="985044"/>
            <a:chOff x="0" y="0"/>
            <a:chExt cx="3046360" cy="984008"/>
          </a:xfrm>
        </p:grpSpPr>
        <p:sp>
          <p:nvSpPr>
            <p:cNvPr id="19465" name="矩形 13"/>
            <p:cNvSpPr/>
            <p:nvPr/>
          </p:nvSpPr>
          <p:spPr>
            <a:xfrm>
              <a:off x="0" y="207586"/>
              <a:ext cx="3046360" cy="776422"/>
            </a:xfrm>
            <a:prstGeom prst="rect">
              <a:avLst/>
            </a:prstGeom>
            <a:noFill/>
            <a:ln w="9525">
              <a:noFill/>
            </a:ln>
          </p:spPr>
          <p:txBody>
            <a:bodyPr anchor="t">
              <a:spAutoFit/>
            </a:bodyPr>
            <a:lstStyle/>
            <a:p>
              <a:pPr lvl="0" defTabSz="684530" eaLnBrk="1" hangingPunct="1">
                <a:lnSpc>
                  <a:spcPct val="150000"/>
                </a:lnSpc>
              </a:pPr>
              <a:r>
                <a:rPr lang="en-US" altLang="zh-CN" sz="1000" dirty="0">
                  <a:solidFill>
                    <a:schemeClr val="tx1">
                      <a:lumMod val="95000"/>
                      <a:lumOff val="5000"/>
                    </a:schemeClr>
                  </a:solidFill>
                  <a:latin typeface="黑体" panose="02010600030101010101" charset="-122"/>
                  <a:ea typeface="黑体" panose="02010600030101010101"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9466" name="文本框 83"/>
            <p:cNvSpPr txBox="1"/>
            <p:nvPr/>
          </p:nvSpPr>
          <p:spPr>
            <a:xfrm>
              <a:off x="103604" y="0"/>
              <a:ext cx="1306218" cy="258807"/>
            </a:xfrm>
            <a:prstGeom prst="rect">
              <a:avLst/>
            </a:prstGeom>
            <a:noFill/>
            <a:ln w="9525">
              <a:noFill/>
            </a:ln>
          </p:spPr>
          <p:txBody>
            <a:bodyPr wrap="none" anchor="t">
              <a:spAutoFit/>
            </a:bodyPr>
            <a:lstStyle/>
            <a:p>
              <a:pPr lvl="0" algn="l" defTabSz="513080" eaLnBrk="1" hangingPunct="1"/>
              <a:r>
                <a:rPr lang="en-US" altLang="zh-CN" sz="1100" b="1" dirty="0">
                  <a:solidFill>
                    <a:schemeClr val="tx1">
                      <a:lumMod val="95000"/>
                      <a:lumOff val="5000"/>
                    </a:schemeClr>
                  </a:solidFill>
                  <a:latin typeface="黑体" panose="02010600030101010101" charset="-122"/>
                  <a:ea typeface="黑体" panose="02010600030101010101" charset="-122"/>
                </a:rPr>
                <a:t>单击此处添加标题</a:t>
              </a:r>
            </a:p>
          </p:txBody>
        </p:sp>
        <p:cxnSp>
          <p:nvCxnSpPr>
            <p:cNvPr id="19467"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19468" name="组合 26"/>
          <p:cNvGrpSpPr/>
          <p:nvPr/>
        </p:nvGrpSpPr>
        <p:grpSpPr>
          <a:xfrm>
            <a:off x="5704523" y="4239578"/>
            <a:ext cx="3044825" cy="984724"/>
            <a:chOff x="0" y="0"/>
            <a:chExt cx="3046360" cy="985209"/>
          </a:xfrm>
        </p:grpSpPr>
        <p:sp>
          <p:nvSpPr>
            <p:cNvPr id="19469" name="矩形 13"/>
            <p:cNvSpPr/>
            <p:nvPr/>
          </p:nvSpPr>
          <p:spPr>
            <a:xfrm>
              <a:off x="0" y="207586"/>
              <a:ext cx="3046360" cy="777623"/>
            </a:xfrm>
            <a:prstGeom prst="rect">
              <a:avLst/>
            </a:prstGeom>
            <a:noFill/>
            <a:ln w="9525">
              <a:noFill/>
            </a:ln>
          </p:spPr>
          <p:txBody>
            <a:bodyPr anchor="t">
              <a:spAutoFit/>
            </a:bodyPr>
            <a:lstStyle/>
            <a:p>
              <a:pPr lvl="0" defTabSz="684530" eaLnBrk="1" hangingPunct="1">
                <a:lnSpc>
                  <a:spcPct val="150000"/>
                </a:lnSpc>
              </a:pPr>
              <a:r>
                <a:rPr lang="en-US" altLang="zh-CN" sz="1000" dirty="0">
                  <a:solidFill>
                    <a:schemeClr val="tx1">
                      <a:lumMod val="95000"/>
                      <a:lumOff val="5000"/>
                    </a:schemeClr>
                  </a:solidFill>
                  <a:latin typeface="黑体" panose="02010600030101010101" charset="-122"/>
                  <a:ea typeface="黑体" panose="02010600030101010101"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9470" name="文本框 83"/>
            <p:cNvSpPr txBox="1"/>
            <p:nvPr/>
          </p:nvSpPr>
          <p:spPr>
            <a:xfrm>
              <a:off x="103604" y="0"/>
              <a:ext cx="1306218" cy="259208"/>
            </a:xfrm>
            <a:prstGeom prst="rect">
              <a:avLst/>
            </a:prstGeom>
            <a:noFill/>
            <a:ln w="9525">
              <a:noFill/>
            </a:ln>
          </p:spPr>
          <p:txBody>
            <a:bodyPr wrap="none" anchor="t">
              <a:spAutoFit/>
            </a:bodyPr>
            <a:lstStyle/>
            <a:p>
              <a:pPr lvl="0" algn="l" defTabSz="513080" eaLnBrk="1" hangingPunct="1"/>
              <a:r>
                <a:rPr lang="en-US" altLang="zh-CN" sz="1100" b="1" dirty="0">
                  <a:solidFill>
                    <a:schemeClr val="tx1">
                      <a:lumMod val="95000"/>
                      <a:lumOff val="5000"/>
                    </a:schemeClr>
                  </a:solidFill>
                  <a:latin typeface="黑体" panose="02010600030101010101" charset="-122"/>
                  <a:ea typeface="黑体" panose="02010600030101010101" charset="-122"/>
                </a:rPr>
                <a:t>单击此处添加标题</a:t>
              </a:r>
            </a:p>
          </p:txBody>
        </p:sp>
        <p:cxnSp>
          <p:nvCxnSpPr>
            <p:cNvPr id="19471"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19472" name="组合 30"/>
          <p:cNvGrpSpPr/>
          <p:nvPr/>
        </p:nvGrpSpPr>
        <p:grpSpPr>
          <a:xfrm>
            <a:off x="8777923" y="2005965"/>
            <a:ext cx="3046412" cy="984724"/>
            <a:chOff x="0" y="0"/>
            <a:chExt cx="3046360" cy="985208"/>
          </a:xfrm>
        </p:grpSpPr>
        <p:sp>
          <p:nvSpPr>
            <p:cNvPr id="19473" name="矩形 13"/>
            <p:cNvSpPr/>
            <p:nvPr/>
          </p:nvSpPr>
          <p:spPr>
            <a:xfrm>
              <a:off x="0" y="207586"/>
              <a:ext cx="3046360" cy="777622"/>
            </a:xfrm>
            <a:prstGeom prst="rect">
              <a:avLst/>
            </a:prstGeom>
            <a:noFill/>
            <a:ln w="9525">
              <a:noFill/>
            </a:ln>
          </p:spPr>
          <p:txBody>
            <a:bodyPr anchor="t">
              <a:spAutoFit/>
            </a:bodyPr>
            <a:lstStyle/>
            <a:p>
              <a:pPr lvl="0" defTabSz="684530" eaLnBrk="1" hangingPunct="1">
                <a:lnSpc>
                  <a:spcPct val="150000"/>
                </a:lnSpc>
              </a:pPr>
              <a:r>
                <a:rPr lang="en-US" altLang="zh-CN" sz="1000" dirty="0">
                  <a:solidFill>
                    <a:schemeClr val="tx1">
                      <a:lumMod val="95000"/>
                      <a:lumOff val="5000"/>
                    </a:schemeClr>
                  </a:solidFill>
                  <a:latin typeface="黑体" panose="02010600030101010101" charset="-122"/>
                  <a:ea typeface="黑体" panose="02010600030101010101"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9474" name="文本框 83"/>
            <p:cNvSpPr txBox="1"/>
            <p:nvPr/>
          </p:nvSpPr>
          <p:spPr>
            <a:xfrm>
              <a:off x="103604" y="0"/>
              <a:ext cx="1305538" cy="259207"/>
            </a:xfrm>
            <a:prstGeom prst="rect">
              <a:avLst/>
            </a:prstGeom>
            <a:noFill/>
            <a:ln w="9525">
              <a:noFill/>
            </a:ln>
          </p:spPr>
          <p:txBody>
            <a:bodyPr wrap="none" anchor="t">
              <a:spAutoFit/>
            </a:bodyPr>
            <a:lstStyle/>
            <a:p>
              <a:pPr lvl="0" algn="l" defTabSz="513080" eaLnBrk="1" hangingPunct="1"/>
              <a:r>
                <a:rPr lang="en-US" altLang="zh-CN" sz="1100" b="1" dirty="0">
                  <a:solidFill>
                    <a:schemeClr val="tx1">
                      <a:lumMod val="95000"/>
                      <a:lumOff val="5000"/>
                    </a:schemeClr>
                  </a:solidFill>
                  <a:latin typeface="黑体" panose="02010600030101010101" charset="-122"/>
                  <a:ea typeface="黑体" panose="02010600030101010101" charset="-122"/>
                </a:rPr>
                <a:t>单击此处添加标题</a:t>
              </a:r>
            </a:p>
          </p:txBody>
        </p:sp>
        <p:cxnSp>
          <p:nvCxnSpPr>
            <p:cNvPr id="19475"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19476" name="组合 34"/>
          <p:cNvGrpSpPr/>
          <p:nvPr/>
        </p:nvGrpSpPr>
        <p:grpSpPr>
          <a:xfrm>
            <a:off x="8776335" y="3121978"/>
            <a:ext cx="3046413" cy="985044"/>
            <a:chOff x="0" y="0"/>
            <a:chExt cx="3046360" cy="984008"/>
          </a:xfrm>
        </p:grpSpPr>
        <p:sp>
          <p:nvSpPr>
            <p:cNvPr id="19477" name="矩形 13"/>
            <p:cNvSpPr/>
            <p:nvPr/>
          </p:nvSpPr>
          <p:spPr>
            <a:xfrm>
              <a:off x="0" y="207586"/>
              <a:ext cx="3046360" cy="776422"/>
            </a:xfrm>
            <a:prstGeom prst="rect">
              <a:avLst/>
            </a:prstGeom>
            <a:noFill/>
            <a:ln w="9525">
              <a:noFill/>
            </a:ln>
          </p:spPr>
          <p:txBody>
            <a:bodyPr anchor="t">
              <a:spAutoFit/>
            </a:bodyPr>
            <a:lstStyle/>
            <a:p>
              <a:pPr lvl="0" defTabSz="684530" eaLnBrk="1" hangingPunct="1">
                <a:lnSpc>
                  <a:spcPct val="150000"/>
                </a:lnSpc>
              </a:pPr>
              <a:r>
                <a:rPr lang="en-US" altLang="zh-CN" sz="1000" dirty="0">
                  <a:solidFill>
                    <a:schemeClr val="tx1">
                      <a:lumMod val="95000"/>
                      <a:lumOff val="5000"/>
                    </a:schemeClr>
                  </a:solidFill>
                  <a:latin typeface="黑体" panose="02010600030101010101" charset="-122"/>
                  <a:ea typeface="黑体" panose="02010600030101010101"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9478" name="文本框 83"/>
            <p:cNvSpPr txBox="1"/>
            <p:nvPr/>
          </p:nvSpPr>
          <p:spPr>
            <a:xfrm>
              <a:off x="103604" y="0"/>
              <a:ext cx="1305537" cy="258807"/>
            </a:xfrm>
            <a:prstGeom prst="rect">
              <a:avLst/>
            </a:prstGeom>
            <a:noFill/>
            <a:ln w="9525">
              <a:noFill/>
            </a:ln>
          </p:spPr>
          <p:txBody>
            <a:bodyPr wrap="none" anchor="t">
              <a:spAutoFit/>
            </a:bodyPr>
            <a:lstStyle/>
            <a:p>
              <a:pPr lvl="0" algn="l" defTabSz="513080" eaLnBrk="1" hangingPunct="1"/>
              <a:r>
                <a:rPr lang="en-US" altLang="zh-CN" sz="1100" b="1" dirty="0">
                  <a:solidFill>
                    <a:schemeClr val="tx1">
                      <a:lumMod val="95000"/>
                      <a:lumOff val="5000"/>
                    </a:schemeClr>
                  </a:solidFill>
                  <a:latin typeface="黑体" panose="02010600030101010101" charset="-122"/>
                  <a:ea typeface="黑体" panose="02010600030101010101" charset="-122"/>
                </a:rPr>
                <a:t>单击此处添加标题</a:t>
              </a:r>
            </a:p>
          </p:txBody>
        </p:sp>
        <p:cxnSp>
          <p:nvCxnSpPr>
            <p:cNvPr id="19479"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19480" name="组合 38"/>
          <p:cNvGrpSpPr/>
          <p:nvPr/>
        </p:nvGrpSpPr>
        <p:grpSpPr>
          <a:xfrm>
            <a:off x="8776335" y="4239578"/>
            <a:ext cx="3046413" cy="984724"/>
            <a:chOff x="0" y="0"/>
            <a:chExt cx="3046360" cy="985209"/>
          </a:xfrm>
        </p:grpSpPr>
        <p:sp>
          <p:nvSpPr>
            <p:cNvPr id="19481" name="矩形 13"/>
            <p:cNvSpPr/>
            <p:nvPr/>
          </p:nvSpPr>
          <p:spPr>
            <a:xfrm>
              <a:off x="0" y="207586"/>
              <a:ext cx="3046360" cy="777623"/>
            </a:xfrm>
            <a:prstGeom prst="rect">
              <a:avLst/>
            </a:prstGeom>
            <a:noFill/>
            <a:ln w="9525">
              <a:noFill/>
            </a:ln>
          </p:spPr>
          <p:txBody>
            <a:bodyPr anchor="t">
              <a:spAutoFit/>
            </a:bodyPr>
            <a:lstStyle/>
            <a:p>
              <a:pPr lvl="0" defTabSz="684530" eaLnBrk="1" hangingPunct="1">
                <a:lnSpc>
                  <a:spcPct val="150000"/>
                </a:lnSpc>
              </a:pPr>
              <a:r>
                <a:rPr lang="en-US" altLang="zh-CN" sz="1000" dirty="0">
                  <a:solidFill>
                    <a:schemeClr val="tx1">
                      <a:lumMod val="95000"/>
                      <a:lumOff val="5000"/>
                    </a:schemeClr>
                  </a:solidFill>
                  <a:latin typeface="黑体" panose="02010600030101010101" charset="-122"/>
                  <a:ea typeface="黑体" panose="02010600030101010101"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9482" name="文本框 83"/>
            <p:cNvSpPr txBox="1"/>
            <p:nvPr/>
          </p:nvSpPr>
          <p:spPr>
            <a:xfrm>
              <a:off x="103604" y="0"/>
              <a:ext cx="1305537" cy="259208"/>
            </a:xfrm>
            <a:prstGeom prst="rect">
              <a:avLst/>
            </a:prstGeom>
            <a:noFill/>
            <a:ln w="9525">
              <a:noFill/>
            </a:ln>
          </p:spPr>
          <p:txBody>
            <a:bodyPr wrap="none" anchor="t">
              <a:spAutoFit/>
            </a:bodyPr>
            <a:lstStyle/>
            <a:p>
              <a:pPr lvl="0" algn="l" defTabSz="513080" eaLnBrk="1" hangingPunct="1"/>
              <a:r>
                <a:rPr lang="en-US" altLang="zh-CN" sz="1100" b="1" dirty="0">
                  <a:solidFill>
                    <a:schemeClr val="tx1">
                      <a:lumMod val="95000"/>
                      <a:lumOff val="5000"/>
                    </a:schemeClr>
                  </a:solidFill>
                  <a:latin typeface="黑体" panose="02010600030101010101" charset="-122"/>
                  <a:ea typeface="黑体" panose="02010600030101010101" charset="-122"/>
                </a:rPr>
                <a:t>单击此处添加标题</a:t>
              </a:r>
            </a:p>
          </p:txBody>
        </p:sp>
        <p:cxnSp>
          <p:nvCxnSpPr>
            <p:cNvPr id="19483"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3" name="组合 2"/>
          <p:cNvGrpSpPr/>
          <p:nvPr/>
        </p:nvGrpSpPr>
        <p:grpSpPr>
          <a:xfrm>
            <a:off x="935990" y="415290"/>
            <a:ext cx="457200" cy="457200"/>
            <a:chOff x="819328" y="1120779"/>
            <a:chExt cx="1127886" cy="1127885"/>
          </a:xfrm>
          <a:blipFill rotWithShape="1">
            <a:blip r:embed="rId4"/>
            <a:stretch>
              <a:fillRect l="-7000" t="-47000" r="-10000" b="-2000"/>
            </a:stretch>
          </a:blipFill>
        </p:grpSpPr>
        <p:sp>
          <p:nvSpPr>
            <p:cNvPr id="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4" name="五边形 3"/>
          <p:cNvSpPr/>
          <p:nvPr/>
        </p:nvSpPr>
        <p:spPr>
          <a:xfrm>
            <a:off x="6192520" y="1572260"/>
            <a:ext cx="3840480" cy="1691640"/>
          </a:xfrm>
          <a:prstGeom prst="homePlate">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 name="五边形 4"/>
          <p:cNvSpPr/>
          <p:nvPr/>
        </p:nvSpPr>
        <p:spPr>
          <a:xfrm flipH="1">
            <a:off x="2352040" y="2754630"/>
            <a:ext cx="3840480" cy="1708785"/>
          </a:xfrm>
          <a:prstGeom prst="homePlate">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9" name="TextBox 16"/>
          <p:cNvSpPr txBox="1"/>
          <p:nvPr/>
        </p:nvSpPr>
        <p:spPr>
          <a:xfrm>
            <a:off x="1486740" y="1412776"/>
            <a:ext cx="4320479" cy="1200329"/>
          </a:xfrm>
          <a:prstGeom prst="rect">
            <a:avLst/>
          </a:prstGeom>
          <a:noFill/>
        </p:spPr>
        <p:txBody>
          <a:bodyPr wrap="square" rtlCol="0">
            <a:spAutoFit/>
          </a:bodyPr>
          <a:lstStyle/>
          <a:p>
            <a:pPr>
              <a:lnSpc>
                <a:spcPct val="150000"/>
              </a:lnSpc>
            </a:pPr>
            <a:r>
              <a:rPr lang="zh-CN" altLang="en-US" sz="1600" dirty="0">
                <a:solidFill>
                  <a:sysClr val="windowText" lastClr="00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a:t>
            </a:r>
            <a:endParaRPr lang="zh-CN" altLang="en-US" sz="1600" dirty="0">
              <a:solidFill>
                <a:schemeClr val="tx1">
                  <a:lumMod val="95000"/>
                  <a:lumOff val="5000"/>
                </a:schemeClr>
              </a:solidFill>
              <a:latin typeface="微软雅黑" panose="020B0503020204020204" charset="-122"/>
              <a:ea typeface="微软雅黑" panose="020B0503020204020204" charset="-122"/>
              <a:cs typeface="Arial" panose="020B0604020202020204" pitchFamily="34" charset="0"/>
            </a:endParaRPr>
          </a:p>
        </p:txBody>
      </p:sp>
      <p:sp>
        <p:nvSpPr>
          <p:cNvPr id="10" name="TextBox 17"/>
          <p:cNvSpPr txBox="1"/>
          <p:nvPr/>
        </p:nvSpPr>
        <p:spPr>
          <a:xfrm>
            <a:off x="6480839" y="3263693"/>
            <a:ext cx="4320479" cy="1200329"/>
          </a:xfrm>
          <a:prstGeom prst="rect">
            <a:avLst/>
          </a:prstGeom>
          <a:noFill/>
        </p:spPr>
        <p:txBody>
          <a:bodyPr wrap="square" rtlCol="0">
            <a:spAutoFit/>
          </a:bodyPr>
          <a:lstStyle/>
          <a:p>
            <a:pPr>
              <a:lnSpc>
                <a:spcPct val="150000"/>
              </a:lnSpc>
            </a:pPr>
            <a:r>
              <a:rPr lang="zh-CN" altLang="en-US" sz="1600" dirty="0">
                <a:solidFill>
                  <a:sysClr val="windowText" lastClr="00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a:t>
            </a:r>
            <a:endParaRPr lang="zh-CN" altLang="en-US" sz="1600" dirty="0">
              <a:solidFill>
                <a:schemeClr val="tx1">
                  <a:lumMod val="95000"/>
                  <a:lumOff val="5000"/>
                </a:schemeClr>
              </a:solidFill>
              <a:latin typeface="微软雅黑" panose="020B0503020204020204" charset="-122"/>
              <a:ea typeface="微软雅黑" panose="020B0503020204020204" charset="-122"/>
              <a:cs typeface="Arial" panose="020B0604020202020204" pitchFamily="34" charset="0"/>
            </a:endParaRPr>
          </a:p>
        </p:txBody>
      </p:sp>
      <p:sp>
        <p:nvSpPr>
          <p:cNvPr id="3" name="矩形 2"/>
          <p:cNvSpPr/>
          <p:nvPr/>
        </p:nvSpPr>
        <p:spPr>
          <a:xfrm>
            <a:off x="3701731" y="4848169"/>
            <a:ext cx="2256251" cy="302609"/>
          </a:xfrm>
          <a:prstGeom prst="rect">
            <a:avLst/>
          </a:prstGeom>
          <a:solidFill>
            <a:srgbClr val="D2B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2" name="矩形 11"/>
          <p:cNvSpPr/>
          <p:nvPr/>
        </p:nvSpPr>
        <p:spPr>
          <a:xfrm>
            <a:off x="2405588" y="5328224"/>
            <a:ext cx="3536265" cy="302609"/>
          </a:xfrm>
          <a:prstGeom prst="rect">
            <a:avLst/>
          </a:prstGeom>
          <a:solidFill>
            <a:srgbClr val="D2B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4" name="矩形 13"/>
          <p:cNvSpPr/>
          <p:nvPr/>
        </p:nvSpPr>
        <p:spPr>
          <a:xfrm>
            <a:off x="3077027" y="5879549"/>
            <a:ext cx="2880320" cy="302609"/>
          </a:xfrm>
          <a:prstGeom prst="rect">
            <a:avLst/>
          </a:prstGeom>
          <a:solidFill>
            <a:srgbClr val="D2B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TextBox 21"/>
          <p:cNvSpPr txBox="1"/>
          <p:nvPr/>
        </p:nvSpPr>
        <p:spPr>
          <a:xfrm>
            <a:off x="3980238" y="4848167"/>
            <a:ext cx="1343638" cy="318100"/>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对比一：</a:t>
            </a:r>
            <a:r>
              <a:rPr lang="en-US" altLang="zh-CN" sz="1465" dirty="0">
                <a:solidFill>
                  <a:schemeClr val="bg1"/>
                </a:solidFill>
                <a:latin typeface="微软雅黑" panose="020B0503020204020204" charset="-122"/>
                <a:ea typeface="微软雅黑" panose="020B0503020204020204" charset="-122"/>
              </a:rPr>
              <a:t>56</a:t>
            </a:r>
            <a:r>
              <a:rPr lang="zh-CN" altLang="en-US" sz="1465" dirty="0">
                <a:solidFill>
                  <a:schemeClr val="bg1"/>
                </a:solidFill>
                <a:latin typeface="微软雅黑" panose="020B0503020204020204" charset="-122"/>
                <a:ea typeface="微软雅黑" panose="020B0503020204020204" charset="-122"/>
              </a:rPr>
              <a:t>％</a:t>
            </a:r>
          </a:p>
        </p:txBody>
      </p:sp>
      <p:sp>
        <p:nvSpPr>
          <p:cNvPr id="16" name="TextBox 22"/>
          <p:cNvSpPr txBox="1"/>
          <p:nvPr/>
        </p:nvSpPr>
        <p:spPr>
          <a:xfrm>
            <a:off x="3980238" y="5328220"/>
            <a:ext cx="1454244" cy="318100"/>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对比二：</a:t>
            </a:r>
            <a:r>
              <a:rPr lang="en-US" altLang="zh-CN" sz="1465" dirty="0">
                <a:solidFill>
                  <a:schemeClr val="bg1"/>
                </a:solidFill>
                <a:latin typeface="微软雅黑" panose="020B0503020204020204" charset="-122"/>
                <a:ea typeface="微软雅黑" panose="020B0503020204020204" charset="-122"/>
              </a:rPr>
              <a:t>820</a:t>
            </a:r>
            <a:r>
              <a:rPr lang="zh-CN" altLang="en-US" sz="1465" dirty="0">
                <a:solidFill>
                  <a:schemeClr val="bg1"/>
                </a:solidFill>
                <a:latin typeface="微软雅黑" panose="020B0503020204020204" charset="-122"/>
                <a:ea typeface="微软雅黑" panose="020B0503020204020204" charset="-122"/>
              </a:rPr>
              <a:t>万</a:t>
            </a:r>
          </a:p>
        </p:txBody>
      </p:sp>
      <p:sp>
        <p:nvSpPr>
          <p:cNvPr id="17" name="TextBox 23"/>
          <p:cNvSpPr txBox="1"/>
          <p:nvPr/>
        </p:nvSpPr>
        <p:spPr>
          <a:xfrm>
            <a:off x="3980238" y="5896688"/>
            <a:ext cx="1454244" cy="318100"/>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对比三：</a:t>
            </a:r>
            <a:r>
              <a:rPr lang="en-US" altLang="zh-CN" sz="1465" dirty="0">
                <a:solidFill>
                  <a:schemeClr val="bg1"/>
                </a:solidFill>
                <a:latin typeface="微软雅黑" panose="020B0503020204020204" charset="-122"/>
                <a:ea typeface="微软雅黑" panose="020B0503020204020204" charset="-122"/>
              </a:rPr>
              <a:t>640</a:t>
            </a:r>
            <a:r>
              <a:rPr lang="zh-CN" altLang="en-US" sz="1465" dirty="0">
                <a:solidFill>
                  <a:schemeClr val="bg1"/>
                </a:solidFill>
                <a:latin typeface="微软雅黑" panose="020B0503020204020204" charset="-122"/>
                <a:ea typeface="微软雅黑" panose="020B0503020204020204" charset="-122"/>
              </a:rPr>
              <a:t>万</a:t>
            </a:r>
          </a:p>
        </p:txBody>
      </p:sp>
      <p:sp>
        <p:nvSpPr>
          <p:cNvPr id="18" name="矩形 17"/>
          <p:cNvSpPr/>
          <p:nvPr/>
        </p:nvSpPr>
        <p:spPr>
          <a:xfrm>
            <a:off x="6383281" y="4815977"/>
            <a:ext cx="2256251" cy="302609"/>
          </a:xfrm>
          <a:prstGeom prst="rect">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9" name="矩形 18"/>
          <p:cNvSpPr/>
          <p:nvPr/>
        </p:nvSpPr>
        <p:spPr>
          <a:xfrm>
            <a:off x="6399414" y="5296030"/>
            <a:ext cx="3536265" cy="302609"/>
          </a:xfrm>
          <a:prstGeom prst="rect">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0" name="矩形 19"/>
          <p:cNvSpPr/>
          <p:nvPr/>
        </p:nvSpPr>
        <p:spPr>
          <a:xfrm>
            <a:off x="6383281" y="5857517"/>
            <a:ext cx="2880320" cy="302609"/>
          </a:xfrm>
          <a:prstGeom prst="rect">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1" name="TextBox 27"/>
          <p:cNvSpPr txBox="1"/>
          <p:nvPr/>
        </p:nvSpPr>
        <p:spPr>
          <a:xfrm>
            <a:off x="6661788" y="4815975"/>
            <a:ext cx="1343638" cy="318100"/>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对比一：</a:t>
            </a:r>
            <a:r>
              <a:rPr lang="en-US" altLang="zh-CN" sz="1465" dirty="0">
                <a:solidFill>
                  <a:schemeClr val="bg1"/>
                </a:solidFill>
                <a:latin typeface="微软雅黑" panose="020B0503020204020204" charset="-122"/>
                <a:ea typeface="微软雅黑" panose="020B0503020204020204" charset="-122"/>
              </a:rPr>
              <a:t>56</a:t>
            </a:r>
            <a:r>
              <a:rPr lang="zh-CN" altLang="en-US" sz="1465" dirty="0">
                <a:solidFill>
                  <a:schemeClr val="bg1"/>
                </a:solidFill>
                <a:latin typeface="微软雅黑" panose="020B0503020204020204" charset="-122"/>
                <a:ea typeface="微软雅黑" panose="020B0503020204020204" charset="-122"/>
              </a:rPr>
              <a:t>％</a:t>
            </a:r>
          </a:p>
        </p:txBody>
      </p:sp>
      <p:sp>
        <p:nvSpPr>
          <p:cNvPr id="22" name="TextBox 28"/>
          <p:cNvSpPr txBox="1"/>
          <p:nvPr/>
        </p:nvSpPr>
        <p:spPr>
          <a:xfrm>
            <a:off x="6671313" y="5296028"/>
            <a:ext cx="1454244" cy="318100"/>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对比二：</a:t>
            </a:r>
            <a:r>
              <a:rPr lang="en-US" altLang="zh-CN" sz="1465" dirty="0">
                <a:solidFill>
                  <a:schemeClr val="bg1"/>
                </a:solidFill>
                <a:latin typeface="微软雅黑" panose="020B0503020204020204" charset="-122"/>
                <a:ea typeface="微软雅黑" panose="020B0503020204020204" charset="-122"/>
              </a:rPr>
              <a:t>820</a:t>
            </a:r>
            <a:r>
              <a:rPr lang="zh-CN" altLang="en-US" sz="1465" dirty="0">
                <a:solidFill>
                  <a:schemeClr val="bg1"/>
                </a:solidFill>
                <a:latin typeface="微软雅黑" panose="020B0503020204020204" charset="-122"/>
                <a:ea typeface="微软雅黑" panose="020B0503020204020204" charset="-122"/>
              </a:rPr>
              <a:t>万</a:t>
            </a:r>
          </a:p>
        </p:txBody>
      </p:sp>
      <p:sp>
        <p:nvSpPr>
          <p:cNvPr id="23" name="TextBox 29"/>
          <p:cNvSpPr txBox="1"/>
          <p:nvPr/>
        </p:nvSpPr>
        <p:spPr>
          <a:xfrm>
            <a:off x="6687410" y="5864496"/>
            <a:ext cx="1454244" cy="318100"/>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对比三：</a:t>
            </a:r>
            <a:r>
              <a:rPr lang="en-US" altLang="zh-CN" sz="1465" dirty="0">
                <a:solidFill>
                  <a:schemeClr val="bg1"/>
                </a:solidFill>
                <a:latin typeface="微软雅黑" panose="020B0503020204020204" charset="-122"/>
                <a:ea typeface="微软雅黑" panose="020B0503020204020204" charset="-122"/>
              </a:rPr>
              <a:t>640</a:t>
            </a:r>
            <a:r>
              <a:rPr lang="zh-CN" altLang="en-US" sz="1465" dirty="0">
                <a:solidFill>
                  <a:schemeClr val="bg1"/>
                </a:solidFill>
                <a:latin typeface="微软雅黑" panose="020B0503020204020204" charset="-122"/>
                <a:ea typeface="微软雅黑" panose="020B0503020204020204" charset="-122"/>
              </a:rPr>
              <a:t>万</a:t>
            </a:r>
          </a:p>
        </p:txBody>
      </p:sp>
      <p:grpSp>
        <p:nvGrpSpPr>
          <p:cNvPr id="7" name="组合 6"/>
          <p:cNvGrpSpPr/>
          <p:nvPr/>
        </p:nvGrpSpPr>
        <p:grpSpPr>
          <a:xfrm>
            <a:off x="935990" y="415290"/>
            <a:ext cx="457200" cy="457200"/>
            <a:chOff x="819328" y="1120779"/>
            <a:chExt cx="1127886" cy="1127885"/>
          </a:xfrm>
          <a:blipFill rotWithShape="1">
            <a:blip r:embed="rId5"/>
            <a:stretch>
              <a:fillRect l="-7000" t="-47000" r="-10000" b="-2000"/>
            </a:stretch>
          </a:blipFill>
        </p:grpSpPr>
        <p:sp>
          <p:nvSpPr>
            <p:cNvPr id="8"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24"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right)">
                                      <p:cBhvr>
                                        <p:cTn id="30" dur="400"/>
                                        <p:tgtEl>
                                          <p:spTgt spid="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500"/>
                                        <p:tgtEl>
                                          <p:spTgt spid="15"/>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right)">
                                      <p:cBhvr>
                                        <p:cTn id="36" dur="500"/>
                                        <p:tgtEl>
                                          <p:spTgt spid="12"/>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right)">
                                      <p:cBhvr>
                                        <p:cTn id="39" dur="500"/>
                                        <p:tgtEl>
                                          <p:spTgt spid="1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right)">
                                      <p:cBhvr>
                                        <p:cTn id="45" dur="500"/>
                                        <p:tgtEl>
                                          <p:spTgt spid="1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left)">
                                      <p:cBhvr>
                                        <p:cTn id="60" dur="500"/>
                                        <p:tgtEl>
                                          <p:spTgt spid="2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par>
                          <p:cTn id="64" fill="hold">
                            <p:stCondLst>
                              <p:cond delay="3000"/>
                            </p:stCondLst>
                            <p:childTnLst>
                              <p:par>
                                <p:cTn id="65" presetID="53" presetClass="entr" presetSubtype="16"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Effect transition="in" filter="fade">
                                      <p:cBhvr>
                                        <p:cTn id="6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bldLvl="0" animBg="1"/>
      <p:bldP spid="5" grpId="0" bldLvl="0" animBg="1"/>
      <p:bldP spid="9" grpId="0"/>
      <p:bldP spid="10" grpId="0"/>
      <p:bldP spid="3" grpId="0" bldLvl="0" animBg="1"/>
      <p:bldP spid="12" grpId="0" bldLvl="0" animBg="1"/>
      <p:bldP spid="14" grpId="0" bldLvl="0" animBg="1"/>
      <p:bldP spid="15" grpId="0"/>
      <p:bldP spid="16" grpId="0"/>
      <p:bldP spid="17" grpId="0"/>
      <p:bldP spid="18" grpId="0" bldLvl="0" animBg="1"/>
      <p:bldP spid="19" grpId="0" bldLvl="0" animBg="1"/>
      <p:bldP spid="20" grpId="0" bldLvl="0" animBg="1"/>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16389" name="Oval 14"/>
          <p:cNvSpPr>
            <a:spLocks noChangeArrowheads="1"/>
          </p:cNvSpPr>
          <p:nvPr/>
        </p:nvSpPr>
        <p:spPr bwMode="auto">
          <a:xfrm>
            <a:off x="6593185" y="1591293"/>
            <a:ext cx="1680691" cy="1680691"/>
          </a:xfrm>
          <a:prstGeom prst="ellipse">
            <a:avLst/>
          </a:prstGeom>
          <a:blipFill rotWithShape="1">
            <a:blip r:embed="rId3" cstate="screen">
              <a:extLst>
                <a:ext uri="{28A0092B-C50C-407E-A947-70E740481C1C}">
                  <a14:useLocalDpi xmlns:a14="http://schemas.microsoft.com/office/drawing/2010/main"/>
                </a:ext>
              </a:extLst>
            </a:blip>
            <a:stretch>
              <a:fillRect/>
            </a:stretch>
          </a:bli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703" tIns="43446" rIns="90703" bIns="43446"/>
          <a:lstStyle/>
          <a:p>
            <a:pPr algn="ctr" eaLnBrk="1" hangingPunct="1"/>
            <a:endParaRPr lang="zh-CN" altLang="en-US" sz="3960">
              <a:solidFill>
                <a:schemeClr val="tx1"/>
              </a:solidFill>
              <a:latin typeface="Gill Sans"/>
              <a:ea typeface="ヒラギノ角ゴ ProN W3"/>
              <a:cs typeface="ヒラギノ角ゴ ProN W3"/>
              <a:sym typeface="ヒラギノ角ゴ ProN W3"/>
            </a:endParaRPr>
          </a:p>
        </p:txBody>
      </p:sp>
      <p:sp>
        <p:nvSpPr>
          <p:cNvPr id="16390" name="Oval 13"/>
          <p:cNvSpPr>
            <a:spLocks noChangeArrowheads="1"/>
          </p:cNvSpPr>
          <p:nvPr/>
        </p:nvSpPr>
        <p:spPr bwMode="auto">
          <a:xfrm>
            <a:off x="3734868" y="1595104"/>
            <a:ext cx="1682597" cy="1682596"/>
          </a:xfrm>
          <a:prstGeom prst="ellipse">
            <a:avLst/>
          </a:prstGeom>
          <a:blipFill rotWithShape="1">
            <a:blip r:embed="rId4" cstate="screen">
              <a:extLst>
                <a:ext uri="{28A0092B-C50C-407E-A947-70E740481C1C}">
                  <a14:useLocalDpi xmlns:a14="http://schemas.microsoft.com/office/drawing/2010/main"/>
                </a:ext>
              </a:extLst>
            </a:blip>
            <a:stretch>
              <a:fillRect/>
            </a:stretch>
          </a:bli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703" tIns="43446" rIns="90703" bIns="43446"/>
          <a:lstStyle/>
          <a:p>
            <a:pPr algn="ctr" eaLnBrk="1" hangingPunct="1"/>
            <a:endParaRPr lang="zh-CN" altLang="en-US" sz="3960">
              <a:solidFill>
                <a:schemeClr val="tx1"/>
              </a:solidFill>
              <a:latin typeface="Gill Sans"/>
              <a:ea typeface="ヒラギノ角ゴ ProN W3"/>
              <a:cs typeface="ヒラギノ角ゴ ProN W3"/>
              <a:sym typeface="ヒラギノ角ゴ ProN W3"/>
            </a:endParaRPr>
          </a:p>
        </p:txBody>
      </p:sp>
      <p:sp>
        <p:nvSpPr>
          <p:cNvPr id="16391" name="Oval 1"/>
          <p:cNvSpPr>
            <a:spLocks noChangeArrowheads="1"/>
          </p:cNvSpPr>
          <p:nvPr/>
        </p:nvSpPr>
        <p:spPr bwMode="auto">
          <a:xfrm>
            <a:off x="889890" y="1591293"/>
            <a:ext cx="1682596" cy="1680691"/>
          </a:xfrm>
          <a:prstGeom prst="ellipse">
            <a:avLst/>
          </a:prstGeom>
          <a:blipFill rotWithShape="1">
            <a:blip r:embed="rId5" cstate="screen">
              <a:extLst>
                <a:ext uri="{28A0092B-C50C-407E-A947-70E740481C1C}">
                  <a14:useLocalDpi xmlns:a14="http://schemas.microsoft.com/office/drawing/2010/main"/>
                </a:ext>
              </a:extLst>
            </a:blip>
            <a:stretch>
              <a:fillRect/>
            </a:stretch>
          </a:bli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703" tIns="43446" rIns="90703" bIns="43446"/>
          <a:lstStyle/>
          <a:p>
            <a:pPr algn="ctr" eaLnBrk="1" hangingPunct="1"/>
            <a:endParaRPr lang="zh-CN" altLang="en-US" sz="3960">
              <a:solidFill>
                <a:schemeClr val="tx1"/>
              </a:solidFill>
              <a:latin typeface="Gill Sans"/>
              <a:ea typeface="ヒラギノ角ゴ ProN W3"/>
              <a:cs typeface="ヒラギノ角ゴ ProN W3"/>
              <a:sym typeface="ヒラギノ角ゴ ProN W3"/>
            </a:endParaRPr>
          </a:p>
        </p:txBody>
      </p:sp>
      <p:sp>
        <p:nvSpPr>
          <p:cNvPr id="16395" name="Oval 15"/>
          <p:cNvSpPr>
            <a:spLocks noChangeArrowheads="1"/>
          </p:cNvSpPr>
          <p:nvPr/>
        </p:nvSpPr>
        <p:spPr bwMode="auto">
          <a:xfrm>
            <a:off x="9645868" y="1585576"/>
            <a:ext cx="1680691" cy="1680691"/>
          </a:xfrm>
          <a:prstGeom prst="ellipse">
            <a:avLst/>
          </a:prstGeom>
          <a:blipFill rotWithShape="1">
            <a:blip r:embed="rId6" cstate="screen">
              <a:extLst>
                <a:ext uri="{28A0092B-C50C-407E-A947-70E740481C1C}">
                  <a14:useLocalDpi xmlns:a14="http://schemas.microsoft.com/office/drawing/2010/main"/>
                </a:ext>
              </a:extLst>
            </a:blip>
            <a:stretch>
              <a:fillRect/>
            </a:stretch>
          </a:bli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703" tIns="43446" rIns="90703" bIns="43446"/>
          <a:lstStyle/>
          <a:p>
            <a:pPr algn="ctr" eaLnBrk="1" hangingPunct="1"/>
            <a:endParaRPr lang="zh-CN" altLang="en-US" sz="3960">
              <a:solidFill>
                <a:schemeClr val="tx1"/>
              </a:solidFill>
              <a:latin typeface="Gill Sans"/>
              <a:ea typeface="ヒラギノ角ゴ ProN W3"/>
              <a:cs typeface="ヒラギノ角ゴ ProN W3"/>
              <a:sym typeface="ヒラギノ角ゴ ProN W3"/>
            </a:endParaRPr>
          </a:p>
        </p:txBody>
      </p:sp>
      <p:sp>
        <p:nvSpPr>
          <p:cNvPr id="16397" name="Rectangle 6"/>
          <p:cNvSpPr>
            <a:spLocks noChangeArrowheads="1"/>
          </p:cNvSpPr>
          <p:nvPr/>
        </p:nvSpPr>
        <p:spPr bwMode="auto">
          <a:xfrm>
            <a:off x="9943133" y="3483499"/>
            <a:ext cx="1680691" cy="4020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400">
                <a:solidFill>
                  <a:schemeClr val="tx1"/>
                </a:solidFill>
                <a:latin typeface="微软雅黑" panose="020B0503020204020204" charset="-122"/>
                <a:ea typeface="微软雅黑" panose="020B0503020204020204" charset="-122"/>
                <a:sym typeface="Bevan" panose="02010600030101010101" charset="-122"/>
              </a:rPr>
              <a:t>写入标题</a:t>
            </a:r>
          </a:p>
        </p:txBody>
      </p:sp>
      <p:sp>
        <p:nvSpPr>
          <p:cNvPr id="16398" name="Rectangle 4"/>
          <p:cNvSpPr>
            <a:spLocks noChangeArrowheads="1"/>
          </p:cNvSpPr>
          <p:nvPr/>
        </p:nvSpPr>
        <p:spPr bwMode="auto">
          <a:xfrm>
            <a:off x="9928860" y="3912235"/>
            <a:ext cx="1426845" cy="1732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200">
                <a:solidFill>
                  <a:schemeClr val="tx1">
                    <a:lumMod val="95000"/>
                    <a:lumOff val="5000"/>
                  </a:schemeClr>
                </a:solidFill>
                <a:latin typeface="黑体" panose="02010600030101010101" charset="-122"/>
                <a:ea typeface="黑体" panose="02010600030101010101" charset="-122"/>
                <a:sym typeface="Droid Sans" panose="02010600030101010101" pitchFamily="2" charset="-122"/>
              </a:rPr>
              <a:t>您的内容打在这里，或者通过复制您的文本后，在此框中选择粘贴，并选择只保留文字。您的内容打在这里，或者通过复制您的文本后，在此框中</a:t>
            </a:r>
          </a:p>
        </p:txBody>
      </p:sp>
      <p:sp>
        <p:nvSpPr>
          <p:cNvPr id="16399" name="Rectangle 6"/>
          <p:cNvSpPr>
            <a:spLocks noChangeArrowheads="1"/>
          </p:cNvSpPr>
          <p:nvPr/>
        </p:nvSpPr>
        <p:spPr bwMode="auto">
          <a:xfrm>
            <a:off x="6879017" y="3483499"/>
            <a:ext cx="1680691" cy="4020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400">
                <a:solidFill>
                  <a:schemeClr val="tx1"/>
                </a:solidFill>
                <a:latin typeface="微软雅黑" panose="020B0503020204020204" charset="-122"/>
                <a:ea typeface="微软雅黑" panose="020B0503020204020204" charset="-122"/>
                <a:sym typeface="Bevan" panose="02010600030101010101" charset="-122"/>
              </a:rPr>
              <a:t>写入标题</a:t>
            </a:r>
          </a:p>
        </p:txBody>
      </p:sp>
      <p:sp>
        <p:nvSpPr>
          <p:cNvPr id="16400" name="Rectangle 4"/>
          <p:cNvSpPr>
            <a:spLocks noChangeArrowheads="1"/>
          </p:cNvSpPr>
          <p:nvPr/>
        </p:nvSpPr>
        <p:spPr bwMode="auto">
          <a:xfrm>
            <a:off x="6864985" y="3912235"/>
            <a:ext cx="1426845" cy="1732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200">
                <a:solidFill>
                  <a:schemeClr val="tx1">
                    <a:lumMod val="95000"/>
                    <a:lumOff val="5000"/>
                  </a:schemeClr>
                </a:solidFill>
                <a:latin typeface="黑体" panose="02010600030101010101" charset="-122"/>
                <a:ea typeface="黑体" panose="02010600030101010101" charset="-122"/>
                <a:sym typeface="Droid Sans" panose="02010600030101010101" pitchFamily="2" charset="-122"/>
              </a:rPr>
              <a:t>您的内容打在这里，或者通过复制您的文本后，在此框中选择粘贴，并选择只保留文字。您的内容打在这里，或者通过复制您的文本后，在此框中</a:t>
            </a:r>
          </a:p>
        </p:txBody>
      </p:sp>
      <p:sp>
        <p:nvSpPr>
          <p:cNvPr id="16401" name="Rectangle 6"/>
          <p:cNvSpPr>
            <a:spLocks noChangeArrowheads="1"/>
          </p:cNvSpPr>
          <p:nvPr/>
        </p:nvSpPr>
        <p:spPr bwMode="auto">
          <a:xfrm>
            <a:off x="3906367" y="3483499"/>
            <a:ext cx="1682597" cy="4020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400">
                <a:solidFill>
                  <a:schemeClr val="tx1"/>
                </a:solidFill>
                <a:latin typeface="微软雅黑" panose="020B0503020204020204" charset="-122"/>
                <a:ea typeface="微软雅黑" panose="020B0503020204020204" charset="-122"/>
                <a:sym typeface="Bevan" panose="02010600030101010101" charset="-122"/>
              </a:rPr>
              <a:t>写入标题</a:t>
            </a:r>
          </a:p>
        </p:txBody>
      </p:sp>
      <p:sp>
        <p:nvSpPr>
          <p:cNvPr id="16402" name="Rectangle 4"/>
          <p:cNvSpPr>
            <a:spLocks noChangeArrowheads="1"/>
          </p:cNvSpPr>
          <p:nvPr/>
        </p:nvSpPr>
        <p:spPr bwMode="auto">
          <a:xfrm>
            <a:off x="3892550" y="3912235"/>
            <a:ext cx="1428115" cy="1732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200">
                <a:solidFill>
                  <a:schemeClr val="tx1">
                    <a:lumMod val="95000"/>
                    <a:lumOff val="5000"/>
                  </a:schemeClr>
                </a:solidFill>
                <a:latin typeface="黑体" panose="02010600030101010101" charset="-122"/>
                <a:ea typeface="黑体" panose="02010600030101010101" charset="-122"/>
                <a:sym typeface="Droid Sans" panose="02010600030101010101" pitchFamily="2" charset="-122"/>
              </a:rPr>
              <a:t>您的内容打在这里，或者通过复制您的文本后，在此框中选择粘贴，并选择只保留文字。您的内容打在这里，或者通过复制您的文本后，在此框中</a:t>
            </a:r>
          </a:p>
        </p:txBody>
      </p:sp>
      <p:sp>
        <p:nvSpPr>
          <p:cNvPr id="16403" name="Rectangle 6"/>
          <p:cNvSpPr>
            <a:spLocks noChangeArrowheads="1"/>
          </p:cNvSpPr>
          <p:nvPr/>
        </p:nvSpPr>
        <p:spPr bwMode="auto">
          <a:xfrm>
            <a:off x="992789" y="3483499"/>
            <a:ext cx="1682596" cy="4020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400">
                <a:solidFill>
                  <a:schemeClr val="tx1"/>
                </a:solidFill>
                <a:latin typeface="微软雅黑" panose="020B0503020204020204" charset="-122"/>
                <a:ea typeface="微软雅黑" panose="020B0503020204020204" charset="-122"/>
                <a:sym typeface="Bevan" panose="02010600030101010101" charset="-122"/>
              </a:rPr>
              <a:t>写入标题</a:t>
            </a:r>
          </a:p>
        </p:txBody>
      </p:sp>
      <p:sp>
        <p:nvSpPr>
          <p:cNvPr id="16404" name="Rectangle 4"/>
          <p:cNvSpPr>
            <a:spLocks noChangeArrowheads="1"/>
          </p:cNvSpPr>
          <p:nvPr/>
        </p:nvSpPr>
        <p:spPr bwMode="auto">
          <a:xfrm>
            <a:off x="978535" y="3912235"/>
            <a:ext cx="1428115" cy="1732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200">
                <a:solidFill>
                  <a:schemeClr val="tx1">
                    <a:lumMod val="95000"/>
                    <a:lumOff val="5000"/>
                  </a:schemeClr>
                </a:solidFill>
                <a:latin typeface="黑体" panose="02010600030101010101" charset="-122"/>
                <a:ea typeface="黑体" panose="02010600030101010101" charset="-122"/>
                <a:sym typeface="Droid Sans" panose="02010600030101010101" pitchFamily="2" charset="-122"/>
              </a:rPr>
              <a:t>您的内容打在这里，或者通过复制您的文本后，在此框中选择粘贴，并选择只保留文字。您的内容打在这里，或者通过复制您的文本后，在此框中</a:t>
            </a:r>
          </a:p>
        </p:txBody>
      </p:sp>
      <p:grpSp>
        <p:nvGrpSpPr>
          <p:cNvPr id="2" name="组合 1"/>
          <p:cNvGrpSpPr/>
          <p:nvPr/>
        </p:nvGrpSpPr>
        <p:grpSpPr>
          <a:xfrm>
            <a:off x="935990" y="415290"/>
            <a:ext cx="457200" cy="457200"/>
            <a:chOff x="819328" y="1120779"/>
            <a:chExt cx="1127886" cy="1127885"/>
          </a:xfrm>
          <a:blipFill rotWithShape="1">
            <a:blip r:embed="rId7"/>
            <a:stretch>
              <a:fillRect l="-7000" t="-47000" r="-10000" b="-2000"/>
            </a:stretch>
          </a:blipFill>
        </p:grpSpPr>
        <p:sp>
          <p:nvSpPr>
            <p:cNvPr id="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9221" name="Rectangle 35"/>
          <p:cNvSpPr>
            <a:spLocks noChangeArrowheads="1"/>
          </p:cNvSpPr>
          <p:nvPr/>
        </p:nvSpPr>
        <p:spPr bwMode="auto">
          <a:xfrm>
            <a:off x="0" y="1797092"/>
            <a:ext cx="5941489" cy="621208"/>
          </a:xfrm>
          <a:prstGeom prst="rect">
            <a:avLst/>
          </a:prstGeom>
          <a:solidFill>
            <a:srgbClr val="607D3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endParaRPr lang="zh-CN" altLang="en-US" sz="960">
              <a:solidFill>
                <a:schemeClr val="tx1"/>
              </a:solidFill>
              <a:latin typeface="微软雅黑" panose="020B0503020204020204" charset="-122"/>
              <a:sym typeface="微软雅黑" panose="020B0503020204020204" charset="-122"/>
            </a:endParaRPr>
          </a:p>
        </p:txBody>
      </p:sp>
      <p:sp>
        <p:nvSpPr>
          <p:cNvPr id="4" name="Rectangle 39"/>
          <p:cNvSpPr>
            <a:spLocks noChangeArrowheads="1"/>
          </p:cNvSpPr>
          <p:nvPr/>
        </p:nvSpPr>
        <p:spPr bwMode="auto">
          <a:xfrm>
            <a:off x="1573980" y="2706036"/>
            <a:ext cx="4367509" cy="1509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30000"/>
              </a:lnSpc>
            </a:pPr>
            <a:r>
              <a:rPr lang="en-US" altLang="zh-CN" sz="1400">
                <a:solidFill>
                  <a:schemeClr val="tx1"/>
                </a:solidFill>
                <a:latin typeface="黑体" panose="02010600030101010101" charset="-122"/>
                <a:ea typeface="黑体" panose="02010600030101010101" charset="-122"/>
                <a:sym typeface="Droid Sans" panose="02010600030101010101" pitchFamily="2"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5" name="Rectangle 39"/>
          <p:cNvSpPr>
            <a:spLocks noChangeArrowheads="1"/>
          </p:cNvSpPr>
          <p:nvPr/>
        </p:nvSpPr>
        <p:spPr bwMode="auto">
          <a:xfrm>
            <a:off x="1573980" y="4404989"/>
            <a:ext cx="4367509" cy="15110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30000"/>
              </a:lnSpc>
            </a:pPr>
            <a:r>
              <a:rPr lang="en-US" altLang="zh-CN" sz="1400">
                <a:solidFill>
                  <a:schemeClr val="tx1"/>
                </a:solidFill>
                <a:latin typeface="黑体" panose="02010600030101010101" charset="-122"/>
                <a:ea typeface="黑体" panose="02010600030101010101" charset="-122"/>
                <a:sym typeface="Droid Sans" panose="02010600030101010101" pitchFamily="2" charset="-122"/>
              </a:rPr>
              <a:t>您的内容打在这里，或者通过复制您的文本后，在此框中选择粘贴，并选择只保留文字。您的内容打在这里，或者通过复制您的文本后，在此框中</a:t>
            </a:r>
          </a:p>
        </p:txBody>
      </p:sp>
      <p:sp>
        <p:nvSpPr>
          <p:cNvPr id="7" name="Rectangle 6"/>
          <p:cNvSpPr>
            <a:spLocks noChangeArrowheads="1"/>
          </p:cNvSpPr>
          <p:nvPr/>
        </p:nvSpPr>
        <p:spPr bwMode="auto">
          <a:xfrm>
            <a:off x="1573980" y="1970496"/>
            <a:ext cx="4203632" cy="3334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640">
                <a:solidFill>
                  <a:schemeClr val="tx1"/>
                </a:solidFill>
                <a:latin typeface="微软雅黑" panose="020B0503020204020204" charset="-122"/>
                <a:ea typeface="微软雅黑" panose="020B0503020204020204" charset="-122"/>
                <a:sym typeface="Bevan" panose="02010600030101010101" charset="-122"/>
              </a:rPr>
              <a:t>写入标题</a:t>
            </a:r>
          </a:p>
        </p:txBody>
      </p:sp>
      <p:pic>
        <p:nvPicPr>
          <p:cNvPr id="8" name="Picture 4" descr="C:\Users\Administrator\Desktop\QQ截图20170201145305.jpgQQ截图20170201145305"/>
          <p:cNvPicPr>
            <a:picLocks noChangeAspect="1" noChangeArrowheads="1"/>
          </p:cNvPicPr>
          <p:nvPr/>
        </p:nvPicPr>
        <p:blipFill>
          <a:blip r:embed="rId3"/>
          <a:srcRect/>
          <a:stretch>
            <a:fillRect/>
          </a:stretch>
        </p:blipFill>
        <p:spPr bwMode="auto">
          <a:xfrm>
            <a:off x="6176645" y="1822768"/>
            <a:ext cx="5391785" cy="33864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 name="组合 1"/>
          <p:cNvGrpSpPr/>
          <p:nvPr/>
        </p:nvGrpSpPr>
        <p:grpSpPr>
          <a:xfrm>
            <a:off x="935990" y="415290"/>
            <a:ext cx="457200" cy="457200"/>
            <a:chOff x="819328" y="1120779"/>
            <a:chExt cx="1127886" cy="1127885"/>
          </a:xfrm>
          <a:blipFill rotWithShape="1">
            <a:blip r:embed="rId4"/>
            <a:stretch>
              <a:fillRect l="-7000" t="-47000" r="-10000" b="-2000"/>
            </a:stretch>
          </a:blipFill>
        </p:grpSpPr>
        <p:sp>
          <p:nvSpPr>
            <p:cNvPr id="9"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10"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5126" name="MH_Picture_2"/>
          <p:cNvSpPr>
            <a:spLocks noChangeArrowheads="1"/>
          </p:cNvSpPr>
          <p:nvPr/>
        </p:nvSpPr>
        <p:spPr bwMode="auto">
          <a:xfrm flipH="1">
            <a:off x="2099910" y="1644648"/>
            <a:ext cx="1901734" cy="1987483"/>
          </a:xfrm>
          <a:prstGeom prst="diamond">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
        <p:nvSpPr>
          <p:cNvPr id="5127" name="MH_Picture_5"/>
          <p:cNvSpPr>
            <a:spLocks noChangeArrowheads="1"/>
          </p:cNvSpPr>
          <p:nvPr/>
        </p:nvSpPr>
        <p:spPr bwMode="auto">
          <a:xfrm flipH="1">
            <a:off x="43828" y="1644648"/>
            <a:ext cx="1899828" cy="1987483"/>
          </a:xfrm>
          <a:prstGeom prst="diamond">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
        <p:nvSpPr>
          <p:cNvPr id="5128" name="MH_Other_3"/>
          <p:cNvSpPr/>
          <p:nvPr/>
        </p:nvSpPr>
        <p:spPr bwMode="auto">
          <a:xfrm flipH="1">
            <a:off x="-1906" y="2730809"/>
            <a:ext cx="920379" cy="1922694"/>
          </a:xfrm>
          <a:custGeom>
            <a:avLst/>
            <a:gdLst>
              <a:gd name="T0" fmla="*/ 769823 w 766000"/>
              <a:gd name="T1" fmla="*/ 0 h 1601636"/>
              <a:gd name="T2" fmla="*/ 769823 w 766000"/>
              <a:gd name="T3" fmla="*/ 1602391 h 1601636"/>
              <a:gd name="T4" fmla="*/ 0 w 766000"/>
              <a:gd name="T5" fmla="*/ 801198 h 1601636"/>
              <a:gd name="T6" fmla="*/ 769823 w 766000"/>
              <a:gd name="T7" fmla="*/ 0 h 16016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6000" h="1601636">
                <a:moveTo>
                  <a:pt x="766000" y="0"/>
                </a:moveTo>
                <a:lnTo>
                  <a:pt x="766000" y="1601636"/>
                </a:lnTo>
                <a:lnTo>
                  <a:pt x="0" y="800818"/>
                </a:lnTo>
                <a:lnTo>
                  <a:pt x="76600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040">
              <a:solidFill>
                <a:srgbClr val="613625"/>
              </a:solidFill>
            </a:endParaRPr>
          </a:p>
        </p:txBody>
      </p:sp>
      <p:sp>
        <p:nvSpPr>
          <p:cNvPr id="5129" name="MH_Picture_6"/>
          <p:cNvSpPr>
            <a:spLocks noChangeArrowheads="1"/>
          </p:cNvSpPr>
          <p:nvPr/>
        </p:nvSpPr>
        <p:spPr bwMode="auto">
          <a:xfrm flipH="1">
            <a:off x="47639" y="3748370"/>
            <a:ext cx="1899828" cy="1987483"/>
          </a:xfrm>
          <a:prstGeom prst="diamond">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
        <p:nvSpPr>
          <p:cNvPr id="5130" name="MH_Picture_4"/>
          <p:cNvSpPr>
            <a:spLocks noChangeArrowheads="1"/>
          </p:cNvSpPr>
          <p:nvPr/>
        </p:nvSpPr>
        <p:spPr bwMode="auto">
          <a:xfrm flipH="1">
            <a:off x="1072822" y="2696509"/>
            <a:ext cx="1899828" cy="1987483"/>
          </a:xfrm>
          <a:prstGeom prst="diamond">
            <a:avLst/>
          </a:prstGeom>
          <a:blipFill dpi="0" rotWithShape="1">
            <a:blip r:embed="rId6"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
        <p:nvSpPr>
          <p:cNvPr id="5131" name="MH_Picture_3"/>
          <p:cNvSpPr>
            <a:spLocks noChangeArrowheads="1"/>
          </p:cNvSpPr>
          <p:nvPr/>
        </p:nvSpPr>
        <p:spPr bwMode="auto">
          <a:xfrm flipH="1">
            <a:off x="2099910" y="3748370"/>
            <a:ext cx="1901734" cy="1987483"/>
          </a:xfrm>
          <a:prstGeom prst="diamond">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
        <p:nvSpPr>
          <p:cNvPr id="11276" name="Text Box 10"/>
          <p:cNvSpPr txBox="1">
            <a:spLocks noChangeArrowheads="1"/>
          </p:cNvSpPr>
          <p:nvPr/>
        </p:nvSpPr>
        <p:spPr bwMode="auto">
          <a:xfrm>
            <a:off x="7292521" y="1604631"/>
            <a:ext cx="4224592" cy="44665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4879" tIns="27439" rIns="54879" bIns="27439">
            <a:spAutoFit/>
          </a:bodyPr>
          <a:lstStyle>
            <a:lvl1pPr defTabSz="1087120">
              <a:defRPr sz="1700">
                <a:solidFill>
                  <a:schemeClr val="tx1"/>
                </a:solidFill>
                <a:latin typeface="Arial" panose="020B0604020202020204" pitchFamily="34" charset="0"/>
                <a:ea typeface="宋体" panose="02010600030101010101" pitchFamily="2" charset="-122"/>
              </a:defRPr>
            </a:lvl1pPr>
            <a:lvl2pPr marL="742950" indent="-285750" defTabSz="1087120">
              <a:defRPr sz="1700">
                <a:solidFill>
                  <a:schemeClr val="tx1"/>
                </a:solidFill>
                <a:latin typeface="Arial" panose="020B0604020202020204" pitchFamily="34" charset="0"/>
                <a:ea typeface="宋体" panose="02010600030101010101" pitchFamily="2" charset="-122"/>
              </a:defRPr>
            </a:lvl2pPr>
            <a:lvl3pPr marL="1143000" indent="-228600" defTabSz="1087120">
              <a:defRPr sz="1700">
                <a:solidFill>
                  <a:schemeClr val="tx1"/>
                </a:solidFill>
                <a:latin typeface="Arial" panose="020B0604020202020204" pitchFamily="34" charset="0"/>
                <a:ea typeface="宋体" panose="02010600030101010101" pitchFamily="2" charset="-122"/>
              </a:defRPr>
            </a:lvl3pPr>
            <a:lvl4pPr marL="1600200" indent="-228600" defTabSz="1087120">
              <a:defRPr sz="1700">
                <a:solidFill>
                  <a:schemeClr val="tx1"/>
                </a:solidFill>
                <a:latin typeface="Arial" panose="020B0604020202020204" pitchFamily="34" charset="0"/>
                <a:ea typeface="宋体" panose="02010600030101010101" pitchFamily="2" charset="-122"/>
              </a:defRPr>
            </a:lvl4pPr>
            <a:lvl5pPr marL="2057400" indent="-228600" defTabSz="1087120">
              <a:defRPr sz="1700">
                <a:solidFill>
                  <a:schemeClr val="tx1"/>
                </a:solidFill>
                <a:latin typeface="Arial" panose="020B0604020202020204" pitchFamily="34" charset="0"/>
                <a:ea typeface="宋体" panose="02010600030101010101" pitchFamily="2" charset="-122"/>
              </a:defRPr>
            </a:lvl5pPr>
            <a:lvl6pPr marL="2514600" indent="-228600" defTabSz="108712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12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12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12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sz="2160" b="1">
                <a:solidFill>
                  <a:schemeClr val="tx1"/>
                </a:solidFill>
                <a:latin typeface="微软雅黑" panose="020B0503020204020204" charset="-122"/>
                <a:ea typeface="微软雅黑" panose="020B0503020204020204" charset="-122"/>
              </a:rPr>
              <a:t>写入标题</a:t>
            </a:r>
          </a:p>
          <a:p>
            <a:pPr eaLnBrk="1" hangingPunct="1">
              <a:lnSpc>
                <a:spcPct val="150000"/>
              </a:lnSpc>
            </a:pPr>
            <a:r>
              <a:rPr lang="en-US" altLang="zh-CN" sz="156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a:p>
            <a:pPr eaLnBrk="1" hangingPunct="1">
              <a:lnSpc>
                <a:spcPct val="150000"/>
              </a:lnSpc>
            </a:pPr>
            <a:r>
              <a:rPr lang="en-US" altLang="zh-CN" sz="156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5133" name="燕尾形 117"/>
          <p:cNvSpPr>
            <a:spLocks noChangeArrowheads="1"/>
          </p:cNvSpPr>
          <p:nvPr/>
        </p:nvSpPr>
        <p:spPr bwMode="auto">
          <a:xfrm>
            <a:off x="6922845" y="1793281"/>
            <a:ext cx="266776" cy="272492"/>
          </a:xfrm>
          <a:prstGeom prst="chevron">
            <a:avLst>
              <a:gd name="adj" fmla="val 50000"/>
            </a:avLst>
          </a:prstGeom>
          <a:solidFill>
            <a:srgbClr val="607D3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209" tIns="56390" rIns="108209" bIns="56390" anchor="ctr"/>
          <a:lstStyle/>
          <a:p>
            <a:pPr algn="ctr" eaLnBrk="1" hangingPunct="1"/>
            <a:endParaRPr lang="zh-CN" altLang="en-US" sz="2040">
              <a:solidFill>
                <a:schemeClr val="tx1"/>
              </a:solidFill>
            </a:endParaRPr>
          </a:p>
        </p:txBody>
      </p:sp>
      <p:sp>
        <p:nvSpPr>
          <p:cNvPr id="3" name="MH_Picture_2"/>
          <p:cNvSpPr>
            <a:spLocks noChangeArrowheads="1"/>
          </p:cNvSpPr>
          <p:nvPr/>
        </p:nvSpPr>
        <p:spPr bwMode="auto">
          <a:xfrm flipH="1">
            <a:off x="3084830" y="1905635"/>
            <a:ext cx="3556635" cy="3568700"/>
          </a:xfrm>
          <a:prstGeom prst="diamond">
            <a:avLst/>
          </a:prstGeom>
          <a:blipFill dpi="0" rotWithShape="1">
            <a:blip r:embed="rId8"/>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grpSp>
        <p:nvGrpSpPr>
          <p:cNvPr id="4" name="组合 3"/>
          <p:cNvGrpSpPr/>
          <p:nvPr/>
        </p:nvGrpSpPr>
        <p:grpSpPr>
          <a:xfrm>
            <a:off x="935990" y="415290"/>
            <a:ext cx="457200" cy="457200"/>
            <a:chOff x="819328" y="1120779"/>
            <a:chExt cx="1127886" cy="1127885"/>
          </a:xfrm>
          <a:blipFill rotWithShape="1">
            <a:blip r:embed="rId9"/>
            <a:stretch>
              <a:fillRect l="-7000" t="-47000" r="-10000" b="-2000"/>
            </a:stretch>
          </a:blipFill>
        </p:grpSpPr>
        <p:sp>
          <p:nvSpPr>
            <p:cNvPr id="5"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7"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1276"/>
                                        </p:tgtEl>
                                        <p:attrNameLst>
                                          <p:attrName>style.visibility</p:attrName>
                                        </p:attrNameLst>
                                      </p:cBhvr>
                                      <p:to>
                                        <p:strVal val="visible"/>
                                      </p:to>
                                    </p:set>
                                    <p:anim calcmode="lin" valueType="num">
                                      <p:cBhvr additive="base">
                                        <p:cTn id="15" dur="250" fill="hold"/>
                                        <p:tgtEl>
                                          <p:spTgt spid="11276"/>
                                        </p:tgtEl>
                                        <p:attrNameLst>
                                          <p:attrName>ppt_x</p:attrName>
                                        </p:attrNameLst>
                                      </p:cBhvr>
                                      <p:tavLst>
                                        <p:tav tm="0">
                                          <p:val>
                                            <p:strVal val="#ppt_x"/>
                                          </p:val>
                                        </p:tav>
                                        <p:tav tm="100000">
                                          <p:val>
                                            <p:strVal val="#ppt_x"/>
                                          </p:val>
                                        </p:tav>
                                      </p:tavLst>
                                    </p:anim>
                                    <p:anim calcmode="lin" valueType="num">
                                      <p:cBhvr additive="base">
                                        <p:cTn id="16" dur="250" fill="hold"/>
                                        <p:tgtEl>
                                          <p:spTgt spid="1127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1276"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sz="3010" b="1" dirty="0">
                <a:solidFill>
                  <a:srgbClr val="607D34"/>
                </a:solidFill>
                <a:latin typeface="微软雅黑" panose="020B0503020204020204" charset="-122"/>
                <a:ea typeface="微软雅黑" panose="020B0503020204020204" charset="-122"/>
              </a:rPr>
              <a:t>前言</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3" name="图片 2" descr="5a3f4b0cdfdd0972e9d53f64c5a2adc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1200" y="434975"/>
            <a:ext cx="719455" cy="683895"/>
          </a:xfrm>
          <a:prstGeom prst="rect">
            <a:avLst/>
          </a:prstGeom>
        </p:spPr>
      </p:pic>
      <p:sp>
        <p:nvSpPr>
          <p:cNvPr id="27652" name="Oval 10"/>
          <p:cNvSpPr>
            <a:spLocks noChangeAspect="1" noChangeArrowheads="1"/>
          </p:cNvSpPr>
          <p:nvPr/>
        </p:nvSpPr>
        <p:spPr bwMode="auto">
          <a:xfrm>
            <a:off x="1511935" y="2552700"/>
            <a:ext cx="574675" cy="576263"/>
          </a:xfrm>
          <a:prstGeom prst="ellipse">
            <a:avLst/>
          </a:prstGeom>
          <a:solidFill>
            <a:srgbClr val="D2B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a:solidFill>
                <a:srgbClr val="FFFFFF"/>
              </a:solidFill>
            </a:endParaRPr>
          </a:p>
        </p:txBody>
      </p:sp>
      <p:sp>
        <p:nvSpPr>
          <p:cNvPr id="27653" name="Oval 13"/>
          <p:cNvSpPr>
            <a:spLocks noChangeAspect="1" noChangeArrowheads="1"/>
          </p:cNvSpPr>
          <p:nvPr/>
        </p:nvSpPr>
        <p:spPr bwMode="auto">
          <a:xfrm>
            <a:off x="1511935" y="3411538"/>
            <a:ext cx="574675" cy="576262"/>
          </a:xfrm>
          <a:prstGeom prst="ellipse">
            <a:avLst/>
          </a:prstGeom>
          <a:solidFill>
            <a:srgbClr val="607D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a:solidFill>
                <a:srgbClr val="FFFFFF"/>
              </a:solidFill>
            </a:endParaRPr>
          </a:p>
        </p:txBody>
      </p:sp>
      <p:pic>
        <p:nvPicPr>
          <p:cNvPr id="27654" name="Picture 14" descr="phon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57985" y="3570288"/>
            <a:ext cx="2905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15" descr="bulb.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648460" y="2716213"/>
            <a:ext cx="288925"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6" name="Oval 19"/>
          <p:cNvSpPr>
            <a:spLocks noChangeAspect="1" noChangeArrowheads="1"/>
          </p:cNvSpPr>
          <p:nvPr/>
        </p:nvSpPr>
        <p:spPr bwMode="auto">
          <a:xfrm>
            <a:off x="1511935" y="4278313"/>
            <a:ext cx="574675" cy="576262"/>
          </a:xfrm>
          <a:prstGeom prst="ellipse">
            <a:avLst/>
          </a:prstGeom>
          <a:solidFill>
            <a:srgbClr val="D2BC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a:solidFill>
                <a:srgbClr val="FFFFFF"/>
              </a:solidFill>
            </a:endParaRPr>
          </a:p>
        </p:txBody>
      </p:sp>
      <p:pic>
        <p:nvPicPr>
          <p:cNvPr id="27657" name="Picture 23" descr="cloud.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678623" y="4433888"/>
            <a:ext cx="252412"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8" name="组合 9"/>
          <p:cNvGrpSpPr>
            <a:grpSpLocks noChangeAspect="1"/>
          </p:cNvGrpSpPr>
          <p:nvPr/>
        </p:nvGrpSpPr>
        <p:grpSpPr bwMode="auto">
          <a:xfrm>
            <a:off x="7408545" y="1693545"/>
            <a:ext cx="4785360" cy="4523740"/>
            <a:chOff x="0" y="0"/>
            <a:chExt cx="4025152" cy="4106791"/>
          </a:xfrm>
        </p:grpSpPr>
        <p:pic>
          <p:nvPicPr>
            <p:cNvPr id="27662" name="图片 11"/>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4025152" cy="410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3" name="图片 12" descr="C:\Users\Administrator\Desktop\美食\15.jpg15"/>
            <p:cNvPicPr preferRelativeResize="0">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60295" y="523725"/>
              <a:ext cx="3464857" cy="2102972"/>
            </a:xfrm>
            <a:prstGeom prst="rect">
              <a:avLst/>
            </a:prstGeom>
            <a:blipFill rotWithShape="1">
              <a:blip r:embed="rId8" cstate="screen">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7659" name="矩形 13"/>
          <p:cNvSpPr>
            <a:spLocks noChangeArrowheads="1"/>
          </p:cNvSpPr>
          <p:nvPr/>
        </p:nvSpPr>
        <p:spPr bwMode="auto">
          <a:xfrm>
            <a:off x="2339023" y="2611438"/>
            <a:ext cx="506888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chemeClr val="tx1"/>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p>
        </p:txBody>
      </p:sp>
      <p:sp>
        <p:nvSpPr>
          <p:cNvPr id="27660" name="矩形 14"/>
          <p:cNvSpPr>
            <a:spLocks noChangeArrowheads="1"/>
          </p:cNvSpPr>
          <p:nvPr/>
        </p:nvSpPr>
        <p:spPr bwMode="auto">
          <a:xfrm>
            <a:off x="2339023" y="3414713"/>
            <a:ext cx="506888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chemeClr val="tx1"/>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p>
        </p:txBody>
      </p:sp>
      <p:sp>
        <p:nvSpPr>
          <p:cNvPr id="27661" name="矩形 15"/>
          <p:cNvSpPr>
            <a:spLocks noChangeArrowheads="1"/>
          </p:cNvSpPr>
          <p:nvPr/>
        </p:nvSpPr>
        <p:spPr bwMode="auto">
          <a:xfrm>
            <a:off x="2339023" y="4294188"/>
            <a:ext cx="506888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chemeClr val="tx1"/>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p>
        </p:txBody>
      </p:sp>
      <p:pic>
        <p:nvPicPr>
          <p:cNvPr id="2" name="图片 1" descr="7a9962cfab5d57c83b0c260 493f6dd5e"/>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31" name="Freeform 6"/>
          <p:cNvSpPr/>
          <p:nvPr/>
        </p:nvSpPr>
        <p:spPr bwMode="auto">
          <a:xfrm>
            <a:off x="0" y="3319873"/>
            <a:ext cx="12193201" cy="3537940"/>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ln>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32" name="Oval Callout 10"/>
          <p:cNvSpPr/>
          <p:nvPr/>
        </p:nvSpPr>
        <p:spPr bwMode="auto">
          <a:xfrm rot="19660752">
            <a:off x="246764" y="3431335"/>
            <a:ext cx="1597367" cy="1547504"/>
          </a:xfrm>
          <a:prstGeom prst="wedgeEllipseCallout">
            <a:avLst/>
          </a:prstGeom>
          <a:blipFill rotWithShape="1">
            <a:blip r:embed="rId3" cstate="screen">
              <a:extLst>
                <a:ext uri="{28A0092B-C50C-407E-A947-70E740481C1C}">
                  <a14:useLocalDpi xmlns:a14="http://schemas.microsoft.com/office/drawing/2010/main"/>
                </a:ext>
              </a:extLst>
            </a:blip>
            <a:stretch>
              <a:fillRect/>
            </a:stretch>
          </a:blip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33" name="Oval 9"/>
          <p:cNvSpPr/>
          <p:nvPr/>
        </p:nvSpPr>
        <p:spPr bwMode="auto">
          <a:xfrm>
            <a:off x="1183336" y="5355562"/>
            <a:ext cx="364018" cy="359504"/>
          </a:xfrm>
          <a:prstGeom prst="ellipse">
            <a:avLst/>
          </a:prstGeom>
          <a:solidFill>
            <a:srgbClr val="607D34"/>
          </a:solid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34" name="Rectangle 17"/>
          <p:cNvSpPr/>
          <p:nvPr/>
        </p:nvSpPr>
        <p:spPr bwMode="auto">
          <a:xfrm>
            <a:off x="1374084" y="5791269"/>
            <a:ext cx="1598224" cy="73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p>
        </p:txBody>
      </p:sp>
      <p:sp>
        <p:nvSpPr>
          <p:cNvPr id="35" name="Oval Callout 85"/>
          <p:cNvSpPr/>
          <p:nvPr/>
        </p:nvSpPr>
        <p:spPr bwMode="auto">
          <a:xfrm rot="8037643">
            <a:off x="3154707" y="4734397"/>
            <a:ext cx="1577558" cy="1566932"/>
          </a:xfrm>
          <a:prstGeom prst="wedgeEllipseCallout">
            <a:avLst/>
          </a:prstGeom>
          <a:blipFill rotWithShape="1">
            <a:blip r:embed="rId4" cstate="screen">
              <a:extLst>
                <a:ext uri="{28A0092B-C50C-407E-A947-70E740481C1C}">
                  <a14:useLocalDpi xmlns:a14="http://schemas.microsoft.com/office/drawing/2010/main"/>
                </a:ext>
              </a:extLst>
            </a:blip>
            <a:stretch>
              <a:fillRect/>
            </a:stretch>
          </a:blip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36" name="Oval 86"/>
          <p:cNvSpPr/>
          <p:nvPr/>
        </p:nvSpPr>
        <p:spPr bwMode="auto">
          <a:xfrm rot="8637565">
            <a:off x="3144645" y="4187502"/>
            <a:ext cx="364018" cy="359504"/>
          </a:xfrm>
          <a:prstGeom prst="ellipse">
            <a:avLst/>
          </a:prstGeom>
          <a:solidFill>
            <a:srgbClr val="D2BC5B"/>
          </a:solid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40" name="Oval 94"/>
          <p:cNvSpPr/>
          <p:nvPr/>
        </p:nvSpPr>
        <p:spPr bwMode="auto">
          <a:xfrm rot="9824873">
            <a:off x="7007981" y="3198068"/>
            <a:ext cx="364018" cy="359504"/>
          </a:xfrm>
          <a:prstGeom prst="ellipse">
            <a:avLst/>
          </a:prstGeom>
          <a:solidFill>
            <a:srgbClr val="D2BC5B"/>
          </a:solid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42" name="Oval 99"/>
          <p:cNvSpPr/>
          <p:nvPr/>
        </p:nvSpPr>
        <p:spPr bwMode="auto">
          <a:xfrm>
            <a:off x="5014878" y="3581404"/>
            <a:ext cx="364018" cy="359504"/>
          </a:xfrm>
          <a:prstGeom prst="ellipse">
            <a:avLst/>
          </a:prstGeom>
          <a:solidFill>
            <a:srgbClr val="607D34"/>
          </a:solid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47" name="Rectangle 17"/>
          <p:cNvSpPr/>
          <p:nvPr/>
        </p:nvSpPr>
        <p:spPr bwMode="auto">
          <a:xfrm>
            <a:off x="4730678" y="4114820"/>
            <a:ext cx="1518326" cy="73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p>
        </p:txBody>
      </p:sp>
      <p:sp>
        <p:nvSpPr>
          <p:cNvPr id="49" name="Rectangle 17"/>
          <p:cNvSpPr/>
          <p:nvPr/>
        </p:nvSpPr>
        <p:spPr bwMode="auto">
          <a:xfrm>
            <a:off x="6477611" y="2266707"/>
            <a:ext cx="1473055" cy="70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p>
        </p:txBody>
      </p:sp>
      <p:sp>
        <p:nvSpPr>
          <p:cNvPr id="51" name="Rectangle 17"/>
          <p:cNvSpPr/>
          <p:nvPr/>
        </p:nvSpPr>
        <p:spPr bwMode="auto">
          <a:xfrm>
            <a:off x="2185073" y="3225863"/>
            <a:ext cx="1473055" cy="81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p>
        </p:txBody>
      </p:sp>
      <p:sp>
        <p:nvSpPr>
          <p:cNvPr id="53" name="Oval Callout 10"/>
          <p:cNvSpPr/>
          <p:nvPr/>
        </p:nvSpPr>
        <p:spPr bwMode="auto">
          <a:xfrm rot="19660752">
            <a:off x="4182406" y="1582638"/>
            <a:ext cx="1597367" cy="1547504"/>
          </a:xfrm>
          <a:prstGeom prst="wedgeEllipseCallout">
            <a:avLst/>
          </a:prstGeom>
          <a:blipFill rotWithShape="1">
            <a:blip r:embed="rId5" cstate="screen">
              <a:extLst>
                <a:ext uri="{28A0092B-C50C-407E-A947-70E740481C1C}">
                  <a14:useLocalDpi xmlns:a14="http://schemas.microsoft.com/office/drawing/2010/main"/>
                </a:ext>
              </a:extLst>
            </a:blip>
            <a:stretch>
              <a:fillRect/>
            </a:stretch>
          </a:blip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54" name="Oval 99"/>
          <p:cNvSpPr/>
          <p:nvPr/>
        </p:nvSpPr>
        <p:spPr bwMode="auto">
          <a:xfrm>
            <a:off x="8819831" y="3145697"/>
            <a:ext cx="364018" cy="359504"/>
          </a:xfrm>
          <a:prstGeom prst="ellipse">
            <a:avLst/>
          </a:prstGeom>
          <a:solidFill>
            <a:srgbClr val="607D34"/>
          </a:solid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56" name="Oval 99"/>
          <p:cNvSpPr/>
          <p:nvPr/>
        </p:nvSpPr>
        <p:spPr bwMode="auto">
          <a:xfrm>
            <a:off x="10737736" y="3352797"/>
            <a:ext cx="364018" cy="359504"/>
          </a:xfrm>
          <a:prstGeom prst="ellipse">
            <a:avLst/>
          </a:prstGeom>
          <a:solidFill>
            <a:srgbClr val="D2BC5B"/>
          </a:solid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57" name="Oval Callout 85"/>
          <p:cNvSpPr/>
          <p:nvPr/>
        </p:nvSpPr>
        <p:spPr bwMode="auto">
          <a:xfrm rot="9305715">
            <a:off x="6548532" y="3916915"/>
            <a:ext cx="1577558" cy="1566932"/>
          </a:xfrm>
          <a:prstGeom prst="wedgeEllipseCallout">
            <a:avLst/>
          </a:prstGeom>
          <a:blipFill rotWithShape="1">
            <a:blip r:embed="rId6" cstate="screen">
              <a:extLst>
                <a:ext uri="{28A0092B-C50C-407E-A947-70E740481C1C}">
                  <a14:useLocalDpi xmlns:a14="http://schemas.microsoft.com/office/drawing/2010/main"/>
                </a:ext>
              </a:extLst>
            </a:blip>
            <a:stretch>
              <a:fillRect/>
            </a:stretch>
          </a:blip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59" name="Oval Callout 10"/>
          <p:cNvSpPr/>
          <p:nvPr/>
        </p:nvSpPr>
        <p:spPr bwMode="auto">
          <a:xfrm rot="20704326">
            <a:off x="8289384" y="1170158"/>
            <a:ext cx="1597367" cy="1547504"/>
          </a:xfrm>
          <a:prstGeom prst="wedgeEllipseCallout">
            <a:avLst/>
          </a:prstGeom>
          <a:blipFill rotWithShape="1">
            <a:blip r:embed="rId7" cstate="screen">
              <a:extLst>
                <a:ext uri="{28A0092B-C50C-407E-A947-70E740481C1C}">
                  <a14:useLocalDpi xmlns:a14="http://schemas.microsoft.com/office/drawing/2010/main"/>
                </a:ext>
              </a:extLst>
            </a:blip>
            <a:stretch>
              <a:fillRect/>
            </a:stretch>
          </a:blip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60" name="Oval Callout 85"/>
          <p:cNvSpPr/>
          <p:nvPr/>
        </p:nvSpPr>
        <p:spPr bwMode="auto">
          <a:xfrm rot="9900337">
            <a:off x="10058364" y="4092279"/>
            <a:ext cx="1577558" cy="1566932"/>
          </a:xfrm>
          <a:prstGeom prst="wedgeEllipseCallout">
            <a:avLst/>
          </a:prstGeom>
          <a:blipFill rotWithShape="1">
            <a:blip r:embed="rId8" cstate="screen">
              <a:extLst>
                <a:ext uri="{28A0092B-C50C-407E-A947-70E740481C1C}">
                  <a14:useLocalDpi xmlns:a14="http://schemas.microsoft.com/office/drawing/2010/main"/>
                </a:ext>
              </a:extLst>
            </a:blip>
            <a:stretch>
              <a:fillRect/>
            </a:stretch>
          </a:blip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61" name="Rectangle 17"/>
          <p:cNvSpPr/>
          <p:nvPr/>
        </p:nvSpPr>
        <p:spPr bwMode="auto">
          <a:xfrm>
            <a:off x="8345624" y="3733808"/>
            <a:ext cx="1473055" cy="70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p>
        </p:txBody>
      </p:sp>
      <p:sp>
        <p:nvSpPr>
          <p:cNvPr id="62" name="Rectangle 17"/>
          <p:cNvSpPr/>
          <p:nvPr/>
        </p:nvSpPr>
        <p:spPr bwMode="auto">
          <a:xfrm>
            <a:off x="10263530" y="2438370"/>
            <a:ext cx="1473055" cy="70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p>
        </p:txBody>
      </p:sp>
      <p:grpSp>
        <p:nvGrpSpPr>
          <p:cNvPr id="3" name="组合 2"/>
          <p:cNvGrpSpPr/>
          <p:nvPr/>
        </p:nvGrpSpPr>
        <p:grpSpPr>
          <a:xfrm>
            <a:off x="935990" y="415290"/>
            <a:ext cx="457200" cy="457200"/>
            <a:chOff x="819328" y="1120779"/>
            <a:chExt cx="1127886" cy="1127885"/>
          </a:xfrm>
          <a:blipFill rotWithShape="1">
            <a:blip r:embed="rId9"/>
            <a:stretch>
              <a:fillRect l="-7000" t="-47000" r="-10000" b="-2000"/>
            </a:stretch>
          </a:blipFill>
        </p:grpSpPr>
        <p:sp>
          <p:nvSpPr>
            <p:cNvPr id="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22" presetClass="entr" presetSubtype="4" fill="hold" grpId="0" nodeType="withEffect">
                                  <p:stCondLst>
                                    <p:cond delay="500"/>
                                  </p:stCondLst>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250" fill="hold"/>
                                        <p:tgtEl>
                                          <p:spTgt spid="33"/>
                                        </p:tgtEl>
                                        <p:attrNameLst>
                                          <p:attrName>ppt_w</p:attrName>
                                        </p:attrNameLst>
                                      </p:cBhvr>
                                      <p:tavLst>
                                        <p:tav tm="0">
                                          <p:val>
                                            <p:fltVal val="0"/>
                                          </p:val>
                                        </p:tav>
                                        <p:tav tm="100000">
                                          <p:val>
                                            <p:strVal val="#ppt_w"/>
                                          </p:val>
                                        </p:tav>
                                      </p:tavLst>
                                    </p:anim>
                                    <p:anim calcmode="lin" valueType="num">
                                      <p:cBhvr>
                                        <p:cTn id="18" dur="250" fill="hold"/>
                                        <p:tgtEl>
                                          <p:spTgt spid="33"/>
                                        </p:tgtEl>
                                        <p:attrNameLst>
                                          <p:attrName>ppt_h</p:attrName>
                                        </p:attrNameLst>
                                      </p:cBhvr>
                                      <p:tavLst>
                                        <p:tav tm="0">
                                          <p:val>
                                            <p:fltVal val="0"/>
                                          </p:val>
                                        </p:tav>
                                        <p:tav tm="100000">
                                          <p:val>
                                            <p:strVal val="#ppt_h"/>
                                          </p:val>
                                        </p:tav>
                                      </p:tavLst>
                                    </p:anim>
                                    <p:animEffect transition="in" filter="fade">
                                      <p:cBhvr>
                                        <p:cTn id="19" dur="250"/>
                                        <p:tgtEl>
                                          <p:spTgt spid="33"/>
                                        </p:tgtEl>
                                      </p:cBhvr>
                                    </p:animEffect>
                                  </p:childTnLst>
                                </p:cTn>
                              </p:par>
                              <p:par>
                                <p:cTn id="20" presetID="2" presetClass="entr" presetSubtype="1" fill="hold" grpId="0" nodeType="withEffect">
                                  <p:stCondLst>
                                    <p:cond delay="150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250" fill="hold"/>
                                        <p:tgtEl>
                                          <p:spTgt spid="32"/>
                                        </p:tgtEl>
                                        <p:attrNameLst>
                                          <p:attrName>ppt_x</p:attrName>
                                        </p:attrNameLst>
                                      </p:cBhvr>
                                      <p:tavLst>
                                        <p:tav tm="0">
                                          <p:val>
                                            <p:strVal val="#ppt_x"/>
                                          </p:val>
                                        </p:tav>
                                        <p:tav tm="100000">
                                          <p:val>
                                            <p:strVal val="#ppt_x"/>
                                          </p:val>
                                        </p:tav>
                                      </p:tavLst>
                                    </p:anim>
                                    <p:anim calcmode="lin" valueType="num">
                                      <p:cBhvr additive="base">
                                        <p:cTn id="23" dur="250" fill="hold"/>
                                        <p:tgtEl>
                                          <p:spTgt spid="32"/>
                                        </p:tgtEl>
                                        <p:attrNameLst>
                                          <p:attrName>ppt_y</p:attrName>
                                        </p:attrNameLst>
                                      </p:cBhvr>
                                      <p:tavLst>
                                        <p:tav tm="0">
                                          <p:val>
                                            <p:strVal val="0-#ppt_h/2"/>
                                          </p:val>
                                        </p:tav>
                                        <p:tav tm="100000">
                                          <p:val>
                                            <p:strVal val="#ppt_y"/>
                                          </p:val>
                                        </p:tav>
                                      </p:tavLst>
                                    </p:anim>
                                  </p:childTnLst>
                                </p:cTn>
                              </p:par>
                              <p:par>
                                <p:cTn id="24" presetID="22" presetClass="entr" presetSubtype="8" fill="hold" grpId="0" nodeType="withEffect">
                                  <p:stCondLst>
                                    <p:cond delay="150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500"/>
                                        <p:tgtEl>
                                          <p:spTgt spid="34"/>
                                        </p:tgtEl>
                                      </p:cBhvr>
                                    </p:animEffect>
                                  </p:childTnLst>
                                </p:cTn>
                              </p:par>
                              <p:par>
                                <p:cTn id="27" presetID="53" presetClass="entr" presetSubtype="16" fill="hold" grpId="0" nodeType="withEffect">
                                  <p:stCondLst>
                                    <p:cond delay="2000"/>
                                  </p:stCondLst>
                                  <p:childTnLst>
                                    <p:set>
                                      <p:cBhvr>
                                        <p:cTn id="28" dur="1" fill="hold">
                                          <p:stCondLst>
                                            <p:cond delay="0"/>
                                          </p:stCondLst>
                                        </p:cTn>
                                        <p:tgtEl>
                                          <p:spTgt spid="36"/>
                                        </p:tgtEl>
                                        <p:attrNameLst>
                                          <p:attrName>style.visibility</p:attrName>
                                        </p:attrNameLst>
                                      </p:cBhvr>
                                      <p:to>
                                        <p:strVal val="visible"/>
                                      </p:to>
                                    </p:set>
                                    <p:anim calcmode="lin" valueType="num">
                                      <p:cBhvr>
                                        <p:cTn id="29" dur="250" fill="hold"/>
                                        <p:tgtEl>
                                          <p:spTgt spid="36"/>
                                        </p:tgtEl>
                                        <p:attrNameLst>
                                          <p:attrName>ppt_w</p:attrName>
                                        </p:attrNameLst>
                                      </p:cBhvr>
                                      <p:tavLst>
                                        <p:tav tm="0">
                                          <p:val>
                                            <p:fltVal val="0"/>
                                          </p:val>
                                        </p:tav>
                                        <p:tav tm="100000">
                                          <p:val>
                                            <p:strVal val="#ppt_w"/>
                                          </p:val>
                                        </p:tav>
                                      </p:tavLst>
                                    </p:anim>
                                    <p:anim calcmode="lin" valueType="num">
                                      <p:cBhvr>
                                        <p:cTn id="30" dur="250" fill="hold"/>
                                        <p:tgtEl>
                                          <p:spTgt spid="36"/>
                                        </p:tgtEl>
                                        <p:attrNameLst>
                                          <p:attrName>ppt_h</p:attrName>
                                        </p:attrNameLst>
                                      </p:cBhvr>
                                      <p:tavLst>
                                        <p:tav tm="0">
                                          <p:val>
                                            <p:fltVal val="0"/>
                                          </p:val>
                                        </p:tav>
                                        <p:tav tm="100000">
                                          <p:val>
                                            <p:strVal val="#ppt_h"/>
                                          </p:val>
                                        </p:tav>
                                      </p:tavLst>
                                    </p:anim>
                                    <p:animEffect transition="in" filter="fade">
                                      <p:cBhvr>
                                        <p:cTn id="31" dur="250"/>
                                        <p:tgtEl>
                                          <p:spTgt spid="36"/>
                                        </p:tgtEl>
                                      </p:cBhvr>
                                    </p:animEffect>
                                  </p:childTnLst>
                                </p:cTn>
                              </p:par>
                              <p:par>
                                <p:cTn id="32" presetID="2" presetClass="entr" presetSubtype="4" fill="hold" grpId="0" nodeType="withEffect">
                                  <p:stCondLst>
                                    <p:cond delay="250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250" fill="hold"/>
                                        <p:tgtEl>
                                          <p:spTgt spid="35"/>
                                        </p:tgtEl>
                                        <p:attrNameLst>
                                          <p:attrName>ppt_x</p:attrName>
                                        </p:attrNameLst>
                                      </p:cBhvr>
                                      <p:tavLst>
                                        <p:tav tm="0">
                                          <p:val>
                                            <p:strVal val="#ppt_x"/>
                                          </p:val>
                                        </p:tav>
                                        <p:tav tm="100000">
                                          <p:val>
                                            <p:strVal val="#ppt_x"/>
                                          </p:val>
                                        </p:tav>
                                      </p:tavLst>
                                    </p:anim>
                                    <p:anim calcmode="lin" valueType="num">
                                      <p:cBhvr additive="base">
                                        <p:cTn id="35" dur="250" fill="hold"/>
                                        <p:tgtEl>
                                          <p:spTgt spid="35"/>
                                        </p:tgtEl>
                                        <p:attrNameLst>
                                          <p:attrName>ppt_y</p:attrName>
                                        </p:attrNameLst>
                                      </p:cBhvr>
                                      <p:tavLst>
                                        <p:tav tm="0">
                                          <p:val>
                                            <p:strVal val="1+#ppt_h/2"/>
                                          </p:val>
                                        </p:tav>
                                        <p:tav tm="100000">
                                          <p:val>
                                            <p:strVal val="#ppt_y"/>
                                          </p:val>
                                        </p:tav>
                                      </p:tavLst>
                                    </p:anim>
                                  </p:childTnLst>
                                </p:cTn>
                              </p:par>
                              <p:par>
                                <p:cTn id="36" presetID="22" presetClass="entr" presetSubtype="8" fill="hold" grpId="0" nodeType="withEffect">
                                  <p:stCondLst>
                                    <p:cond delay="2500"/>
                                  </p:stCondLst>
                                  <p:childTnLst>
                                    <p:set>
                                      <p:cBhvr>
                                        <p:cTn id="37" dur="1" fill="hold">
                                          <p:stCondLst>
                                            <p:cond delay="0"/>
                                          </p:stCondLst>
                                        </p:cTn>
                                        <p:tgtEl>
                                          <p:spTgt spid="51"/>
                                        </p:tgtEl>
                                        <p:attrNameLst>
                                          <p:attrName>style.visibility</p:attrName>
                                        </p:attrNameLst>
                                      </p:cBhvr>
                                      <p:to>
                                        <p:strVal val="visible"/>
                                      </p:to>
                                    </p:set>
                                    <p:animEffect transition="in" filter="wipe(left)">
                                      <p:cBhvr>
                                        <p:cTn id="38" dur="500"/>
                                        <p:tgtEl>
                                          <p:spTgt spid="51"/>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42"/>
                                        </p:tgtEl>
                                        <p:attrNameLst>
                                          <p:attrName>style.visibility</p:attrName>
                                        </p:attrNameLst>
                                      </p:cBhvr>
                                      <p:to>
                                        <p:strVal val="visible"/>
                                      </p:to>
                                    </p:set>
                                    <p:anim calcmode="lin" valueType="num">
                                      <p:cBhvr>
                                        <p:cTn id="41" dur="250" fill="hold"/>
                                        <p:tgtEl>
                                          <p:spTgt spid="42"/>
                                        </p:tgtEl>
                                        <p:attrNameLst>
                                          <p:attrName>ppt_w</p:attrName>
                                        </p:attrNameLst>
                                      </p:cBhvr>
                                      <p:tavLst>
                                        <p:tav tm="0">
                                          <p:val>
                                            <p:fltVal val="0"/>
                                          </p:val>
                                        </p:tav>
                                        <p:tav tm="100000">
                                          <p:val>
                                            <p:strVal val="#ppt_w"/>
                                          </p:val>
                                        </p:tav>
                                      </p:tavLst>
                                    </p:anim>
                                    <p:anim calcmode="lin" valueType="num">
                                      <p:cBhvr>
                                        <p:cTn id="42" dur="250" fill="hold"/>
                                        <p:tgtEl>
                                          <p:spTgt spid="42"/>
                                        </p:tgtEl>
                                        <p:attrNameLst>
                                          <p:attrName>ppt_h</p:attrName>
                                        </p:attrNameLst>
                                      </p:cBhvr>
                                      <p:tavLst>
                                        <p:tav tm="0">
                                          <p:val>
                                            <p:fltVal val="0"/>
                                          </p:val>
                                        </p:tav>
                                        <p:tav tm="100000">
                                          <p:val>
                                            <p:strVal val="#ppt_h"/>
                                          </p:val>
                                        </p:tav>
                                      </p:tavLst>
                                    </p:anim>
                                    <p:animEffect transition="in" filter="fade">
                                      <p:cBhvr>
                                        <p:cTn id="43" dur="250"/>
                                        <p:tgtEl>
                                          <p:spTgt spid="42"/>
                                        </p:tgtEl>
                                      </p:cBhvr>
                                    </p:animEffect>
                                  </p:childTnLst>
                                </p:cTn>
                              </p:par>
                              <p:par>
                                <p:cTn id="44" presetID="2" presetClass="entr" presetSubtype="1" fill="hold" grpId="0" nodeType="withEffect">
                                  <p:stCondLst>
                                    <p:cond delay="350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250" fill="hold"/>
                                        <p:tgtEl>
                                          <p:spTgt spid="53"/>
                                        </p:tgtEl>
                                        <p:attrNameLst>
                                          <p:attrName>ppt_x</p:attrName>
                                        </p:attrNameLst>
                                      </p:cBhvr>
                                      <p:tavLst>
                                        <p:tav tm="0">
                                          <p:val>
                                            <p:strVal val="#ppt_x"/>
                                          </p:val>
                                        </p:tav>
                                        <p:tav tm="100000">
                                          <p:val>
                                            <p:strVal val="#ppt_x"/>
                                          </p:val>
                                        </p:tav>
                                      </p:tavLst>
                                    </p:anim>
                                    <p:anim calcmode="lin" valueType="num">
                                      <p:cBhvr additive="base">
                                        <p:cTn id="47" dur="250" fill="hold"/>
                                        <p:tgtEl>
                                          <p:spTgt spid="53"/>
                                        </p:tgtEl>
                                        <p:attrNameLst>
                                          <p:attrName>ppt_y</p:attrName>
                                        </p:attrNameLst>
                                      </p:cBhvr>
                                      <p:tavLst>
                                        <p:tav tm="0">
                                          <p:val>
                                            <p:strVal val="0-#ppt_h/2"/>
                                          </p:val>
                                        </p:tav>
                                        <p:tav tm="100000">
                                          <p:val>
                                            <p:strVal val="#ppt_y"/>
                                          </p:val>
                                        </p:tav>
                                      </p:tavLst>
                                    </p:anim>
                                  </p:childTnLst>
                                </p:cTn>
                              </p:par>
                              <p:par>
                                <p:cTn id="48" presetID="22" presetClass="entr" presetSubtype="8" fill="hold" grpId="0" nodeType="withEffect">
                                  <p:stCondLst>
                                    <p:cond delay="350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par>
                                <p:cTn id="51" presetID="53" presetClass="entr" presetSubtype="16" fill="hold" grpId="0" nodeType="withEffect">
                                  <p:stCondLst>
                                    <p:cond delay="4000"/>
                                  </p:stCondLst>
                                  <p:childTnLst>
                                    <p:set>
                                      <p:cBhvr>
                                        <p:cTn id="52" dur="1" fill="hold">
                                          <p:stCondLst>
                                            <p:cond delay="0"/>
                                          </p:stCondLst>
                                        </p:cTn>
                                        <p:tgtEl>
                                          <p:spTgt spid="40"/>
                                        </p:tgtEl>
                                        <p:attrNameLst>
                                          <p:attrName>style.visibility</p:attrName>
                                        </p:attrNameLst>
                                      </p:cBhvr>
                                      <p:to>
                                        <p:strVal val="visible"/>
                                      </p:to>
                                    </p:set>
                                    <p:anim calcmode="lin" valueType="num">
                                      <p:cBhvr>
                                        <p:cTn id="53" dur="250" fill="hold"/>
                                        <p:tgtEl>
                                          <p:spTgt spid="40"/>
                                        </p:tgtEl>
                                        <p:attrNameLst>
                                          <p:attrName>ppt_w</p:attrName>
                                        </p:attrNameLst>
                                      </p:cBhvr>
                                      <p:tavLst>
                                        <p:tav tm="0">
                                          <p:val>
                                            <p:fltVal val="0"/>
                                          </p:val>
                                        </p:tav>
                                        <p:tav tm="100000">
                                          <p:val>
                                            <p:strVal val="#ppt_w"/>
                                          </p:val>
                                        </p:tav>
                                      </p:tavLst>
                                    </p:anim>
                                    <p:anim calcmode="lin" valueType="num">
                                      <p:cBhvr>
                                        <p:cTn id="54" dur="250" fill="hold"/>
                                        <p:tgtEl>
                                          <p:spTgt spid="40"/>
                                        </p:tgtEl>
                                        <p:attrNameLst>
                                          <p:attrName>ppt_h</p:attrName>
                                        </p:attrNameLst>
                                      </p:cBhvr>
                                      <p:tavLst>
                                        <p:tav tm="0">
                                          <p:val>
                                            <p:fltVal val="0"/>
                                          </p:val>
                                        </p:tav>
                                        <p:tav tm="100000">
                                          <p:val>
                                            <p:strVal val="#ppt_h"/>
                                          </p:val>
                                        </p:tav>
                                      </p:tavLst>
                                    </p:anim>
                                    <p:animEffect transition="in" filter="fade">
                                      <p:cBhvr>
                                        <p:cTn id="55" dur="250"/>
                                        <p:tgtEl>
                                          <p:spTgt spid="40"/>
                                        </p:tgtEl>
                                      </p:cBhvr>
                                    </p:animEffect>
                                  </p:childTnLst>
                                </p:cTn>
                              </p:par>
                              <p:par>
                                <p:cTn id="56" presetID="2" presetClass="entr" presetSubtype="4" fill="hold" grpId="0" nodeType="withEffect">
                                  <p:stCondLst>
                                    <p:cond delay="450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250" fill="hold"/>
                                        <p:tgtEl>
                                          <p:spTgt spid="57"/>
                                        </p:tgtEl>
                                        <p:attrNameLst>
                                          <p:attrName>ppt_x</p:attrName>
                                        </p:attrNameLst>
                                      </p:cBhvr>
                                      <p:tavLst>
                                        <p:tav tm="0">
                                          <p:val>
                                            <p:strVal val="#ppt_x"/>
                                          </p:val>
                                        </p:tav>
                                        <p:tav tm="100000">
                                          <p:val>
                                            <p:strVal val="#ppt_x"/>
                                          </p:val>
                                        </p:tav>
                                      </p:tavLst>
                                    </p:anim>
                                    <p:anim calcmode="lin" valueType="num">
                                      <p:cBhvr additive="base">
                                        <p:cTn id="59" dur="250" fill="hold"/>
                                        <p:tgtEl>
                                          <p:spTgt spid="57"/>
                                        </p:tgtEl>
                                        <p:attrNameLst>
                                          <p:attrName>ppt_y</p:attrName>
                                        </p:attrNameLst>
                                      </p:cBhvr>
                                      <p:tavLst>
                                        <p:tav tm="0">
                                          <p:val>
                                            <p:strVal val="1+#ppt_h/2"/>
                                          </p:val>
                                        </p:tav>
                                        <p:tav tm="100000">
                                          <p:val>
                                            <p:strVal val="#ppt_y"/>
                                          </p:val>
                                        </p:tav>
                                      </p:tavLst>
                                    </p:anim>
                                  </p:childTnLst>
                                </p:cTn>
                              </p:par>
                              <p:par>
                                <p:cTn id="60" presetID="22" presetClass="entr" presetSubtype="8" fill="hold" grpId="0" nodeType="withEffect">
                                  <p:stCondLst>
                                    <p:cond delay="450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par>
                                <p:cTn id="63" presetID="53" presetClass="entr" presetSubtype="16" fill="hold" grpId="0" nodeType="withEffect">
                                  <p:stCondLst>
                                    <p:cond delay="5000"/>
                                  </p:stCondLst>
                                  <p:childTnLst>
                                    <p:set>
                                      <p:cBhvr>
                                        <p:cTn id="64" dur="1" fill="hold">
                                          <p:stCondLst>
                                            <p:cond delay="0"/>
                                          </p:stCondLst>
                                        </p:cTn>
                                        <p:tgtEl>
                                          <p:spTgt spid="54"/>
                                        </p:tgtEl>
                                        <p:attrNameLst>
                                          <p:attrName>style.visibility</p:attrName>
                                        </p:attrNameLst>
                                      </p:cBhvr>
                                      <p:to>
                                        <p:strVal val="visible"/>
                                      </p:to>
                                    </p:set>
                                    <p:anim calcmode="lin" valueType="num">
                                      <p:cBhvr>
                                        <p:cTn id="65" dur="250" fill="hold"/>
                                        <p:tgtEl>
                                          <p:spTgt spid="54"/>
                                        </p:tgtEl>
                                        <p:attrNameLst>
                                          <p:attrName>ppt_w</p:attrName>
                                        </p:attrNameLst>
                                      </p:cBhvr>
                                      <p:tavLst>
                                        <p:tav tm="0">
                                          <p:val>
                                            <p:fltVal val="0"/>
                                          </p:val>
                                        </p:tav>
                                        <p:tav tm="100000">
                                          <p:val>
                                            <p:strVal val="#ppt_w"/>
                                          </p:val>
                                        </p:tav>
                                      </p:tavLst>
                                    </p:anim>
                                    <p:anim calcmode="lin" valueType="num">
                                      <p:cBhvr>
                                        <p:cTn id="66" dur="250" fill="hold"/>
                                        <p:tgtEl>
                                          <p:spTgt spid="54"/>
                                        </p:tgtEl>
                                        <p:attrNameLst>
                                          <p:attrName>ppt_h</p:attrName>
                                        </p:attrNameLst>
                                      </p:cBhvr>
                                      <p:tavLst>
                                        <p:tav tm="0">
                                          <p:val>
                                            <p:fltVal val="0"/>
                                          </p:val>
                                        </p:tav>
                                        <p:tav tm="100000">
                                          <p:val>
                                            <p:strVal val="#ppt_h"/>
                                          </p:val>
                                        </p:tav>
                                      </p:tavLst>
                                    </p:anim>
                                    <p:animEffect transition="in" filter="fade">
                                      <p:cBhvr>
                                        <p:cTn id="67" dur="250"/>
                                        <p:tgtEl>
                                          <p:spTgt spid="54"/>
                                        </p:tgtEl>
                                      </p:cBhvr>
                                    </p:animEffect>
                                  </p:childTnLst>
                                </p:cTn>
                              </p:par>
                              <p:par>
                                <p:cTn id="68" presetID="2" presetClass="entr" presetSubtype="1" fill="hold" grpId="0" nodeType="withEffect">
                                  <p:stCondLst>
                                    <p:cond delay="5500"/>
                                  </p:stCondLst>
                                  <p:childTnLst>
                                    <p:set>
                                      <p:cBhvr>
                                        <p:cTn id="69" dur="1" fill="hold">
                                          <p:stCondLst>
                                            <p:cond delay="0"/>
                                          </p:stCondLst>
                                        </p:cTn>
                                        <p:tgtEl>
                                          <p:spTgt spid="59"/>
                                        </p:tgtEl>
                                        <p:attrNameLst>
                                          <p:attrName>style.visibility</p:attrName>
                                        </p:attrNameLst>
                                      </p:cBhvr>
                                      <p:to>
                                        <p:strVal val="visible"/>
                                      </p:to>
                                    </p:set>
                                    <p:anim calcmode="lin" valueType="num">
                                      <p:cBhvr additive="base">
                                        <p:cTn id="70" dur="250" fill="hold"/>
                                        <p:tgtEl>
                                          <p:spTgt spid="59"/>
                                        </p:tgtEl>
                                        <p:attrNameLst>
                                          <p:attrName>ppt_x</p:attrName>
                                        </p:attrNameLst>
                                      </p:cBhvr>
                                      <p:tavLst>
                                        <p:tav tm="0">
                                          <p:val>
                                            <p:strVal val="#ppt_x"/>
                                          </p:val>
                                        </p:tav>
                                        <p:tav tm="100000">
                                          <p:val>
                                            <p:strVal val="#ppt_x"/>
                                          </p:val>
                                        </p:tav>
                                      </p:tavLst>
                                    </p:anim>
                                    <p:anim calcmode="lin" valueType="num">
                                      <p:cBhvr additive="base">
                                        <p:cTn id="71" dur="250" fill="hold"/>
                                        <p:tgtEl>
                                          <p:spTgt spid="59"/>
                                        </p:tgtEl>
                                        <p:attrNameLst>
                                          <p:attrName>ppt_y</p:attrName>
                                        </p:attrNameLst>
                                      </p:cBhvr>
                                      <p:tavLst>
                                        <p:tav tm="0">
                                          <p:val>
                                            <p:strVal val="0-#ppt_h/2"/>
                                          </p:val>
                                        </p:tav>
                                        <p:tav tm="100000">
                                          <p:val>
                                            <p:strVal val="#ppt_y"/>
                                          </p:val>
                                        </p:tav>
                                      </p:tavLst>
                                    </p:anim>
                                  </p:childTnLst>
                                </p:cTn>
                              </p:par>
                              <p:par>
                                <p:cTn id="72" presetID="22" presetClass="entr" presetSubtype="8" fill="hold" grpId="0" nodeType="withEffect">
                                  <p:stCondLst>
                                    <p:cond delay="5500"/>
                                  </p:stCondLst>
                                  <p:childTnLst>
                                    <p:set>
                                      <p:cBhvr>
                                        <p:cTn id="73" dur="1" fill="hold">
                                          <p:stCondLst>
                                            <p:cond delay="0"/>
                                          </p:stCondLst>
                                        </p:cTn>
                                        <p:tgtEl>
                                          <p:spTgt spid="61"/>
                                        </p:tgtEl>
                                        <p:attrNameLst>
                                          <p:attrName>style.visibility</p:attrName>
                                        </p:attrNameLst>
                                      </p:cBhvr>
                                      <p:to>
                                        <p:strVal val="visible"/>
                                      </p:to>
                                    </p:set>
                                    <p:animEffect transition="in" filter="wipe(left)">
                                      <p:cBhvr>
                                        <p:cTn id="74" dur="500"/>
                                        <p:tgtEl>
                                          <p:spTgt spid="61"/>
                                        </p:tgtEl>
                                      </p:cBhvr>
                                    </p:animEffect>
                                  </p:childTnLst>
                                </p:cTn>
                              </p:par>
                              <p:par>
                                <p:cTn id="75" presetID="53" presetClass="entr" presetSubtype="16" fill="hold" grpId="0" nodeType="withEffect">
                                  <p:stCondLst>
                                    <p:cond delay="6000"/>
                                  </p:stCondLst>
                                  <p:childTnLst>
                                    <p:set>
                                      <p:cBhvr>
                                        <p:cTn id="76" dur="1" fill="hold">
                                          <p:stCondLst>
                                            <p:cond delay="0"/>
                                          </p:stCondLst>
                                        </p:cTn>
                                        <p:tgtEl>
                                          <p:spTgt spid="56"/>
                                        </p:tgtEl>
                                        <p:attrNameLst>
                                          <p:attrName>style.visibility</p:attrName>
                                        </p:attrNameLst>
                                      </p:cBhvr>
                                      <p:to>
                                        <p:strVal val="visible"/>
                                      </p:to>
                                    </p:set>
                                    <p:anim calcmode="lin" valueType="num">
                                      <p:cBhvr>
                                        <p:cTn id="77" dur="250" fill="hold"/>
                                        <p:tgtEl>
                                          <p:spTgt spid="56"/>
                                        </p:tgtEl>
                                        <p:attrNameLst>
                                          <p:attrName>ppt_w</p:attrName>
                                        </p:attrNameLst>
                                      </p:cBhvr>
                                      <p:tavLst>
                                        <p:tav tm="0">
                                          <p:val>
                                            <p:fltVal val="0"/>
                                          </p:val>
                                        </p:tav>
                                        <p:tav tm="100000">
                                          <p:val>
                                            <p:strVal val="#ppt_w"/>
                                          </p:val>
                                        </p:tav>
                                      </p:tavLst>
                                    </p:anim>
                                    <p:anim calcmode="lin" valueType="num">
                                      <p:cBhvr>
                                        <p:cTn id="78" dur="250" fill="hold"/>
                                        <p:tgtEl>
                                          <p:spTgt spid="56"/>
                                        </p:tgtEl>
                                        <p:attrNameLst>
                                          <p:attrName>ppt_h</p:attrName>
                                        </p:attrNameLst>
                                      </p:cBhvr>
                                      <p:tavLst>
                                        <p:tav tm="0">
                                          <p:val>
                                            <p:fltVal val="0"/>
                                          </p:val>
                                        </p:tav>
                                        <p:tav tm="100000">
                                          <p:val>
                                            <p:strVal val="#ppt_h"/>
                                          </p:val>
                                        </p:tav>
                                      </p:tavLst>
                                    </p:anim>
                                    <p:animEffect transition="in" filter="fade">
                                      <p:cBhvr>
                                        <p:cTn id="79" dur="250"/>
                                        <p:tgtEl>
                                          <p:spTgt spid="56"/>
                                        </p:tgtEl>
                                      </p:cBhvr>
                                    </p:animEffect>
                                  </p:childTnLst>
                                </p:cTn>
                              </p:par>
                              <p:par>
                                <p:cTn id="80" presetID="2" presetClass="entr" presetSubtype="4" fill="hold" grpId="0" nodeType="withEffect">
                                  <p:stCondLst>
                                    <p:cond delay="6500"/>
                                  </p:stCondLst>
                                  <p:childTnLst>
                                    <p:set>
                                      <p:cBhvr>
                                        <p:cTn id="81" dur="1" fill="hold">
                                          <p:stCondLst>
                                            <p:cond delay="0"/>
                                          </p:stCondLst>
                                        </p:cTn>
                                        <p:tgtEl>
                                          <p:spTgt spid="60"/>
                                        </p:tgtEl>
                                        <p:attrNameLst>
                                          <p:attrName>style.visibility</p:attrName>
                                        </p:attrNameLst>
                                      </p:cBhvr>
                                      <p:to>
                                        <p:strVal val="visible"/>
                                      </p:to>
                                    </p:set>
                                    <p:anim calcmode="lin" valueType="num">
                                      <p:cBhvr additive="base">
                                        <p:cTn id="82" dur="250" fill="hold"/>
                                        <p:tgtEl>
                                          <p:spTgt spid="60"/>
                                        </p:tgtEl>
                                        <p:attrNameLst>
                                          <p:attrName>ppt_x</p:attrName>
                                        </p:attrNameLst>
                                      </p:cBhvr>
                                      <p:tavLst>
                                        <p:tav tm="0">
                                          <p:val>
                                            <p:strVal val="#ppt_x"/>
                                          </p:val>
                                        </p:tav>
                                        <p:tav tm="100000">
                                          <p:val>
                                            <p:strVal val="#ppt_x"/>
                                          </p:val>
                                        </p:tav>
                                      </p:tavLst>
                                    </p:anim>
                                    <p:anim calcmode="lin" valueType="num">
                                      <p:cBhvr additive="base">
                                        <p:cTn id="83" dur="250" fill="hold"/>
                                        <p:tgtEl>
                                          <p:spTgt spid="60"/>
                                        </p:tgtEl>
                                        <p:attrNameLst>
                                          <p:attrName>ppt_y</p:attrName>
                                        </p:attrNameLst>
                                      </p:cBhvr>
                                      <p:tavLst>
                                        <p:tav tm="0">
                                          <p:val>
                                            <p:strVal val="1+#ppt_h/2"/>
                                          </p:val>
                                        </p:tav>
                                        <p:tav tm="100000">
                                          <p:val>
                                            <p:strVal val="#ppt_y"/>
                                          </p:val>
                                        </p:tav>
                                      </p:tavLst>
                                    </p:anim>
                                  </p:childTnLst>
                                </p:cTn>
                              </p:par>
                              <p:par>
                                <p:cTn id="84" presetID="22" presetClass="entr" presetSubtype="8" fill="hold" grpId="0" nodeType="withEffect">
                                  <p:stCondLst>
                                    <p:cond delay="6500"/>
                                  </p:stCondLst>
                                  <p:childTnLst>
                                    <p:set>
                                      <p:cBhvr>
                                        <p:cTn id="85" dur="1" fill="hold">
                                          <p:stCondLst>
                                            <p:cond delay="0"/>
                                          </p:stCondLst>
                                        </p:cTn>
                                        <p:tgtEl>
                                          <p:spTgt spid="62"/>
                                        </p:tgtEl>
                                        <p:attrNameLst>
                                          <p:attrName>style.visibility</p:attrName>
                                        </p:attrNameLst>
                                      </p:cBhvr>
                                      <p:to>
                                        <p:strVal val="visible"/>
                                      </p:to>
                                    </p:set>
                                    <p:animEffect transition="in" filter="wipe(left)">
                                      <p:cBhvr>
                                        <p:cTn id="86" dur="500"/>
                                        <p:tgtEl>
                                          <p:spTgt spid="62"/>
                                        </p:tgtEl>
                                      </p:cBhvr>
                                    </p:animEffect>
                                  </p:childTnLst>
                                </p:cTn>
                              </p:par>
                            </p:childTnLst>
                          </p:cTn>
                        </p:par>
                        <p:par>
                          <p:cTn id="87" fill="hold">
                            <p:stCondLst>
                              <p:cond delay="1000"/>
                            </p:stCondLst>
                            <p:childTnLst>
                              <p:par>
                                <p:cTn id="88" presetID="53" presetClass="entr" presetSubtype="16" fill="hold" nodeType="afterEffect">
                                  <p:stCondLst>
                                    <p:cond delay="0"/>
                                  </p:stCondLst>
                                  <p:childTnLst>
                                    <p:set>
                                      <p:cBhvr>
                                        <p:cTn id="89" dur="1" fill="hold">
                                          <p:stCondLst>
                                            <p:cond delay="0"/>
                                          </p:stCondLst>
                                        </p:cTn>
                                        <p:tgtEl>
                                          <p:spTgt spid="3"/>
                                        </p:tgtEl>
                                        <p:attrNameLst>
                                          <p:attrName>style.visibility</p:attrName>
                                        </p:attrNameLst>
                                      </p:cBhvr>
                                      <p:to>
                                        <p:strVal val="visible"/>
                                      </p:to>
                                    </p:set>
                                    <p:anim calcmode="lin" valueType="num">
                                      <p:cBhvr>
                                        <p:cTn id="90" dur="500" fill="hold"/>
                                        <p:tgtEl>
                                          <p:spTgt spid="3"/>
                                        </p:tgtEl>
                                        <p:attrNameLst>
                                          <p:attrName>ppt_w</p:attrName>
                                        </p:attrNameLst>
                                      </p:cBhvr>
                                      <p:tavLst>
                                        <p:tav tm="0">
                                          <p:val>
                                            <p:fltVal val="0"/>
                                          </p:val>
                                        </p:tav>
                                        <p:tav tm="100000">
                                          <p:val>
                                            <p:strVal val="#ppt_w"/>
                                          </p:val>
                                        </p:tav>
                                      </p:tavLst>
                                    </p:anim>
                                    <p:anim calcmode="lin" valueType="num">
                                      <p:cBhvr>
                                        <p:cTn id="91" dur="500" fill="hold"/>
                                        <p:tgtEl>
                                          <p:spTgt spid="3"/>
                                        </p:tgtEl>
                                        <p:attrNameLst>
                                          <p:attrName>ppt_h</p:attrName>
                                        </p:attrNameLst>
                                      </p:cBhvr>
                                      <p:tavLst>
                                        <p:tav tm="0">
                                          <p:val>
                                            <p:fltVal val="0"/>
                                          </p:val>
                                        </p:tav>
                                        <p:tav tm="100000">
                                          <p:val>
                                            <p:strVal val="#ppt_h"/>
                                          </p:val>
                                        </p:tav>
                                      </p:tavLst>
                                    </p:anim>
                                    <p:animEffect transition="in" filter="fade">
                                      <p:cBhvr>
                                        <p:cTn id="9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31" grpId="0" bldLvl="0" animBg="1"/>
      <p:bldP spid="32" grpId="0" bldLvl="0" animBg="1"/>
      <p:bldP spid="33" grpId="0" bldLvl="0" animBg="1"/>
      <p:bldP spid="34" grpId="0"/>
      <p:bldP spid="35" grpId="0" bldLvl="0" animBg="1"/>
      <p:bldP spid="36" grpId="0" bldLvl="0" animBg="1"/>
      <p:bldP spid="40" grpId="0" bldLvl="0" animBg="1"/>
      <p:bldP spid="42" grpId="0" bldLvl="0" animBg="1"/>
      <p:bldP spid="47" grpId="0"/>
      <p:bldP spid="49" grpId="0"/>
      <p:bldP spid="51" grpId="0"/>
      <p:bldP spid="53" grpId="0" bldLvl="0" animBg="1"/>
      <p:bldP spid="54" grpId="0" bldLvl="0" animBg="1"/>
      <p:bldP spid="56" grpId="0" bldLvl="0" animBg="1"/>
      <p:bldP spid="57" grpId="0" bldLvl="0" animBg="1"/>
      <p:bldP spid="59" grpId="0" bldLvl="0" animBg="1"/>
      <p:bldP spid="60" grpId="0" bldLvl="0" animBg="1"/>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4" name="矩形 63"/>
          <p:cNvSpPr/>
          <p:nvPr/>
        </p:nvSpPr>
        <p:spPr>
          <a:xfrm>
            <a:off x="600" y="1796819"/>
            <a:ext cx="12192000" cy="345638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5" name="TextBox 11"/>
          <p:cNvSpPr txBox="1"/>
          <p:nvPr/>
        </p:nvSpPr>
        <p:spPr>
          <a:xfrm>
            <a:off x="5136496" y="2276872"/>
            <a:ext cx="5059680" cy="1432560"/>
          </a:xfrm>
          <a:prstGeom prst="rect">
            <a:avLst/>
          </a:prstGeom>
          <a:noFill/>
        </p:spPr>
        <p:txBody>
          <a:bodyPr wrap="none" rtlCol="0">
            <a:spAutoFit/>
          </a:bodyPr>
          <a:lstStyle/>
          <a:p>
            <a:pPr marL="0" lvl="1" algn="l"/>
            <a:r>
              <a:rPr lang="zh-CN" altLang="en-US" sz="1865" b="1" dirty="0">
                <a:solidFill>
                  <a:srgbClr val="607D34"/>
                </a:solidFill>
                <a:latin typeface="微软雅黑" panose="020B0503020204020204" charset="-122"/>
                <a:ea typeface="微软雅黑" panose="020B0503020204020204" charset="-122"/>
              </a:rPr>
              <a:t> </a:t>
            </a:r>
            <a:r>
              <a:rPr lang="zh-CN" altLang="en-US" sz="3735" b="1" dirty="0">
                <a:solidFill>
                  <a:srgbClr val="607D34"/>
                </a:solidFill>
                <a:latin typeface="微软雅黑" panose="020B0503020204020204" charset="-122"/>
                <a:ea typeface="微软雅黑" panose="020B0503020204020204" charset="-122"/>
              </a:rPr>
              <a:t>第三部分</a:t>
            </a:r>
          </a:p>
          <a:p>
            <a:pPr marL="0" lvl="1" algn="l"/>
            <a:r>
              <a:rPr lang="zh-CN" altLang="en-US" sz="4800" b="1" dirty="0">
                <a:solidFill>
                  <a:srgbClr val="607D34"/>
                </a:solidFill>
                <a:latin typeface="微软雅黑" panose="020B0503020204020204" charset="-122"/>
                <a:ea typeface="微软雅黑" panose="020B0503020204020204" charset="-122"/>
              </a:rPr>
              <a:t>单击此处添加标题</a:t>
            </a:r>
          </a:p>
        </p:txBody>
      </p:sp>
      <p:cxnSp>
        <p:nvCxnSpPr>
          <p:cNvPr id="66" name="直接连接符 65"/>
          <p:cNvCxnSpPr/>
          <p:nvPr/>
        </p:nvCxnSpPr>
        <p:spPr>
          <a:xfrm flipV="1">
            <a:off x="4848462"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7" name="TextBox 13"/>
          <p:cNvSpPr txBox="1"/>
          <p:nvPr/>
        </p:nvSpPr>
        <p:spPr>
          <a:xfrm>
            <a:off x="3091128" y="4171687"/>
            <a:ext cx="1203795" cy="348615"/>
          </a:xfrm>
          <a:prstGeom prst="rect">
            <a:avLst/>
          </a:prstGeom>
          <a:noFill/>
        </p:spPr>
        <p:txBody>
          <a:bodyPr wrap="square" lIns="0" tIns="0" rIns="0" bIns="0" rtlCol="0">
            <a:spAutoFit/>
          </a:bodyPr>
          <a:lstStyle/>
          <a:p>
            <a:r>
              <a:rPr lang="en-US" altLang="zh-CN" sz="2135" dirty="0">
                <a:solidFill>
                  <a:srgbClr val="607D34"/>
                </a:solidFill>
                <a:latin typeface="微软雅黑" panose="020B0503020204020204" charset="-122"/>
                <a:ea typeface="微软雅黑" panose="020B0503020204020204" charset="-122"/>
              </a:rPr>
              <a:t>PART 03</a:t>
            </a:r>
          </a:p>
        </p:txBody>
      </p:sp>
      <p:sp>
        <p:nvSpPr>
          <p:cNvPr id="73" name="TextBox 24"/>
          <p:cNvSpPr txBox="1"/>
          <p:nvPr/>
        </p:nvSpPr>
        <p:spPr>
          <a:xfrm>
            <a:off x="5265420" y="3717290"/>
            <a:ext cx="149415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添加副标题</a:t>
            </a:r>
          </a:p>
        </p:txBody>
      </p:sp>
      <p:sp>
        <p:nvSpPr>
          <p:cNvPr id="74" name="TextBox 25"/>
          <p:cNvSpPr txBox="1"/>
          <p:nvPr/>
        </p:nvSpPr>
        <p:spPr>
          <a:xfrm>
            <a:off x="6668770" y="3717290"/>
            <a:ext cx="165290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75" name="TextBox 26"/>
          <p:cNvSpPr txBox="1"/>
          <p:nvPr/>
        </p:nvSpPr>
        <p:spPr>
          <a:xfrm>
            <a:off x="8015605" y="3717290"/>
            <a:ext cx="176593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76" name="TextBox 27"/>
          <p:cNvSpPr txBox="1"/>
          <p:nvPr/>
        </p:nvSpPr>
        <p:spPr>
          <a:xfrm>
            <a:off x="5265420" y="4179570"/>
            <a:ext cx="149415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77" name="TextBox 28"/>
          <p:cNvSpPr txBox="1"/>
          <p:nvPr/>
        </p:nvSpPr>
        <p:spPr>
          <a:xfrm>
            <a:off x="6668770" y="4179570"/>
            <a:ext cx="1470660"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78" name="TextBox 29"/>
          <p:cNvSpPr txBox="1"/>
          <p:nvPr/>
        </p:nvSpPr>
        <p:spPr>
          <a:xfrm>
            <a:off x="8014970" y="4179570"/>
            <a:ext cx="1924050"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pic>
        <p:nvPicPr>
          <p:cNvPr id="2" name="图片 1" descr="f6a744799be138bff95c886e5d9fbd4c"/>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1125" y="2475865"/>
            <a:ext cx="2083435" cy="144018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67" name="Freeform 6"/>
          <p:cNvSpPr/>
          <p:nvPr/>
        </p:nvSpPr>
        <p:spPr bwMode="auto">
          <a:xfrm>
            <a:off x="6137982" y="5187861"/>
            <a:ext cx="4286" cy="2118"/>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607D34"/>
          </a:solidFill>
          <a:ln w="0">
            <a:noFill/>
            <a:prstDash val="solid"/>
            <a:round/>
          </a:ln>
        </p:spPr>
        <p:txBody>
          <a:bodyPr vert="horz" wrap="square" lIns="130924" tIns="65462" rIns="130924" bIns="65462" numCol="1" anchor="t" anchorCtr="0" compatLnSpc="1"/>
          <a:lstStyle/>
          <a:p>
            <a:pPr algn="ctr" fontAlgn="base">
              <a:spcBef>
                <a:spcPct val="0"/>
              </a:spcBef>
              <a:spcAft>
                <a:spcPct val="0"/>
              </a:spcAft>
            </a:pPr>
            <a:endParaRPr lang="en-US" sz="2965">
              <a:solidFill>
                <a:srgbClr val="000000"/>
              </a:solidFill>
              <a:latin typeface="微软雅黑" panose="020B0503020204020204" charset="-122"/>
              <a:ea typeface="微软雅黑" panose="020B0503020204020204" charset="-122"/>
              <a:sym typeface="Gill Sans" charset="0"/>
            </a:endParaRPr>
          </a:p>
        </p:txBody>
      </p:sp>
      <p:sp>
        <p:nvSpPr>
          <p:cNvPr id="68" name="Freeform 46"/>
          <p:cNvSpPr/>
          <p:nvPr/>
        </p:nvSpPr>
        <p:spPr bwMode="auto">
          <a:xfrm flipH="1">
            <a:off x="7555726" y="1962972"/>
            <a:ext cx="3547989"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69" name="Freeform 46"/>
          <p:cNvSpPr/>
          <p:nvPr/>
        </p:nvSpPr>
        <p:spPr bwMode="auto">
          <a:xfrm flipH="1">
            <a:off x="7871836" y="3408028"/>
            <a:ext cx="3231879"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0" name="Freeform 46"/>
          <p:cNvSpPr/>
          <p:nvPr/>
        </p:nvSpPr>
        <p:spPr bwMode="auto">
          <a:xfrm flipH="1">
            <a:off x="7008158" y="4471641"/>
            <a:ext cx="4095558"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1" name="Freeform 46"/>
          <p:cNvSpPr/>
          <p:nvPr/>
        </p:nvSpPr>
        <p:spPr bwMode="auto">
          <a:xfrm>
            <a:off x="1311661" y="2447774"/>
            <a:ext cx="3643384"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2" name="Rectangle 37"/>
          <p:cNvSpPr/>
          <p:nvPr/>
        </p:nvSpPr>
        <p:spPr bwMode="auto">
          <a:xfrm>
            <a:off x="1992136" y="2660106"/>
            <a:ext cx="2430269" cy="704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73" name="Freeform 46"/>
          <p:cNvSpPr/>
          <p:nvPr/>
        </p:nvSpPr>
        <p:spPr bwMode="auto">
          <a:xfrm>
            <a:off x="1311661" y="3487776"/>
            <a:ext cx="4471695"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4" name="Rectangle 37"/>
          <p:cNvSpPr/>
          <p:nvPr/>
        </p:nvSpPr>
        <p:spPr bwMode="auto">
          <a:xfrm>
            <a:off x="1992136" y="3700107"/>
            <a:ext cx="2430269" cy="6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75" name="Freeform 46"/>
          <p:cNvSpPr/>
          <p:nvPr/>
        </p:nvSpPr>
        <p:spPr bwMode="auto">
          <a:xfrm flipV="1">
            <a:off x="1311660" y="5254107"/>
            <a:ext cx="3888431" cy="159498"/>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6" name="Rectangle 37"/>
          <p:cNvSpPr/>
          <p:nvPr/>
        </p:nvSpPr>
        <p:spPr bwMode="auto">
          <a:xfrm>
            <a:off x="1992136" y="4615084"/>
            <a:ext cx="2430269" cy="6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grpSp>
        <p:nvGrpSpPr>
          <p:cNvPr id="77" name="Group 5"/>
          <p:cNvGrpSpPr/>
          <p:nvPr/>
        </p:nvGrpSpPr>
        <p:grpSpPr>
          <a:xfrm>
            <a:off x="1457098" y="2714235"/>
            <a:ext cx="403298" cy="352087"/>
            <a:chOff x="1079332" y="2203296"/>
            <a:chExt cx="298739" cy="264080"/>
          </a:xfrm>
        </p:grpSpPr>
        <p:sp>
          <p:nvSpPr>
            <p:cNvPr id="78" name="Oval 2"/>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79"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1</a:t>
              </a:r>
            </a:p>
          </p:txBody>
        </p:sp>
      </p:grpSp>
      <p:grpSp>
        <p:nvGrpSpPr>
          <p:cNvPr id="80" name="Group 235"/>
          <p:cNvGrpSpPr/>
          <p:nvPr/>
        </p:nvGrpSpPr>
        <p:grpSpPr>
          <a:xfrm>
            <a:off x="1457098" y="3723456"/>
            <a:ext cx="403298" cy="352087"/>
            <a:chOff x="1079332" y="2203296"/>
            <a:chExt cx="298739" cy="264080"/>
          </a:xfrm>
        </p:grpSpPr>
        <p:sp>
          <p:nvSpPr>
            <p:cNvPr id="81" name="Oval 236"/>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82"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2</a:t>
              </a:r>
            </a:p>
          </p:txBody>
        </p:sp>
      </p:grpSp>
      <p:grpSp>
        <p:nvGrpSpPr>
          <p:cNvPr id="83" name="Group 238"/>
          <p:cNvGrpSpPr/>
          <p:nvPr/>
        </p:nvGrpSpPr>
        <p:grpSpPr>
          <a:xfrm>
            <a:off x="1457098" y="4635267"/>
            <a:ext cx="403298" cy="352087"/>
            <a:chOff x="1079332" y="2203296"/>
            <a:chExt cx="298739" cy="264080"/>
          </a:xfrm>
        </p:grpSpPr>
        <p:sp>
          <p:nvSpPr>
            <p:cNvPr id="84" name="Oval 239"/>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85"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3</a:t>
              </a:r>
            </a:p>
          </p:txBody>
        </p:sp>
      </p:grpSp>
      <p:sp>
        <p:nvSpPr>
          <p:cNvPr id="86" name="Rectangle 37"/>
          <p:cNvSpPr/>
          <p:nvPr/>
        </p:nvSpPr>
        <p:spPr bwMode="auto">
          <a:xfrm>
            <a:off x="8341697" y="2118433"/>
            <a:ext cx="2108303" cy="58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 </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87" name="Rectangle 37"/>
          <p:cNvSpPr/>
          <p:nvPr/>
        </p:nvSpPr>
        <p:spPr bwMode="auto">
          <a:xfrm>
            <a:off x="8341697" y="3598514"/>
            <a:ext cx="2108303" cy="6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 </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88" name="Rectangle 37"/>
          <p:cNvSpPr/>
          <p:nvPr/>
        </p:nvSpPr>
        <p:spPr bwMode="auto">
          <a:xfrm>
            <a:off x="8341697" y="4703975"/>
            <a:ext cx="2108303" cy="6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 </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grpSp>
        <p:nvGrpSpPr>
          <p:cNvPr id="89" name="Group 244"/>
          <p:cNvGrpSpPr/>
          <p:nvPr/>
        </p:nvGrpSpPr>
        <p:grpSpPr>
          <a:xfrm>
            <a:off x="10536858" y="2172564"/>
            <a:ext cx="403298" cy="352087"/>
            <a:chOff x="1079332" y="2203296"/>
            <a:chExt cx="298739" cy="264080"/>
          </a:xfrm>
        </p:grpSpPr>
        <p:sp>
          <p:nvSpPr>
            <p:cNvPr id="90" name="Oval 245"/>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91"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4</a:t>
              </a:r>
            </a:p>
          </p:txBody>
        </p:sp>
      </p:grpSp>
      <p:grpSp>
        <p:nvGrpSpPr>
          <p:cNvPr id="92" name="Group 247"/>
          <p:cNvGrpSpPr/>
          <p:nvPr/>
        </p:nvGrpSpPr>
        <p:grpSpPr>
          <a:xfrm>
            <a:off x="10536858" y="3621863"/>
            <a:ext cx="403298" cy="352087"/>
            <a:chOff x="1079332" y="2203296"/>
            <a:chExt cx="298739" cy="264080"/>
          </a:xfrm>
        </p:grpSpPr>
        <p:sp>
          <p:nvSpPr>
            <p:cNvPr id="93" name="Oval 248"/>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94"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5</a:t>
              </a:r>
            </a:p>
          </p:txBody>
        </p:sp>
      </p:grpSp>
      <p:grpSp>
        <p:nvGrpSpPr>
          <p:cNvPr id="95" name="Group 250"/>
          <p:cNvGrpSpPr/>
          <p:nvPr/>
        </p:nvGrpSpPr>
        <p:grpSpPr>
          <a:xfrm>
            <a:off x="10536858" y="4724158"/>
            <a:ext cx="403298" cy="352087"/>
            <a:chOff x="1079332" y="2203296"/>
            <a:chExt cx="298739" cy="264080"/>
          </a:xfrm>
        </p:grpSpPr>
        <p:sp>
          <p:nvSpPr>
            <p:cNvPr id="96" name="Oval 251"/>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6" tIns="48383" rIns="96766"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97"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6</a:t>
              </a:r>
            </a:p>
          </p:txBody>
        </p:sp>
      </p:grpSp>
      <p:sp>
        <p:nvSpPr>
          <p:cNvPr id="101" name="Freeform 46"/>
          <p:cNvSpPr/>
          <p:nvPr/>
        </p:nvSpPr>
        <p:spPr bwMode="auto">
          <a:xfrm>
            <a:off x="5840095" y="2760345"/>
            <a:ext cx="1111250"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3" cstate="screen">
              <a:extLst>
                <a:ext uri="{28A0092B-C50C-407E-A947-70E740481C1C}">
                  <a14:useLocalDpi xmlns:a14="http://schemas.microsoft.com/office/drawing/2010/main"/>
                </a:ext>
              </a:extLst>
            </a:blip>
            <a:stretch>
              <a:fillRect/>
            </a:stretch>
          </a:bli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06" name="Freeform 46"/>
          <p:cNvSpPr/>
          <p:nvPr/>
        </p:nvSpPr>
        <p:spPr bwMode="auto">
          <a:xfrm>
            <a:off x="5839460" y="3785235"/>
            <a:ext cx="1111250"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4" cstate="screen">
              <a:extLst>
                <a:ext uri="{28A0092B-C50C-407E-A947-70E740481C1C}">
                  <a14:useLocalDpi xmlns:a14="http://schemas.microsoft.com/office/drawing/2010/main"/>
                </a:ext>
              </a:extLst>
            </a:blip>
            <a:stretch>
              <a:fillRect/>
            </a:stretch>
          </a:bli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11" name="Freeform 46"/>
          <p:cNvSpPr/>
          <p:nvPr/>
        </p:nvSpPr>
        <p:spPr bwMode="auto">
          <a:xfrm>
            <a:off x="6701790" y="3246755"/>
            <a:ext cx="1111250"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5" cstate="screen">
              <a:extLst>
                <a:ext uri="{28A0092B-C50C-407E-A947-70E740481C1C}">
                  <a14:useLocalDpi xmlns:a14="http://schemas.microsoft.com/office/drawing/2010/main"/>
                </a:ext>
              </a:extLst>
            </a:blip>
            <a:stretch>
              <a:fillRect/>
            </a:stretch>
          </a:bli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16" name="Freeform 46"/>
          <p:cNvSpPr/>
          <p:nvPr/>
        </p:nvSpPr>
        <p:spPr bwMode="auto">
          <a:xfrm>
            <a:off x="6407150" y="1776730"/>
            <a:ext cx="1111250"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6" cstate="screen">
              <a:extLst>
                <a:ext uri="{28A0092B-C50C-407E-A947-70E740481C1C}">
                  <a14:useLocalDpi xmlns:a14="http://schemas.microsoft.com/office/drawing/2010/main"/>
                </a:ext>
              </a:extLst>
            </a:blip>
            <a:stretch>
              <a:fillRect/>
            </a:stretch>
          </a:bli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21" name="Freeform 46"/>
          <p:cNvSpPr/>
          <p:nvPr/>
        </p:nvSpPr>
        <p:spPr bwMode="auto">
          <a:xfrm>
            <a:off x="5262245" y="4708525"/>
            <a:ext cx="1111250"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7" cstate="screen">
              <a:extLst>
                <a:ext uri="{28A0092B-C50C-407E-A947-70E740481C1C}">
                  <a14:useLocalDpi xmlns:a14="http://schemas.microsoft.com/office/drawing/2010/main"/>
                </a:ext>
              </a:extLst>
            </a:blip>
            <a:stretch>
              <a:fillRect/>
            </a:stretch>
          </a:bli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26" name="Freeform 46"/>
          <p:cNvSpPr/>
          <p:nvPr/>
        </p:nvSpPr>
        <p:spPr bwMode="auto">
          <a:xfrm>
            <a:off x="4973955" y="2269490"/>
            <a:ext cx="1111250"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8" cstate="screen">
              <a:extLst>
                <a:ext uri="{28A0092B-C50C-407E-A947-70E740481C1C}">
                  <a14:useLocalDpi xmlns:a14="http://schemas.microsoft.com/office/drawing/2010/main"/>
                </a:ext>
              </a:extLst>
            </a:blip>
            <a:stretch>
              <a:fillRect/>
            </a:stretch>
          </a:blipFill>
          <a:ln w="0">
            <a:noFill/>
            <a:prstDash val="solid"/>
            <a:round/>
          </a:ln>
        </p:spPr>
        <p:txBody>
          <a:bodyPr vert="horz" wrap="square" lIns="96766" tIns="48383" rIns="96766"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grpSp>
        <p:nvGrpSpPr>
          <p:cNvPr id="3" name="组合 2"/>
          <p:cNvGrpSpPr/>
          <p:nvPr/>
        </p:nvGrpSpPr>
        <p:grpSpPr>
          <a:xfrm>
            <a:off x="935990" y="415290"/>
            <a:ext cx="457200" cy="457200"/>
            <a:chOff x="819328" y="1120779"/>
            <a:chExt cx="1127886" cy="1127885"/>
          </a:xfrm>
          <a:blipFill rotWithShape="1">
            <a:blip r:embed="rId9"/>
            <a:stretch>
              <a:fillRect l="-7000" t="-47000" r="-10000" b="-2000"/>
            </a:stretch>
          </a:blipFill>
        </p:grpSpPr>
        <p:sp>
          <p:nvSpPr>
            <p:cNvPr id="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right)">
                                      <p:cBhvr>
                                        <p:cTn id="15" dur="500"/>
                                        <p:tgtEl>
                                          <p:spTgt spid="71"/>
                                        </p:tgtEl>
                                      </p:cBhvr>
                                    </p:animEffect>
                                  </p:childTnLst>
                                </p:cTn>
                              </p:par>
                              <p:par>
                                <p:cTn id="16" presetID="53" presetClass="entr" presetSubtype="16" fill="hold" nodeType="withEffect">
                                  <p:stCondLst>
                                    <p:cond delay="0"/>
                                  </p:stCondLst>
                                  <p:childTnLst>
                                    <p:set>
                                      <p:cBhvr>
                                        <p:cTn id="17" dur="1" fill="hold">
                                          <p:stCondLst>
                                            <p:cond delay="0"/>
                                          </p:stCondLst>
                                        </p:cTn>
                                        <p:tgtEl>
                                          <p:spTgt spid="77"/>
                                        </p:tgtEl>
                                        <p:attrNameLst>
                                          <p:attrName>style.visibility</p:attrName>
                                        </p:attrNameLst>
                                      </p:cBhvr>
                                      <p:to>
                                        <p:strVal val="visible"/>
                                      </p:to>
                                    </p:set>
                                    <p:anim calcmode="lin" valueType="num">
                                      <p:cBhvr>
                                        <p:cTn id="18" dur="500" fill="hold"/>
                                        <p:tgtEl>
                                          <p:spTgt spid="77"/>
                                        </p:tgtEl>
                                        <p:attrNameLst>
                                          <p:attrName>ppt_w</p:attrName>
                                        </p:attrNameLst>
                                      </p:cBhvr>
                                      <p:tavLst>
                                        <p:tav tm="0">
                                          <p:val>
                                            <p:fltVal val="0"/>
                                          </p:val>
                                        </p:tav>
                                        <p:tav tm="100000">
                                          <p:val>
                                            <p:strVal val="#ppt_w"/>
                                          </p:val>
                                        </p:tav>
                                      </p:tavLst>
                                    </p:anim>
                                    <p:anim calcmode="lin" valueType="num">
                                      <p:cBhvr>
                                        <p:cTn id="19" dur="500" fill="hold"/>
                                        <p:tgtEl>
                                          <p:spTgt spid="77"/>
                                        </p:tgtEl>
                                        <p:attrNameLst>
                                          <p:attrName>ppt_h</p:attrName>
                                        </p:attrNameLst>
                                      </p:cBhvr>
                                      <p:tavLst>
                                        <p:tav tm="0">
                                          <p:val>
                                            <p:fltVal val="0"/>
                                          </p:val>
                                        </p:tav>
                                        <p:tav tm="100000">
                                          <p:val>
                                            <p:strVal val="#ppt_h"/>
                                          </p:val>
                                        </p:tav>
                                      </p:tavLst>
                                    </p:anim>
                                    <p:animEffect transition="in" filter="fade">
                                      <p:cBhvr>
                                        <p:cTn id="20" dur="500"/>
                                        <p:tgtEl>
                                          <p:spTgt spid="77"/>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wipe(left)">
                                      <p:cBhvr>
                                        <p:cTn id="24" dur="500"/>
                                        <p:tgtEl>
                                          <p:spTgt spid="72"/>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wipe(right)">
                                      <p:cBhvr>
                                        <p:cTn id="28" dur="500"/>
                                        <p:tgtEl>
                                          <p:spTgt spid="73"/>
                                        </p:tgtEl>
                                      </p:cBhvr>
                                    </p:animEffect>
                                  </p:childTnLst>
                                </p:cTn>
                              </p:par>
                              <p:par>
                                <p:cTn id="29" presetID="53" presetClass="entr" presetSubtype="16"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p:cTn id="31" dur="500" fill="hold"/>
                                        <p:tgtEl>
                                          <p:spTgt spid="80"/>
                                        </p:tgtEl>
                                        <p:attrNameLst>
                                          <p:attrName>ppt_w</p:attrName>
                                        </p:attrNameLst>
                                      </p:cBhvr>
                                      <p:tavLst>
                                        <p:tav tm="0">
                                          <p:val>
                                            <p:fltVal val="0"/>
                                          </p:val>
                                        </p:tav>
                                        <p:tav tm="100000">
                                          <p:val>
                                            <p:strVal val="#ppt_w"/>
                                          </p:val>
                                        </p:tav>
                                      </p:tavLst>
                                    </p:anim>
                                    <p:anim calcmode="lin" valueType="num">
                                      <p:cBhvr>
                                        <p:cTn id="32" dur="500" fill="hold"/>
                                        <p:tgtEl>
                                          <p:spTgt spid="80"/>
                                        </p:tgtEl>
                                        <p:attrNameLst>
                                          <p:attrName>ppt_h</p:attrName>
                                        </p:attrNameLst>
                                      </p:cBhvr>
                                      <p:tavLst>
                                        <p:tav tm="0">
                                          <p:val>
                                            <p:fltVal val="0"/>
                                          </p:val>
                                        </p:tav>
                                        <p:tav tm="100000">
                                          <p:val>
                                            <p:strVal val="#ppt_h"/>
                                          </p:val>
                                        </p:tav>
                                      </p:tavLst>
                                    </p:anim>
                                    <p:animEffect transition="in" filter="fade">
                                      <p:cBhvr>
                                        <p:cTn id="33" dur="500"/>
                                        <p:tgtEl>
                                          <p:spTgt spid="80"/>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wipe(left)">
                                      <p:cBhvr>
                                        <p:cTn id="37" dur="500"/>
                                        <p:tgtEl>
                                          <p:spTgt spid="74"/>
                                        </p:tgtEl>
                                      </p:cBhvr>
                                    </p:animEffect>
                                  </p:childTnLst>
                                </p:cTn>
                              </p:par>
                            </p:childTnLst>
                          </p:cTn>
                        </p:par>
                        <p:par>
                          <p:cTn id="38" fill="hold">
                            <p:stCondLst>
                              <p:cond delay="3000"/>
                            </p:stCondLst>
                            <p:childTnLst>
                              <p:par>
                                <p:cTn id="39" presetID="22" presetClass="entr" presetSubtype="2"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right)">
                                      <p:cBhvr>
                                        <p:cTn id="41" dur="500"/>
                                        <p:tgtEl>
                                          <p:spTgt spid="75"/>
                                        </p:tgtEl>
                                      </p:cBhvr>
                                    </p:animEffect>
                                  </p:childTnLst>
                                </p:cTn>
                              </p:par>
                              <p:par>
                                <p:cTn id="42" presetID="53" presetClass="entr" presetSubtype="16" fill="hold" nodeType="withEffect">
                                  <p:stCondLst>
                                    <p:cond delay="0"/>
                                  </p:stCondLst>
                                  <p:childTnLst>
                                    <p:set>
                                      <p:cBhvr>
                                        <p:cTn id="43" dur="1" fill="hold">
                                          <p:stCondLst>
                                            <p:cond delay="0"/>
                                          </p:stCondLst>
                                        </p:cTn>
                                        <p:tgtEl>
                                          <p:spTgt spid="83"/>
                                        </p:tgtEl>
                                        <p:attrNameLst>
                                          <p:attrName>style.visibility</p:attrName>
                                        </p:attrNameLst>
                                      </p:cBhvr>
                                      <p:to>
                                        <p:strVal val="visible"/>
                                      </p:to>
                                    </p:set>
                                    <p:anim calcmode="lin" valueType="num">
                                      <p:cBhvr>
                                        <p:cTn id="44" dur="500" fill="hold"/>
                                        <p:tgtEl>
                                          <p:spTgt spid="83"/>
                                        </p:tgtEl>
                                        <p:attrNameLst>
                                          <p:attrName>ppt_w</p:attrName>
                                        </p:attrNameLst>
                                      </p:cBhvr>
                                      <p:tavLst>
                                        <p:tav tm="0">
                                          <p:val>
                                            <p:fltVal val="0"/>
                                          </p:val>
                                        </p:tav>
                                        <p:tav tm="100000">
                                          <p:val>
                                            <p:strVal val="#ppt_w"/>
                                          </p:val>
                                        </p:tav>
                                      </p:tavLst>
                                    </p:anim>
                                    <p:anim calcmode="lin" valueType="num">
                                      <p:cBhvr>
                                        <p:cTn id="45" dur="500" fill="hold"/>
                                        <p:tgtEl>
                                          <p:spTgt spid="83"/>
                                        </p:tgtEl>
                                        <p:attrNameLst>
                                          <p:attrName>ppt_h</p:attrName>
                                        </p:attrNameLst>
                                      </p:cBhvr>
                                      <p:tavLst>
                                        <p:tav tm="0">
                                          <p:val>
                                            <p:fltVal val="0"/>
                                          </p:val>
                                        </p:tav>
                                        <p:tav tm="100000">
                                          <p:val>
                                            <p:strVal val="#ppt_h"/>
                                          </p:val>
                                        </p:tav>
                                      </p:tavLst>
                                    </p:anim>
                                    <p:animEffect transition="in" filter="fade">
                                      <p:cBhvr>
                                        <p:cTn id="46" dur="500"/>
                                        <p:tgtEl>
                                          <p:spTgt spid="83"/>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wipe(left)">
                                      <p:cBhvr>
                                        <p:cTn id="50" dur="500"/>
                                        <p:tgtEl>
                                          <p:spTgt spid="76"/>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wipe(left)">
                                      <p:cBhvr>
                                        <p:cTn id="54" dur="500"/>
                                        <p:tgtEl>
                                          <p:spTgt spid="68"/>
                                        </p:tgtEl>
                                      </p:cBhvr>
                                    </p:animEffect>
                                  </p:childTnLst>
                                </p:cTn>
                              </p:par>
                              <p:par>
                                <p:cTn id="55" presetID="53" presetClass="entr" presetSubtype="16" fill="hold" nodeType="withEffect">
                                  <p:stCondLst>
                                    <p:cond delay="0"/>
                                  </p:stCondLst>
                                  <p:childTnLst>
                                    <p:set>
                                      <p:cBhvr>
                                        <p:cTn id="56" dur="1" fill="hold">
                                          <p:stCondLst>
                                            <p:cond delay="0"/>
                                          </p:stCondLst>
                                        </p:cTn>
                                        <p:tgtEl>
                                          <p:spTgt spid="89"/>
                                        </p:tgtEl>
                                        <p:attrNameLst>
                                          <p:attrName>style.visibility</p:attrName>
                                        </p:attrNameLst>
                                      </p:cBhvr>
                                      <p:to>
                                        <p:strVal val="visible"/>
                                      </p:to>
                                    </p:set>
                                    <p:anim calcmode="lin" valueType="num">
                                      <p:cBhvr>
                                        <p:cTn id="57" dur="500" fill="hold"/>
                                        <p:tgtEl>
                                          <p:spTgt spid="89"/>
                                        </p:tgtEl>
                                        <p:attrNameLst>
                                          <p:attrName>ppt_w</p:attrName>
                                        </p:attrNameLst>
                                      </p:cBhvr>
                                      <p:tavLst>
                                        <p:tav tm="0">
                                          <p:val>
                                            <p:fltVal val="0"/>
                                          </p:val>
                                        </p:tav>
                                        <p:tav tm="100000">
                                          <p:val>
                                            <p:strVal val="#ppt_w"/>
                                          </p:val>
                                        </p:tav>
                                      </p:tavLst>
                                    </p:anim>
                                    <p:anim calcmode="lin" valueType="num">
                                      <p:cBhvr>
                                        <p:cTn id="58" dur="500" fill="hold"/>
                                        <p:tgtEl>
                                          <p:spTgt spid="89"/>
                                        </p:tgtEl>
                                        <p:attrNameLst>
                                          <p:attrName>ppt_h</p:attrName>
                                        </p:attrNameLst>
                                      </p:cBhvr>
                                      <p:tavLst>
                                        <p:tav tm="0">
                                          <p:val>
                                            <p:fltVal val="0"/>
                                          </p:val>
                                        </p:tav>
                                        <p:tav tm="100000">
                                          <p:val>
                                            <p:strVal val="#ppt_h"/>
                                          </p:val>
                                        </p:tav>
                                      </p:tavLst>
                                    </p:anim>
                                    <p:animEffect transition="in" filter="fade">
                                      <p:cBhvr>
                                        <p:cTn id="59" dur="500"/>
                                        <p:tgtEl>
                                          <p:spTgt spid="89"/>
                                        </p:tgtEl>
                                      </p:cBhvr>
                                    </p:animEffect>
                                  </p:childTnLst>
                                </p:cTn>
                              </p:par>
                            </p:childTnLst>
                          </p:cTn>
                        </p:par>
                        <p:par>
                          <p:cTn id="60" fill="hold">
                            <p:stCondLst>
                              <p:cond delay="4500"/>
                            </p:stCondLst>
                            <p:childTnLst>
                              <p:par>
                                <p:cTn id="61" presetID="22" presetClass="entr" presetSubtype="2"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right)">
                                      <p:cBhvr>
                                        <p:cTn id="63" dur="500"/>
                                        <p:tgtEl>
                                          <p:spTgt spid="86"/>
                                        </p:tgtEl>
                                      </p:cBhvr>
                                    </p:animEffect>
                                  </p:childTnLst>
                                </p:cTn>
                              </p:par>
                            </p:childTnLst>
                          </p:cTn>
                        </p:par>
                        <p:par>
                          <p:cTn id="64" fill="hold">
                            <p:stCondLst>
                              <p:cond delay="5000"/>
                            </p:stCondLst>
                            <p:childTnLst>
                              <p:par>
                                <p:cTn id="65" presetID="22" presetClass="entr" presetSubtype="8" fill="hold" grpId="0" nodeType="after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wipe(left)">
                                      <p:cBhvr>
                                        <p:cTn id="67" dur="500"/>
                                        <p:tgtEl>
                                          <p:spTgt spid="69"/>
                                        </p:tgtEl>
                                      </p:cBhvr>
                                    </p:animEffect>
                                  </p:childTnLst>
                                </p:cTn>
                              </p:par>
                              <p:par>
                                <p:cTn id="68" presetID="53" presetClass="entr" presetSubtype="16" fill="hold" nodeType="withEffect">
                                  <p:stCondLst>
                                    <p:cond delay="0"/>
                                  </p:stCondLst>
                                  <p:childTnLst>
                                    <p:set>
                                      <p:cBhvr>
                                        <p:cTn id="69" dur="1" fill="hold">
                                          <p:stCondLst>
                                            <p:cond delay="0"/>
                                          </p:stCondLst>
                                        </p:cTn>
                                        <p:tgtEl>
                                          <p:spTgt spid="92"/>
                                        </p:tgtEl>
                                        <p:attrNameLst>
                                          <p:attrName>style.visibility</p:attrName>
                                        </p:attrNameLst>
                                      </p:cBhvr>
                                      <p:to>
                                        <p:strVal val="visible"/>
                                      </p:to>
                                    </p:set>
                                    <p:anim calcmode="lin" valueType="num">
                                      <p:cBhvr>
                                        <p:cTn id="70" dur="500" fill="hold"/>
                                        <p:tgtEl>
                                          <p:spTgt spid="92"/>
                                        </p:tgtEl>
                                        <p:attrNameLst>
                                          <p:attrName>ppt_w</p:attrName>
                                        </p:attrNameLst>
                                      </p:cBhvr>
                                      <p:tavLst>
                                        <p:tav tm="0">
                                          <p:val>
                                            <p:fltVal val="0"/>
                                          </p:val>
                                        </p:tav>
                                        <p:tav tm="100000">
                                          <p:val>
                                            <p:strVal val="#ppt_w"/>
                                          </p:val>
                                        </p:tav>
                                      </p:tavLst>
                                    </p:anim>
                                    <p:anim calcmode="lin" valueType="num">
                                      <p:cBhvr>
                                        <p:cTn id="71" dur="500" fill="hold"/>
                                        <p:tgtEl>
                                          <p:spTgt spid="92"/>
                                        </p:tgtEl>
                                        <p:attrNameLst>
                                          <p:attrName>ppt_h</p:attrName>
                                        </p:attrNameLst>
                                      </p:cBhvr>
                                      <p:tavLst>
                                        <p:tav tm="0">
                                          <p:val>
                                            <p:fltVal val="0"/>
                                          </p:val>
                                        </p:tav>
                                        <p:tav tm="100000">
                                          <p:val>
                                            <p:strVal val="#ppt_h"/>
                                          </p:val>
                                        </p:tav>
                                      </p:tavLst>
                                    </p:anim>
                                    <p:animEffect transition="in" filter="fade">
                                      <p:cBhvr>
                                        <p:cTn id="72" dur="500"/>
                                        <p:tgtEl>
                                          <p:spTgt spid="92"/>
                                        </p:tgtEl>
                                      </p:cBhvr>
                                    </p:animEffect>
                                  </p:childTnLst>
                                </p:cTn>
                              </p:par>
                            </p:childTnLst>
                          </p:cTn>
                        </p:par>
                        <p:par>
                          <p:cTn id="73" fill="hold">
                            <p:stCondLst>
                              <p:cond delay="5500"/>
                            </p:stCondLst>
                            <p:childTnLst>
                              <p:par>
                                <p:cTn id="74" presetID="22" presetClass="entr" presetSubtype="2" fill="hold" grpId="0" nodeType="after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wipe(right)">
                                      <p:cBhvr>
                                        <p:cTn id="76" dur="500"/>
                                        <p:tgtEl>
                                          <p:spTgt spid="87"/>
                                        </p:tgtEl>
                                      </p:cBhvr>
                                    </p:animEffect>
                                  </p:childTnLst>
                                </p:cTn>
                              </p:par>
                            </p:childTnLst>
                          </p:cTn>
                        </p:par>
                        <p:par>
                          <p:cTn id="77" fill="hold">
                            <p:stCondLst>
                              <p:cond delay="6000"/>
                            </p:stCondLst>
                            <p:childTnLst>
                              <p:par>
                                <p:cTn id="78" presetID="22" presetClass="entr" presetSubtype="8" fill="hold" grpId="0"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500"/>
                                        <p:tgtEl>
                                          <p:spTgt spid="70"/>
                                        </p:tgtEl>
                                      </p:cBhvr>
                                    </p:animEffect>
                                  </p:childTnLst>
                                </p:cTn>
                              </p:par>
                              <p:par>
                                <p:cTn id="81" presetID="53" presetClass="entr" presetSubtype="16" fill="hold" nodeType="withEffect">
                                  <p:stCondLst>
                                    <p:cond delay="0"/>
                                  </p:stCondLst>
                                  <p:childTnLst>
                                    <p:set>
                                      <p:cBhvr>
                                        <p:cTn id="82" dur="1" fill="hold">
                                          <p:stCondLst>
                                            <p:cond delay="0"/>
                                          </p:stCondLst>
                                        </p:cTn>
                                        <p:tgtEl>
                                          <p:spTgt spid="95"/>
                                        </p:tgtEl>
                                        <p:attrNameLst>
                                          <p:attrName>style.visibility</p:attrName>
                                        </p:attrNameLst>
                                      </p:cBhvr>
                                      <p:to>
                                        <p:strVal val="visible"/>
                                      </p:to>
                                    </p:set>
                                    <p:anim calcmode="lin" valueType="num">
                                      <p:cBhvr>
                                        <p:cTn id="83" dur="500" fill="hold"/>
                                        <p:tgtEl>
                                          <p:spTgt spid="95"/>
                                        </p:tgtEl>
                                        <p:attrNameLst>
                                          <p:attrName>ppt_w</p:attrName>
                                        </p:attrNameLst>
                                      </p:cBhvr>
                                      <p:tavLst>
                                        <p:tav tm="0">
                                          <p:val>
                                            <p:fltVal val="0"/>
                                          </p:val>
                                        </p:tav>
                                        <p:tav tm="100000">
                                          <p:val>
                                            <p:strVal val="#ppt_w"/>
                                          </p:val>
                                        </p:tav>
                                      </p:tavLst>
                                    </p:anim>
                                    <p:anim calcmode="lin" valueType="num">
                                      <p:cBhvr>
                                        <p:cTn id="84" dur="500" fill="hold"/>
                                        <p:tgtEl>
                                          <p:spTgt spid="95"/>
                                        </p:tgtEl>
                                        <p:attrNameLst>
                                          <p:attrName>ppt_h</p:attrName>
                                        </p:attrNameLst>
                                      </p:cBhvr>
                                      <p:tavLst>
                                        <p:tav tm="0">
                                          <p:val>
                                            <p:fltVal val="0"/>
                                          </p:val>
                                        </p:tav>
                                        <p:tav tm="100000">
                                          <p:val>
                                            <p:strVal val="#ppt_h"/>
                                          </p:val>
                                        </p:tav>
                                      </p:tavLst>
                                    </p:anim>
                                    <p:animEffect transition="in" filter="fade">
                                      <p:cBhvr>
                                        <p:cTn id="85" dur="500"/>
                                        <p:tgtEl>
                                          <p:spTgt spid="95"/>
                                        </p:tgtEl>
                                      </p:cBhvr>
                                    </p:animEffect>
                                  </p:childTnLst>
                                </p:cTn>
                              </p:par>
                            </p:childTnLst>
                          </p:cTn>
                        </p:par>
                        <p:par>
                          <p:cTn id="86" fill="hold">
                            <p:stCondLst>
                              <p:cond delay="6500"/>
                            </p:stCondLst>
                            <p:childTnLst>
                              <p:par>
                                <p:cTn id="87" presetID="22" presetClass="entr" presetSubtype="2" fill="hold" grpId="0" nodeType="afterEffect">
                                  <p:stCondLst>
                                    <p:cond delay="0"/>
                                  </p:stCondLst>
                                  <p:childTnLst>
                                    <p:set>
                                      <p:cBhvr>
                                        <p:cTn id="88" dur="1" fill="hold">
                                          <p:stCondLst>
                                            <p:cond delay="0"/>
                                          </p:stCondLst>
                                        </p:cTn>
                                        <p:tgtEl>
                                          <p:spTgt spid="88"/>
                                        </p:tgtEl>
                                        <p:attrNameLst>
                                          <p:attrName>style.visibility</p:attrName>
                                        </p:attrNameLst>
                                      </p:cBhvr>
                                      <p:to>
                                        <p:strVal val="visible"/>
                                      </p:to>
                                    </p:set>
                                    <p:animEffect transition="in" filter="wipe(right)">
                                      <p:cBhvr>
                                        <p:cTn id="89" dur="500"/>
                                        <p:tgtEl>
                                          <p:spTgt spid="88"/>
                                        </p:tgtEl>
                                      </p:cBhvr>
                                    </p:animEffect>
                                  </p:childTnLst>
                                </p:cTn>
                              </p:par>
                            </p:childTnLst>
                          </p:cTn>
                        </p:par>
                        <p:par>
                          <p:cTn id="90" fill="hold">
                            <p:stCondLst>
                              <p:cond delay="7000"/>
                            </p:stCondLst>
                            <p:childTnLst>
                              <p:par>
                                <p:cTn id="91" presetID="53" presetClass="entr" presetSubtype="16" fill="hold" nodeType="afterEffect">
                                  <p:stCondLst>
                                    <p:cond delay="0"/>
                                  </p:stCondLst>
                                  <p:childTnLst>
                                    <p:set>
                                      <p:cBhvr>
                                        <p:cTn id="92" dur="1" fill="hold">
                                          <p:stCondLst>
                                            <p:cond delay="0"/>
                                          </p:stCondLst>
                                        </p:cTn>
                                        <p:tgtEl>
                                          <p:spTgt spid="3"/>
                                        </p:tgtEl>
                                        <p:attrNameLst>
                                          <p:attrName>style.visibility</p:attrName>
                                        </p:attrNameLst>
                                      </p:cBhvr>
                                      <p:to>
                                        <p:strVal val="visible"/>
                                      </p:to>
                                    </p:set>
                                    <p:anim calcmode="lin" valueType="num">
                                      <p:cBhvr>
                                        <p:cTn id="93" dur="500" fill="hold"/>
                                        <p:tgtEl>
                                          <p:spTgt spid="3"/>
                                        </p:tgtEl>
                                        <p:attrNameLst>
                                          <p:attrName>ppt_w</p:attrName>
                                        </p:attrNameLst>
                                      </p:cBhvr>
                                      <p:tavLst>
                                        <p:tav tm="0">
                                          <p:val>
                                            <p:fltVal val="0"/>
                                          </p:val>
                                        </p:tav>
                                        <p:tav tm="100000">
                                          <p:val>
                                            <p:strVal val="#ppt_w"/>
                                          </p:val>
                                        </p:tav>
                                      </p:tavLst>
                                    </p:anim>
                                    <p:anim calcmode="lin" valueType="num">
                                      <p:cBhvr>
                                        <p:cTn id="94" dur="500" fill="hold"/>
                                        <p:tgtEl>
                                          <p:spTgt spid="3"/>
                                        </p:tgtEl>
                                        <p:attrNameLst>
                                          <p:attrName>ppt_h</p:attrName>
                                        </p:attrNameLst>
                                      </p:cBhvr>
                                      <p:tavLst>
                                        <p:tav tm="0">
                                          <p:val>
                                            <p:fltVal val="0"/>
                                          </p:val>
                                        </p:tav>
                                        <p:tav tm="100000">
                                          <p:val>
                                            <p:strVal val="#ppt_h"/>
                                          </p:val>
                                        </p:tav>
                                      </p:tavLst>
                                    </p:anim>
                                    <p:animEffect transition="in" filter="fade">
                                      <p:cBhvr>
                                        <p:cTn id="9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8" grpId="0" bldLvl="0" animBg="1"/>
      <p:bldP spid="69" grpId="0" bldLvl="0" animBg="1"/>
      <p:bldP spid="70" grpId="0" bldLvl="0" animBg="1"/>
      <p:bldP spid="71" grpId="0" bldLvl="0" animBg="1"/>
      <p:bldP spid="72" grpId="0"/>
      <p:bldP spid="73" grpId="0" bldLvl="0" animBg="1"/>
      <p:bldP spid="74" grpId="0"/>
      <p:bldP spid="75" grpId="0" bldLvl="0" animBg="1"/>
      <p:bldP spid="76" grpId="0"/>
      <p:bldP spid="86" grpId="0"/>
      <p:bldP spid="87" grpId="0"/>
      <p:bldP spid="8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grpSp>
        <p:nvGrpSpPr>
          <p:cNvPr id="41" name="组合 40"/>
          <p:cNvGrpSpPr/>
          <p:nvPr/>
        </p:nvGrpSpPr>
        <p:grpSpPr>
          <a:xfrm>
            <a:off x="5375120" y="1778128"/>
            <a:ext cx="1024639" cy="337991"/>
            <a:chOff x="4030890" y="1333596"/>
            <a:chExt cx="768479" cy="253493"/>
          </a:xfrm>
          <a:solidFill>
            <a:srgbClr val="607D34"/>
          </a:solidFill>
        </p:grpSpPr>
        <p:sp>
          <p:nvSpPr>
            <p:cNvPr id="7" name="Freeform 37"/>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grpFill/>
            <a:ln>
              <a:noFill/>
            </a:ln>
          </p:spPr>
          <p:txBody>
            <a:bodyPr vert="horz" wrap="square" lIns="121920" tIns="60960" rIns="121920" bIns="60960" numCol="1" anchor="t" anchorCtr="0" compatLnSpc="1"/>
            <a:lstStyle/>
            <a:p>
              <a:endParaRPr lang="zh-CN" altLang="en-US" sz="1465">
                <a:solidFill>
                  <a:schemeClr val="bg1"/>
                </a:solidFill>
              </a:endParaRPr>
            </a:p>
          </p:txBody>
        </p:sp>
        <p:sp>
          <p:nvSpPr>
            <p:cNvPr id="8" name="文本框 30"/>
            <p:cNvSpPr txBox="1"/>
            <p:nvPr/>
          </p:nvSpPr>
          <p:spPr>
            <a:xfrm>
              <a:off x="4030890" y="1337534"/>
              <a:ext cx="293370" cy="249555"/>
            </a:xfrm>
            <a:prstGeom prst="rect">
              <a:avLst/>
            </a:prstGeom>
            <a:grpFill/>
            <a:ln>
              <a:noFill/>
            </a:ln>
          </p:spPr>
          <p:txBody>
            <a:bodyPr wrap="none" lIns="91440" tIns="45720" rIns="91440" bIns="45720" rtlCol="0">
              <a:spAutoFit/>
            </a:bodyPr>
            <a:lstStyle/>
            <a:p>
              <a:r>
                <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p>
          </p:txBody>
        </p:sp>
      </p:grpSp>
      <p:grpSp>
        <p:nvGrpSpPr>
          <p:cNvPr id="9" name="组合 8"/>
          <p:cNvGrpSpPr/>
          <p:nvPr/>
        </p:nvGrpSpPr>
        <p:grpSpPr>
          <a:xfrm>
            <a:off x="5328515" y="2682103"/>
            <a:ext cx="1041097" cy="332740"/>
            <a:chOff x="3968280" y="1999295"/>
            <a:chExt cx="780823" cy="249555"/>
          </a:xfrm>
          <a:solidFill>
            <a:srgbClr val="D2BC5B"/>
          </a:solidFill>
        </p:grpSpPr>
        <p:sp>
          <p:nvSpPr>
            <p:cNvPr id="10" name="Freeform 33"/>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grpFill/>
            <a:ln>
              <a:noFill/>
            </a:ln>
          </p:spPr>
          <p:txBody>
            <a:bodyPr vert="horz" wrap="square" lIns="121920" tIns="60960" rIns="121920" bIns="60960" numCol="1" anchor="t" anchorCtr="0" compatLnSpc="1"/>
            <a:lstStyle/>
            <a:p>
              <a:endParaRPr lang="zh-CN" altLang="en-US" sz="1465">
                <a:solidFill>
                  <a:schemeClr val="bg1"/>
                </a:solidFill>
              </a:endParaRPr>
            </a:p>
          </p:txBody>
        </p:sp>
        <p:sp>
          <p:nvSpPr>
            <p:cNvPr id="12" name="文本框 91"/>
            <p:cNvSpPr txBox="1"/>
            <p:nvPr/>
          </p:nvSpPr>
          <p:spPr>
            <a:xfrm>
              <a:off x="4455733" y="1999295"/>
              <a:ext cx="293370" cy="249555"/>
            </a:xfrm>
            <a:prstGeom prst="rect">
              <a:avLst/>
            </a:prstGeom>
            <a:grpFill/>
          </p:spPr>
          <p:txBody>
            <a:bodyPr wrap="none" lIns="91440" tIns="45720" rIns="91440" bIns="45720" rtlCol="0">
              <a:spAutoFit/>
            </a:bodyPr>
            <a:lstStyle/>
            <a:p>
              <a:r>
                <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p>
          </p:txBody>
        </p:sp>
      </p:grpSp>
      <p:grpSp>
        <p:nvGrpSpPr>
          <p:cNvPr id="14" name="组合 13"/>
          <p:cNvGrpSpPr/>
          <p:nvPr/>
        </p:nvGrpSpPr>
        <p:grpSpPr>
          <a:xfrm>
            <a:off x="5346554" y="3537327"/>
            <a:ext cx="1038079" cy="332740"/>
            <a:chOff x="4020810" y="2652995"/>
            <a:chExt cx="778559" cy="249555"/>
          </a:xfrm>
          <a:solidFill>
            <a:srgbClr val="607D34"/>
          </a:solidFill>
        </p:grpSpPr>
        <p:sp>
          <p:nvSpPr>
            <p:cNvPr id="15" name="Freeform 36"/>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grpFill/>
            <a:ln>
              <a:noFill/>
            </a:ln>
          </p:spPr>
          <p:txBody>
            <a:bodyPr vert="horz" wrap="square" lIns="121920" tIns="60960" rIns="121920" bIns="60960" numCol="1" anchor="t" anchorCtr="0" compatLnSpc="1"/>
            <a:lstStyle/>
            <a:p>
              <a:endParaRPr lang="zh-CN" altLang="en-US" sz="1465">
                <a:solidFill>
                  <a:schemeClr val="bg1"/>
                </a:solidFill>
              </a:endParaRPr>
            </a:p>
          </p:txBody>
        </p:sp>
        <p:sp>
          <p:nvSpPr>
            <p:cNvPr id="16" name="文本框 92"/>
            <p:cNvSpPr txBox="1"/>
            <p:nvPr/>
          </p:nvSpPr>
          <p:spPr>
            <a:xfrm>
              <a:off x="4020810" y="2652995"/>
              <a:ext cx="293370" cy="249555"/>
            </a:xfrm>
            <a:prstGeom prst="rect">
              <a:avLst/>
            </a:prstGeom>
            <a:grpFill/>
          </p:spPr>
          <p:txBody>
            <a:bodyPr wrap="none" lIns="91440" tIns="45720" rIns="91440" bIns="45720" rtlCol="0">
              <a:spAutoFit/>
            </a:bodyPr>
            <a:lstStyle/>
            <a:p>
              <a:r>
                <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p>
          </p:txBody>
        </p:sp>
      </p:grpSp>
      <p:grpSp>
        <p:nvGrpSpPr>
          <p:cNvPr id="17" name="组合 16"/>
          <p:cNvGrpSpPr/>
          <p:nvPr/>
        </p:nvGrpSpPr>
        <p:grpSpPr>
          <a:xfrm>
            <a:off x="5328515" y="4346828"/>
            <a:ext cx="1024027" cy="332740"/>
            <a:chOff x="3968280" y="3316411"/>
            <a:chExt cx="768020" cy="249555"/>
          </a:xfrm>
          <a:solidFill>
            <a:srgbClr val="D2BC5B"/>
          </a:solidFill>
        </p:grpSpPr>
        <p:sp>
          <p:nvSpPr>
            <p:cNvPr id="18" name="Freeform 35"/>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grpFill/>
            <a:ln>
              <a:noFill/>
            </a:ln>
          </p:spPr>
          <p:txBody>
            <a:bodyPr vert="horz" wrap="square" lIns="121920" tIns="60960" rIns="121920" bIns="60960" numCol="1" anchor="t" anchorCtr="0" compatLnSpc="1"/>
            <a:lstStyle/>
            <a:p>
              <a:endParaRPr lang="zh-CN" altLang="en-US" sz="1465">
                <a:solidFill>
                  <a:schemeClr val="bg1"/>
                </a:solidFill>
              </a:endParaRPr>
            </a:p>
          </p:txBody>
        </p:sp>
        <p:sp>
          <p:nvSpPr>
            <p:cNvPr id="19" name="文本框 93"/>
            <p:cNvSpPr txBox="1"/>
            <p:nvPr/>
          </p:nvSpPr>
          <p:spPr>
            <a:xfrm>
              <a:off x="4442930" y="3316411"/>
              <a:ext cx="293370" cy="249555"/>
            </a:xfrm>
            <a:prstGeom prst="rect">
              <a:avLst/>
            </a:prstGeom>
            <a:grpFill/>
          </p:spPr>
          <p:txBody>
            <a:bodyPr wrap="none" lIns="91440" tIns="45720" rIns="91440" bIns="45720" rtlCol="0">
              <a:spAutoFit/>
            </a:bodyPr>
            <a:lstStyle/>
            <a:p>
              <a:r>
                <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p>
          </p:txBody>
        </p:sp>
      </p:grpSp>
      <p:grpSp>
        <p:nvGrpSpPr>
          <p:cNvPr id="20" name="组合 19"/>
          <p:cNvGrpSpPr/>
          <p:nvPr/>
        </p:nvGrpSpPr>
        <p:grpSpPr>
          <a:xfrm>
            <a:off x="5324110" y="5251088"/>
            <a:ext cx="1020517" cy="332740"/>
            <a:chOff x="4022289" y="3989751"/>
            <a:chExt cx="765388" cy="249555"/>
          </a:xfrm>
          <a:solidFill>
            <a:srgbClr val="607D34"/>
          </a:solidFill>
        </p:grpSpPr>
        <p:sp>
          <p:nvSpPr>
            <p:cNvPr id="21" name="Freeform 34"/>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grpFill/>
            <a:ln>
              <a:noFill/>
            </a:ln>
          </p:spPr>
          <p:txBody>
            <a:bodyPr vert="horz" wrap="square" lIns="121920" tIns="60960" rIns="121920" bIns="60960" numCol="1" anchor="t" anchorCtr="0" compatLnSpc="1"/>
            <a:lstStyle/>
            <a:p>
              <a:endParaRPr lang="zh-CN" altLang="en-US" sz="1465">
                <a:solidFill>
                  <a:schemeClr val="bg1"/>
                </a:solidFill>
              </a:endParaRPr>
            </a:p>
          </p:txBody>
        </p:sp>
        <p:sp>
          <p:nvSpPr>
            <p:cNvPr id="22" name="文本框 94"/>
            <p:cNvSpPr txBox="1"/>
            <p:nvPr/>
          </p:nvSpPr>
          <p:spPr>
            <a:xfrm>
              <a:off x="4022289" y="3989751"/>
              <a:ext cx="293370" cy="249555"/>
            </a:xfrm>
            <a:prstGeom prst="rect">
              <a:avLst/>
            </a:prstGeom>
            <a:grpFill/>
          </p:spPr>
          <p:txBody>
            <a:bodyPr wrap="none" lIns="91440" tIns="45720" rIns="91440" bIns="45720" rtlCol="0">
              <a:spAutoFit/>
            </a:bodyPr>
            <a:lstStyle/>
            <a:p>
              <a:r>
                <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p>
          </p:txBody>
        </p:sp>
      </p:grpSp>
      <p:grpSp>
        <p:nvGrpSpPr>
          <p:cNvPr id="70" name="组合 69"/>
          <p:cNvGrpSpPr/>
          <p:nvPr/>
        </p:nvGrpSpPr>
        <p:grpSpPr>
          <a:xfrm>
            <a:off x="5715107" y="1320796"/>
            <a:ext cx="1162353" cy="1162352"/>
            <a:chOff x="819328" y="1120780"/>
            <a:chExt cx="1127886" cy="1127885"/>
          </a:xfrm>
          <a:blipFill rotWithShape="1">
            <a:blip r:embed="rId3"/>
            <a:stretch>
              <a:fillRect l="-7000" t="-47000" r="-10000" b="-2000"/>
            </a:stretch>
          </a:blipFill>
        </p:grpSpPr>
        <p:sp>
          <p:nvSpPr>
            <p:cNvPr id="71" name="Oval 1"/>
            <p:cNvSpPr/>
            <p:nvPr/>
          </p:nvSpPr>
          <p:spPr bwMode="auto">
            <a:xfrm>
              <a:off x="819328" y="1120780"/>
              <a:ext cx="1127886" cy="1127885"/>
            </a:xfrm>
            <a:prstGeom prst="ellipse">
              <a:avLst/>
            </a:prstGeom>
            <a:grpFill/>
            <a:ln w="19050" cap="flat" cmpd="sng" algn="ctr">
              <a:solidFill>
                <a:srgbClr val="9E2341"/>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72" name="Oval 1"/>
            <p:cNvSpPr/>
            <p:nvPr/>
          </p:nvSpPr>
          <p:spPr bwMode="auto">
            <a:xfrm>
              <a:off x="899593" y="1201044"/>
              <a:ext cx="967360" cy="967359"/>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grpSp>
        <p:nvGrpSpPr>
          <p:cNvPr id="73" name="组合 72"/>
          <p:cNvGrpSpPr/>
          <p:nvPr/>
        </p:nvGrpSpPr>
        <p:grpSpPr>
          <a:xfrm>
            <a:off x="4858133" y="2173911"/>
            <a:ext cx="1162353" cy="1162352"/>
            <a:chOff x="819328" y="1120779"/>
            <a:chExt cx="1127886" cy="1127885"/>
          </a:xfrm>
          <a:blipFill rotWithShape="1">
            <a:blip r:embed="rId4"/>
            <a:stretch>
              <a:fillRect l="-7000" t="-47000" r="-10000" b="-2000"/>
            </a:stretch>
          </a:blipFill>
        </p:grpSpPr>
        <p:sp>
          <p:nvSpPr>
            <p:cNvPr id="7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7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grpSp>
        <p:nvGrpSpPr>
          <p:cNvPr id="76" name="组合 75"/>
          <p:cNvGrpSpPr/>
          <p:nvPr/>
        </p:nvGrpSpPr>
        <p:grpSpPr>
          <a:xfrm>
            <a:off x="5691870" y="3038188"/>
            <a:ext cx="1162353" cy="1162352"/>
            <a:chOff x="819328" y="1120779"/>
            <a:chExt cx="1127886" cy="1127885"/>
          </a:xfrm>
          <a:blipFill rotWithShape="1">
            <a:blip r:embed="rId5"/>
            <a:stretch>
              <a:fillRect l="-7000" t="-47000" r="-10000" b="-2000"/>
            </a:stretch>
          </a:blipFill>
        </p:grpSpPr>
        <p:sp>
          <p:nvSpPr>
            <p:cNvPr id="77" name="Oval 1"/>
            <p:cNvSpPr/>
            <p:nvPr/>
          </p:nvSpPr>
          <p:spPr bwMode="auto">
            <a:xfrm>
              <a:off x="819328" y="1120779"/>
              <a:ext cx="1127886" cy="1127885"/>
            </a:xfrm>
            <a:prstGeom prst="ellipse">
              <a:avLst/>
            </a:prstGeom>
            <a:grpFill/>
            <a:ln w="19050" cap="flat" cmpd="sng" algn="ctr">
              <a:solidFill>
                <a:srgbClr val="9D1A35"/>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78"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grpSp>
        <p:nvGrpSpPr>
          <p:cNvPr id="79" name="组合 78"/>
          <p:cNvGrpSpPr/>
          <p:nvPr/>
        </p:nvGrpSpPr>
        <p:grpSpPr>
          <a:xfrm>
            <a:off x="4840463" y="3932033"/>
            <a:ext cx="1162353" cy="1162352"/>
            <a:chOff x="819328" y="1120779"/>
            <a:chExt cx="1127886" cy="1127885"/>
          </a:xfrm>
          <a:blipFill rotWithShape="1">
            <a:blip r:embed="rId6"/>
            <a:stretch>
              <a:fillRect l="-7000" t="-47000" r="-10000" b="-2000"/>
            </a:stretch>
          </a:blipFill>
        </p:grpSpPr>
        <p:sp>
          <p:nvSpPr>
            <p:cNvPr id="80" name="Oval 1"/>
            <p:cNvSpPr/>
            <p:nvPr/>
          </p:nvSpPr>
          <p:spPr bwMode="auto">
            <a:xfrm>
              <a:off x="819328" y="1120779"/>
              <a:ext cx="1127886" cy="1127885"/>
            </a:xfrm>
            <a:prstGeom prst="ellipse">
              <a:avLst/>
            </a:prstGeom>
            <a:grpFill/>
            <a:ln w="19050" cap="flat" cmpd="sng" algn="ctr">
              <a:solidFill>
                <a:srgbClr val="9F2341"/>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81"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grpSp>
        <p:nvGrpSpPr>
          <p:cNvPr id="82" name="组合 81"/>
          <p:cNvGrpSpPr/>
          <p:nvPr/>
        </p:nvGrpSpPr>
        <p:grpSpPr>
          <a:xfrm>
            <a:off x="5715107" y="4739174"/>
            <a:ext cx="1162353" cy="1162352"/>
            <a:chOff x="819328" y="1120779"/>
            <a:chExt cx="1127886" cy="1127885"/>
          </a:xfrm>
          <a:blipFill rotWithShape="1">
            <a:blip r:embed="rId7"/>
            <a:stretch>
              <a:fillRect l="-7000" t="-47000" r="-10000" b="-2000"/>
            </a:stretch>
          </a:blipFill>
        </p:grpSpPr>
        <p:sp>
          <p:nvSpPr>
            <p:cNvPr id="83" name="Oval 1"/>
            <p:cNvSpPr/>
            <p:nvPr/>
          </p:nvSpPr>
          <p:spPr bwMode="auto">
            <a:xfrm>
              <a:off x="819328" y="1120779"/>
              <a:ext cx="1127886" cy="1127885"/>
            </a:xfrm>
            <a:prstGeom prst="ellipse">
              <a:avLst/>
            </a:prstGeom>
            <a:grpFill/>
            <a:ln w="19050" cap="flat" cmpd="sng" algn="ctr">
              <a:solidFill>
                <a:srgbClr val="9F2341"/>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84"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
        <p:nvSpPr>
          <p:cNvPr id="92" name="Content Placeholder 2"/>
          <p:cNvSpPr txBox="1"/>
          <p:nvPr/>
        </p:nvSpPr>
        <p:spPr bwMode="auto">
          <a:xfrm>
            <a:off x="6960696" y="1629537"/>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600" b="1" kern="0" dirty="0">
                <a:solidFill>
                  <a:schemeClr val="tx1"/>
                </a:solidFill>
                <a:latin typeface="微软雅黑" panose="020B0503020204020204" charset="-122"/>
                <a:ea typeface="微软雅黑" panose="020B0503020204020204" charset="-122"/>
                <a:cs typeface="Raleway" panose="020B0503030101060003"/>
              </a:rPr>
              <a:t>输入你的标题</a:t>
            </a:r>
          </a:p>
          <a:p>
            <a:pPr defTabSz="685165">
              <a:spcBef>
                <a:spcPct val="20000"/>
              </a:spcBef>
              <a:defRPr/>
            </a:pPr>
            <a:r>
              <a:rPr lang="zh-CN" altLang="en-US" sz="1065" kern="0" dirty="0">
                <a:solidFill>
                  <a:schemeClr val="tx1"/>
                </a:solidFill>
                <a:latin typeface="微软雅黑" panose="020B0503020204020204" charset="-122"/>
                <a:ea typeface="微软雅黑" panose="020B0503020204020204" charset="-122"/>
                <a:cs typeface="Raleway Light" panose="020B0403030101060003"/>
              </a:rPr>
              <a:t>这里输入简单的文字概述里输入简单文字概述输入简单的文字概述里输入输入里这里输入简单的文字概述里输入简单文字</a:t>
            </a:r>
          </a:p>
        </p:txBody>
      </p:sp>
      <p:sp>
        <p:nvSpPr>
          <p:cNvPr id="93" name="Content Placeholder 2"/>
          <p:cNvSpPr txBox="1"/>
          <p:nvPr/>
        </p:nvSpPr>
        <p:spPr bwMode="auto">
          <a:xfrm>
            <a:off x="6960696" y="3166789"/>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600" b="1" kern="0" dirty="0">
                <a:solidFill>
                  <a:schemeClr val="tx1"/>
                </a:solidFill>
                <a:latin typeface="微软雅黑" panose="020B0503020204020204" charset="-122"/>
                <a:ea typeface="微软雅黑" panose="020B0503020204020204" charset="-122"/>
                <a:cs typeface="Raleway" panose="020B0503030101060003"/>
              </a:rPr>
              <a:t>输入你的标题</a:t>
            </a:r>
          </a:p>
          <a:p>
            <a:pPr defTabSz="685165">
              <a:spcBef>
                <a:spcPct val="20000"/>
              </a:spcBef>
              <a:defRPr/>
            </a:pPr>
            <a:r>
              <a:rPr lang="zh-CN" altLang="en-US" sz="1065" kern="0" dirty="0">
                <a:solidFill>
                  <a:schemeClr val="tx1"/>
                </a:solidFill>
                <a:latin typeface="微软雅黑" panose="020B0503020204020204" charset="-122"/>
                <a:ea typeface="微软雅黑" panose="020B0503020204020204" charset="-122"/>
                <a:cs typeface="Raleway Light" panose="020B0403030101060003"/>
              </a:rPr>
              <a:t>这里输入简单的文字概述里输入简单文字概述输入简单的文字概述里输入输入里这里输入简单的文字概述里输入简单文字</a:t>
            </a:r>
          </a:p>
        </p:txBody>
      </p:sp>
      <p:sp>
        <p:nvSpPr>
          <p:cNvPr id="94" name="Content Placeholder 2"/>
          <p:cNvSpPr txBox="1"/>
          <p:nvPr/>
        </p:nvSpPr>
        <p:spPr bwMode="auto">
          <a:xfrm>
            <a:off x="6951862" y="4924911"/>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600" b="1" kern="0" dirty="0">
                <a:solidFill>
                  <a:schemeClr val="tx1"/>
                </a:solidFill>
                <a:latin typeface="微软雅黑" panose="020B0503020204020204" charset="-122"/>
                <a:ea typeface="微软雅黑" panose="020B0503020204020204" charset="-122"/>
                <a:cs typeface="Raleway" panose="020B0503030101060003"/>
              </a:rPr>
              <a:t>输入你的标题</a:t>
            </a:r>
          </a:p>
          <a:p>
            <a:pPr defTabSz="685165">
              <a:spcBef>
                <a:spcPct val="20000"/>
              </a:spcBef>
              <a:defRPr/>
            </a:pPr>
            <a:r>
              <a:rPr lang="zh-CN" altLang="en-US" sz="1065" kern="0" dirty="0">
                <a:solidFill>
                  <a:schemeClr val="tx1"/>
                </a:solidFill>
                <a:latin typeface="微软雅黑" panose="020B0503020204020204" charset="-122"/>
                <a:ea typeface="微软雅黑" panose="020B0503020204020204" charset="-122"/>
                <a:cs typeface="Raleway Light" panose="020B0403030101060003"/>
              </a:rPr>
              <a:t>这里输入简单的文字概述里输入简单文字概述输入简单的文字概述里输入输入里这里输入简单的文字概述里输入简单文字</a:t>
            </a:r>
          </a:p>
        </p:txBody>
      </p:sp>
      <p:sp>
        <p:nvSpPr>
          <p:cNvPr id="95" name="Content Placeholder 2"/>
          <p:cNvSpPr txBox="1"/>
          <p:nvPr/>
        </p:nvSpPr>
        <p:spPr bwMode="auto">
          <a:xfrm>
            <a:off x="2004383" y="2371659"/>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600" b="1" kern="0" dirty="0">
                <a:solidFill>
                  <a:schemeClr val="tx1"/>
                </a:solidFill>
                <a:latin typeface="微软雅黑" panose="020B0503020204020204" charset="-122"/>
                <a:ea typeface="微软雅黑" panose="020B0503020204020204" charset="-122"/>
                <a:cs typeface="Raleway" panose="020B0503030101060003"/>
              </a:rPr>
              <a:t>输入你的标题</a:t>
            </a:r>
          </a:p>
          <a:p>
            <a:pPr algn="r" defTabSz="685165">
              <a:spcBef>
                <a:spcPct val="20000"/>
              </a:spcBef>
              <a:defRPr/>
            </a:pPr>
            <a:r>
              <a:rPr lang="zh-CN" altLang="en-US" sz="1065" kern="0" dirty="0">
                <a:solidFill>
                  <a:schemeClr val="tx1"/>
                </a:solidFill>
                <a:latin typeface="微软雅黑" panose="020B0503020204020204" charset="-122"/>
                <a:ea typeface="微软雅黑" panose="020B0503020204020204" charset="-122"/>
                <a:cs typeface="Raleway Light" panose="020B0403030101060003"/>
              </a:rPr>
              <a:t>这里输入简单的文字概述里输入简单文字概述输入简单的文字概述里输入输入里这里输入简单的文字概述里输入简单文字</a:t>
            </a:r>
          </a:p>
        </p:txBody>
      </p:sp>
      <p:sp>
        <p:nvSpPr>
          <p:cNvPr id="96" name="Content Placeholder 2"/>
          <p:cNvSpPr txBox="1"/>
          <p:nvPr/>
        </p:nvSpPr>
        <p:spPr bwMode="auto">
          <a:xfrm>
            <a:off x="1986714" y="4182789"/>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600" b="1" kern="0" dirty="0">
                <a:solidFill>
                  <a:schemeClr val="tx1"/>
                </a:solidFill>
                <a:latin typeface="微软雅黑" panose="020B0503020204020204" charset="-122"/>
                <a:ea typeface="微软雅黑" panose="020B0503020204020204" charset="-122"/>
                <a:cs typeface="Raleway" panose="020B0503030101060003"/>
              </a:rPr>
              <a:t>输入你的标题</a:t>
            </a:r>
          </a:p>
          <a:p>
            <a:pPr algn="r" defTabSz="685165">
              <a:spcBef>
                <a:spcPct val="20000"/>
              </a:spcBef>
              <a:defRPr/>
            </a:pPr>
            <a:r>
              <a:rPr lang="zh-CN" altLang="en-US" sz="1065" kern="0" dirty="0">
                <a:solidFill>
                  <a:schemeClr val="tx1"/>
                </a:solidFill>
                <a:latin typeface="微软雅黑" panose="020B0503020204020204" charset="-122"/>
                <a:ea typeface="微软雅黑" panose="020B0503020204020204" charset="-122"/>
                <a:cs typeface="Raleway Light" panose="020B0403030101060003"/>
              </a:rPr>
              <a:t>这里输入简单的文字概述里输入简单文字概述输入简单的文字概述里输入输入里这里输入简单的文字概述里输入简单文字</a:t>
            </a:r>
          </a:p>
        </p:txBody>
      </p:sp>
      <p:grpSp>
        <p:nvGrpSpPr>
          <p:cNvPr id="3" name="组合 2"/>
          <p:cNvGrpSpPr/>
          <p:nvPr/>
        </p:nvGrpSpPr>
        <p:grpSpPr>
          <a:xfrm>
            <a:off x="935990" y="415290"/>
            <a:ext cx="457200" cy="457200"/>
            <a:chOff x="819328" y="1120779"/>
            <a:chExt cx="1127886" cy="1127885"/>
          </a:xfrm>
          <a:blipFill rotWithShape="1">
            <a:blip r:embed="rId4"/>
            <a:stretch>
              <a:fillRect l="-7000" t="-47000" r="-10000" b="-2000"/>
            </a:stretch>
          </a:blipFill>
        </p:grpSpPr>
        <p:sp>
          <p:nvSpPr>
            <p:cNvPr id="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53" presetClass="entr" presetSubtype="16" fill="hold" nodeType="withEffect">
                                  <p:stCondLst>
                                    <p:cond delay="0"/>
                                  </p:stCondLst>
                                  <p:childTnLst>
                                    <p:set>
                                      <p:cBhvr>
                                        <p:cTn id="13" dur="1" fill="hold">
                                          <p:stCondLst>
                                            <p:cond delay="0"/>
                                          </p:stCondLst>
                                        </p:cTn>
                                        <p:tgtEl>
                                          <p:spTgt spid="70"/>
                                        </p:tgtEl>
                                        <p:attrNameLst>
                                          <p:attrName>style.visibility</p:attrName>
                                        </p:attrNameLst>
                                      </p:cBhvr>
                                      <p:to>
                                        <p:strVal val="visible"/>
                                      </p:to>
                                    </p:set>
                                    <p:anim calcmode="lin" valueType="num">
                                      <p:cBhvr>
                                        <p:cTn id="14" dur="500" fill="hold"/>
                                        <p:tgtEl>
                                          <p:spTgt spid="70"/>
                                        </p:tgtEl>
                                        <p:attrNameLst>
                                          <p:attrName>ppt_w</p:attrName>
                                        </p:attrNameLst>
                                      </p:cBhvr>
                                      <p:tavLst>
                                        <p:tav tm="0">
                                          <p:val>
                                            <p:fltVal val="0"/>
                                          </p:val>
                                        </p:tav>
                                        <p:tav tm="100000">
                                          <p:val>
                                            <p:strVal val="#ppt_w"/>
                                          </p:val>
                                        </p:tav>
                                      </p:tavLst>
                                    </p:anim>
                                    <p:anim calcmode="lin" valueType="num">
                                      <p:cBhvr>
                                        <p:cTn id="15" dur="500" fill="hold"/>
                                        <p:tgtEl>
                                          <p:spTgt spid="70"/>
                                        </p:tgtEl>
                                        <p:attrNameLst>
                                          <p:attrName>ppt_h</p:attrName>
                                        </p:attrNameLst>
                                      </p:cBhvr>
                                      <p:tavLst>
                                        <p:tav tm="0">
                                          <p:val>
                                            <p:fltVal val="0"/>
                                          </p:val>
                                        </p:tav>
                                        <p:tav tm="100000">
                                          <p:val>
                                            <p:strVal val="#ppt_h"/>
                                          </p:val>
                                        </p:tav>
                                      </p:tavLst>
                                    </p:anim>
                                    <p:animEffect transition="in" filter="fade">
                                      <p:cBhvr>
                                        <p:cTn id="16" dur="500"/>
                                        <p:tgtEl>
                                          <p:spTgt spid="70"/>
                                        </p:tgtEl>
                                      </p:cBhvr>
                                    </p:animEffec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500"/>
                                        <p:tgtEl>
                                          <p:spTgt spid="9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p:cTn id="27" dur="500" fill="hold"/>
                                        <p:tgtEl>
                                          <p:spTgt spid="73"/>
                                        </p:tgtEl>
                                        <p:attrNameLst>
                                          <p:attrName>ppt_w</p:attrName>
                                        </p:attrNameLst>
                                      </p:cBhvr>
                                      <p:tavLst>
                                        <p:tav tm="0">
                                          <p:val>
                                            <p:fltVal val="0"/>
                                          </p:val>
                                        </p:tav>
                                        <p:tav tm="100000">
                                          <p:val>
                                            <p:strVal val="#ppt_w"/>
                                          </p:val>
                                        </p:tav>
                                      </p:tavLst>
                                    </p:anim>
                                    <p:anim calcmode="lin" valueType="num">
                                      <p:cBhvr>
                                        <p:cTn id="28" dur="500" fill="hold"/>
                                        <p:tgtEl>
                                          <p:spTgt spid="73"/>
                                        </p:tgtEl>
                                        <p:attrNameLst>
                                          <p:attrName>ppt_h</p:attrName>
                                        </p:attrNameLst>
                                      </p:cBhvr>
                                      <p:tavLst>
                                        <p:tav tm="0">
                                          <p:val>
                                            <p:fltVal val="0"/>
                                          </p:val>
                                        </p:tav>
                                        <p:tav tm="100000">
                                          <p:val>
                                            <p:strVal val="#ppt_h"/>
                                          </p:val>
                                        </p:tav>
                                      </p:tavLst>
                                    </p:anim>
                                    <p:animEffect transition="in" filter="fade">
                                      <p:cBhvr>
                                        <p:cTn id="29" dur="500"/>
                                        <p:tgtEl>
                                          <p:spTgt spid="73"/>
                                        </p:tgtEl>
                                      </p:cBhvr>
                                    </p:animEffect>
                                  </p:childTnLst>
                                </p:cTn>
                              </p:par>
                            </p:childTnLst>
                          </p:cTn>
                        </p:par>
                        <p:par>
                          <p:cTn id="30" fill="hold">
                            <p:stCondLst>
                              <p:cond delay="2000"/>
                            </p:stCondLst>
                            <p:childTnLst>
                              <p:par>
                                <p:cTn id="31" presetID="1"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95"/>
                                        </p:tgtEl>
                                        <p:attrNameLst>
                                          <p:attrName>style.visibility</p:attrName>
                                        </p:attrNameLst>
                                      </p:cBhvr>
                                      <p:to>
                                        <p:strVal val="visible"/>
                                      </p:to>
                                    </p:set>
                                    <p:animEffect transition="in" filter="fade">
                                      <p:cBhvr>
                                        <p:cTn id="36" dur="500"/>
                                        <p:tgtEl>
                                          <p:spTgt spid="95"/>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500" fill="hold"/>
                                        <p:tgtEl>
                                          <p:spTgt spid="76"/>
                                        </p:tgtEl>
                                        <p:attrNameLst>
                                          <p:attrName>ppt_w</p:attrName>
                                        </p:attrNameLst>
                                      </p:cBhvr>
                                      <p:tavLst>
                                        <p:tav tm="0">
                                          <p:val>
                                            <p:fltVal val="0"/>
                                          </p:val>
                                        </p:tav>
                                        <p:tav tm="100000">
                                          <p:val>
                                            <p:strVal val="#ppt_w"/>
                                          </p:val>
                                        </p:tav>
                                      </p:tavLst>
                                    </p:anim>
                                    <p:anim calcmode="lin" valueType="num">
                                      <p:cBhvr>
                                        <p:cTn id="41" dur="500" fill="hold"/>
                                        <p:tgtEl>
                                          <p:spTgt spid="76"/>
                                        </p:tgtEl>
                                        <p:attrNameLst>
                                          <p:attrName>ppt_h</p:attrName>
                                        </p:attrNameLst>
                                      </p:cBhvr>
                                      <p:tavLst>
                                        <p:tav tm="0">
                                          <p:val>
                                            <p:fltVal val="0"/>
                                          </p:val>
                                        </p:tav>
                                        <p:tav tm="100000">
                                          <p:val>
                                            <p:strVal val="#ppt_h"/>
                                          </p:val>
                                        </p:tav>
                                      </p:tavLst>
                                    </p:anim>
                                    <p:animEffect transition="in" filter="fade">
                                      <p:cBhvr>
                                        <p:cTn id="42" dur="500"/>
                                        <p:tgtEl>
                                          <p:spTgt spid="76"/>
                                        </p:tgtEl>
                                      </p:cBhvr>
                                    </p:animEffect>
                                  </p:childTnLst>
                                </p:cTn>
                              </p:par>
                            </p:childTnLst>
                          </p:cTn>
                        </p:par>
                        <p:par>
                          <p:cTn id="43" fill="hold">
                            <p:stCondLst>
                              <p:cond delay="3000"/>
                            </p:stCondLst>
                            <p:childTnLst>
                              <p:par>
                                <p:cTn id="44" presetID="1"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fade">
                                      <p:cBhvr>
                                        <p:cTn id="49" dur="500"/>
                                        <p:tgtEl>
                                          <p:spTgt spid="93"/>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 calcmode="lin" valueType="num">
                                      <p:cBhvr>
                                        <p:cTn id="53" dur="500" fill="hold"/>
                                        <p:tgtEl>
                                          <p:spTgt spid="79"/>
                                        </p:tgtEl>
                                        <p:attrNameLst>
                                          <p:attrName>ppt_w</p:attrName>
                                        </p:attrNameLst>
                                      </p:cBhvr>
                                      <p:tavLst>
                                        <p:tav tm="0">
                                          <p:val>
                                            <p:fltVal val="0"/>
                                          </p:val>
                                        </p:tav>
                                        <p:tav tm="100000">
                                          <p:val>
                                            <p:strVal val="#ppt_w"/>
                                          </p:val>
                                        </p:tav>
                                      </p:tavLst>
                                    </p:anim>
                                    <p:anim calcmode="lin" valueType="num">
                                      <p:cBhvr>
                                        <p:cTn id="54" dur="500" fill="hold"/>
                                        <p:tgtEl>
                                          <p:spTgt spid="79"/>
                                        </p:tgtEl>
                                        <p:attrNameLst>
                                          <p:attrName>ppt_h</p:attrName>
                                        </p:attrNameLst>
                                      </p:cBhvr>
                                      <p:tavLst>
                                        <p:tav tm="0">
                                          <p:val>
                                            <p:fltVal val="0"/>
                                          </p:val>
                                        </p:tav>
                                        <p:tav tm="100000">
                                          <p:val>
                                            <p:strVal val="#ppt_h"/>
                                          </p:val>
                                        </p:tav>
                                      </p:tavLst>
                                    </p:anim>
                                    <p:animEffect transition="in" filter="fade">
                                      <p:cBhvr>
                                        <p:cTn id="55" dur="500"/>
                                        <p:tgtEl>
                                          <p:spTgt spid="79"/>
                                        </p:tgtEl>
                                      </p:cBhvr>
                                    </p:animEffect>
                                  </p:childTnLst>
                                </p:cTn>
                              </p:par>
                            </p:childTnLst>
                          </p:cTn>
                        </p:par>
                        <p:par>
                          <p:cTn id="56" fill="hold">
                            <p:stCondLst>
                              <p:cond delay="4000"/>
                            </p:stCondLst>
                            <p:childTnLst>
                              <p:par>
                                <p:cTn id="57" presetID="1"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par>
                          <p:cTn id="59" fill="hold">
                            <p:stCondLst>
                              <p:cond delay="4000"/>
                            </p:stCondLst>
                            <p:childTnLst>
                              <p:par>
                                <p:cTn id="60" presetID="10" presetClass="entr" presetSubtype="0" fill="hold" grpId="0" nodeType="afterEffect">
                                  <p:stCondLst>
                                    <p:cond delay="0"/>
                                  </p:stCondLst>
                                  <p:childTnLst>
                                    <p:set>
                                      <p:cBhvr>
                                        <p:cTn id="61" dur="1" fill="hold">
                                          <p:stCondLst>
                                            <p:cond delay="0"/>
                                          </p:stCondLst>
                                        </p:cTn>
                                        <p:tgtEl>
                                          <p:spTgt spid="96"/>
                                        </p:tgtEl>
                                        <p:attrNameLst>
                                          <p:attrName>style.visibility</p:attrName>
                                        </p:attrNameLst>
                                      </p:cBhvr>
                                      <p:to>
                                        <p:strVal val="visible"/>
                                      </p:to>
                                    </p:set>
                                    <p:animEffect transition="in" filter="fade">
                                      <p:cBhvr>
                                        <p:cTn id="62" dur="500"/>
                                        <p:tgtEl>
                                          <p:spTgt spid="96"/>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p:cTn id="66" dur="500" fill="hold"/>
                                        <p:tgtEl>
                                          <p:spTgt spid="82"/>
                                        </p:tgtEl>
                                        <p:attrNameLst>
                                          <p:attrName>ppt_w</p:attrName>
                                        </p:attrNameLst>
                                      </p:cBhvr>
                                      <p:tavLst>
                                        <p:tav tm="0">
                                          <p:val>
                                            <p:fltVal val="0"/>
                                          </p:val>
                                        </p:tav>
                                        <p:tav tm="100000">
                                          <p:val>
                                            <p:strVal val="#ppt_w"/>
                                          </p:val>
                                        </p:tav>
                                      </p:tavLst>
                                    </p:anim>
                                    <p:anim calcmode="lin" valueType="num">
                                      <p:cBhvr>
                                        <p:cTn id="67" dur="500" fill="hold"/>
                                        <p:tgtEl>
                                          <p:spTgt spid="82"/>
                                        </p:tgtEl>
                                        <p:attrNameLst>
                                          <p:attrName>ppt_h</p:attrName>
                                        </p:attrNameLst>
                                      </p:cBhvr>
                                      <p:tavLst>
                                        <p:tav tm="0">
                                          <p:val>
                                            <p:fltVal val="0"/>
                                          </p:val>
                                        </p:tav>
                                        <p:tav tm="100000">
                                          <p:val>
                                            <p:strVal val="#ppt_h"/>
                                          </p:val>
                                        </p:tav>
                                      </p:tavLst>
                                    </p:anim>
                                    <p:animEffect transition="in" filter="fade">
                                      <p:cBhvr>
                                        <p:cTn id="68" dur="500"/>
                                        <p:tgtEl>
                                          <p:spTgt spid="82"/>
                                        </p:tgtEl>
                                      </p:cBhvr>
                                    </p:animEffect>
                                  </p:childTnLst>
                                </p:cTn>
                              </p:par>
                            </p:childTnLst>
                          </p:cTn>
                        </p:par>
                        <p:par>
                          <p:cTn id="69" fill="hold">
                            <p:stCondLst>
                              <p:cond delay="5000"/>
                            </p:stCondLst>
                            <p:childTnLst>
                              <p:par>
                                <p:cTn id="70" presetID="1" presetClass="entr" presetSubtype="0"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500"/>
                                        <p:tgtEl>
                                          <p:spTgt spid="94"/>
                                        </p:tgtEl>
                                      </p:cBhvr>
                                    </p:animEffect>
                                  </p:childTnLst>
                                </p:cTn>
                              </p:par>
                            </p:childTnLst>
                          </p:cTn>
                        </p:par>
                        <p:par>
                          <p:cTn id="76" fill="hold">
                            <p:stCondLst>
                              <p:cond delay="5500"/>
                            </p:stCondLst>
                            <p:childTnLst>
                              <p:par>
                                <p:cTn id="77" presetID="53" presetClass="entr" presetSubtype="16" fill="hold" nodeType="afterEffect">
                                  <p:stCondLst>
                                    <p:cond delay="0"/>
                                  </p:stCondLst>
                                  <p:childTnLst>
                                    <p:set>
                                      <p:cBhvr>
                                        <p:cTn id="78" dur="1" fill="hold">
                                          <p:stCondLst>
                                            <p:cond delay="0"/>
                                          </p:stCondLst>
                                        </p:cTn>
                                        <p:tgtEl>
                                          <p:spTgt spid="3"/>
                                        </p:tgtEl>
                                        <p:attrNameLst>
                                          <p:attrName>style.visibility</p:attrName>
                                        </p:attrNameLst>
                                      </p:cBhvr>
                                      <p:to>
                                        <p:strVal val="visible"/>
                                      </p:to>
                                    </p:set>
                                    <p:anim calcmode="lin" valueType="num">
                                      <p:cBhvr>
                                        <p:cTn id="79" dur="500" fill="hold"/>
                                        <p:tgtEl>
                                          <p:spTgt spid="3"/>
                                        </p:tgtEl>
                                        <p:attrNameLst>
                                          <p:attrName>ppt_w</p:attrName>
                                        </p:attrNameLst>
                                      </p:cBhvr>
                                      <p:tavLst>
                                        <p:tav tm="0">
                                          <p:val>
                                            <p:fltVal val="0"/>
                                          </p:val>
                                        </p:tav>
                                        <p:tav tm="100000">
                                          <p:val>
                                            <p:strVal val="#ppt_w"/>
                                          </p:val>
                                        </p:tav>
                                      </p:tavLst>
                                    </p:anim>
                                    <p:anim calcmode="lin" valueType="num">
                                      <p:cBhvr>
                                        <p:cTn id="80" dur="500" fill="hold"/>
                                        <p:tgtEl>
                                          <p:spTgt spid="3"/>
                                        </p:tgtEl>
                                        <p:attrNameLst>
                                          <p:attrName>ppt_h</p:attrName>
                                        </p:attrNameLst>
                                      </p:cBhvr>
                                      <p:tavLst>
                                        <p:tav tm="0">
                                          <p:val>
                                            <p:fltVal val="0"/>
                                          </p:val>
                                        </p:tav>
                                        <p:tav tm="100000">
                                          <p:val>
                                            <p:strVal val="#ppt_h"/>
                                          </p:val>
                                        </p:tav>
                                      </p:tavLst>
                                    </p:anim>
                                    <p:animEffect transition="in" filter="fade">
                                      <p:cBhvr>
                                        <p:cTn id="8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2" grpId="0"/>
      <p:bldP spid="93" grpId="0"/>
      <p:bldP spid="94" grpId="0"/>
      <p:bldP spid="95" grpId="0"/>
      <p:bldP spid="9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19" name="Freeform 7"/>
          <p:cNvSpPr/>
          <p:nvPr/>
        </p:nvSpPr>
        <p:spPr bwMode="auto">
          <a:xfrm>
            <a:off x="3950094" y="1314881"/>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607D34"/>
          </a:solidFill>
          <a:ln>
            <a:noFill/>
          </a:ln>
        </p:spPr>
        <p:txBody>
          <a:bodyPr vert="horz" wrap="square" lIns="121920" tIns="60960" rIns="121920" bIns="60960" numCol="1" anchor="t" anchorCtr="0" compatLnSpc="1"/>
          <a:lstStyle/>
          <a:p>
            <a:endParaRPr lang="zh-CN" altLang="en-US" sz="100"/>
          </a:p>
        </p:txBody>
      </p:sp>
      <p:sp>
        <p:nvSpPr>
          <p:cNvPr id="20" name="Line 11"/>
          <p:cNvSpPr>
            <a:spLocks noChangeShapeType="1"/>
          </p:cNvSpPr>
          <p:nvPr/>
        </p:nvSpPr>
        <p:spPr bwMode="auto">
          <a:xfrm flipH="1" flipV="1">
            <a:off x="5411315" y="2370999"/>
            <a:ext cx="1473619" cy="754575"/>
          </a:xfrm>
          <a:prstGeom prst="line">
            <a:avLst/>
          </a:prstGeom>
          <a:noFill/>
          <a:ln w="38100" cap="flat">
            <a:solidFill>
              <a:srgbClr val="607D34"/>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100"/>
          </a:p>
        </p:txBody>
      </p:sp>
      <p:sp>
        <p:nvSpPr>
          <p:cNvPr id="21" name="Line 12"/>
          <p:cNvSpPr>
            <a:spLocks noChangeShapeType="1"/>
          </p:cNvSpPr>
          <p:nvPr/>
        </p:nvSpPr>
        <p:spPr bwMode="auto">
          <a:xfrm flipH="1">
            <a:off x="5633611" y="3886519"/>
            <a:ext cx="1251323" cy="768260"/>
          </a:xfrm>
          <a:prstGeom prst="line">
            <a:avLst/>
          </a:prstGeom>
          <a:noFill/>
          <a:ln w="38100" cap="flat">
            <a:solidFill>
              <a:srgbClr val="607D34"/>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100"/>
          </a:p>
        </p:txBody>
      </p:sp>
      <p:sp>
        <p:nvSpPr>
          <p:cNvPr id="22" name="Line 13"/>
          <p:cNvSpPr>
            <a:spLocks noChangeShapeType="1"/>
          </p:cNvSpPr>
          <p:nvPr/>
        </p:nvSpPr>
        <p:spPr bwMode="auto">
          <a:xfrm flipH="1">
            <a:off x="4905694" y="3523127"/>
            <a:ext cx="1979240" cy="0"/>
          </a:xfrm>
          <a:prstGeom prst="line">
            <a:avLst/>
          </a:prstGeom>
          <a:noFill/>
          <a:ln w="38100" cap="flat">
            <a:solidFill>
              <a:srgbClr val="607D34"/>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100"/>
          </a:p>
        </p:txBody>
      </p:sp>
      <p:sp>
        <p:nvSpPr>
          <p:cNvPr id="23" name="椭圆 22"/>
          <p:cNvSpPr/>
          <p:nvPr/>
        </p:nvSpPr>
        <p:spPr>
          <a:xfrm>
            <a:off x="6633974" y="2851052"/>
            <a:ext cx="1410249" cy="1410249"/>
          </a:xfrm>
          <a:prstGeom prst="ellipse">
            <a:avLst/>
          </a:prstGeom>
          <a:solidFill>
            <a:srgbClr val="607D3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grpSp>
        <p:nvGrpSpPr>
          <p:cNvPr id="25" name="组合 24"/>
          <p:cNvGrpSpPr/>
          <p:nvPr/>
        </p:nvGrpSpPr>
        <p:grpSpPr>
          <a:xfrm>
            <a:off x="3949700" y="996950"/>
            <a:ext cx="1532890" cy="1532890"/>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7" name="椭圆 26"/>
            <p:cNvSpPr/>
            <p:nvPr/>
          </p:nvSpPr>
          <p:spPr>
            <a:xfrm>
              <a:off x="392112" y="760412"/>
              <a:ext cx="3825874" cy="3825874"/>
            </a:xfrm>
            <a:prstGeom prst="ellipse">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30" name="组合 29"/>
          <p:cNvGrpSpPr/>
          <p:nvPr/>
        </p:nvGrpSpPr>
        <p:grpSpPr>
          <a:xfrm>
            <a:off x="3274695" y="2755265"/>
            <a:ext cx="1532890" cy="1532890"/>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45" name="椭圆 44"/>
            <p:cNvSpPr/>
            <p:nvPr/>
          </p:nvSpPr>
          <p:spPr>
            <a:xfrm>
              <a:off x="392112" y="760412"/>
              <a:ext cx="3825874" cy="3825874"/>
            </a:xfrm>
            <a:prstGeom prst="ellipse">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48" name="组合 47"/>
          <p:cNvGrpSpPr/>
          <p:nvPr/>
        </p:nvGrpSpPr>
        <p:grpSpPr>
          <a:xfrm>
            <a:off x="4138930" y="4387215"/>
            <a:ext cx="1532890" cy="1532890"/>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50" name="椭圆 49"/>
            <p:cNvSpPr/>
            <p:nvPr/>
          </p:nvSpPr>
          <p:spPr>
            <a:xfrm>
              <a:off x="392112" y="760412"/>
              <a:ext cx="3825874" cy="3825874"/>
            </a:xfrm>
            <a:prstGeom prst="ellipse">
              <a:avLst/>
            </a:prstGeom>
            <a:blipFill rotWithShape="1">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52" name="TextBox 71"/>
          <p:cNvSpPr txBox="1"/>
          <p:nvPr/>
        </p:nvSpPr>
        <p:spPr>
          <a:xfrm>
            <a:off x="8139933" y="2120327"/>
            <a:ext cx="2688299" cy="2708910"/>
          </a:xfrm>
          <a:prstGeom prst="rect">
            <a:avLst/>
          </a:prstGeom>
          <a:noFill/>
          <a:ln>
            <a:noFill/>
          </a:ln>
        </p:spPr>
        <p:txBody>
          <a:bodyPr wrap="square" rtlCol="0">
            <a:spAutoFit/>
          </a:bodyPr>
          <a:lstStyle/>
          <a:p>
            <a:pPr>
              <a:lnSpc>
                <a:spcPct val="130000"/>
              </a:lnSpc>
              <a:defRPr/>
            </a:pPr>
            <a:r>
              <a:rPr lang="zh-CN" altLang="en-US" sz="1465"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465" dirty="0">
                <a:latin typeface="微软雅黑" panose="020B0503020204020204" charset="-122"/>
                <a:ea typeface="微软雅黑" panose="020B0503020204020204" charset="-122"/>
              </a:rPr>
              <a:t>……</a:t>
            </a:r>
          </a:p>
          <a:p>
            <a:pPr>
              <a:lnSpc>
                <a:spcPct val="130000"/>
              </a:lnSpc>
              <a:defRPr/>
            </a:pPr>
            <a:endParaRPr lang="en-US" altLang="zh-CN" sz="1465" dirty="0">
              <a:latin typeface="微软雅黑" panose="020B0503020204020204" charset="-122"/>
              <a:ea typeface="微软雅黑" panose="020B0503020204020204" charset="-122"/>
            </a:endParaRPr>
          </a:p>
          <a:p>
            <a:pPr>
              <a:lnSpc>
                <a:spcPct val="130000"/>
              </a:lnSpc>
              <a:defRPr/>
            </a:pPr>
            <a:r>
              <a:rPr lang="zh-CN" altLang="en-US" sz="1465"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465" dirty="0">
                <a:latin typeface="微软雅黑" panose="020B0503020204020204" charset="-122"/>
                <a:ea typeface="微软雅黑" panose="020B0503020204020204" charset="-122"/>
              </a:rPr>
              <a:t>……</a:t>
            </a:r>
          </a:p>
        </p:txBody>
      </p:sp>
      <p:sp>
        <p:nvSpPr>
          <p:cNvPr id="53" name="TextBox 72"/>
          <p:cNvSpPr txBox="1"/>
          <p:nvPr/>
        </p:nvSpPr>
        <p:spPr>
          <a:xfrm>
            <a:off x="2513965" y="1419860"/>
            <a:ext cx="1382395" cy="304800"/>
          </a:xfrm>
          <a:prstGeom prst="rect">
            <a:avLst/>
          </a:prstGeom>
          <a:noFill/>
        </p:spPr>
        <p:txBody>
          <a:bodyPr wrap="square" lIns="0" tIns="0" rIns="0" bIns="0" rtlCol="0">
            <a:spAutoFit/>
          </a:bodyPr>
          <a:lstStyle/>
          <a:p>
            <a:pPr algn="ctr"/>
            <a:r>
              <a:rPr lang="zh-CN" altLang="en-US" sz="1865" b="1" dirty="0">
                <a:latin typeface="微软雅黑" panose="020B0503020204020204" charset="-122"/>
                <a:ea typeface="微软雅黑" panose="020B0503020204020204" charset="-122"/>
              </a:rPr>
              <a:t>添加标题</a:t>
            </a:r>
          </a:p>
        </p:txBody>
      </p:sp>
      <p:sp>
        <p:nvSpPr>
          <p:cNvPr id="54" name="TextBox 73"/>
          <p:cNvSpPr txBox="1"/>
          <p:nvPr/>
        </p:nvSpPr>
        <p:spPr>
          <a:xfrm>
            <a:off x="2291730" y="1790428"/>
            <a:ext cx="1604421" cy="239395"/>
          </a:xfrm>
          <a:prstGeom prst="rect">
            <a:avLst/>
          </a:prstGeom>
          <a:noFill/>
        </p:spPr>
        <p:txBody>
          <a:bodyPr wrap="square" lIns="0" tIns="0" rIns="0" bIns="0" rtlCol="0">
            <a:spAutoFit/>
          </a:bodyPr>
          <a:lstStyle/>
          <a:p>
            <a:pPr algn="ctr"/>
            <a:r>
              <a:rPr lang="zh-CN" altLang="en-US" sz="1465" dirty="0">
                <a:latin typeface="微软雅黑" panose="020B0503020204020204" charset="-122"/>
                <a:ea typeface="微软雅黑" panose="020B0503020204020204" charset="-122"/>
              </a:rPr>
              <a:t>点击输入说明文字</a:t>
            </a:r>
          </a:p>
        </p:txBody>
      </p:sp>
      <p:sp>
        <p:nvSpPr>
          <p:cNvPr id="55" name="TextBox 75"/>
          <p:cNvSpPr txBox="1"/>
          <p:nvPr/>
        </p:nvSpPr>
        <p:spPr>
          <a:xfrm>
            <a:off x="1470560" y="3681335"/>
            <a:ext cx="1555341" cy="239395"/>
          </a:xfrm>
          <a:prstGeom prst="rect">
            <a:avLst/>
          </a:prstGeom>
          <a:noFill/>
        </p:spPr>
        <p:txBody>
          <a:bodyPr wrap="square" lIns="0" tIns="0" rIns="0" bIns="0" rtlCol="0">
            <a:spAutoFit/>
          </a:bodyPr>
          <a:lstStyle/>
          <a:p>
            <a:pPr algn="ctr"/>
            <a:r>
              <a:rPr lang="zh-CN" altLang="en-US" sz="1465" dirty="0">
                <a:latin typeface="微软雅黑" panose="020B0503020204020204" charset="-122"/>
                <a:ea typeface="微软雅黑" panose="020B0503020204020204" charset="-122"/>
              </a:rPr>
              <a:t>点击输入说明文字</a:t>
            </a:r>
          </a:p>
        </p:txBody>
      </p:sp>
      <p:sp>
        <p:nvSpPr>
          <p:cNvPr id="56" name="TextBox 76"/>
          <p:cNvSpPr txBox="1"/>
          <p:nvPr/>
        </p:nvSpPr>
        <p:spPr>
          <a:xfrm>
            <a:off x="2319042" y="5205229"/>
            <a:ext cx="1555341" cy="304800"/>
          </a:xfrm>
          <a:prstGeom prst="rect">
            <a:avLst/>
          </a:prstGeom>
          <a:noFill/>
        </p:spPr>
        <p:txBody>
          <a:bodyPr wrap="square" lIns="0" tIns="0" rIns="0" bIns="0" rtlCol="0">
            <a:spAutoFit/>
          </a:bodyPr>
          <a:lstStyle/>
          <a:p>
            <a:pPr algn="ctr"/>
            <a:r>
              <a:rPr lang="zh-CN" altLang="en-US" sz="1865" b="1" dirty="0">
                <a:latin typeface="微软雅黑" panose="020B0503020204020204" charset="-122"/>
                <a:ea typeface="微软雅黑" panose="020B0503020204020204" charset="-122"/>
              </a:rPr>
              <a:t>添加标题</a:t>
            </a:r>
          </a:p>
        </p:txBody>
      </p:sp>
      <p:sp>
        <p:nvSpPr>
          <p:cNvPr id="57" name="TextBox 77"/>
          <p:cNvSpPr txBox="1"/>
          <p:nvPr/>
        </p:nvSpPr>
        <p:spPr>
          <a:xfrm>
            <a:off x="2319042" y="5547989"/>
            <a:ext cx="1555341" cy="239395"/>
          </a:xfrm>
          <a:prstGeom prst="rect">
            <a:avLst/>
          </a:prstGeom>
          <a:noFill/>
        </p:spPr>
        <p:txBody>
          <a:bodyPr wrap="square" lIns="0" tIns="0" rIns="0" bIns="0" rtlCol="0">
            <a:spAutoFit/>
          </a:bodyPr>
          <a:lstStyle/>
          <a:p>
            <a:pPr algn="ctr"/>
            <a:r>
              <a:rPr lang="zh-CN" altLang="en-US" sz="1465" dirty="0">
                <a:latin typeface="微软雅黑" panose="020B0503020204020204" charset="-122"/>
                <a:ea typeface="微软雅黑" panose="020B0503020204020204" charset="-122"/>
              </a:rPr>
              <a:t>点击输入说明文字</a:t>
            </a:r>
          </a:p>
        </p:txBody>
      </p:sp>
      <p:sp>
        <p:nvSpPr>
          <p:cNvPr id="58" name="TextBox 78"/>
          <p:cNvSpPr txBox="1"/>
          <p:nvPr/>
        </p:nvSpPr>
        <p:spPr>
          <a:xfrm>
            <a:off x="6655744" y="3125573"/>
            <a:ext cx="1382489" cy="841375"/>
          </a:xfrm>
          <a:prstGeom prst="rect">
            <a:avLst/>
          </a:prstGeom>
          <a:noFill/>
        </p:spPr>
        <p:txBody>
          <a:bodyPr wrap="square" lIns="0" tIns="0" rIns="0" bIns="0" rtlCol="0">
            <a:spAutoFit/>
          </a:bodyPr>
          <a:lstStyle/>
          <a:p>
            <a:pPr algn="ctr"/>
            <a:r>
              <a:rPr lang="zh-CN" altLang="en-US" sz="2665" b="1" dirty="0">
                <a:solidFill>
                  <a:schemeClr val="bg1"/>
                </a:solidFill>
                <a:latin typeface="微软雅黑" panose="020B0503020204020204" charset="-122"/>
                <a:ea typeface="微软雅黑" panose="020B0503020204020204" charset="-122"/>
              </a:rPr>
              <a:t>添加</a:t>
            </a:r>
            <a:endParaRPr lang="en-US" altLang="zh-CN" sz="2665" b="1" dirty="0">
              <a:solidFill>
                <a:schemeClr val="bg1"/>
              </a:solidFill>
              <a:latin typeface="微软雅黑" panose="020B0503020204020204" charset="-122"/>
              <a:ea typeface="微软雅黑" panose="020B0503020204020204" charset="-122"/>
            </a:endParaRPr>
          </a:p>
          <a:p>
            <a:pPr algn="ctr"/>
            <a:r>
              <a:rPr lang="zh-CN" altLang="en-US" sz="2665" b="1" dirty="0">
                <a:solidFill>
                  <a:schemeClr val="bg1"/>
                </a:solidFill>
                <a:latin typeface="微软雅黑" panose="020B0503020204020204" charset="-122"/>
                <a:ea typeface="微软雅黑" panose="020B0503020204020204" charset="-122"/>
              </a:rPr>
              <a:t>标题</a:t>
            </a:r>
          </a:p>
        </p:txBody>
      </p:sp>
      <p:sp>
        <p:nvSpPr>
          <p:cNvPr id="59" name="TextBox 72"/>
          <p:cNvSpPr txBox="1"/>
          <p:nvPr/>
        </p:nvSpPr>
        <p:spPr>
          <a:xfrm>
            <a:off x="1710385" y="3340602"/>
            <a:ext cx="1382489" cy="304800"/>
          </a:xfrm>
          <a:prstGeom prst="rect">
            <a:avLst/>
          </a:prstGeom>
          <a:noFill/>
        </p:spPr>
        <p:txBody>
          <a:bodyPr wrap="square" lIns="0" tIns="0" rIns="0" bIns="0" rtlCol="0">
            <a:spAutoFit/>
          </a:bodyPr>
          <a:lstStyle/>
          <a:p>
            <a:pPr algn="ctr"/>
            <a:r>
              <a:rPr lang="zh-CN" altLang="en-US" sz="1865" b="1" dirty="0">
                <a:latin typeface="微软雅黑" panose="020B0503020204020204" charset="-122"/>
                <a:ea typeface="微软雅黑" panose="020B0503020204020204" charset="-122"/>
              </a:rPr>
              <a:t>添加标题</a:t>
            </a:r>
          </a:p>
        </p:txBody>
      </p:sp>
      <p:grpSp>
        <p:nvGrpSpPr>
          <p:cNvPr id="3" name="组合 2"/>
          <p:cNvGrpSpPr/>
          <p:nvPr/>
        </p:nvGrpSpPr>
        <p:grpSpPr>
          <a:xfrm>
            <a:off x="935990" y="415290"/>
            <a:ext cx="457200" cy="457200"/>
            <a:chOff x="819328" y="1120779"/>
            <a:chExt cx="1127886" cy="1127885"/>
          </a:xfrm>
          <a:blipFill rotWithShape="1">
            <a:blip r:embed="rId6"/>
            <a:stretch>
              <a:fillRect l="-7000" t="-47000" r="-10000" b="-2000"/>
            </a:stretch>
          </a:blipFill>
        </p:grpSpPr>
        <p:sp>
          <p:nvSpPr>
            <p:cNvPr id="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51" name="Line 134"/>
          <p:cNvSpPr>
            <a:spLocks noChangeShapeType="1"/>
          </p:cNvSpPr>
          <p:nvPr/>
        </p:nvSpPr>
        <p:spPr bwMode="auto">
          <a:xfrm flipH="1" flipV="1">
            <a:off x="8189699" y="3182703"/>
            <a:ext cx="669200" cy="439335"/>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cxnSp>
        <p:nvCxnSpPr>
          <p:cNvPr id="52" name="Straight Connector 180"/>
          <p:cNvCxnSpPr/>
          <p:nvPr/>
        </p:nvCxnSpPr>
        <p:spPr>
          <a:xfrm flipV="1">
            <a:off x="8174662" y="2727931"/>
            <a:ext cx="688579" cy="463088"/>
          </a:xfrm>
          <a:prstGeom prst="line">
            <a:avLst/>
          </a:prstGeom>
          <a:noFill/>
          <a:ln w="12700" cap="flat" cmpd="sng" algn="ctr">
            <a:solidFill>
              <a:srgbClr val="000000"/>
            </a:solidFill>
            <a:prstDash val="solid"/>
          </a:ln>
          <a:effectLst/>
        </p:spPr>
      </p:cxnSp>
      <p:sp>
        <p:nvSpPr>
          <p:cNvPr id="53" name="Line 134"/>
          <p:cNvSpPr>
            <a:spLocks noChangeShapeType="1"/>
          </p:cNvSpPr>
          <p:nvPr/>
        </p:nvSpPr>
        <p:spPr bwMode="auto">
          <a:xfrm flipH="1" flipV="1">
            <a:off x="8189699" y="4978042"/>
            <a:ext cx="669200" cy="439335"/>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cxnSp>
        <p:nvCxnSpPr>
          <p:cNvPr id="54" name="Straight Connector 182"/>
          <p:cNvCxnSpPr/>
          <p:nvPr/>
        </p:nvCxnSpPr>
        <p:spPr>
          <a:xfrm flipV="1">
            <a:off x="8174660" y="4523270"/>
            <a:ext cx="688581" cy="463088"/>
          </a:xfrm>
          <a:prstGeom prst="line">
            <a:avLst/>
          </a:prstGeom>
          <a:noFill/>
          <a:ln w="12700" cap="flat" cmpd="sng" algn="ctr">
            <a:solidFill>
              <a:srgbClr val="000000"/>
            </a:solidFill>
            <a:prstDash val="solid"/>
          </a:ln>
          <a:effectLst/>
        </p:spPr>
      </p:cxnSp>
      <p:sp>
        <p:nvSpPr>
          <p:cNvPr id="55" name="Line 134"/>
          <p:cNvSpPr>
            <a:spLocks noChangeShapeType="1"/>
          </p:cNvSpPr>
          <p:nvPr/>
        </p:nvSpPr>
        <p:spPr bwMode="auto">
          <a:xfrm flipV="1">
            <a:off x="3529614" y="3182703"/>
            <a:ext cx="669200" cy="439335"/>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cxnSp>
        <p:nvCxnSpPr>
          <p:cNvPr id="56" name="Straight Connector 48"/>
          <p:cNvCxnSpPr/>
          <p:nvPr/>
        </p:nvCxnSpPr>
        <p:spPr>
          <a:xfrm flipH="1" flipV="1">
            <a:off x="3525273" y="2705562"/>
            <a:ext cx="688579" cy="463088"/>
          </a:xfrm>
          <a:prstGeom prst="line">
            <a:avLst/>
          </a:prstGeom>
          <a:noFill/>
          <a:ln w="12700" cap="flat" cmpd="sng" algn="ctr">
            <a:solidFill>
              <a:srgbClr val="000000"/>
            </a:solidFill>
            <a:prstDash val="solid"/>
          </a:ln>
          <a:effectLst/>
        </p:spPr>
      </p:cxnSp>
      <p:sp>
        <p:nvSpPr>
          <p:cNvPr id="57" name="Line 134"/>
          <p:cNvSpPr>
            <a:spLocks noChangeShapeType="1"/>
          </p:cNvSpPr>
          <p:nvPr/>
        </p:nvSpPr>
        <p:spPr bwMode="auto">
          <a:xfrm flipV="1">
            <a:off x="3529614" y="4978042"/>
            <a:ext cx="669200" cy="439335"/>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130924" tIns="65462" rIns="130924" bIns="65462"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cxnSp>
        <p:nvCxnSpPr>
          <p:cNvPr id="58" name="Straight Connector 40"/>
          <p:cNvCxnSpPr/>
          <p:nvPr/>
        </p:nvCxnSpPr>
        <p:spPr>
          <a:xfrm flipH="1" flipV="1">
            <a:off x="3525272" y="4523270"/>
            <a:ext cx="688581" cy="463088"/>
          </a:xfrm>
          <a:prstGeom prst="line">
            <a:avLst/>
          </a:prstGeom>
          <a:noFill/>
          <a:ln w="12700" cap="flat" cmpd="sng" algn="ctr">
            <a:solidFill>
              <a:srgbClr val="000000"/>
            </a:solidFill>
            <a:prstDash val="solid"/>
          </a:ln>
          <a:effectLst/>
        </p:spPr>
      </p:cxnSp>
      <p:cxnSp>
        <p:nvCxnSpPr>
          <p:cNvPr id="59" name="Straight Connector 42"/>
          <p:cNvCxnSpPr/>
          <p:nvPr/>
        </p:nvCxnSpPr>
        <p:spPr>
          <a:xfrm>
            <a:off x="4919911" y="3355182"/>
            <a:ext cx="840866" cy="482963"/>
          </a:xfrm>
          <a:prstGeom prst="line">
            <a:avLst/>
          </a:prstGeom>
          <a:noFill/>
          <a:ln w="12700" cap="flat" cmpd="sng" algn="ctr">
            <a:solidFill>
              <a:srgbClr val="000000"/>
            </a:solidFill>
            <a:prstDash val="solid"/>
          </a:ln>
          <a:effectLst/>
        </p:spPr>
      </p:cxnSp>
      <p:cxnSp>
        <p:nvCxnSpPr>
          <p:cNvPr id="60" name="Straight Connector 43"/>
          <p:cNvCxnSpPr/>
          <p:nvPr/>
        </p:nvCxnSpPr>
        <p:spPr>
          <a:xfrm flipV="1">
            <a:off x="4944462" y="4503085"/>
            <a:ext cx="835044" cy="394215"/>
          </a:xfrm>
          <a:prstGeom prst="line">
            <a:avLst/>
          </a:prstGeom>
          <a:noFill/>
          <a:ln w="12700" cap="flat" cmpd="sng" algn="ctr">
            <a:solidFill>
              <a:srgbClr val="000000"/>
            </a:solidFill>
            <a:prstDash val="solid"/>
          </a:ln>
          <a:effectLst/>
        </p:spPr>
      </p:cxnSp>
      <p:cxnSp>
        <p:nvCxnSpPr>
          <p:cNvPr id="61" name="Straight Connector 56"/>
          <p:cNvCxnSpPr/>
          <p:nvPr/>
        </p:nvCxnSpPr>
        <p:spPr>
          <a:xfrm flipH="1">
            <a:off x="6681579" y="3355183"/>
            <a:ext cx="840866" cy="477333"/>
          </a:xfrm>
          <a:prstGeom prst="line">
            <a:avLst/>
          </a:prstGeom>
          <a:noFill/>
          <a:ln w="12700" cap="flat" cmpd="sng" algn="ctr">
            <a:solidFill>
              <a:srgbClr val="000000"/>
            </a:solidFill>
            <a:prstDash val="solid"/>
          </a:ln>
          <a:effectLst/>
        </p:spPr>
      </p:cxnSp>
      <p:cxnSp>
        <p:nvCxnSpPr>
          <p:cNvPr id="62" name="Straight Connector 57"/>
          <p:cNvCxnSpPr/>
          <p:nvPr/>
        </p:nvCxnSpPr>
        <p:spPr>
          <a:xfrm flipH="1" flipV="1">
            <a:off x="6662850" y="4497455"/>
            <a:ext cx="835044" cy="394215"/>
          </a:xfrm>
          <a:prstGeom prst="line">
            <a:avLst/>
          </a:prstGeom>
          <a:noFill/>
          <a:ln w="12700" cap="flat" cmpd="sng" algn="ctr">
            <a:solidFill>
              <a:srgbClr val="000000"/>
            </a:solidFill>
            <a:prstDash val="solid"/>
          </a:ln>
          <a:effectLst/>
        </p:spPr>
      </p:cxnSp>
      <p:sp>
        <p:nvSpPr>
          <p:cNvPr id="63" name="Oval 156"/>
          <p:cNvSpPr/>
          <p:nvPr/>
        </p:nvSpPr>
        <p:spPr>
          <a:xfrm>
            <a:off x="5458824" y="3414254"/>
            <a:ext cx="1498682" cy="1480094"/>
          </a:xfrm>
          <a:prstGeom prst="ellipse">
            <a:avLst/>
          </a:prstGeom>
          <a:solidFill>
            <a:schemeClr val="bg1"/>
          </a:solidFill>
          <a:ln w="19050" cap="flat" cmpd="sng" algn="ctr">
            <a:noFill/>
            <a:prstDash val="solid"/>
          </a:ln>
          <a:effectLst/>
        </p:spPr>
        <p:txBody>
          <a:bodyPr lIns="130924" tIns="65462" rIns="130924" bIns="65462"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67" name="Oval 58"/>
          <p:cNvSpPr/>
          <p:nvPr/>
        </p:nvSpPr>
        <p:spPr>
          <a:xfrm>
            <a:off x="5631329" y="3598291"/>
            <a:ext cx="1125982" cy="1112016"/>
          </a:xfrm>
          <a:prstGeom prst="ellipse">
            <a:avLst/>
          </a:prstGeom>
          <a:blipFill rotWithShape="1">
            <a:blip r:embed="rId3" cstate="screen">
              <a:extLst>
                <a:ext uri="{28A0092B-C50C-407E-A947-70E740481C1C}">
                  <a14:useLocalDpi xmlns:a14="http://schemas.microsoft.com/office/drawing/2010/main"/>
                </a:ext>
              </a:extLst>
            </a:blip>
            <a:stretch>
              <a:fillRect/>
            </a:stretch>
          </a:blipFill>
          <a:ln w="12700" cap="flat" cmpd="sng" algn="ctr">
            <a:noFill/>
            <a:prstDash val="solid"/>
          </a:ln>
          <a:effectLst/>
        </p:spPr>
        <p:txBody>
          <a:bodyPr lIns="130924" tIns="65462" rIns="130924" bIns="65462" rtlCol="0" anchor="ctr"/>
          <a:lstStyle/>
          <a:p>
            <a:pPr algn="ctr" fontAlgn="base">
              <a:spcBef>
                <a:spcPct val="0"/>
              </a:spcBef>
              <a:spcAft>
                <a:spcPct val="0"/>
              </a:spcAft>
              <a:defRPr/>
            </a:pPr>
            <a:endParaRPr lang="en-US" altLang="zh-CN" sz="1270" kern="0"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72" name="Oval 45"/>
          <p:cNvSpPr/>
          <p:nvPr/>
        </p:nvSpPr>
        <p:spPr>
          <a:xfrm flipH="1">
            <a:off x="4213860" y="2829560"/>
            <a:ext cx="731520" cy="722630"/>
          </a:xfrm>
          <a:prstGeom prst="ellipse">
            <a:avLst/>
          </a:prstGeom>
          <a:blipFill rotWithShape="1">
            <a:blip r:embed="rId4" cstate="screen">
              <a:extLst>
                <a:ext uri="{28A0092B-C50C-407E-A947-70E740481C1C}">
                  <a14:useLocalDpi xmlns:a14="http://schemas.microsoft.com/office/drawing/2010/main"/>
                </a:ext>
              </a:extLst>
            </a:blip>
            <a:stretch>
              <a:fillRect/>
            </a:stretch>
          </a:blipFill>
          <a:ln w="19050" cap="flat" cmpd="sng" algn="ctr">
            <a:solidFill>
              <a:srgbClr val="000000"/>
            </a:solidFill>
            <a:prstDash val="solid"/>
          </a:ln>
          <a:effectLst/>
        </p:spPr>
        <p:txBody>
          <a:bodyPr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75" name="Oval 37"/>
          <p:cNvSpPr/>
          <p:nvPr/>
        </p:nvSpPr>
        <p:spPr>
          <a:xfrm flipH="1">
            <a:off x="4213860" y="4625340"/>
            <a:ext cx="731520" cy="722630"/>
          </a:xfrm>
          <a:prstGeom prst="ellipse">
            <a:avLst/>
          </a:prstGeom>
          <a:blipFill rotWithShape="1">
            <a:blip r:embed="rId5" cstate="screen">
              <a:extLst>
                <a:ext uri="{28A0092B-C50C-407E-A947-70E740481C1C}">
                  <a14:useLocalDpi xmlns:a14="http://schemas.microsoft.com/office/drawing/2010/main"/>
                </a:ext>
              </a:extLst>
            </a:blip>
            <a:stretch>
              <a:fillRect/>
            </a:stretch>
          </a:blipFill>
          <a:ln w="19050" cap="flat" cmpd="sng" algn="ctr">
            <a:solidFill>
              <a:srgbClr val="000000"/>
            </a:solidFill>
            <a:prstDash val="solid"/>
          </a:ln>
          <a:effectLst/>
        </p:spPr>
        <p:txBody>
          <a:bodyPr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78" name="Oval 60"/>
          <p:cNvSpPr/>
          <p:nvPr/>
        </p:nvSpPr>
        <p:spPr>
          <a:xfrm>
            <a:off x="7476490" y="2823845"/>
            <a:ext cx="731520" cy="722630"/>
          </a:xfrm>
          <a:prstGeom prst="ellipse">
            <a:avLst/>
          </a:prstGeom>
          <a:blipFill rotWithShape="1">
            <a:blip r:embed="rId6" cstate="screen">
              <a:extLst>
                <a:ext uri="{28A0092B-C50C-407E-A947-70E740481C1C}">
                  <a14:useLocalDpi xmlns:a14="http://schemas.microsoft.com/office/drawing/2010/main"/>
                </a:ext>
              </a:extLst>
            </a:blip>
            <a:stretch>
              <a:fillRect/>
            </a:stretch>
          </a:blipFill>
          <a:ln w="19050" cap="flat" cmpd="sng" algn="ctr">
            <a:solidFill>
              <a:srgbClr val="000000"/>
            </a:solidFill>
            <a:prstDash val="solid"/>
          </a:ln>
          <a:effectLst/>
        </p:spPr>
        <p:txBody>
          <a:bodyPr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81" name="Oval 51"/>
          <p:cNvSpPr/>
          <p:nvPr/>
        </p:nvSpPr>
        <p:spPr>
          <a:xfrm>
            <a:off x="7476490" y="4619625"/>
            <a:ext cx="731520" cy="722630"/>
          </a:xfrm>
          <a:prstGeom prst="ellipse">
            <a:avLst/>
          </a:prstGeom>
          <a:blipFill rotWithShape="1">
            <a:blip r:embed="rId7" cstate="screen">
              <a:extLst>
                <a:ext uri="{28A0092B-C50C-407E-A947-70E740481C1C}">
                  <a14:useLocalDpi xmlns:a14="http://schemas.microsoft.com/office/drawing/2010/main"/>
                </a:ext>
              </a:extLst>
            </a:blip>
            <a:stretch>
              <a:fillRect/>
            </a:stretch>
          </a:blipFill>
          <a:ln w="19050" cap="flat" cmpd="sng" algn="ctr">
            <a:solidFill>
              <a:srgbClr val="000000"/>
            </a:solidFill>
            <a:prstDash val="solid"/>
          </a:ln>
          <a:effectLst/>
        </p:spPr>
        <p:txBody>
          <a:bodyPr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83" name="Rectangle 46"/>
          <p:cNvSpPr/>
          <p:nvPr/>
        </p:nvSpPr>
        <p:spPr>
          <a:xfrm flipH="1">
            <a:off x="1214451" y="2356276"/>
            <a:ext cx="2310823" cy="743308"/>
          </a:xfrm>
          <a:prstGeom prst="rect">
            <a:avLst/>
          </a:prstGeom>
          <a:solidFill>
            <a:schemeClr val="bg1">
              <a:alpha val="50000"/>
            </a:schemeClr>
          </a:solidFill>
          <a:ln w="9525" cap="flat" cmpd="sng" algn="ctr">
            <a:noFill/>
            <a:prstDash val="solid"/>
          </a:ln>
          <a:effectLst/>
        </p:spPr>
        <p:txBody>
          <a:bodyPr lIns="130924" tIns="65462" rIns="130924" bIns="65462"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84" name="Rectangle 47"/>
          <p:cNvSpPr/>
          <p:nvPr/>
        </p:nvSpPr>
        <p:spPr>
          <a:xfrm flipH="1">
            <a:off x="1214451" y="3268194"/>
            <a:ext cx="2310823" cy="743308"/>
          </a:xfrm>
          <a:prstGeom prst="rect">
            <a:avLst/>
          </a:prstGeom>
          <a:solidFill>
            <a:srgbClr val="FFFFFF">
              <a:alpha val="50000"/>
            </a:srgbClr>
          </a:solidFill>
          <a:ln w="9525" cap="flat" cmpd="sng" algn="ctr">
            <a:noFill/>
            <a:prstDash val="solid"/>
          </a:ln>
          <a:effectLst/>
        </p:spPr>
        <p:txBody>
          <a:bodyPr lIns="130924" tIns="65462" rIns="130924" bIns="65462"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85" name="Rectangle 24"/>
          <p:cNvSpPr/>
          <p:nvPr/>
        </p:nvSpPr>
        <p:spPr bwMode="auto">
          <a:xfrm>
            <a:off x="1343914" y="2459969"/>
            <a:ext cx="2085810" cy="53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1165" dirty="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86" name="Rectangle 24"/>
          <p:cNvSpPr/>
          <p:nvPr/>
        </p:nvSpPr>
        <p:spPr bwMode="auto">
          <a:xfrm>
            <a:off x="1343914" y="3377305"/>
            <a:ext cx="2085810" cy="53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87" name="Rectangle 158"/>
          <p:cNvSpPr/>
          <p:nvPr/>
        </p:nvSpPr>
        <p:spPr>
          <a:xfrm flipH="1">
            <a:off x="1214451" y="4157642"/>
            <a:ext cx="2310823" cy="743308"/>
          </a:xfrm>
          <a:prstGeom prst="rect">
            <a:avLst/>
          </a:prstGeom>
          <a:solidFill>
            <a:schemeClr val="bg1">
              <a:alpha val="50000"/>
            </a:schemeClr>
          </a:solidFill>
          <a:ln w="9525" cap="flat" cmpd="sng" algn="ctr">
            <a:noFill/>
            <a:prstDash val="solid"/>
          </a:ln>
          <a:effectLst/>
        </p:spPr>
        <p:txBody>
          <a:bodyPr lIns="130924" tIns="65462" rIns="130924" bIns="65462"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88" name="Rectangle 159"/>
          <p:cNvSpPr/>
          <p:nvPr/>
        </p:nvSpPr>
        <p:spPr>
          <a:xfrm flipH="1">
            <a:off x="1214451" y="5069560"/>
            <a:ext cx="2310823" cy="743308"/>
          </a:xfrm>
          <a:prstGeom prst="rect">
            <a:avLst/>
          </a:prstGeom>
          <a:solidFill>
            <a:srgbClr val="FFFFFF">
              <a:alpha val="50000"/>
            </a:srgbClr>
          </a:solidFill>
          <a:ln w="9525" cap="flat" cmpd="sng" algn="ctr">
            <a:noFill/>
            <a:prstDash val="solid"/>
          </a:ln>
          <a:effectLst/>
        </p:spPr>
        <p:txBody>
          <a:bodyPr lIns="130924" tIns="65462" rIns="130924" bIns="65462"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89" name="Rectangle 24"/>
          <p:cNvSpPr/>
          <p:nvPr/>
        </p:nvSpPr>
        <p:spPr bwMode="auto">
          <a:xfrm>
            <a:off x="1343914" y="4261334"/>
            <a:ext cx="2085810" cy="53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1165" dirty="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90" name="Rectangle 24"/>
          <p:cNvSpPr/>
          <p:nvPr/>
        </p:nvSpPr>
        <p:spPr bwMode="auto">
          <a:xfrm>
            <a:off x="1343914" y="5178671"/>
            <a:ext cx="2085810" cy="53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91" name="Rectangle 170"/>
          <p:cNvSpPr/>
          <p:nvPr/>
        </p:nvSpPr>
        <p:spPr>
          <a:xfrm flipH="1">
            <a:off x="8841185" y="2356276"/>
            <a:ext cx="2310823" cy="743308"/>
          </a:xfrm>
          <a:prstGeom prst="rect">
            <a:avLst/>
          </a:prstGeom>
          <a:solidFill>
            <a:schemeClr val="bg1">
              <a:alpha val="50000"/>
            </a:schemeClr>
          </a:solidFill>
          <a:ln w="9525" cap="flat" cmpd="sng" algn="ctr">
            <a:noFill/>
            <a:prstDash val="solid"/>
          </a:ln>
          <a:effectLst/>
        </p:spPr>
        <p:txBody>
          <a:bodyPr lIns="130924" tIns="65462" rIns="130924" bIns="65462"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92" name="Rectangle 171"/>
          <p:cNvSpPr/>
          <p:nvPr/>
        </p:nvSpPr>
        <p:spPr>
          <a:xfrm flipH="1">
            <a:off x="8841185" y="3268194"/>
            <a:ext cx="2310823" cy="743308"/>
          </a:xfrm>
          <a:prstGeom prst="rect">
            <a:avLst/>
          </a:prstGeom>
          <a:solidFill>
            <a:srgbClr val="FFFFFF">
              <a:alpha val="50000"/>
            </a:srgbClr>
          </a:solidFill>
          <a:ln w="9525" cap="flat" cmpd="sng" algn="ctr">
            <a:noFill/>
            <a:prstDash val="solid"/>
          </a:ln>
          <a:effectLst/>
        </p:spPr>
        <p:txBody>
          <a:bodyPr lIns="130924" tIns="65462" rIns="130924" bIns="65462"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93" name="Rectangle 24"/>
          <p:cNvSpPr/>
          <p:nvPr/>
        </p:nvSpPr>
        <p:spPr bwMode="auto">
          <a:xfrm>
            <a:off x="8970649" y="2459969"/>
            <a:ext cx="2085810" cy="53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1165" dirty="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94" name="Rectangle 24"/>
          <p:cNvSpPr/>
          <p:nvPr/>
        </p:nvSpPr>
        <p:spPr bwMode="auto">
          <a:xfrm>
            <a:off x="8970649" y="3377305"/>
            <a:ext cx="2085810" cy="53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95" name="Rectangle 174"/>
          <p:cNvSpPr/>
          <p:nvPr/>
        </p:nvSpPr>
        <p:spPr>
          <a:xfrm flipH="1">
            <a:off x="8841185" y="4157642"/>
            <a:ext cx="2310823" cy="743308"/>
          </a:xfrm>
          <a:prstGeom prst="rect">
            <a:avLst/>
          </a:prstGeom>
          <a:solidFill>
            <a:schemeClr val="bg1">
              <a:alpha val="50000"/>
            </a:schemeClr>
          </a:solidFill>
          <a:ln w="9525" cap="flat" cmpd="sng" algn="ctr">
            <a:noFill/>
            <a:prstDash val="solid"/>
          </a:ln>
          <a:effectLst/>
        </p:spPr>
        <p:txBody>
          <a:bodyPr lIns="130924" tIns="65462" rIns="130924" bIns="65462"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96" name="Rectangle 175"/>
          <p:cNvSpPr/>
          <p:nvPr/>
        </p:nvSpPr>
        <p:spPr>
          <a:xfrm flipH="1">
            <a:off x="8841185" y="5069560"/>
            <a:ext cx="2310823" cy="743308"/>
          </a:xfrm>
          <a:prstGeom prst="rect">
            <a:avLst/>
          </a:prstGeom>
          <a:solidFill>
            <a:srgbClr val="FFFFFF">
              <a:alpha val="50000"/>
            </a:srgbClr>
          </a:solidFill>
          <a:ln w="9525" cap="flat" cmpd="sng" algn="ctr">
            <a:noFill/>
            <a:prstDash val="solid"/>
          </a:ln>
          <a:effectLst/>
        </p:spPr>
        <p:txBody>
          <a:bodyPr lIns="130924" tIns="65462" rIns="130924" bIns="65462" rtlCol="0" anchor="ctr"/>
          <a:lstStyle/>
          <a:p>
            <a:pPr algn="ctr" fontAlgn="base">
              <a:spcBef>
                <a:spcPct val="0"/>
              </a:spcBef>
              <a:spcAft>
                <a:spcPct val="0"/>
              </a:spcAft>
              <a:defRPr/>
            </a:pPr>
            <a:endParaRPr lang="en-US" sz="2965" kern="0">
              <a:solidFill>
                <a:srgbClr val="FFFFFF"/>
              </a:solidFill>
              <a:latin typeface="微软雅黑" panose="020B0503020204020204" charset="-122"/>
              <a:ea typeface="微软雅黑" panose="020B0503020204020204" charset="-122"/>
              <a:sym typeface="Gill Sans" charset="0"/>
            </a:endParaRPr>
          </a:p>
        </p:txBody>
      </p:sp>
      <p:sp>
        <p:nvSpPr>
          <p:cNvPr id="97" name="Rectangle 24"/>
          <p:cNvSpPr/>
          <p:nvPr/>
        </p:nvSpPr>
        <p:spPr bwMode="auto">
          <a:xfrm>
            <a:off x="8970649" y="4261334"/>
            <a:ext cx="2085810" cy="53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165"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1165" dirty="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98" name="Rectangle 24"/>
          <p:cNvSpPr/>
          <p:nvPr/>
        </p:nvSpPr>
        <p:spPr bwMode="auto">
          <a:xfrm>
            <a:off x="8970649" y="5178671"/>
            <a:ext cx="2085810" cy="53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1165" dirty="0">
              <a:solidFill>
                <a:srgbClr val="000000"/>
              </a:solidFill>
              <a:latin typeface="微软雅黑" panose="020B0503020204020204" charset="-122"/>
              <a:ea typeface="微软雅黑" panose="020B0503020204020204" charset="-122"/>
              <a:cs typeface="Lato Light" charset="0"/>
              <a:sym typeface="Lato Light" charset="0"/>
            </a:endParaRPr>
          </a:p>
        </p:txBody>
      </p:sp>
      <p:sp>
        <p:nvSpPr>
          <p:cNvPr id="99" name="Isosceles Triangle 14"/>
          <p:cNvSpPr/>
          <p:nvPr/>
        </p:nvSpPr>
        <p:spPr bwMode="auto">
          <a:xfrm rot="10800000">
            <a:off x="4120109" y="1888948"/>
            <a:ext cx="4228739" cy="1261871"/>
          </a:xfrm>
          <a:prstGeom prst="triangle">
            <a:avLst/>
          </a:prstGeom>
          <a:blipFill dpi="0" rotWithShape="1">
            <a:blip r:embed="rId8" cstate="screen">
              <a:extLst>
                <a:ext uri="{28A0092B-C50C-407E-A947-70E740481C1C}">
                  <a14:useLocalDpi xmlns:a14="http://schemas.microsoft.com/office/drawing/2010/main"/>
                </a:ext>
              </a:extLst>
            </a:blip>
            <a:srcRect/>
            <a:stretch>
              <a:fillRect/>
            </a:stretch>
          </a:blipFill>
          <a:ln w="25400" cap="flat" cmpd="sng" algn="ctr">
            <a:noFill/>
            <a:prstDash val="solid"/>
            <a:round/>
            <a:headEnd type="none" w="med" len="med"/>
            <a:tailEnd type="none" w="med" len="med"/>
          </a:ln>
          <a:effectLst/>
        </p:spPr>
        <p:txBody>
          <a:bodyPr vert="horz" wrap="square" lIns="130924" tIns="65462" rIns="130924" bIns="65462" numCol="1" rtlCol="0" anchor="t" anchorCtr="0" compatLnSpc="1"/>
          <a:lstStyle/>
          <a:p>
            <a:pPr algn="ctr" defTabSz="1236980" fontAlgn="base">
              <a:spcBef>
                <a:spcPct val="0"/>
              </a:spcBef>
              <a:spcAft>
                <a:spcPct val="0"/>
              </a:spcAft>
            </a:pPr>
            <a:endParaRPr lang="en-US" sz="8045">
              <a:solidFill>
                <a:srgbClr val="000000"/>
              </a:solidFill>
              <a:latin typeface="微软雅黑" panose="020B0503020204020204" charset="-122"/>
              <a:ea typeface="微软雅黑" panose="020B0503020204020204" charset="-122"/>
              <a:sym typeface="Gill Sans" charset="0"/>
            </a:endParaRPr>
          </a:p>
        </p:txBody>
      </p:sp>
      <p:pic>
        <p:nvPicPr>
          <p:cNvPr id="103" name="Picture 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563184" y="4142494"/>
            <a:ext cx="1981258" cy="2432109"/>
          </a:xfrm>
          <a:prstGeom prst="rect">
            <a:avLst/>
          </a:prstGeom>
        </p:spPr>
      </p:pic>
      <p:sp>
        <p:nvSpPr>
          <p:cNvPr id="101" name="Rectangle 14"/>
          <p:cNvSpPr/>
          <p:nvPr/>
        </p:nvSpPr>
        <p:spPr bwMode="auto">
          <a:xfrm>
            <a:off x="1372061" y="1196321"/>
            <a:ext cx="9491036" cy="4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70" dirty="0">
                <a:solidFill>
                  <a:schemeClr val="tx1"/>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70" dirty="0">
                <a:solidFill>
                  <a:schemeClr val="tx1"/>
                </a:solidFill>
                <a:latin typeface="微软雅黑" panose="020B0503020204020204" charset="-122"/>
                <a:ea typeface="微软雅黑" panose="020B0503020204020204" charset="-122"/>
                <a:cs typeface="Lato Light" charset="0"/>
                <a:sym typeface="Lato Light" charset="0"/>
              </a:rPr>
              <a:t>200</a:t>
            </a:r>
            <a:r>
              <a:rPr lang="zh-CN" altLang="en-US" sz="1270" dirty="0">
                <a:solidFill>
                  <a:schemeClr val="tx1"/>
                </a:solidFill>
                <a:latin typeface="微软雅黑" panose="020B0503020204020204" charset="-122"/>
                <a:ea typeface="微软雅黑" panose="020B0503020204020204" charset="-122"/>
                <a:cs typeface="Lato Light" charset="0"/>
                <a:sym typeface="Lato Light" charset="0"/>
              </a:rPr>
              <a:t>字以内，</a:t>
            </a:r>
          </a:p>
          <a:p>
            <a:pPr algn="ctr" fontAlgn="base">
              <a:lnSpc>
                <a:spcPct val="125000"/>
              </a:lnSpc>
              <a:spcBef>
                <a:spcPct val="0"/>
              </a:spcBef>
              <a:spcAft>
                <a:spcPct val="0"/>
              </a:spcAft>
            </a:pPr>
            <a:r>
              <a:rPr lang="zh-CN" altLang="en-US" sz="1270" dirty="0">
                <a:solidFill>
                  <a:schemeClr val="tx1"/>
                </a:solidFill>
                <a:latin typeface="微软雅黑" panose="020B0503020204020204" charset="-122"/>
                <a:ea typeface="微软雅黑" panose="020B0503020204020204" charset="-122"/>
                <a:cs typeface="Lato Light" charset="0"/>
                <a:sym typeface="Lato Light" charset="0"/>
              </a:rPr>
              <a:t>据统计每页幻灯片的最好控制在</a:t>
            </a:r>
            <a:r>
              <a:rPr lang="en-US" altLang="zh-CN" sz="1270" dirty="0">
                <a:solidFill>
                  <a:schemeClr val="tx1"/>
                </a:solidFill>
                <a:latin typeface="微软雅黑" panose="020B0503020204020204" charset="-122"/>
                <a:ea typeface="微软雅黑" panose="020B0503020204020204" charset="-122"/>
                <a:cs typeface="Lato Light" charset="0"/>
                <a:sym typeface="Lato Light" charset="0"/>
              </a:rPr>
              <a:t>5</a:t>
            </a:r>
            <a:r>
              <a:rPr lang="zh-CN" altLang="en-US" sz="1270" dirty="0">
                <a:solidFill>
                  <a:schemeClr val="tx1"/>
                </a:solidFill>
                <a:latin typeface="微软雅黑" panose="020B0503020204020204" charset="-122"/>
                <a:ea typeface="微软雅黑" panose="020B0503020204020204" charset="-122"/>
                <a:cs typeface="Lato Light" charset="0"/>
                <a:sym typeface="Lato Light" charset="0"/>
              </a:rPr>
              <a:t>分钟之内。</a:t>
            </a:r>
          </a:p>
        </p:txBody>
      </p:sp>
      <p:grpSp>
        <p:nvGrpSpPr>
          <p:cNvPr id="3" name="组合 2"/>
          <p:cNvGrpSpPr/>
          <p:nvPr/>
        </p:nvGrpSpPr>
        <p:grpSpPr>
          <a:xfrm>
            <a:off x="935990" y="415290"/>
            <a:ext cx="457200" cy="457200"/>
            <a:chOff x="819328" y="1120779"/>
            <a:chExt cx="1127886" cy="1127885"/>
          </a:xfrm>
          <a:blipFill rotWithShape="1">
            <a:blip r:embed="rId10"/>
            <a:stretch>
              <a:fillRect l="-7000" t="-47000" r="-10000" b="-2000"/>
            </a:stretch>
          </a:blipFill>
        </p:grpSpPr>
        <p:sp>
          <p:nvSpPr>
            <p:cNvPr id="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300"/>
                                        <p:tgtEl>
                                          <p:spTgt spid="99"/>
                                        </p:tgtEl>
                                      </p:cBhvr>
                                    </p:animEffect>
                                    <p:anim calcmode="lin" valueType="num">
                                      <p:cBhvr>
                                        <p:cTn id="16" dur="300" fill="hold"/>
                                        <p:tgtEl>
                                          <p:spTgt spid="99"/>
                                        </p:tgtEl>
                                        <p:attrNameLst>
                                          <p:attrName>ppt_x</p:attrName>
                                        </p:attrNameLst>
                                      </p:cBhvr>
                                      <p:tavLst>
                                        <p:tav tm="0">
                                          <p:val>
                                            <p:strVal val="#ppt_x"/>
                                          </p:val>
                                        </p:tav>
                                        <p:tav tm="100000">
                                          <p:val>
                                            <p:strVal val="#ppt_x"/>
                                          </p:val>
                                        </p:tav>
                                      </p:tavLst>
                                    </p:anim>
                                    <p:anim calcmode="lin" valueType="num">
                                      <p:cBhvr>
                                        <p:cTn id="17" dur="300" fill="hold"/>
                                        <p:tgtEl>
                                          <p:spTgt spid="9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03"/>
                                        </p:tgtEl>
                                        <p:attrNameLst>
                                          <p:attrName>style.visibility</p:attrName>
                                        </p:attrNameLst>
                                      </p:cBhvr>
                                      <p:to>
                                        <p:strVal val="visible"/>
                                      </p:to>
                                    </p:set>
                                    <p:anim calcmode="lin" valueType="num">
                                      <p:cBhvr additive="base">
                                        <p:cTn id="21" dur="250" fill="hold"/>
                                        <p:tgtEl>
                                          <p:spTgt spid="103"/>
                                        </p:tgtEl>
                                        <p:attrNameLst>
                                          <p:attrName>ppt_x</p:attrName>
                                        </p:attrNameLst>
                                      </p:cBhvr>
                                      <p:tavLst>
                                        <p:tav tm="0">
                                          <p:val>
                                            <p:strVal val="#ppt_x"/>
                                          </p:val>
                                        </p:tav>
                                        <p:tav tm="100000">
                                          <p:val>
                                            <p:strVal val="#ppt_x"/>
                                          </p:val>
                                        </p:tav>
                                      </p:tavLst>
                                    </p:anim>
                                    <p:anim calcmode="lin" valueType="num">
                                      <p:cBhvr additive="base">
                                        <p:cTn id="22" dur="250" fill="hold"/>
                                        <p:tgtEl>
                                          <p:spTgt spid="10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250" fill="hold"/>
                                        <p:tgtEl>
                                          <p:spTgt spid="67"/>
                                        </p:tgtEl>
                                        <p:attrNameLst>
                                          <p:attrName>ppt_w</p:attrName>
                                        </p:attrNameLst>
                                      </p:cBhvr>
                                      <p:tavLst>
                                        <p:tav tm="0">
                                          <p:val>
                                            <p:fltVal val="0"/>
                                          </p:val>
                                        </p:tav>
                                        <p:tav tm="100000">
                                          <p:val>
                                            <p:strVal val="#ppt_w"/>
                                          </p:val>
                                        </p:tav>
                                      </p:tavLst>
                                    </p:anim>
                                    <p:anim calcmode="lin" valueType="num">
                                      <p:cBhvr>
                                        <p:cTn id="27" dur="250" fill="hold"/>
                                        <p:tgtEl>
                                          <p:spTgt spid="67"/>
                                        </p:tgtEl>
                                        <p:attrNameLst>
                                          <p:attrName>ppt_h</p:attrName>
                                        </p:attrNameLst>
                                      </p:cBhvr>
                                      <p:tavLst>
                                        <p:tav tm="0">
                                          <p:val>
                                            <p:fltVal val="0"/>
                                          </p:val>
                                        </p:tav>
                                        <p:tav tm="100000">
                                          <p:val>
                                            <p:strVal val="#ppt_h"/>
                                          </p:val>
                                        </p:tav>
                                      </p:tavLst>
                                    </p:anim>
                                    <p:animEffect transition="in" filter="fade">
                                      <p:cBhvr>
                                        <p:cTn id="28" dur="250"/>
                                        <p:tgtEl>
                                          <p:spTgt spid="67"/>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heel(1)">
                                      <p:cBhvr>
                                        <p:cTn id="31" dur="250"/>
                                        <p:tgtEl>
                                          <p:spTgt spid="63"/>
                                        </p:tgtEl>
                                      </p:cBhvr>
                                    </p:animEffect>
                                  </p:childTnLst>
                                </p:cTn>
                              </p:par>
                            </p:childTnLst>
                          </p:cTn>
                        </p:par>
                        <p:par>
                          <p:cTn id="32" fill="hold">
                            <p:stCondLst>
                              <p:cond delay="2500"/>
                            </p:stCondLst>
                            <p:childTnLst>
                              <p:par>
                                <p:cTn id="33" presetID="22" presetClass="entr" presetSubtype="4"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down)">
                                      <p:cBhvr>
                                        <p:cTn id="35" dur="250"/>
                                        <p:tgtEl>
                                          <p:spTgt spid="59"/>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wipe(down)">
                                      <p:cBhvr>
                                        <p:cTn id="39" dur="250"/>
                                        <p:tgtEl>
                                          <p:spTgt spid="61"/>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down)">
                                      <p:cBhvr>
                                        <p:cTn id="43" dur="250"/>
                                        <p:tgtEl>
                                          <p:spTgt spid="5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p:cTn id="46" dur="250" fill="hold"/>
                                        <p:tgtEl>
                                          <p:spTgt spid="83"/>
                                        </p:tgtEl>
                                        <p:attrNameLst>
                                          <p:attrName>ppt_w</p:attrName>
                                        </p:attrNameLst>
                                      </p:cBhvr>
                                      <p:tavLst>
                                        <p:tav tm="0">
                                          <p:val>
                                            <p:fltVal val="0"/>
                                          </p:val>
                                        </p:tav>
                                        <p:tav tm="100000">
                                          <p:val>
                                            <p:strVal val="#ppt_w"/>
                                          </p:val>
                                        </p:tav>
                                      </p:tavLst>
                                    </p:anim>
                                    <p:anim calcmode="lin" valueType="num">
                                      <p:cBhvr>
                                        <p:cTn id="47" dur="250" fill="hold"/>
                                        <p:tgtEl>
                                          <p:spTgt spid="83"/>
                                        </p:tgtEl>
                                        <p:attrNameLst>
                                          <p:attrName>ppt_h</p:attrName>
                                        </p:attrNameLst>
                                      </p:cBhvr>
                                      <p:tavLst>
                                        <p:tav tm="0">
                                          <p:val>
                                            <p:fltVal val="0"/>
                                          </p:val>
                                        </p:tav>
                                        <p:tav tm="100000">
                                          <p:val>
                                            <p:strVal val="#ppt_h"/>
                                          </p:val>
                                        </p:tav>
                                      </p:tavLst>
                                    </p:anim>
                                    <p:animEffect transition="in" filter="fade">
                                      <p:cBhvr>
                                        <p:cTn id="48" dur="250"/>
                                        <p:tgtEl>
                                          <p:spTgt spid="8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fade">
                                      <p:cBhvr>
                                        <p:cTn id="51" dur="250"/>
                                        <p:tgtEl>
                                          <p:spTgt spid="85"/>
                                        </p:tgtEl>
                                      </p:cBhvr>
                                    </p:animEffect>
                                  </p:childTnLst>
                                </p:cTn>
                              </p:par>
                            </p:childTnLst>
                          </p:cTn>
                        </p:par>
                        <p:par>
                          <p:cTn id="52" fill="hold">
                            <p:stCondLst>
                              <p:cond delay="4000"/>
                            </p:stCondLst>
                            <p:childTnLst>
                              <p:par>
                                <p:cTn id="53" presetID="22" presetClass="entr" presetSubtype="4" fill="hold"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down)">
                                      <p:cBhvr>
                                        <p:cTn id="55" dur="250"/>
                                        <p:tgtEl>
                                          <p:spTgt spid="5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91"/>
                                        </p:tgtEl>
                                        <p:attrNameLst>
                                          <p:attrName>style.visibility</p:attrName>
                                        </p:attrNameLst>
                                      </p:cBhvr>
                                      <p:to>
                                        <p:strVal val="visible"/>
                                      </p:to>
                                    </p:set>
                                    <p:anim calcmode="lin" valueType="num">
                                      <p:cBhvr>
                                        <p:cTn id="58" dur="250" fill="hold"/>
                                        <p:tgtEl>
                                          <p:spTgt spid="91"/>
                                        </p:tgtEl>
                                        <p:attrNameLst>
                                          <p:attrName>ppt_w</p:attrName>
                                        </p:attrNameLst>
                                      </p:cBhvr>
                                      <p:tavLst>
                                        <p:tav tm="0">
                                          <p:val>
                                            <p:fltVal val="0"/>
                                          </p:val>
                                        </p:tav>
                                        <p:tav tm="100000">
                                          <p:val>
                                            <p:strVal val="#ppt_w"/>
                                          </p:val>
                                        </p:tav>
                                      </p:tavLst>
                                    </p:anim>
                                    <p:anim calcmode="lin" valueType="num">
                                      <p:cBhvr>
                                        <p:cTn id="59" dur="250" fill="hold"/>
                                        <p:tgtEl>
                                          <p:spTgt spid="91"/>
                                        </p:tgtEl>
                                        <p:attrNameLst>
                                          <p:attrName>ppt_h</p:attrName>
                                        </p:attrNameLst>
                                      </p:cBhvr>
                                      <p:tavLst>
                                        <p:tav tm="0">
                                          <p:val>
                                            <p:fltVal val="0"/>
                                          </p:val>
                                        </p:tav>
                                        <p:tav tm="100000">
                                          <p:val>
                                            <p:strVal val="#ppt_h"/>
                                          </p:val>
                                        </p:tav>
                                      </p:tavLst>
                                    </p:anim>
                                    <p:animEffect transition="in" filter="fade">
                                      <p:cBhvr>
                                        <p:cTn id="60" dur="250"/>
                                        <p:tgtEl>
                                          <p:spTgt spid="9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93"/>
                                        </p:tgtEl>
                                        <p:attrNameLst>
                                          <p:attrName>style.visibility</p:attrName>
                                        </p:attrNameLst>
                                      </p:cBhvr>
                                      <p:to>
                                        <p:strVal val="visible"/>
                                      </p:to>
                                    </p:set>
                                    <p:animEffect transition="in" filter="fade">
                                      <p:cBhvr>
                                        <p:cTn id="63" dur="250"/>
                                        <p:tgtEl>
                                          <p:spTgt spid="93"/>
                                        </p:tgtEl>
                                      </p:cBhvr>
                                    </p:animEffect>
                                  </p:childTnLst>
                                </p:cTn>
                              </p:par>
                            </p:childTnLst>
                          </p:cTn>
                        </p:par>
                        <p:par>
                          <p:cTn id="64" fill="hold">
                            <p:stCondLst>
                              <p:cond delay="4500"/>
                            </p:stCondLst>
                            <p:childTnLst>
                              <p:par>
                                <p:cTn id="65" presetID="22" presetClass="entr" presetSubtype="2"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right)">
                                      <p:cBhvr>
                                        <p:cTn id="67" dur="250"/>
                                        <p:tgtEl>
                                          <p:spTgt spid="55"/>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84"/>
                                        </p:tgtEl>
                                        <p:attrNameLst>
                                          <p:attrName>style.visibility</p:attrName>
                                        </p:attrNameLst>
                                      </p:cBhvr>
                                      <p:to>
                                        <p:strVal val="visible"/>
                                      </p:to>
                                    </p:set>
                                    <p:anim calcmode="lin" valueType="num">
                                      <p:cBhvr>
                                        <p:cTn id="70" dur="250" fill="hold"/>
                                        <p:tgtEl>
                                          <p:spTgt spid="84"/>
                                        </p:tgtEl>
                                        <p:attrNameLst>
                                          <p:attrName>ppt_w</p:attrName>
                                        </p:attrNameLst>
                                      </p:cBhvr>
                                      <p:tavLst>
                                        <p:tav tm="0">
                                          <p:val>
                                            <p:fltVal val="0"/>
                                          </p:val>
                                        </p:tav>
                                        <p:tav tm="100000">
                                          <p:val>
                                            <p:strVal val="#ppt_w"/>
                                          </p:val>
                                        </p:tav>
                                      </p:tavLst>
                                    </p:anim>
                                    <p:anim calcmode="lin" valueType="num">
                                      <p:cBhvr>
                                        <p:cTn id="71" dur="250" fill="hold"/>
                                        <p:tgtEl>
                                          <p:spTgt spid="84"/>
                                        </p:tgtEl>
                                        <p:attrNameLst>
                                          <p:attrName>ppt_h</p:attrName>
                                        </p:attrNameLst>
                                      </p:cBhvr>
                                      <p:tavLst>
                                        <p:tav tm="0">
                                          <p:val>
                                            <p:fltVal val="0"/>
                                          </p:val>
                                        </p:tav>
                                        <p:tav tm="100000">
                                          <p:val>
                                            <p:strVal val="#ppt_h"/>
                                          </p:val>
                                        </p:tav>
                                      </p:tavLst>
                                    </p:anim>
                                    <p:animEffect transition="in" filter="fade">
                                      <p:cBhvr>
                                        <p:cTn id="72" dur="250"/>
                                        <p:tgtEl>
                                          <p:spTgt spid="8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250"/>
                                        <p:tgtEl>
                                          <p:spTgt spid="86"/>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ipe(left)">
                                      <p:cBhvr>
                                        <p:cTn id="79" dur="250"/>
                                        <p:tgtEl>
                                          <p:spTgt spid="5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92"/>
                                        </p:tgtEl>
                                        <p:attrNameLst>
                                          <p:attrName>style.visibility</p:attrName>
                                        </p:attrNameLst>
                                      </p:cBhvr>
                                      <p:to>
                                        <p:strVal val="visible"/>
                                      </p:to>
                                    </p:set>
                                    <p:anim calcmode="lin" valueType="num">
                                      <p:cBhvr>
                                        <p:cTn id="82" dur="250" fill="hold"/>
                                        <p:tgtEl>
                                          <p:spTgt spid="92"/>
                                        </p:tgtEl>
                                        <p:attrNameLst>
                                          <p:attrName>ppt_w</p:attrName>
                                        </p:attrNameLst>
                                      </p:cBhvr>
                                      <p:tavLst>
                                        <p:tav tm="0">
                                          <p:val>
                                            <p:fltVal val="0"/>
                                          </p:val>
                                        </p:tav>
                                        <p:tav tm="100000">
                                          <p:val>
                                            <p:strVal val="#ppt_w"/>
                                          </p:val>
                                        </p:tav>
                                      </p:tavLst>
                                    </p:anim>
                                    <p:anim calcmode="lin" valueType="num">
                                      <p:cBhvr>
                                        <p:cTn id="83" dur="250" fill="hold"/>
                                        <p:tgtEl>
                                          <p:spTgt spid="92"/>
                                        </p:tgtEl>
                                        <p:attrNameLst>
                                          <p:attrName>ppt_h</p:attrName>
                                        </p:attrNameLst>
                                      </p:cBhvr>
                                      <p:tavLst>
                                        <p:tav tm="0">
                                          <p:val>
                                            <p:fltVal val="0"/>
                                          </p:val>
                                        </p:tav>
                                        <p:tav tm="100000">
                                          <p:val>
                                            <p:strVal val="#ppt_h"/>
                                          </p:val>
                                        </p:tav>
                                      </p:tavLst>
                                    </p:anim>
                                    <p:animEffect transition="in" filter="fade">
                                      <p:cBhvr>
                                        <p:cTn id="84" dur="250"/>
                                        <p:tgtEl>
                                          <p:spTgt spid="92"/>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fade">
                                      <p:cBhvr>
                                        <p:cTn id="87" dur="250"/>
                                        <p:tgtEl>
                                          <p:spTgt spid="94"/>
                                        </p:tgtEl>
                                      </p:cBhvr>
                                    </p:animEffect>
                                  </p:childTnLst>
                                </p:cTn>
                              </p:par>
                            </p:childTnLst>
                          </p:cTn>
                        </p:par>
                        <p:par>
                          <p:cTn id="88" fill="hold">
                            <p:stCondLst>
                              <p:cond delay="5500"/>
                            </p:stCondLst>
                            <p:childTnLst>
                              <p:par>
                                <p:cTn id="89" presetID="22" presetClass="entr" presetSubtype="2" fill="hold" nodeType="after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wipe(right)">
                                      <p:cBhvr>
                                        <p:cTn id="91" dur="250"/>
                                        <p:tgtEl>
                                          <p:spTgt spid="60"/>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62"/>
                                        </p:tgtEl>
                                        <p:attrNameLst>
                                          <p:attrName>style.visibility</p:attrName>
                                        </p:attrNameLst>
                                      </p:cBhvr>
                                      <p:to>
                                        <p:strVal val="visible"/>
                                      </p:to>
                                    </p:set>
                                    <p:animEffect transition="in" filter="wipe(left)">
                                      <p:cBhvr>
                                        <p:cTn id="95" dur="250"/>
                                        <p:tgtEl>
                                          <p:spTgt spid="62"/>
                                        </p:tgtEl>
                                      </p:cBhvr>
                                    </p:animEffect>
                                  </p:childTnLst>
                                </p:cTn>
                              </p:par>
                            </p:childTnLst>
                          </p:cTn>
                        </p:par>
                        <p:par>
                          <p:cTn id="96" fill="hold">
                            <p:stCondLst>
                              <p:cond delay="6500"/>
                            </p:stCondLst>
                            <p:childTnLst>
                              <p:par>
                                <p:cTn id="97" presetID="22" presetClass="entr" presetSubtype="4" fill="hold" nodeType="afterEffect">
                                  <p:stCondLst>
                                    <p:cond delay="0"/>
                                  </p:stCondLst>
                                  <p:childTnLst>
                                    <p:set>
                                      <p:cBhvr>
                                        <p:cTn id="98" dur="1" fill="hold">
                                          <p:stCondLst>
                                            <p:cond delay="0"/>
                                          </p:stCondLst>
                                        </p:cTn>
                                        <p:tgtEl>
                                          <p:spTgt spid="58"/>
                                        </p:tgtEl>
                                        <p:attrNameLst>
                                          <p:attrName>style.visibility</p:attrName>
                                        </p:attrNameLst>
                                      </p:cBhvr>
                                      <p:to>
                                        <p:strVal val="visible"/>
                                      </p:to>
                                    </p:set>
                                    <p:animEffect transition="in" filter="wipe(down)">
                                      <p:cBhvr>
                                        <p:cTn id="99" dur="250"/>
                                        <p:tgtEl>
                                          <p:spTgt spid="5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87"/>
                                        </p:tgtEl>
                                        <p:attrNameLst>
                                          <p:attrName>style.visibility</p:attrName>
                                        </p:attrNameLst>
                                      </p:cBhvr>
                                      <p:to>
                                        <p:strVal val="visible"/>
                                      </p:to>
                                    </p:set>
                                    <p:anim calcmode="lin" valueType="num">
                                      <p:cBhvr>
                                        <p:cTn id="102" dur="250" fill="hold"/>
                                        <p:tgtEl>
                                          <p:spTgt spid="87"/>
                                        </p:tgtEl>
                                        <p:attrNameLst>
                                          <p:attrName>ppt_w</p:attrName>
                                        </p:attrNameLst>
                                      </p:cBhvr>
                                      <p:tavLst>
                                        <p:tav tm="0">
                                          <p:val>
                                            <p:fltVal val="0"/>
                                          </p:val>
                                        </p:tav>
                                        <p:tav tm="100000">
                                          <p:val>
                                            <p:strVal val="#ppt_w"/>
                                          </p:val>
                                        </p:tav>
                                      </p:tavLst>
                                    </p:anim>
                                    <p:anim calcmode="lin" valueType="num">
                                      <p:cBhvr>
                                        <p:cTn id="103" dur="250" fill="hold"/>
                                        <p:tgtEl>
                                          <p:spTgt spid="87"/>
                                        </p:tgtEl>
                                        <p:attrNameLst>
                                          <p:attrName>ppt_h</p:attrName>
                                        </p:attrNameLst>
                                      </p:cBhvr>
                                      <p:tavLst>
                                        <p:tav tm="0">
                                          <p:val>
                                            <p:fltVal val="0"/>
                                          </p:val>
                                        </p:tav>
                                        <p:tav tm="100000">
                                          <p:val>
                                            <p:strVal val="#ppt_h"/>
                                          </p:val>
                                        </p:tav>
                                      </p:tavLst>
                                    </p:anim>
                                    <p:animEffect transition="in" filter="fade">
                                      <p:cBhvr>
                                        <p:cTn id="104" dur="250"/>
                                        <p:tgtEl>
                                          <p:spTgt spid="87"/>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89"/>
                                        </p:tgtEl>
                                        <p:attrNameLst>
                                          <p:attrName>style.visibility</p:attrName>
                                        </p:attrNameLst>
                                      </p:cBhvr>
                                      <p:to>
                                        <p:strVal val="visible"/>
                                      </p:to>
                                    </p:set>
                                    <p:animEffect transition="in" filter="fade">
                                      <p:cBhvr>
                                        <p:cTn id="107" dur="250"/>
                                        <p:tgtEl>
                                          <p:spTgt spid="89"/>
                                        </p:tgtEl>
                                      </p:cBhvr>
                                    </p:animEffect>
                                  </p:childTnLst>
                                </p:cTn>
                              </p:par>
                            </p:childTnLst>
                          </p:cTn>
                        </p:par>
                        <p:par>
                          <p:cTn id="108" fill="hold">
                            <p:stCondLst>
                              <p:cond delay="7000"/>
                            </p:stCondLst>
                            <p:childTnLst>
                              <p:par>
                                <p:cTn id="109" presetID="22" presetClass="entr" presetSubtype="4" fill="hold" nodeType="afterEffect">
                                  <p:stCondLst>
                                    <p:cond delay="0"/>
                                  </p:stCondLst>
                                  <p:childTnLst>
                                    <p:set>
                                      <p:cBhvr>
                                        <p:cTn id="110" dur="1" fill="hold">
                                          <p:stCondLst>
                                            <p:cond delay="0"/>
                                          </p:stCondLst>
                                        </p:cTn>
                                        <p:tgtEl>
                                          <p:spTgt spid="54"/>
                                        </p:tgtEl>
                                        <p:attrNameLst>
                                          <p:attrName>style.visibility</p:attrName>
                                        </p:attrNameLst>
                                      </p:cBhvr>
                                      <p:to>
                                        <p:strVal val="visible"/>
                                      </p:to>
                                    </p:set>
                                    <p:animEffect transition="in" filter="wipe(down)">
                                      <p:cBhvr>
                                        <p:cTn id="111" dur="250"/>
                                        <p:tgtEl>
                                          <p:spTgt spid="54"/>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95"/>
                                        </p:tgtEl>
                                        <p:attrNameLst>
                                          <p:attrName>style.visibility</p:attrName>
                                        </p:attrNameLst>
                                      </p:cBhvr>
                                      <p:to>
                                        <p:strVal val="visible"/>
                                      </p:to>
                                    </p:set>
                                    <p:anim calcmode="lin" valueType="num">
                                      <p:cBhvr>
                                        <p:cTn id="114" dur="250" fill="hold"/>
                                        <p:tgtEl>
                                          <p:spTgt spid="95"/>
                                        </p:tgtEl>
                                        <p:attrNameLst>
                                          <p:attrName>ppt_w</p:attrName>
                                        </p:attrNameLst>
                                      </p:cBhvr>
                                      <p:tavLst>
                                        <p:tav tm="0">
                                          <p:val>
                                            <p:fltVal val="0"/>
                                          </p:val>
                                        </p:tav>
                                        <p:tav tm="100000">
                                          <p:val>
                                            <p:strVal val="#ppt_w"/>
                                          </p:val>
                                        </p:tav>
                                      </p:tavLst>
                                    </p:anim>
                                    <p:anim calcmode="lin" valueType="num">
                                      <p:cBhvr>
                                        <p:cTn id="115" dur="250" fill="hold"/>
                                        <p:tgtEl>
                                          <p:spTgt spid="95"/>
                                        </p:tgtEl>
                                        <p:attrNameLst>
                                          <p:attrName>ppt_h</p:attrName>
                                        </p:attrNameLst>
                                      </p:cBhvr>
                                      <p:tavLst>
                                        <p:tav tm="0">
                                          <p:val>
                                            <p:fltVal val="0"/>
                                          </p:val>
                                        </p:tav>
                                        <p:tav tm="100000">
                                          <p:val>
                                            <p:strVal val="#ppt_h"/>
                                          </p:val>
                                        </p:tav>
                                      </p:tavLst>
                                    </p:anim>
                                    <p:animEffect transition="in" filter="fade">
                                      <p:cBhvr>
                                        <p:cTn id="116" dur="250"/>
                                        <p:tgtEl>
                                          <p:spTgt spid="95"/>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97"/>
                                        </p:tgtEl>
                                        <p:attrNameLst>
                                          <p:attrName>style.visibility</p:attrName>
                                        </p:attrNameLst>
                                      </p:cBhvr>
                                      <p:to>
                                        <p:strVal val="visible"/>
                                      </p:to>
                                    </p:set>
                                    <p:animEffect transition="in" filter="fade">
                                      <p:cBhvr>
                                        <p:cTn id="119" dur="250"/>
                                        <p:tgtEl>
                                          <p:spTgt spid="97"/>
                                        </p:tgtEl>
                                      </p:cBhvr>
                                    </p:animEffect>
                                  </p:childTnLst>
                                </p:cTn>
                              </p:par>
                            </p:childTnLst>
                          </p:cTn>
                        </p:par>
                        <p:par>
                          <p:cTn id="120" fill="hold">
                            <p:stCondLst>
                              <p:cond delay="7500"/>
                            </p:stCondLst>
                            <p:childTnLst>
                              <p:par>
                                <p:cTn id="121" presetID="22" presetClass="entr" presetSubtype="2" fill="hold" grpId="0" nodeType="afterEffect">
                                  <p:stCondLst>
                                    <p:cond delay="0"/>
                                  </p:stCondLst>
                                  <p:childTnLst>
                                    <p:set>
                                      <p:cBhvr>
                                        <p:cTn id="122" dur="1" fill="hold">
                                          <p:stCondLst>
                                            <p:cond delay="0"/>
                                          </p:stCondLst>
                                        </p:cTn>
                                        <p:tgtEl>
                                          <p:spTgt spid="57"/>
                                        </p:tgtEl>
                                        <p:attrNameLst>
                                          <p:attrName>style.visibility</p:attrName>
                                        </p:attrNameLst>
                                      </p:cBhvr>
                                      <p:to>
                                        <p:strVal val="visible"/>
                                      </p:to>
                                    </p:set>
                                    <p:animEffect transition="in" filter="wipe(right)">
                                      <p:cBhvr>
                                        <p:cTn id="123" dur="250"/>
                                        <p:tgtEl>
                                          <p:spTgt spid="57"/>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88"/>
                                        </p:tgtEl>
                                        <p:attrNameLst>
                                          <p:attrName>style.visibility</p:attrName>
                                        </p:attrNameLst>
                                      </p:cBhvr>
                                      <p:to>
                                        <p:strVal val="visible"/>
                                      </p:to>
                                    </p:set>
                                    <p:anim calcmode="lin" valueType="num">
                                      <p:cBhvr>
                                        <p:cTn id="126" dur="250" fill="hold"/>
                                        <p:tgtEl>
                                          <p:spTgt spid="88"/>
                                        </p:tgtEl>
                                        <p:attrNameLst>
                                          <p:attrName>ppt_w</p:attrName>
                                        </p:attrNameLst>
                                      </p:cBhvr>
                                      <p:tavLst>
                                        <p:tav tm="0">
                                          <p:val>
                                            <p:fltVal val="0"/>
                                          </p:val>
                                        </p:tav>
                                        <p:tav tm="100000">
                                          <p:val>
                                            <p:strVal val="#ppt_w"/>
                                          </p:val>
                                        </p:tav>
                                      </p:tavLst>
                                    </p:anim>
                                    <p:anim calcmode="lin" valueType="num">
                                      <p:cBhvr>
                                        <p:cTn id="127" dur="250" fill="hold"/>
                                        <p:tgtEl>
                                          <p:spTgt spid="88"/>
                                        </p:tgtEl>
                                        <p:attrNameLst>
                                          <p:attrName>ppt_h</p:attrName>
                                        </p:attrNameLst>
                                      </p:cBhvr>
                                      <p:tavLst>
                                        <p:tav tm="0">
                                          <p:val>
                                            <p:fltVal val="0"/>
                                          </p:val>
                                        </p:tav>
                                        <p:tav tm="100000">
                                          <p:val>
                                            <p:strVal val="#ppt_h"/>
                                          </p:val>
                                        </p:tav>
                                      </p:tavLst>
                                    </p:anim>
                                    <p:animEffect transition="in" filter="fade">
                                      <p:cBhvr>
                                        <p:cTn id="128" dur="250"/>
                                        <p:tgtEl>
                                          <p:spTgt spid="88"/>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90"/>
                                        </p:tgtEl>
                                        <p:attrNameLst>
                                          <p:attrName>style.visibility</p:attrName>
                                        </p:attrNameLst>
                                      </p:cBhvr>
                                      <p:to>
                                        <p:strVal val="visible"/>
                                      </p:to>
                                    </p:set>
                                    <p:animEffect transition="in" filter="fade">
                                      <p:cBhvr>
                                        <p:cTn id="131" dur="250"/>
                                        <p:tgtEl>
                                          <p:spTgt spid="90"/>
                                        </p:tgtEl>
                                      </p:cBhvr>
                                    </p:animEffect>
                                  </p:childTnLst>
                                </p:cTn>
                              </p:par>
                            </p:childTnLst>
                          </p:cTn>
                        </p:par>
                        <p:par>
                          <p:cTn id="132" fill="hold">
                            <p:stCondLst>
                              <p:cond delay="8000"/>
                            </p:stCondLst>
                            <p:childTnLst>
                              <p:par>
                                <p:cTn id="133" presetID="22" presetClass="entr" presetSubtype="8" fill="hold" grpId="0" nodeType="after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wipe(left)">
                                      <p:cBhvr>
                                        <p:cTn id="135" dur="250"/>
                                        <p:tgtEl>
                                          <p:spTgt spid="53"/>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96"/>
                                        </p:tgtEl>
                                        <p:attrNameLst>
                                          <p:attrName>style.visibility</p:attrName>
                                        </p:attrNameLst>
                                      </p:cBhvr>
                                      <p:to>
                                        <p:strVal val="visible"/>
                                      </p:to>
                                    </p:set>
                                    <p:anim calcmode="lin" valueType="num">
                                      <p:cBhvr>
                                        <p:cTn id="138" dur="250" fill="hold"/>
                                        <p:tgtEl>
                                          <p:spTgt spid="96"/>
                                        </p:tgtEl>
                                        <p:attrNameLst>
                                          <p:attrName>ppt_w</p:attrName>
                                        </p:attrNameLst>
                                      </p:cBhvr>
                                      <p:tavLst>
                                        <p:tav tm="0">
                                          <p:val>
                                            <p:fltVal val="0"/>
                                          </p:val>
                                        </p:tav>
                                        <p:tav tm="100000">
                                          <p:val>
                                            <p:strVal val="#ppt_w"/>
                                          </p:val>
                                        </p:tav>
                                      </p:tavLst>
                                    </p:anim>
                                    <p:anim calcmode="lin" valueType="num">
                                      <p:cBhvr>
                                        <p:cTn id="139" dur="250" fill="hold"/>
                                        <p:tgtEl>
                                          <p:spTgt spid="96"/>
                                        </p:tgtEl>
                                        <p:attrNameLst>
                                          <p:attrName>ppt_h</p:attrName>
                                        </p:attrNameLst>
                                      </p:cBhvr>
                                      <p:tavLst>
                                        <p:tav tm="0">
                                          <p:val>
                                            <p:fltVal val="0"/>
                                          </p:val>
                                        </p:tav>
                                        <p:tav tm="100000">
                                          <p:val>
                                            <p:strVal val="#ppt_h"/>
                                          </p:val>
                                        </p:tav>
                                      </p:tavLst>
                                    </p:anim>
                                    <p:animEffect transition="in" filter="fade">
                                      <p:cBhvr>
                                        <p:cTn id="140" dur="250"/>
                                        <p:tgtEl>
                                          <p:spTgt spid="96"/>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98"/>
                                        </p:tgtEl>
                                        <p:attrNameLst>
                                          <p:attrName>style.visibility</p:attrName>
                                        </p:attrNameLst>
                                      </p:cBhvr>
                                      <p:to>
                                        <p:strVal val="visible"/>
                                      </p:to>
                                    </p:set>
                                    <p:animEffect transition="in" filter="fade">
                                      <p:cBhvr>
                                        <p:cTn id="143" dur="250"/>
                                        <p:tgtEl>
                                          <p:spTgt spid="98"/>
                                        </p:tgtEl>
                                      </p:cBhvr>
                                    </p:animEffect>
                                  </p:childTnLst>
                                </p:cTn>
                              </p:par>
                              <p:par>
                                <p:cTn id="144" presetID="16" presetClass="entr" presetSubtype="37" fill="hold" grpId="0" nodeType="withEffect">
                                  <p:stCondLst>
                                    <p:cond delay="500"/>
                                  </p:stCondLst>
                                  <p:childTnLst>
                                    <p:set>
                                      <p:cBhvr>
                                        <p:cTn id="145" dur="1" fill="hold">
                                          <p:stCondLst>
                                            <p:cond delay="0"/>
                                          </p:stCondLst>
                                        </p:cTn>
                                        <p:tgtEl>
                                          <p:spTgt spid="101"/>
                                        </p:tgtEl>
                                        <p:attrNameLst>
                                          <p:attrName>style.visibility</p:attrName>
                                        </p:attrNameLst>
                                      </p:cBhvr>
                                      <p:to>
                                        <p:strVal val="visible"/>
                                      </p:to>
                                    </p:set>
                                    <p:animEffect transition="in" filter="barn(outVertical)">
                                      <p:cBhvr>
                                        <p:cTn id="146" dur="500"/>
                                        <p:tgtEl>
                                          <p:spTgt spid="101"/>
                                        </p:tgtEl>
                                      </p:cBhvr>
                                    </p:animEffect>
                                  </p:childTnLst>
                                </p:cTn>
                              </p:par>
                            </p:childTnLst>
                          </p:cTn>
                        </p:par>
                        <p:par>
                          <p:cTn id="147" fill="hold">
                            <p:stCondLst>
                              <p:cond delay="8500"/>
                            </p:stCondLst>
                            <p:childTnLst>
                              <p:par>
                                <p:cTn id="148" presetID="53" presetClass="entr" presetSubtype="16" fill="hold" nodeType="afterEffect">
                                  <p:stCondLst>
                                    <p:cond delay="0"/>
                                  </p:stCondLst>
                                  <p:childTnLst>
                                    <p:set>
                                      <p:cBhvr>
                                        <p:cTn id="149" dur="1" fill="hold">
                                          <p:stCondLst>
                                            <p:cond delay="0"/>
                                          </p:stCondLst>
                                        </p:cTn>
                                        <p:tgtEl>
                                          <p:spTgt spid="3"/>
                                        </p:tgtEl>
                                        <p:attrNameLst>
                                          <p:attrName>style.visibility</p:attrName>
                                        </p:attrNameLst>
                                      </p:cBhvr>
                                      <p:to>
                                        <p:strVal val="visible"/>
                                      </p:to>
                                    </p:set>
                                    <p:anim calcmode="lin" valueType="num">
                                      <p:cBhvr>
                                        <p:cTn id="150" dur="500" fill="hold"/>
                                        <p:tgtEl>
                                          <p:spTgt spid="3"/>
                                        </p:tgtEl>
                                        <p:attrNameLst>
                                          <p:attrName>ppt_w</p:attrName>
                                        </p:attrNameLst>
                                      </p:cBhvr>
                                      <p:tavLst>
                                        <p:tav tm="0">
                                          <p:val>
                                            <p:fltVal val="0"/>
                                          </p:val>
                                        </p:tav>
                                        <p:tav tm="100000">
                                          <p:val>
                                            <p:strVal val="#ppt_w"/>
                                          </p:val>
                                        </p:tav>
                                      </p:tavLst>
                                    </p:anim>
                                    <p:anim calcmode="lin" valueType="num">
                                      <p:cBhvr>
                                        <p:cTn id="151" dur="500" fill="hold"/>
                                        <p:tgtEl>
                                          <p:spTgt spid="3"/>
                                        </p:tgtEl>
                                        <p:attrNameLst>
                                          <p:attrName>ppt_h</p:attrName>
                                        </p:attrNameLst>
                                      </p:cBhvr>
                                      <p:tavLst>
                                        <p:tav tm="0">
                                          <p:val>
                                            <p:fltVal val="0"/>
                                          </p:val>
                                        </p:tav>
                                        <p:tav tm="100000">
                                          <p:val>
                                            <p:strVal val="#ppt_h"/>
                                          </p:val>
                                        </p:tav>
                                      </p:tavLst>
                                    </p:anim>
                                    <p:animEffect transition="in" filter="fade">
                                      <p:cBhvr>
                                        <p:cTn id="15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1" grpId="0" bldLvl="0" animBg="1"/>
      <p:bldP spid="53" grpId="0" bldLvl="0" animBg="1"/>
      <p:bldP spid="55" grpId="0" bldLvl="0" animBg="1"/>
      <p:bldP spid="57" grpId="0" bldLvl="0" animBg="1"/>
      <p:bldP spid="63" grpId="0" bldLvl="0" animBg="1"/>
      <p:bldP spid="67" grpId="0" bldLvl="0" animBg="1"/>
      <p:bldP spid="83" grpId="0" bldLvl="0" animBg="1"/>
      <p:bldP spid="84" grpId="0" bldLvl="0" animBg="1"/>
      <p:bldP spid="85" grpId="0"/>
      <p:bldP spid="86" grpId="0"/>
      <p:bldP spid="87" grpId="0" bldLvl="0" animBg="1"/>
      <p:bldP spid="88" grpId="0" bldLvl="0" animBg="1"/>
      <p:bldP spid="89" grpId="0"/>
      <p:bldP spid="90" grpId="0"/>
      <p:bldP spid="91" grpId="0" bldLvl="0" animBg="1"/>
      <p:bldP spid="92" grpId="0" bldLvl="0" animBg="1"/>
      <p:bldP spid="93" grpId="0"/>
      <p:bldP spid="94" grpId="0"/>
      <p:bldP spid="95" grpId="0" bldLvl="0" animBg="1"/>
      <p:bldP spid="96" grpId="0" bldLvl="0" animBg="1"/>
      <p:bldP spid="97" grpId="0"/>
      <p:bldP spid="98" grpId="0"/>
      <p:bldP spid="99" grpId="0" bldLvl="0" animBg="1"/>
      <p:bldP spid="10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2"/>
          <a:stretch>
            <a:fillRect/>
          </a:stretch>
        </p:blipFill>
        <p:spPr>
          <a:xfrm>
            <a:off x="-28575" y="2964815"/>
            <a:ext cx="12214225" cy="3916045"/>
          </a:xfrm>
          <a:prstGeom prst="rect">
            <a:avLst/>
          </a:prstGeom>
        </p:spPr>
      </p:pic>
      <p:pic>
        <p:nvPicPr>
          <p:cNvPr id="4" name="图片 3" descr="唯美浪 水墨背景"/>
          <p:cNvPicPr>
            <a:picLocks noChangeAspect="1"/>
          </p:cNvPicPr>
          <p:nvPr/>
        </p:nvPicPr>
        <p:blipFill>
          <a:blip r:embed="rId3"/>
          <a:stretch>
            <a:fillRect/>
          </a:stretch>
        </p:blipFill>
        <p:spPr>
          <a:xfrm>
            <a:off x="7347585" y="-45720"/>
            <a:ext cx="4838700" cy="5158105"/>
          </a:xfrm>
          <a:prstGeom prst="rect">
            <a:avLst/>
          </a:prstGeom>
        </p:spPr>
      </p:pic>
      <p:pic>
        <p:nvPicPr>
          <p:cNvPr id="5" name="图片 4" descr="唯美浪漫 水墨背景"/>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27885" y="4742180"/>
            <a:ext cx="10058400" cy="2138680"/>
          </a:xfrm>
          <a:prstGeom prst="rect">
            <a:avLst/>
          </a:prstGeom>
        </p:spPr>
      </p:pic>
      <p:pic>
        <p:nvPicPr>
          <p:cNvPr id="6" name="图片 5" descr="581d  e9aca31bd"/>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09890" y="-254000"/>
            <a:ext cx="4176395" cy="3588385"/>
          </a:xfrm>
          <a:prstGeom prst="rect">
            <a:avLst/>
          </a:prstGeom>
        </p:spPr>
      </p:pic>
      <p:pic>
        <p:nvPicPr>
          <p:cNvPr id="7" name="图片 6" descr="a896b6276fbda3cc88e 2fd8917029813"/>
          <p:cNvPicPr>
            <a:picLocks noChangeAspect="1"/>
          </p:cNvPicPr>
          <p:nvPr/>
        </p:nvPicPr>
        <p:blipFill>
          <a:blip r:embed="rId6"/>
          <a:stretch>
            <a:fillRect/>
          </a:stretch>
        </p:blipFill>
        <p:spPr>
          <a:xfrm>
            <a:off x="-640715" y="-647065"/>
            <a:ext cx="3006090" cy="3408680"/>
          </a:xfrm>
          <a:prstGeom prst="rect">
            <a:avLst/>
          </a:prstGeom>
        </p:spPr>
      </p:pic>
      <p:sp>
        <p:nvSpPr>
          <p:cNvPr id="8" name="文本框 3"/>
          <p:cNvSpPr>
            <a:spLocks noChangeArrowheads="1"/>
          </p:cNvSpPr>
          <p:nvPr/>
        </p:nvSpPr>
        <p:spPr bwMode="auto">
          <a:xfrm>
            <a:off x="4052570" y="2595245"/>
            <a:ext cx="3905250" cy="781050"/>
          </a:xfrm>
          <a:prstGeom prst="rect">
            <a:avLst/>
          </a:prstGeom>
          <a:noFill/>
          <a:ln>
            <a:noFill/>
          </a:ln>
        </p:spPr>
        <p:txBody>
          <a:bodyPr wrap="square" lIns="49634" tIns="24817" rIns="49634" bIns="24817">
            <a:spAutoFit/>
          </a:bodyPr>
          <a:lstStyle>
            <a:defPPr>
              <a:defRPr lang="zh-CN"/>
            </a:defPPr>
            <a:lvl1pPr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1pPr>
            <a:lvl2pPr marL="4572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2pPr>
            <a:lvl3pPr marL="9144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3pPr>
            <a:lvl4pPr marL="13716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4pPr>
            <a:lvl5pPr marL="18288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5pPr>
            <a:lvl6pPr marL="22860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6pPr>
            <a:lvl7pPr marL="27432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7pPr>
            <a:lvl8pPr marL="32004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8pPr>
            <a:lvl9pPr marL="36576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9pPr>
          </a:lstStyle>
          <a:p>
            <a:r>
              <a:rPr lang="zh-CN" altLang="en-US" sz="4800" b="1" dirty="0">
                <a:solidFill>
                  <a:schemeClr val="tx1"/>
                </a:solidFill>
                <a:latin typeface="黑体" panose="02010600030101010101" charset="-122"/>
                <a:ea typeface="黑体" panose="02010600030101010101" charset="-122"/>
                <a:sym typeface="微软雅黑" panose="020B0503020204020204" charset="-122"/>
              </a:rPr>
              <a:t>谢谢您的观看</a:t>
            </a:r>
          </a:p>
        </p:txBody>
      </p:sp>
      <p:sp>
        <p:nvSpPr>
          <p:cNvPr id="9" name="Text Box 3"/>
          <p:cNvSpPr>
            <a:spLocks noChangeArrowheads="1"/>
          </p:cNvSpPr>
          <p:nvPr/>
        </p:nvSpPr>
        <p:spPr bwMode="auto">
          <a:xfrm>
            <a:off x="4053205" y="3168015"/>
            <a:ext cx="3905250" cy="1097915"/>
          </a:xfrm>
          <a:prstGeom prst="rect">
            <a:avLst/>
          </a:prstGeom>
          <a:noFill/>
          <a:ln>
            <a:noFill/>
          </a:ln>
        </p:spPr>
        <p:txBody>
          <a:bodyPr wrap="square" lIns="49634" tIns="24817" rIns="49634" bIns="24817" anchor="ctr">
            <a:spAutoFit/>
          </a:bodyPr>
          <a:lstStyle>
            <a:defPPr>
              <a:defRPr lang="zh-CN"/>
            </a:defPPr>
            <a:lvl1pPr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1pPr>
            <a:lvl2pPr marL="4572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2pPr>
            <a:lvl3pPr marL="9144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3pPr>
            <a:lvl4pPr marL="13716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4pPr>
            <a:lvl5pPr marL="18288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5pPr>
            <a:lvl6pPr marL="22860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6pPr>
            <a:lvl7pPr marL="27432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7pPr>
            <a:lvl8pPr marL="32004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8pPr>
            <a:lvl9pPr marL="36576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9pPr>
          </a:lstStyle>
          <a:p>
            <a:pPr algn="dist">
              <a:lnSpc>
                <a:spcPct val="90000"/>
              </a:lnSpc>
            </a:pPr>
            <a:r>
              <a:rPr lang="en-US" sz="7200" dirty="0" smtClean="0">
                <a:solidFill>
                  <a:srgbClr val="607D34"/>
                </a:solidFill>
                <a:latin typeface="Franklin Gothic Medium" panose="020B0603020102020204" pitchFamily="34" charset="0"/>
                <a:ea typeface="方正正中黑简体" pitchFamily="2" charset="-122"/>
                <a:sym typeface="Impact" panose="020B0806030902050204" pitchFamily="34" charset="0"/>
              </a:rPr>
              <a:t>THANKS</a:t>
            </a:r>
          </a:p>
        </p:txBody>
      </p:sp>
      <p:sp>
        <p:nvSpPr>
          <p:cNvPr id="13" name="任意多边形 12"/>
          <p:cNvSpPr>
            <a:spLocks noChangeArrowheads="1"/>
          </p:cNvSpPr>
          <p:nvPr/>
        </p:nvSpPr>
        <p:spPr bwMode="auto">
          <a:xfrm rot="2700000">
            <a:off x="3138896" y="2319614"/>
            <a:ext cx="1033284" cy="1131225"/>
          </a:xfrm>
          <a:custGeom>
            <a:avLst/>
            <a:gdLst>
              <a:gd name="T0" fmla="*/ 0 w 1363744"/>
              <a:gd name="T1" fmla="*/ 262920 h 921508"/>
              <a:gd name="T2" fmla="*/ 677394 w 1363744"/>
              <a:gd name="T3" fmla="*/ 262920 h 921508"/>
              <a:gd name="T4" fmla="*/ 373742 w 1363744"/>
              <a:gd name="T5" fmla="*/ 0 h 921508"/>
              <a:gd name="T6" fmla="*/ 703330 w 1363744"/>
              <a:gd name="T7" fmla="*/ 0 h 921508"/>
              <a:gd name="T8" fmla="*/ 1152525 w 1363744"/>
              <a:gd name="T9" fmla="*/ 388938 h 921508"/>
              <a:gd name="T10" fmla="*/ 703330 w 1363744"/>
              <a:gd name="T11" fmla="*/ 777875 h 921508"/>
              <a:gd name="T12" fmla="*/ 373742 w 1363744"/>
              <a:gd name="T13" fmla="*/ 777875 h 921508"/>
              <a:gd name="T14" fmla="*/ 677396 w 1363744"/>
              <a:gd name="T15" fmla="*/ 514955 h 921508"/>
              <a:gd name="T16" fmla="*/ 0 w 1363744"/>
              <a:gd name="T17" fmla="*/ 514955 h 921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3744"/>
              <a:gd name="T28" fmla="*/ 0 h 921508"/>
              <a:gd name="T29" fmla="*/ 1363744 w 1363744"/>
              <a:gd name="T30" fmla="*/ 921508 h 921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3744" h="921508">
                <a:moveTo>
                  <a:pt x="0" y="311467"/>
                </a:moveTo>
                <a:lnTo>
                  <a:pt x="801538" y="311467"/>
                </a:lnTo>
                <a:lnTo>
                  <a:pt x="442236" y="0"/>
                </a:lnTo>
                <a:lnTo>
                  <a:pt x="832227" y="0"/>
                </a:lnTo>
                <a:lnTo>
                  <a:pt x="1363744" y="460754"/>
                </a:lnTo>
                <a:lnTo>
                  <a:pt x="832227" y="921508"/>
                </a:lnTo>
                <a:lnTo>
                  <a:pt x="442236" y="921508"/>
                </a:lnTo>
                <a:lnTo>
                  <a:pt x="801540" y="610040"/>
                </a:lnTo>
                <a:lnTo>
                  <a:pt x="0" y="610040"/>
                </a:lnTo>
                <a:close/>
              </a:path>
            </a:pathLst>
          </a:custGeom>
          <a:solidFill>
            <a:srgbClr val="D2BC5B">
              <a:alpha val="52000"/>
            </a:srgbClr>
          </a:solidFill>
          <a:ln>
            <a:noFill/>
          </a:ln>
        </p:spPr>
        <p:txBody>
          <a:bodyPr rot="10800000" vert="eaVert" lIns="49634" tIns="24817" rIns="49634" bIns="24817" anchor="ctr"/>
          <a:lstStyle>
            <a:defPPr>
              <a:defRPr lang="zh-CN"/>
            </a:defPPr>
            <a:lvl1pPr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1pPr>
            <a:lvl2pPr marL="4572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2pPr>
            <a:lvl3pPr marL="9144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3pPr>
            <a:lvl4pPr marL="13716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4pPr>
            <a:lvl5pPr marL="18288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5pPr>
            <a:lvl6pPr marL="22860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6pPr>
            <a:lvl7pPr marL="27432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7pPr>
            <a:lvl8pPr marL="32004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8pPr>
            <a:lvl9pPr marL="36576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9pPr>
          </a:lstStyle>
          <a:p>
            <a:endParaRPr lang="zh-CN" altLang="en-US" sz="1000">
              <a:solidFill>
                <a:srgbClr val="00ACA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750"/>
                            </p:stCondLst>
                            <p:childTnLst>
                              <p:par>
                                <p:cTn id="13" presetID="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53" presetClass="entr" presetSubtype="16" repeatCount="200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8842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45720" y="1636395"/>
            <a:ext cx="12221210" cy="4044315"/>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5" name="泪滴形 4"/>
          <p:cNvSpPr/>
          <p:nvPr/>
        </p:nvSpPr>
        <p:spPr>
          <a:xfrm>
            <a:off x="3536024" y="1942090"/>
            <a:ext cx="1631521" cy="1665748"/>
          </a:xfrm>
          <a:prstGeom prst="teardrop">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3598545" y="2383790"/>
            <a:ext cx="1882775" cy="640080"/>
          </a:xfrm>
          <a:prstGeom prst="rect">
            <a:avLst/>
          </a:prstGeom>
          <a:noFill/>
        </p:spPr>
        <p:txBody>
          <a:bodyPr wrap="square" rtlCol="0">
            <a:spAutoFit/>
          </a:bodyPr>
          <a:lstStyle/>
          <a:p>
            <a:pPr lvl="0"/>
            <a:r>
              <a:rPr lang="zh-CN" altLang="en-US" sz="3600" dirty="0" smtClean="0">
                <a:solidFill>
                  <a:prstClr val="white"/>
                </a:solidFill>
                <a:latin typeface="思源黑体 CN Regular" pitchFamily="34" charset="-122"/>
                <a:ea typeface="思源黑体 CN Regular" pitchFamily="34" charset="-122"/>
              </a:rPr>
              <a:t>第一章</a:t>
            </a:r>
          </a:p>
        </p:txBody>
      </p:sp>
      <p:sp>
        <p:nvSpPr>
          <p:cNvPr id="73" name="TextBox 72"/>
          <p:cNvSpPr txBox="1"/>
          <p:nvPr/>
        </p:nvSpPr>
        <p:spPr>
          <a:xfrm>
            <a:off x="3808207" y="2903453"/>
            <a:ext cx="1359338" cy="335280"/>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添加</a:t>
            </a:r>
            <a:r>
              <a:rPr lang="zh-CN" altLang="en-US" sz="1600" dirty="0">
                <a:solidFill>
                  <a:schemeClr val="bg1"/>
                </a:solidFill>
                <a:latin typeface="方正正黑简体" panose="02000000000000000000" pitchFamily="2" charset="-122"/>
                <a:ea typeface="方正正黑简体" panose="02000000000000000000" pitchFamily="2" charset="-122"/>
              </a:rPr>
              <a:t>副</a:t>
            </a:r>
            <a:r>
              <a:rPr lang="en-US" altLang="zh-CN" sz="1600" dirty="0">
                <a:solidFill>
                  <a:schemeClr val="bg1"/>
                </a:solidFill>
                <a:latin typeface="方正正黑简体" panose="02000000000000000000" pitchFamily="2" charset="-122"/>
                <a:ea typeface="方正正黑简体" panose="02000000000000000000" pitchFamily="2" charset="-122"/>
              </a:rPr>
              <a:t>标题</a:t>
            </a:r>
          </a:p>
        </p:txBody>
      </p:sp>
      <p:sp>
        <p:nvSpPr>
          <p:cNvPr id="99" name="TextBox 98"/>
          <p:cNvSpPr txBox="1"/>
          <p:nvPr/>
        </p:nvSpPr>
        <p:spPr>
          <a:xfrm>
            <a:off x="1387475" y="2705735"/>
            <a:ext cx="937895" cy="1634490"/>
          </a:xfrm>
          <a:prstGeom prst="rect">
            <a:avLst/>
          </a:prstGeom>
          <a:noFill/>
        </p:spPr>
        <p:txBody>
          <a:bodyPr wrap="square" lIns="49634" tIns="24817" rIns="49634" bIns="24817" rtlCol="0">
            <a:spAutoFit/>
          </a:bodyPr>
          <a:lstStyle/>
          <a:p>
            <a:r>
              <a:rPr lang="zh-CN" altLang="en-US" sz="5200" dirty="0">
                <a:solidFill>
                  <a:schemeClr val="tx1"/>
                </a:solidFill>
                <a:latin typeface="思源黑体 CN Bold" pitchFamily="34" charset="-122"/>
                <a:ea typeface="思源黑体 CN Bold" pitchFamily="34" charset="-122"/>
              </a:rPr>
              <a:t>目</a:t>
            </a:r>
            <a:r>
              <a:rPr lang="en-US" altLang="zh-CN" sz="5200" dirty="0">
                <a:solidFill>
                  <a:schemeClr val="tx1"/>
                </a:solidFill>
                <a:latin typeface="思源黑体 CN Bold" pitchFamily="34" charset="-122"/>
                <a:ea typeface="思源黑体 CN Bold" pitchFamily="34" charset="-122"/>
              </a:rPr>
              <a:t>  </a:t>
            </a:r>
            <a:r>
              <a:rPr lang="zh-CN" altLang="en-US" sz="5200" dirty="0">
                <a:solidFill>
                  <a:schemeClr val="tx1"/>
                </a:solidFill>
                <a:latin typeface="思源黑体 CN Bold" pitchFamily="34" charset="-122"/>
                <a:ea typeface="思源黑体 CN Bold" pitchFamily="34" charset="-122"/>
              </a:rPr>
              <a:t>录</a:t>
            </a:r>
          </a:p>
        </p:txBody>
      </p:sp>
      <p:sp>
        <p:nvSpPr>
          <p:cNvPr id="104" name="TextBox 103"/>
          <p:cNvSpPr txBox="1"/>
          <p:nvPr/>
        </p:nvSpPr>
        <p:spPr>
          <a:xfrm>
            <a:off x="977838" y="2695575"/>
            <a:ext cx="647700" cy="3272080"/>
          </a:xfrm>
          <a:prstGeom prst="rect">
            <a:avLst/>
          </a:prstGeom>
          <a:noFill/>
        </p:spPr>
        <p:txBody>
          <a:bodyPr vert="eaVert" wrap="square" lIns="49634" tIns="24817" rIns="49634" bIns="24817" rtlCol="0">
            <a:spAutoFit/>
          </a:bodyPr>
          <a:lstStyle/>
          <a:p>
            <a:r>
              <a:rPr lang="en-US" altLang="zh-CN" sz="3600" dirty="0">
                <a:solidFill>
                  <a:schemeClr val="tx1"/>
                </a:solidFill>
                <a:latin typeface="思源黑体 CN Regular" pitchFamily="34" charset="-122"/>
                <a:ea typeface="思源黑体 CN Regular" pitchFamily="34" charset="-122"/>
              </a:rPr>
              <a:t>CATALOG</a:t>
            </a:r>
          </a:p>
        </p:txBody>
      </p:sp>
      <p:grpSp>
        <p:nvGrpSpPr>
          <p:cNvPr id="7" name="组合 6"/>
          <p:cNvGrpSpPr/>
          <p:nvPr/>
        </p:nvGrpSpPr>
        <p:grpSpPr>
          <a:xfrm>
            <a:off x="2462098" y="182433"/>
            <a:ext cx="179669" cy="6420339"/>
            <a:chOff x="6367074" y="2160017"/>
            <a:chExt cx="288032" cy="10081120"/>
          </a:xfrm>
        </p:grpSpPr>
        <p:cxnSp>
          <p:nvCxnSpPr>
            <p:cNvPr id="102" name="直接连接符 101"/>
            <p:cNvCxnSpPr/>
            <p:nvPr/>
          </p:nvCxnSpPr>
          <p:spPr>
            <a:xfrm>
              <a:off x="6491778" y="2160017"/>
              <a:ext cx="0" cy="10081120"/>
            </a:xfrm>
            <a:prstGeom prst="line">
              <a:avLst/>
            </a:prstGeom>
            <a:ln w="31750">
              <a:gradFill>
                <a:gsLst>
                  <a:gs pos="0">
                    <a:srgbClr val="607D34"/>
                  </a:gs>
                  <a:gs pos="100000">
                    <a:srgbClr val="607D34"/>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6367074" y="5737556"/>
              <a:ext cx="288032" cy="3335229"/>
            </a:xfrm>
            <a:prstGeom prst="rect">
              <a:avLst/>
            </a:prstGeom>
            <a:solidFill>
              <a:srgbClr val="607D34">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13"/>
          <p:cNvSpPr>
            <a:spLocks noChangeArrowheads="1"/>
          </p:cNvSpPr>
          <p:nvPr/>
        </p:nvSpPr>
        <p:spPr bwMode="auto">
          <a:xfrm>
            <a:off x="3519805" y="3706495"/>
            <a:ext cx="1804670"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a:solidFill>
                  <a:schemeClr val="tx1"/>
                </a:solidFill>
                <a:latin typeface="微软雅黑" panose="020B0503020204020204" charset="-122"/>
                <a:ea typeface="微软雅黑" panose="020B0503020204020204" charset="-122"/>
                <a:sym typeface="Arial" panose="020B0604020202020204" pitchFamily="34" charset="0"/>
              </a:rPr>
              <a:t>请在此粘贴或者输入您的文字内容请在此粘贴或者输入您的文字内容请在此粘贴或者输入您的文字内容</a:t>
            </a:r>
          </a:p>
        </p:txBody>
      </p:sp>
      <p:sp>
        <p:nvSpPr>
          <p:cNvPr id="9" name="泪滴形 8"/>
          <p:cNvSpPr/>
          <p:nvPr/>
        </p:nvSpPr>
        <p:spPr>
          <a:xfrm>
            <a:off x="6015064" y="1870970"/>
            <a:ext cx="1631521" cy="1665748"/>
          </a:xfrm>
          <a:prstGeom prst="teardrop">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8"/>
          <p:cNvSpPr txBox="1"/>
          <p:nvPr/>
        </p:nvSpPr>
        <p:spPr>
          <a:xfrm>
            <a:off x="6077585" y="2312670"/>
            <a:ext cx="1882775" cy="640080"/>
          </a:xfrm>
          <a:prstGeom prst="rect">
            <a:avLst/>
          </a:prstGeom>
          <a:noFill/>
        </p:spPr>
        <p:txBody>
          <a:bodyPr wrap="square" rtlCol="0">
            <a:spAutoFit/>
          </a:bodyPr>
          <a:lstStyle/>
          <a:p>
            <a:pPr lvl="0"/>
            <a:r>
              <a:rPr lang="zh-CN" altLang="en-US" sz="3600" dirty="0" smtClean="0">
                <a:solidFill>
                  <a:prstClr val="white"/>
                </a:solidFill>
                <a:latin typeface="思源黑体 CN Regular" pitchFamily="34" charset="-122"/>
                <a:ea typeface="思源黑体 CN Regular" pitchFamily="34" charset="-122"/>
              </a:rPr>
              <a:t>第二章</a:t>
            </a:r>
          </a:p>
        </p:txBody>
      </p:sp>
      <p:sp>
        <p:nvSpPr>
          <p:cNvPr id="12" name="TextBox 72"/>
          <p:cNvSpPr txBox="1"/>
          <p:nvPr/>
        </p:nvSpPr>
        <p:spPr>
          <a:xfrm>
            <a:off x="6287247" y="2832333"/>
            <a:ext cx="1359338" cy="335280"/>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添加</a:t>
            </a:r>
            <a:r>
              <a:rPr lang="zh-CN" altLang="en-US" sz="1600" dirty="0">
                <a:solidFill>
                  <a:schemeClr val="bg1"/>
                </a:solidFill>
                <a:latin typeface="方正正黑简体" panose="02000000000000000000" pitchFamily="2" charset="-122"/>
                <a:ea typeface="方正正黑简体" panose="02000000000000000000" pitchFamily="2" charset="-122"/>
              </a:rPr>
              <a:t>副</a:t>
            </a:r>
            <a:r>
              <a:rPr lang="en-US" altLang="zh-CN" sz="1600" dirty="0">
                <a:solidFill>
                  <a:schemeClr val="bg1"/>
                </a:solidFill>
                <a:latin typeface="方正正黑简体" panose="02000000000000000000" pitchFamily="2" charset="-122"/>
                <a:ea typeface="方正正黑简体" panose="02000000000000000000" pitchFamily="2" charset="-122"/>
              </a:rPr>
              <a:t>标题</a:t>
            </a:r>
          </a:p>
        </p:txBody>
      </p:sp>
      <p:sp>
        <p:nvSpPr>
          <p:cNvPr id="14" name="泪滴形 13"/>
          <p:cNvSpPr/>
          <p:nvPr/>
        </p:nvSpPr>
        <p:spPr>
          <a:xfrm>
            <a:off x="8479499" y="1871605"/>
            <a:ext cx="1631521" cy="1665748"/>
          </a:xfrm>
          <a:prstGeom prst="teardrop">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8"/>
          <p:cNvSpPr txBox="1"/>
          <p:nvPr/>
        </p:nvSpPr>
        <p:spPr>
          <a:xfrm>
            <a:off x="8542020" y="2313305"/>
            <a:ext cx="1882775" cy="640080"/>
          </a:xfrm>
          <a:prstGeom prst="rect">
            <a:avLst/>
          </a:prstGeom>
          <a:noFill/>
        </p:spPr>
        <p:txBody>
          <a:bodyPr wrap="square" rtlCol="0">
            <a:spAutoFit/>
          </a:bodyPr>
          <a:lstStyle/>
          <a:p>
            <a:pPr lvl="0"/>
            <a:r>
              <a:rPr lang="zh-CN" altLang="en-US" sz="3600" dirty="0" smtClean="0">
                <a:solidFill>
                  <a:prstClr val="white"/>
                </a:solidFill>
                <a:latin typeface="思源黑体 CN Regular" pitchFamily="34" charset="-122"/>
                <a:ea typeface="思源黑体 CN Regular" pitchFamily="34" charset="-122"/>
              </a:rPr>
              <a:t>第三章</a:t>
            </a:r>
          </a:p>
        </p:txBody>
      </p:sp>
      <p:sp>
        <p:nvSpPr>
          <p:cNvPr id="16" name="TextBox 72"/>
          <p:cNvSpPr txBox="1"/>
          <p:nvPr/>
        </p:nvSpPr>
        <p:spPr>
          <a:xfrm>
            <a:off x="8751682" y="2832968"/>
            <a:ext cx="1359338" cy="335280"/>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添加</a:t>
            </a:r>
            <a:r>
              <a:rPr lang="zh-CN" altLang="en-US" sz="1600" dirty="0">
                <a:solidFill>
                  <a:schemeClr val="bg1"/>
                </a:solidFill>
                <a:latin typeface="方正正黑简体" panose="02000000000000000000" pitchFamily="2" charset="-122"/>
                <a:ea typeface="方正正黑简体" panose="02000000000000000000" pitchFamily="2" charset="-122"/>
              </a:rPr>
              <a:t>副</a:t>
            </a:r>
            <a:r>
              <a:rPr lang="en-US" altLang="zh-CN" sz="1600" dirty="0">
                <a:solidFill>
                  <a:schemeClr val="bg1"/>
                </a:solidFill>
                <a:latin typeface="方正正黑简体" panose="02000000000000000000" pitchFamily="2" charset="-122"/>
                <a:ea typeface="方正正黑简体" panose="02000000000000000000" pitchFamily="2" charset="-122"/>
              </a:rPr>
              <a:t>标题</a:t>
            </a:r>
          </a:p>
        </p:txBody>
      </p:sp>
      <p:sp>
        <p:nvSpPr>
          <p:cNvPr id="18" name="矩形 13"/>
          <p:cNvSpPr>
            <a:spLocks noChangeArrowheads="1"/>
          </p:cNvSpPr>
          <p:nvPr/>
        </p:nvSpPr>
        <p:spPr bwMode="auto">
          <a:xfrm>
            <a:off x="5987415" y="3706495"/>
            <a:ext cx="1804670"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a:solidFill>
                  <a:schemeClr val="tx1"/>
                </a:solidFill>
                <a:latin typeface="微软雅黑" panose="020B0503020204020204" charset="-122"/>
                <a:ea typeface="微软雅黑" panose="020B0503020204020204" charset="-122"/>
                <a:sym typeface="Arial" panose="020B0604020202020204" pitchFamily="34" charset="0"/>
              </a:rPr>
              <a:t>请在此粘贴或者输入您的文字内容请在此粘贴或者输入您的文字内容请在此粘贴或者输入您的文字内容</a:t>
            </a:r>
          </a:p>
        </p:txBody>
      </p:sp>
      <p:sp>
        <p:nvSpPr>
          <p:cNvPr id="19" name="矩形 13"/>
          <p:cNvSpPr>
            <a:spLocks noChangeArrowheads="1"/>
          </p:cNvSpPr>
          <p:nvPr/>
        </p:nvSpPr>
        <p:spPr bwMode="auto">
          <a:xfrm>
            <a:off x="8392795" y="3607435"/>
            <a:ext cx="1804670"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a:solidFill>
                  <a:schemeClr val="tx1"/>
                </a:solidFill>
                <a:latin typeface="微软雅黑" panose="020B0503020204020204" charset="-122"/>
                <a:ea typeface="微软雅黑" panose="020B0503020204020204" charset="-122"/>
                <a:sym typeface="Arial" panose="020B0604020202020204" pitchFamily="34" charset="0"/>
              </a:rPr>
              <a:t>请在此粘贴或者输入您的文字内容请在此粘贴或者输入您的文字内容请在此粘贴或者输入您的文字内容</a:t>
            </a:r>
          </a:p>
        </p:txBody>
      </p:sp>
      <p:sp>
        <p:nvSpPr>
          <p:cNvPr id="98" name="直角三角形 97"/>
          <p:cNvSpPr/>
          <p:nvPr/>
        </p:nvSpPr>
        <p:spPr>
          <a:xfrm rot="5400000">
            <a:off x="-974628" y="-47875"/>
            <a:ext cx="3431784" cy="2470938"/>
          </a:xfrm>
          <a:prstGeom prst="rtTriangle">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bg2">
                  <a:lumMod val="10000"/>
                </a:schemeClr>
              </a:solidFill>
            </a:endParaRPr>
          </a:p>
        </p:txBody>
      </p:sp>
      <p:sp>
        <p:nvSpPr>
          <p:cNvPr id="105" name="矩形 104"/>
          <p:cNvSpPr/>
          <p:nvPr/>
        </p:nvSpPr>
        <p:spPr>
          <a:xfrm>
            <a:off x="1462407" y="1525880"/>
            <a:ext cx="356532" cy="364011"/>
          </a:xfrm>
          <a:prstGeom prst="rect">
            <a:avLst/>
          </a:prstGeom>
          <a:solidFill>
            <a:srgbClr val="607D3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20" name="矩形 19"/>
          <p:cNvSpPr/>
          <p:nvPr/>
        </p:nvSpPr>
        <p:spPr>
          <a:xfrm>
            <a:off x="1873401" y="1969078"/>
            <a:ext cx="292511" cy="268275"/>
          </a:xfrm>
          <a:prstGeom prst="rect">
            <a:avLst/>
          </a:prstGeom>
          <a:solidFill>
            <a:srgbClr val="D2BC5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8" name="矩形 107"/>
          <p:cNvSpPr/>
          <p:nvPr/>
        </p:nvSpPr>
        <p:spPr>
          <a:xfrm>
            <a:off x="753959" y="4939310"/>
            <a:ext cx="356532" cy="364011"/>
          </a:xfrm>
          <a:prstGeom prst="rect">
            <a:avLst/>
          </a:prstGeom>
          <a:solidFill>
            <a:srgbClr val="607D3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9" name="矩形 108"/>
          <p:cNvSpPr/>
          <p:nvPr/>
        </p:nvSpPr>
        <p:spPr>
          <a:xfrm>
            <a:off x="461043" y="5302603"/>
            <a:ext cx="292511" cy="268275"/>
          </a:xfrm>
          <a:prstGeom prst="rect">
            <a:avLst/>
          </a:prstGeom>
          <a:solidFill>
            <a:srgbClr val="D2BC5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10" name="矩形 109"/>
          <p:cNvSpPr/>
          <p:nvPr/>
        </p:nvSpPr>
        <p:spPr>
          <a:xfrm>
            <a:off x="1699720" y="1085618"/>
            <a:ext cx="631284" cy="622268"/>
          </a:xfrm>
          <a:prstGeom prst="rect">
            <a:avLst/>
          </a:prstGeom>
          <a:solidFill>
            <a:srgbClr val="607D3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 presetClass="entr" presetSubtype="5" fill="hold" grpId="0" nodeType="after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checkerboard(down)">
                                      <p:cBhvr>
                                        <p:cTn id="12" dur="500"/>
                                        <p:tgtEl>
                                          <p:spTgt spid="99"/>
                                        </p:tgtEl>
                                      </p:cBhvr>
                                    </p:animEffect>
                                  </p:childTnLst>
                                </p:cTn>
                              </p:par>
                            </p:childTnLst>
                          </p:cTn>
                        </p:par>
                        <p:par>
                          <p:cTn id="13" fill="hold">
                            <p:stCondLst>
                              <p:cond delay="1300"/>
                            </p:stCondLst>
                            <p:childTnLst>
                              <p:par>
                                <p:cTn id="14" presetID="31"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90"/>
                                          </p:val>
                                        </p:tav>
                                        <p:tav tm="100000">
                                          <p:val>
                                            <p:fltVal val="0"/>
                                          </p:val>
                                        </p:tav>
                                      </p:tavLst>
                                    </p:anim>
                                    <p:animEffect transition="in" filter="fade">
                                      <p:cBhvr>
                                        <p:cTn id="19" dur="500"/>
                                        <p:tgtEl>
                                          <p:spTgt spid="7"/>
                                        </p:tgtEl>
                                      </p:cBhvr>
                                    </p:animEffect>
                                  </p:childTnLst>
                                </p:cTn>
                              </p:par>
                              <p:par>
                                <p:cTn id="20" presetID="5" presetClass="entr" presetSubtype="5" fill="hold" grpId="0" nodeType="withEffect">
                                  <p:stCondLst>
                                    <p:cond delay="0"/>
                                  </p:stCondLst>
                                  <p:childTnLst>
                                    <p:set>
                                      <p:cBhvr>
                                        <p:cTn id="21" dur="1" fill="hold">
                                          <p:stCondLst>
                                            <p:cond delay="0"/>
                                          </p:stCondLst>
                                        </p:cTn>
                                        <p:tgtEl>
                                          <p:spTgt spid="104"/>
                                        </p:tgtEl>
                                        <p:attrNameLst>
                                          <p:attrName>style.visibility</p:attrName>
                                        </p:attrNameLst>
                                      </p:cBhvr>
                                      <p:to>
                                        <p:strVal val="visible"/>
                                      </p:to>
                                    </p:set>
                                    <p:animEffect transition="in" filter="checkerboard(down)">
                                      <p:cBhvr>
                                        <p:cTn id="22" dur="500"/>
                                        <p:tgtEl>
                                          <p:spTgt spid="10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98"/>
                                        </p:tgtEl>
                                        <p:attrNameLst>
                                          <p:attrName>style.visibility</p:attrName>
                                        </p:attrNameLst>
                                      </p:cBhvr>
                                      <p:to>
                                        <p:strVal val="visible"/>
                                      </p:to>
                                    </p:set>
                                    <p:animEffect transition="in" filter="randombar(horizontal)">
                                      <p:cBhvr>
                                        <p:cTn id="25" dur="500"/>
                                        <p:tgtEl>
                                          <p:spTgt spid="9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p:cTn id="28" dur="500" fill="hold"/>
                                        <p:tgtEl>
                                          <p:spTgt spid="110"/>
                                        </p:tgtEl>
                                        <p:attrNameLst>
                                          <p:attrName>ppt_w</p:attrName>
                                        </p:attrNameLst>
                                      </p:cBhvr>
                                      <p:tavLst>
                                        <p:tav tm="0">
                                          <p:val>
                                            <p:fltVal val="0"/>
                                          </p:val>
                                        </p:tav>
                                        <p:tav tm="100000">
                                          <p:val>
                                            <p:strVal val="#ppt_w"/>
                                          </p:val>
                                        </p:tav>
                                      </p:tavLst>
                                    </p:anim>
                                    <p:anim calcmode="lin" valueType="num">
                                      <p:cBhvr>
                                        <p:cTn id="29" dur="500" fill="hold"/>
                                        <p:tgtEl>
                                          <p:spTgt spid="110"/>
                                        </p:tgtEl>
                                        <p:attrNameLst>
                                          <p:attrName>ppt_h</p:attrName>
                                        </p:attrNameLst>
                                      </p:cBhvr>
                                      <p:tavLst>
                                        <p:tav tm="0">
                                          <p:val>
                                            <p:fltVal val="0"/>
                                          </p:val>
                                        </p:tav>
                                        <p:tav tm="100000">
                                          <p:val>
                                            <p:strVal val="#ppt_h"/>
                                          </p:val>
                                        </p:tav>
                                      </p:tavLst>
                                    </p:anim>
                                    <p:animEffect transition="in" filter="fade">
                                      <p:cBhvr>
                                        <p:cTn id="30" dur="500"/>
                                        <p:tgtEl>
                                          <p:spTgt spid="11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5"/>
                                        </p:tgtEl>
                                        <p:attrNameLst>
                                          <p:attrName>style.visibility</p:attrName>
                                        </p:attrNameLst>
                                      </p:cBhvr>
                                      <p:to>
                                        <p:strVal val="visible"/>
                                      </p:to>
                                    </p:set>
                                    <p:anim calcmode="lin" valueType="num">
                                      <p:cBhvr>
                                        <p:cTn id="33" dur="500" fill="hold"/>
                                        <p:tgtEl>
                                          <p:spTgt spid="105"/>
                                        </p:tgtEl>
                                        <p:attrNameLst>
                                          <p:attrName>ppt_w</p:attrName>
                                        </p:attrNameLst>
                                      </p:cBhvr>
                                      <p:tavLst>
                                        <p:tav tm="0">
                                          <p:val>
                                            <p:fltVal val="0"/>
                                          </p:val>
                                        </p:tav>
                                        <p:tav tm="100000">
                                          <p:val>
                                            <p:strVal val="#ppt_w"/>
                                          </p:val>
                                        </p:tav>
                                      </p:tavLst>
                                    </p:anim>
                                    <p:anim calcmode="lin" valueType="num">
                                      <p:cBhvr>
                                        <p:cTn id="34" dur="500" fill="hold"/>
                                        <p:tgtEl>
                                          <p:spTgt spid="105"/>
                                        </p:tgtEl>
                                        <p:attrNameLst>
                                          <p:attrName>ppt_h</p:attrName>
                                        </p:attrNameLst>
                                      </p:cBhvr>
                                      <p:tavLst>
                                        <p:tav tm="0">
                                          <p:val>
                                            <p:fltVal val="0"/>
                                          </p:val>
                                        </p:tav>
                                        <p:tav tm="100000">
                                          <p:val>
                                            <p:strVal val="#ppt_h"/>
                                          </p:val>
                                        </p:tav>
                                      </p:tavLst>
                                    </p:anim>
                                    <p:animEffect transition="in" filter="fade">
                                      <p:cBhvr>
                                        <p:cTn id="35" dur="500"/>
                                        <p:tgtEl>
                                          <p:spTgt spid="10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8"/>
                                        </p:tgtEl>
                                        <p:attrNameLst>
                                          <p:attrName>style.visibility</p:attrName>
                                        </p:attrNameLst>
                                      </p:cBhvr>
                                      <p:to>
                                        <p:strVal val="visible"/>
                                      </p:to>
                                    </p:set>
                                    <p:anim calcmode="lin" valueType="num">
                                      <p:cBhvr>
                                        <p:cTn id="43" dur="500" fill="hold"/>
                                        <p:tgtEl>
                                          <p:spTgt spid="108"/>
                                        </p:tgtEl>
                                        <p:attrNameLst>
                                          <p:attrName>ppt_w</p:attrName>
                                        </p:attrNameLst>
                                      </p:cBhvr>
                                      <p:tavLst>
                                        <p:tav tm="0">
                                          <p:val>
                                            <p:fltVal val="0"/>
                                          </p:val>
                                        </p:tav>
                                        <p:tav tm="100000">
                                          <p:val>
                                            <p:strVal val="#ppt_w"/>
                                          </p:val>
                                        </p:tav>
                                      </p:tavLst>
                                    </p:anim>
                                    <p:anim calcmode="lin" valueType="num">
                                      <p:cBhvr>
                                        <p:cTn id="44" dur="500" fill="hold"/>
                                        <p:tgtEl>
                                          <p:spTgt spid="108"/>
                                        </p:tgtEl>
                                        <p:attrNameLst>
                                          <p:attrName>ppt_h</p:attrName>
                                        </p:attrNameLst>
                                      </p:cBhvr>
                                      <p:tavLst>
                                        <p:tav tm="0">
                                          <p:val>
                                            <p:fltVal val="0"/>
                                          </p:val>
                                        </p:tav>
                                        <p:tav tm="100000">
                                          <p:val>
                                            <p:strVal val="#ppt_h"/>
                                          </p:val>
                                        </p:tav>
                                      </p:tavLst>
                                    </p:anim>
                                    <p:animEffect transition="in" filter="fade">
                                      <p:cBhvr>
                                        <p:cTn id="45" dur="500"/>
                                        <p:tgtEl>
                                          <p:spTgt spid="10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 calcmode="lin" valueType="num">
                                      <p:cBhvr>
                                        <p:cTn id="48" dur="500" fill="hold"/>
                                        <p:tgtEl>
                                          <p:spTgt spid="109"/>
                                        </p:tgtEl>
                                        <p:attrNameLst>
                                          <p:attrName>ppt_w</p:attrName>
                                        </p:attrNameLst>
                                      </p:cBhvr>
                                      <p:tavLst>
                                        <p:tav tm="0">
                                          <p:val>
                                            <p:fltVal val="0"/>
                                          </p:val>
                                        </p:tav>
                                        <p:tav tm="100000">
                                          <p:val>
                                            <p:strVal val="#ppt_w"/>
                                          </p:val>
                                        </p:tav>
                                      </p:tavLst>
                                    </p:anim>
                                    <p:anim calcmode="lin" valueType="num">
                                      <p:cBhvr>
                                        <p:cTn id="49" dur="500" fill="hold"/>
                                        <p:tgtEl>
                                          <p:spTgt spid="109"/>
                                        </p:tgtEl>
                                        <p:attrNameLst>
                                          <p:attrName>ppt_h</p:attrName>
                                        </p:attrNameLst>
                                      </p:cBhvr>
                                      <p:tavLst>
                                        <p:tav tm="0">
                                          <p:val>
                                            <p:fltVal val="0"/>
                                          </p:val>
                                        </p:tav>
                                        <p:tav tm="100000">
                                          <p:val>
                                            <p:strVal val="#ppt_h"/>
                                          </p:val>
                                        </p:tav>
                                      </p:tavLst>
                                    </p:anim>
                                    <p:animEffect transition="in" filter="fade">
                                      <p:cBhvr>
                                        <p:cTn id="50"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99" grpId="0"/>
      <p:bldP spid="104" grpId="0"/>
      <p:bldP spid="98" grpId="0" bldLvl="0" animBg="1"/>
      <p:bldP spid="105" grpId="0" bldLvl="0" animBg="1"/>
      <p:bldP spid="20" grpId="0" bldLvl="0" animBg="1"/>
      <p:bldP spid="108" grpId="0" bldLvl="0" animBg="1"/>
      <p:bldP spid="109" grpId="0" bldLvl="0" animBg="1"/>
      <p:bldP spid="1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4" name="矩形 63"/>
          <p:cNvSpPr/>
          <p:nvPr/>
        </p:nvSpPr>
        <p:spPr>
          <a:xfrm>
            <a:off x="600" y="1796819"/>
            <a:ext cx="12192000" cy="345638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5" name="TextBox 11"/>
          <p:cNvSpPr txBox="1"/>
          <p:nvPr/>
        </p:nvSpPr>
        <p:spPr>
          <a:xfrm>
            <a:off x="5136496" y="2276872"/>
            <a:ext cx="5059680" cy="1432560"/>
          </a:xfrm>
          <a:prstGeom prst="rect">
            <a:avLst/>
          </a:prstGeom>
          <a:noFill/>
        </p:spPr>
        <p:txBody>
          <a:bodyPr wrap="none" rtlCol="0">
            <a:spAutoFit/>
          </a:bodyPr>
          <a:lstStyle/>
          <a:p>
            <a:pPr marL="0" lvl="1" algn="l"/>
            <a:r>
              <a:rPr lang="zh-CN" altLang="en-US" sz="1865" b="1" dirty="0">
                <a:solidFill>
                  <a:srgbClr val="607D34"/>
                </a:solidFill>
                <a:latin typeface="微软雅黑" panose="020B0503020204020204" charset="-122"/>
                <a:ea typeface="微软雅黑" panose="020B0503020204020204" charset="-122"/>
              </a:rPr>
              <a:t> </a:t>
            </a:r>
            <a:r>
              <a:rPr lang="zh-CN" altLang="en-US" sz="3735" b="1" dirty="0">
                <a:solidFill>
                  <a:srgbClr val="607D34"/>
                </a:solidFill>
                <a:latin typeface="微软雅黑" panose="020B0503020204020204" charset="-122"/>
                <a:ea typeface="微软雅黑" panose="020B0503020204020204" charset="-122"/>
              </a:rPr>
              <a:t>第一部分</a:t>
            </a:r>
          </a:p>
          <a:p>
            <a:pPr marL="0" lvl="1" algn="l"/>
            <a:r>
              <a:rPr lang="zh-CN" altLang="en-US" sz="4800" b="1" dirty="0">
                <a:solidFill>
                  <a:srgbClr val="607D34"/>
                </a:solidFill>
                <a:latin typeface="微软雅黑" panose="020B0503020204020204" charset="-122"/>
                <a:ea typeface="微软雅黑" panose="020B0503020204020204" charset="-122"/>
              </a:rPr>
              <a:t>单击此处添加标题</a:t>
            </a:r>
          </a:p>
        </p:txBody>
      </p:sp>
      <p:cxnSp>
        <p:nvCxnSpPr>
          <p:cNvPr id="66" name="直接连接符 65"/>
          <p:cNvCxnSpPr/>
          <p:nvPr/>
        </p:nvCxnSpPr>
        <p:spPr>
          <a:xfrm flipV="1">
            <a:off x="4848462"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7" name="TextBox 13"/>
          <p:cNvSpPr txBox="1"/>
          <p:nvPr/>
        </p:nvSpPr>
        <p:spPr>
          <a:xfrm>
            <a:off x="3091128" y="4171687"/>
            <a:ext cx="1203795" cy="348615"/>
          </a:xfrm>
          <a:prstGeom prst="rect">
            <a:avLst/>
          </a:prstGeom>
          <a:noFill/>
        </p:spPr>
        <p:txBody>
          <a:bodyPr wrap="square" lIns="0" tIns="0" rIns="0" bIns="0" rtlCol="0">
            <a:spAutoFit/>
          </a:bodyPr>
          <a:lstStyle/>
          <a:p>
            <a:r>
              <a:rPr lang="en-US" altLang="zh-CN" sz="2135" dirty="0">
                <a:solidFill>
                  <a:srgbClr val="607D34"/>
                </a:solidFill>
                <a:latin typeface="微软雅黑" panose="020B0503020204020204" charset="-122"/>
                <a:ea typeface="微软雅黑" panose="020B0503020204020204" charset="-122"/>
              </a:rPr>
              <a:t>PART 01</a:t>
            </a:r>
          </a:p>
        </p:txBody>
      </p:sp>
      <p:sp>
        <p:nvSpPr>
          <p:cNvPr id="73" name="TextBox 24"/>
          <p:cNvSpPr txBox="1"/>
          <p:nvPr/>
        </p:nvSpPr>
        <p:spPr>
          <a:xfrm>
            <a:off x="5265420" y="3717290"/>
            <a:ext cx="149415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添加副标题</a:t>
            </a:r>
          </a:p>
        </p:txBody>
      </p:sp>
      <p:sp>
        <p:nvSpPr>
          <p:cNvPr id="74" name="TextBox 25"/>
          <p:cNvSpPr txBox="1"/>
          <p:nvPr/>
        </p:nvSpPr>
        <p:spPr>
          <a:xfrm>
            <a:off x="6668770" y="3717290"/>
            <a:ext cx="165290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75" name="TextBox 26"/>
          <p:cNvSpPr txBox="1"/>
          <p:nvPr/>
        </p:nvSpPr>
        <p:spPr>
          <a:xfrm>
            <a:off x="8015605" y="3717290"/>
            <a:ext cx="176593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76" name="TextBox 27"/>
          <p:cNvSpPr txBox="1"/>
          <p:nvPr/>
        </p:nvSpPr>
        <p:spPr>
          <a:xfrm>
            <a:off x="5265420" y="4179570"/>
            <a:ext cx="1494155"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77" name="TextBox 28"/>
          <p:cNvSpPr txBox="1"/>
          <p:nvPr/>
        </p:nvSpPr>
        <p:spPr>
          <a:xfrm>
            <a:off x="6668770" y="4179570"/>
            <a:ext cx="1470660"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sp>
        <p:nvSpPr>
          <p:cNvPr id="78" name="TextBox 29"/>
          <p:cNvSpPr txBox="1"/>
          <p:nvPr/>
        </p:nvSpPr>
        <p:spPr>
          <a:xfrm>
            <a:off x="8014970" y="4179570"/>
            <a:ext cx="1924050" cy="340995"/>
          </a:xfrm>
          <a:prstGeom prst="rect">
            <a:avLst/>
          </a:prstGeom>
          <a:noFill/>
        </p:spPr>
        <p:txBody>
          <a:bodyPr wrap="square" lIns="80625" tIns="40313" rIns="80625" bIns="40313" rtlCol="0">
            <a:spAutoFit/>
          </a:bodyPr>
          <a:lstStyle/>
          <a:p>
            <a:r>
              <a:rPr lang="zh-CN" altLang="en-US"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sym typeface="+mn-ea"/>
              </a:rPr>
              <a:t>添加副标题</a:t>
            </a:r>
          </a:p>
        </p:txBody>
      </p:sp>
      <p:pic>
        <p:nvPicPr>
          <p:cNvPr id="2" name="图片 1" descr="f6a744799be138bff95c886e5d9fbd4c"/>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1125" y="2475865"/>
            <a:ext cx="2083435" cy="144018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3" name="Notched Right Arrow 3"/>
          <p:cNvSpPr>
            <a:spLocks noChangeArrowheads="1"/>
          </p:cNvSpPr>
          <p:nvPr/>
        </p:nvSpPr>
        <p:spPr bwMode="auto">
          <a:xfrm>
            <a:off x="-48782" y="2597373"/>
            <a:ext cx="12192000" cy="60959"/>
          </a:xfrm>
          <a:prstGeom prst="rect">
            <a:avLst/>
          </a:prstGeom>
          <a:solidFill>
            <a:srgbClr val="607D34"/>
          </a:solidFill>
          <a:ln>
            <a:solidFill>
              <a:srgbClr val="C00000"/>
            </a:solidFill>
          </a:ln>
        </p:spPr>
        <p:txBody>
          <a:bodyPr anchor="ctr"/>
          <a:lstStyle/>
          <a:p>
            <a:pPr algn="ctr" defTabSz="608965"/>
            <a:endParaRPr lang="zh-CN" altLang="zh-CN" sz="3200">
              <a:solidFill>
                <a:srgbClr val="FFFFFF"/>
              </a:solidFill>
              <a:latin typeface="微软雅黑" panose="020B0503020204020204" charset="-122"/>
              <a:ea typeface="微软雅黑" panose="020B0503020204020204" charset="-122"/>
              <a:sym typeface="Roboto condensed" charset="0"/>
            </a:endParaRPr>
          </a:p>
        </p:txBody>
      </p:sp>
      <p:sp>
        <p:nvSpPr>
          <p:cNvPr id="4" name="文本框 85"/>
          <p:cNvSpPr>
            <a:spLocks noChangeArrowheads="1"/>
          </p:cNvSpPr>
          <p:nvPr/>
        </p:nvSpPr>
        <p:spPr bwMode="auto">
          <a:xfrm>
            <a:off x="1796540" y="3856261"/>
            <a:ext cx="15022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8965"/>
            <a:r>
              <a:rPr lang="zh-CN" altLang="en-US" sz="2135" dirty="0">
                <a:solidFill>
                  <a:schemeClr val="tx1"/>
                </a:solidFill>
                <a:latin typeface="微软雅黑" panose="020B0503020204020204" charset="-122"/>
                <a:ea typeface="微软雅黑" panose="020B0503020204020204" charset="-122"/>
              </a:rPr>
              <a:t>添加标题</a:t>
            </a:r>
          </a:p>
        </p:txBody>
      </p:sp>
      <p:sp>
        <p:nvSpPr>
          <p:cNvPr id="7" name="文本框 89"/>
          <p:cNvSpPr>
            <a:spLocks noChangeArrowheads="1"/>
          </p:cNvSpPr>
          <p:nvPr/>
        </p:nvSpPr>
        <p:spPr bwMode="auto">
          <a:xfrm>
            <a:off x="5367429" y="3856261"/>
            <a:ext cx="1440527"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8965"/>
            <a:r>
              <a:rPr lang="zh-CN" altLang="en-US" sz="2135" dirty="0">
                <a:solidFill>
                  <a:schemeClr val="tx1"/>
                </a:solidFill>
                <a:latin typeface="微软雅黑" panose="020B0503020204020204" charset="-122"/>
                <a:ea typeface="微软雅黑" panose="020B0503020204020204" charset="-122"/>
              </a:rPr>
              <a:t>添加标题</a:t>
            </a:r>
          </a:p>
        </p:txBody>
      </p:sp>
      <p:sp>
        <p:nvSpPr>
          <p:cNvPr id="8" name="文本框 92"/>
          <p:cNvSpPr>
            <a:spLocks noChangeArrowheads="1"/>
          </p:cNvSpPr>
          <p:nvPr/>
        </p:nvSpPr>
        <p:spPr bwMode="auto">
          <a:xfrm>
            <a:off x="8971460" y="3856261"/>
            <a:ext cx="15022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8965"/>
            <a:r>
              <a:rPr lang="zh-CN" altLang="en-US" sz="2135" dirty="0">
                <a:solidFill>
                  <a:schemeClr val="tx1"/>
                </a:solidFill>
                <a:latin typeface="微软雅黑" panose="020B0503020204020204" charset="-122"/>
                <a:ea typeface="微软雅黑" panose="020B0503020204020204" charset="-122"/>
              </a:rPr>
              <a:t>添加标题</a:t>
            </a:r>
          </a:p>
        </p:txBody>
      </p:sp>
      <p:sp>
        <p:nvSpPr>
          <p:cNvPr id="10" name="矩形 77"/>
          <p:cNvSpPr>
            <a:spLocks noChangeArrowheads="1"/>
          </p:cNvSpPr>
          <p:nvPr/>
        </p:nvSpPr>
        <p:spPr bwMode="auto">
          <a:xfrm rot="2700000">
            <a:off x="1760220" y="1875790"/>
            <a:ext cx="1492250" cy="1494155"/>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a:effectLst>
            <a:outerShdw blurRad="50800" dist="38100" dir="5400000" algn="t" rotWithShape="0">
              <a:prstClr val="black">
                <a:alpha val="40000"/>
              </a:prstClr>
            </a:outerShdw>
          </a:effectLst>
        </p:spPr>
        <p:txBody>
          <a:bodyPr anchor="ctr"/>
          <a:lstStyle/>
          <a:p>
            <a:pPr algn="ctr" defTabSz="608965"/>
            <a:endParaRPr lang="zh-CN" altLang="zh-CN" sz="3200">
              <a:solidFill>
                <a:srgbClr val="FFFFFF"/>
              </a:solidFill>
              <a:latin typeface="宋体" panose="02010600030101010101" pitchFamily="2" charset="-122"/>
              <a:ea typeface="黑体" panose="02010600030101010101" charset="-122"/>
              <a:sym typeface="宋体" panose="02010600030101010101" pitchFamily="2" charset="-122"/>
            </a:endParaRPr>
          </a:p>
        </p:txBody>
      </p:sp>
      <p:sp>
        <p:nvSpPr>
          <p:cNvPr id="14" name="矩形 78"/>
          <p:cNvSpPr>
            <a:spLocks noChangeArrowheads="1"/>
          </p:cNvSpPr>
          <p:nvPr/>
        </p:nvSpPr>
        <p:spPr bwMode="auto">
          <a:xfrm rot="2700000">
            <a:off x="5300980" y="1877060"/>
            <a:ext cx="1492250" cy="1492250"/>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a:effectLst>
            <a:outerShdw blurRad="50800" dist="38100" dir="5400000" algn="t" rotWithShape="0">
              <a:prstClr val="black">
                <a:alpha val="40000"/>
              </a:prstClr>
            </a:outerShdw>
          </a:effectLst>
        </p:spPr>
        <p:txBody>
          <a:bodyPr anchor="ctr"/>
          <a:lstStyle/>
          <a:p>
            <a:pPr algn="ctr" defTabSz="608965"/>
            <a:endParaRPr lang="zh-CN" altLang="zh-CN" sz="3200">
              <a:solidFill>
                <a:srgbClr val="FFFFFF"/>
              </a:solidFill>
              <a:latin typeface="宋体" panose="02010600030101010101" pitchFamily="2" charset="-122"/>
              <a:ea typeface="黑体" panose="02010600030101010101" charset="-122"/>
              <a:sym typeface="宋体" panose="02010600030101010101" pitchFamily="2" charset="-122"/>
            </a:endParaRPr>
          </a:p>
        </p:txBody>
      </p:sp>
      <p:sp>
        <p:nvSpPr>
          <p:cNvPr id="17" name="矩形 79"/>
          <p:cNvSpPr>
            <a:spLocks noChangeArrowheads="1"/>
          </p:cNvSpPr>
          <p:nvPr/>
        </p:nvSpPr>
        <p:spPr bwMode="auto">
          <a:xfrm rot="2700000">
            <a:off x="8876665" y="1875790"/>
            <a:ext cx="1492250" cy="1493520"/>
          </a:xfrm>
          <a:prstGeom prst="rect">
            <a:avLst/>
          </a:prstGeom>
          <a:blipFill rotWithShape="1">
            <a:blip r:embed="rId5" cstate="screen">
              <a:extLst>
                <a:ext uri="{28A0092B-C50C-407E-A947-70E740481C1C}">
                  <a14:useLocalDpi xmlns:a14="http://schemas.microsoft.com/office/drawing/2010/main"/>
                </a:ext>
              </a:extLst>
            </a:blip>
            <a:stretch>
              <a:fillRect/>
            </a:stretch>
          </a:blipFill>
          <a:ln>
            <a:noFill/>
          </a:ln>
          <a:effectLst>
            <a:outerShdw blurRad="50800" dist="38100" dir="5400000" algn="t" rotWithShape="0">
              <a:prstClr val="black">
                <a:alpha val="40000"/>
              </a:prstClr>
            </a:outerShdw>
          </a:effectLst>
        </p:spPr>
        <p:txBody>
          <a:bodyPr anchor="ctr"/>
          <a:lstStyle/>
          <a:p>
            <a:pPr algn="ctr" defTabSz="608965"/>
            <a:endParaRPr lang="zh-CN" altLang="zh-CN" sz="3200">
              <a:solidFill>
                <a:srgbClr val="FFFFFF"/>
              </a:solidFill>
              <a:latin typeface="宋体" panose="02010600030101010101" pitchFamily="2" charset="-122"/>
              <a:ea typeface="黑体" panose="02010600030101010101" charset="-122"/>
              <a:sym typeface="宋体" panose="02010600030101010101" pitchFamily="2" charset="-122"/>
            </a:endParaRPr>
          </a:p>
        </p:txBody>
      </p:sp>
      <p:sp>
        <p:nvSpPr>
          <p:cNvPr id="19" name="矩形 18"/>
          <p:cNvSpPr/>
          <p:nvPr/>
        </p:nvSpPr>
        <p:spPr>
          <a:xfrm>
            <a:off x="929738" y="4307666"/>
            <a:ext cx="3152691" cy="1015663"/>
          </a:xfrm>
          <a:prstGeom prst="rect">
            <a:avLst/>
          </a:prstGeom>
        </p:spPr>
        <p:txBody>
          <a:bodyPr wrap="square">
            <a:spAutoFit/>
          </a:bodyPr>
          <a:lstStyle/>
          <a:p>
            <a:pPr defTabSz="608965"/>
            <a:r>
              <a:rPr lang="zh-CN" altLang="en-US" sz="1200" dirty="0">
                <a:solidFill>
                  <a:schemeClr val="tx1"/>
                </a:solidFill>
                <a:latin typeface="微软雅黑" panose="020B0503020204020204" charset="-122"/>
                <a:ea typeface="微软雅黑" panose="020B0503020204020204" charset="-122"/>
              </a:rPr>
              <a:t>点击此处添加文本内容，如关键词、部分简单介绍等。点击此处添加文本内容，如关键词、部分简单介绍等。点击此处添加文本内容，如关键词、部分简单介绍等。点击此处添加文本内容，</a:t>
            </a:r>
          </a:p>
        </p:txBody>
      </p:sp>
      <p:sp>
        <p:nvSpPr>
          <p:cNvPr id="20" name="矩形 19"/>
          <p:cNvSpPr/>
          <p:nvPr/>
        </p:nvSpPr>
        <p:spPr>
          <a:xfrm>
            <a:off x="4511346" y="4307666"/>
            <a:ext cx="3152691" cy="1015663"/>
          </a:xfrm>
          <a:prstGeom prst="rect">
            <a:avLst/>
          </a:prstGeom>
        </p:spPr>
        <p:txBody>
          <a:bodyPr wrap="square">
            <a:spAutoFit/>
          </a:bodyPr>
          <a:lstStyle/>
          <a:p>
            <a:pPr defTabSz="608965"/>
            <a:r>
              <a:rPr lang="zh-CN" altLang="en-US" sz="1200" dirty="0">
                <a:solidFill>
                  <a:schemeClr val="tx1"/>
                </a:solidFill>
                <a:latin typeface="微软雅黑" panose="020B0503020204020204" charset="-122"/>
                <a:ea typeface="微软雅黑" panose="020B0503020204020204" charset="-122"/>
              </a:rPr>
              <a:t>点击此处添加文本内容，如关键词、部分简单介绍等。点击此处添加文本内容，如关键词、部分简单介绍等。点击此处添加文本内容，如关键词、部分简单介绍等。点击此处添加文本内容，</a:t>
            </a:r>
          </a:p>
        </p:txBody>
      </p:sp>
      <p:sp>
        <p:nvSpPr>
          <p:cNvPr id="21" name="矩形 20"/>
          <p:cNvSpPr/>
          <p:nvPr/>
        </p:nvSpPr>
        <p:spPr>
          <a:xfrm>
            <a:off x="8156318" y="4307666"/>
            <a:ext cx="3152691" cy="1015663"/>
          </a:xfrm>
          <a:prstGeom prst="rect">
            <a:avLst/>
          </a:prstGeom>
        </p:spPr>
        <p:txBody>
          <a:bodyPr wrap="square">
            <a:spAutoFit/>
          </a:bodyPr>
          <a:lstStyle/>
          <a:p>
            <a:pPr defTabSz="608965"/>
            <a:r>
              <a:rPr lang="zh-CN" altLang="en-US" sz="1200" dirty="0">
                <a:solidFill>
                  <a:schemeClr val="tx1"/>
                </a:solidFill>
                <a:latin typeface="微软雅黑" panose="020B0503020204020204" charset="-122"/>
                <a:ea typeface="微软雅黑" panose="020B0503020204020204" charset="-122"/>
              </a:rPr>
              <a:t>点击此处添加文本内容，如关键词、部分简单介绍等。点击此处添加文本内容，如关键词、部分简单介绍等。点击此处添加文本内容，如关键词、部分简单介绍等。点击此处添加文本内容，</a:t>
            </a:r>
          </a:p>
        </p:txBody>
      </p:sp>
      <p:grpSp>
        <p:nvGrpSpPr>
          <p:cNvPr id="5" name="组合 4"/>
          <p:cNvGrpSpPr/>
          <p:nvPr/>
        </p:nvGrpSpPr>
        <p:grpSpPr>
          <a:xfrm>
            <a:off x="935990" y="415290"/>
            <a:ext cx="457200" cy="457200"/>
            <a:chOff x="819328" y="1120779"/>
            <a:chExt cx="1127886" cy="1127885"/>
          </a:xfrm>
          <a:blipFill rotWithShape="1">
            <a:blip r:embed="rId6"/>
            <a:stretch>
              <a:fillRect l="-7000" t="-47000" r="-10000" b="-2000"/>
            </a:stretch>
          </a:blipFill>
        </p:grpSpPr>
        <p:sp>
          <p:nvSpPr>
            <p:cNvPr id="9"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12"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randombar(horizontal)">
                                      <p:cBhvr>
                                        <p:cTn id="32" dur="500"/>
                                        <p:tgtEl>
                                          <p:spTgt spid="19"/>
                                        </p:tgtEl>
                                      </p:cBhvr>
                                    </p:animEffect>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500"/>
                                        <p:tgtEl>
                                          <p:spTgt spid="20"/>
                                        </p:tgtEl>
                                      </p:cBhvr>
                                    </p:animEffect>
                                  </p:childTnLst>
                                </p:cTn>
                              </p:par>
                            </p:childTnLst>
                          </p:cTn>
                        </p:par>
                        <p:par>
                          <p:cTn id="37" fill="hold">
                            <p:stCondLst>
                              <p:cond delay="3000"/>
                            </p:stCondLst>
                            <p:childTnLst>
                              <p:par>
                                <p:cTn id="38" presetID="14" presetClass="entr" presetSubtype="1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randombar(horizontal)">
                                      <p:cBhvr>
                                        <p:cTn id="40" dur="500"/>
                                        <p:tgtEl>
                                          <p:spTgt spid="21"/>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Effect transition="in" filter="fade">
                                      <p:cBhvr>
                                        <p:cTn id="4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3" grpId="0" bldLvl="0" animBg="1"/>
      <p:bldP spid="4" grpId="0"/>
      <p:bldP spid="7" grpId="0"/>
      <p:bldP spid="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2" name="矩形 1"/>
          <p:cNvSpPr/>
          <p:nvPr/>
        </p:nvSpPr>
        <p:spPr>
          <a:xfrm>
            <a:off x="883734" y="1445896"/>
            <a:ext cx="3073843" cy="2298700"/>
          </a:xfrm>
          <a:prstGeom prst="rect">
            <a:avLst/>
          </a:prstGeom>
          <a:blipFill rotWithShape="1">
            <a:blip r:embed="rId3" cstate="screen">
              <a:extLst>
                <a:ext uri="{28A0092B-C50C-407E-A947-70E740481C1C}">
                  <a14:useLocalDpi xmlns:a14="http://schemas.microsoft.com/office/drawing/2010/main"/>
                </a:ext>
              </a:extLst>
            </a:blip>
            <a:stretch>
              <a:fillRect/>
            </a:stretch>
          </a:blipFill>
          <a:ln w="25400" cap="flat" cmpd="sng" algn="ctr">
            <a:noFill/>
            <a:prstDash val="solid"/>
          </a:ln>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endParaRPr>
          </a:p>
        </p:txBody>
      </p:sp>
      <p:sp>
        <p:nvSpPr>
          <p:cNvPr id="3" name="矩形 2"/>
          <p:cNvSpPr/>
          <p:nvPr/>
        </p:nvSpPr>
        <p:spPr>
          <a:xfrm>
            <a:off x="883734" y="3744595"/>
            <a:ext cx="3073843" cy="1911128"/>
          </a:xfrm>
          <a:prstGeom prst="rect">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endParaRPr>
          </a:p>
        </p:txBody>
      </p:sp>
      <p:sp>
        <p:nvSpPr>
          <p:cNvPr id="7" name="矩形 6"/>
          <p:cNvSpPr/>
          <p:nvPr/>
        </p:nvSpPr>
        <p:spPr>
          <a:xfrm>
            <a:off x="4566734" y="1445896"/>
            <a:ext cx="3073843" cy="2298700"/>
          </a:xfrm>
          <a:prstGeom prst="rect">
            <a:avLst/>
          </a:prstGeom>
          <a:blipFill rotWithShape="1">
            <a:blip r:embed="rId4" cstate="screen">
              <a:extLst>
                <a:ext uri="{28A0092B-C50C-407E-A947-70E740481C1C}">
                  <a14:useLocalDpi xmlns:a14="http://schemas.microsoft.com/office/drawing/2010/main"/>
                </a:ext>
              </a:extLst>
            </a:blip>
            <a:stretch>
              <a:fillRect/>
            </a:stretch>
          </a:blipFill>
          <a:ln w="25400" cap="flat" cmpd="sng" algn="ctr">
            <a:noFill/>
            <a:prstDash val="solid"/>
          </a:ln>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endParaRPr>
          </a:p>
        </p:txBody>
      </p:sp>
      <p:sp>
        <p:nvSpPr>
          <p:cNvPr id="8" name="矩形 7"/>
          <p:cNvSpPr/>
          <p:nvPr/>
        </p:nvSpPr>
        <p:spPr>
          <a:xfrm>
            <a:off x="4566734" y="3744595"/>
            <a:ext cx="3073843" cy="1911128"/>
          </a:xfrm>
          <a:prstGeom prst="rect">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endParaRPr>
          </a:p>
        </p:txBody>
      </p:sp>
      <p:sp>
        <p:nvSpPr>
          <p:cNvPr id="5" name="矩形 4"/>
          <p:cNvSpPr/>
          <p:nvPr/>
        </p:nvSpPr>
        <p:spPr>
          <a:xfrm>
            <a:off x="8186234" y="1445896"/>
            <a:ext cx="3073843" cy="2298700"/>
          </a:xfrm>
          <a:prstGeom prst="rect">
            <a:avLst/>
          </a:prstGeom>
          <a:blipFill rotWithShape="1">
            <a:blip r:embed="rId5" cstate="screen">
              <a:extLst>
                <a:ext uri="{28A0092B-C50C-407E-A947-70E740481C1C}">
                  <a14:useLocalDpi xmlns:a14="http://schemas.microsoft.com/office/drawing/2010/main"/>
                </a:ext>
              </a:extLst>
            </a:blip>
            <a:stretch>
              <a:fillRect/>
            </a:stretch>
          </a:blipFill>
          <a:ln w="25400" cap="flat" cmpd="sng" algn="ctr">
            <a:noFill/>
            <a:prstDash val="solid"/>
          </a:ln>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endParaRPr>
          </a:p>
        </p:txBody>
      </p:sp>
      <p:sp>
        <p:nvSpPr>
          <p:cNvPr id="10" name="矩形 9"/>
          <p:cNvSpPr/>
          <p:nvPr/>
        </p:nvSpPr>
        <p:spPr>
          <a:xfrm>
            <a:off x="8186234" y="3744595"/>
            <a:ext cx="3073843" cy="1911128"/>
          </a:xfrm>
          <a:prstGeom prst="rect">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endParaRPr>
          </a:p>
        </p:txBody>
      </p:sp>
      <p:sp>
        <p:nvSpPr>
          <p:cNvPr id="9" name="TextBox 3073"/>
          <p:cNvSpPr txBox="1"/>
          <p:nvPr/>
        </p:nvSpPr>
        <p:spPr>
          <a:xfrm>
            <a:off x="1125034" y="4508484"/>
            <a:ext cx="2564232" cy="1221168"/>
          </a:xfrm>
          <a:prstGeom prst="rect">
            <a:avLst/>
          </a:prstGeom>
          <a:noFill/>
        </p:spPr>
        <p:txBody>
          <a:bodyPr wrap="square" lIns="91440" tIns="45720" rIns="91440" bIns="45720" rtlCol="0">
            <a:spAutoFit/>
          </a:bodyPr>
          <a:lstStyle/>
          <a:p>
            <a:pPr algn="just" fontAlgn="base">
              <a:spcBef>
                <a:spcPct val="0"/>
              </a:spcBef>
              <a:spcAft>
                <a:spcPct val="0"/>
              </a:spcAft>
              <a:buFont typeface="Arial" panose="020B0604020202020204" pitchFamily="34" charset="0"/>
              <a:buNone/>
            </a:pPr>
            <a:r>
              <a:rPr lang="zh-CN" altLang="en-US" sz="1465" dirty="0">
                <a:solidFill>
                  <a:schemeClr val="tx1"/>
                </a:solidFill>
                <a:latin typeface="微软雅黑" panose="020B0503020204020204" charset="-122"/>
                <a:ea typeface="微软雅黑" panose="020B0503020204020204" charset="-122"/>
              </a:rPr>
              <a:t>点击输入简要的文字介绍，文字内容需概括精炼，点击输入简要的文字介绍，文字内容需概括精炼，</a:t>
            </a:r>
          </a:p>
          <a:p>
            <a:pPr algn="just" fontAlgn="base">
              <a:spcBef>
                <a:spcPct val="0"/>
              </a:spcBef>
              <a:spcAft>
                <a:spcPct val="0"/>
              </a:spcAft>
              <a:buFont typeface="Arial" panose="020B0604020202020204" pitchFamily="34" charset="0"/>
              <a:buNone/>
            </a:pPr>
            <a:endParaRPr lang="zh-CN" altLang="en-US" sz="1465" dirty="0">
              <a:solidFill>
                <a:schemeClr val="tx1"/>
              </a:solidFill>
              <a:latin typeface="微软雅黑" panose="020B0503020204020204" charset="-122"/>
              <a:ea typeface="微软雅黑" panose="020B0503020204020204" charset="-122"/>
            </a:endParaRPr>
          </a:p>
        </p:txBody>
      </p:sp>
      <p:sp>
        <p:nvSpPr>
          <p:cNvPr id="12" name="椭圆 11"/>
          <p:cNvSpPr/>
          <p:nvPr/>
        </p:nvSpPr>
        <p:spPr>
          <a:xfrm>
            <a:off x="1790458" y="3140154"/>
            <a:ext cx="1208884" cy="1208884"/>
          </a:xfrm>
          <a:prstGeom prst="ellipse">
            <a:avLst/>
          </a:prstGeom>
          <a:solidFill>
            <a:srgbClr val="607D34"/>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endParaRPr>
          </a:p>
        </p:txBody>
      </p:sp>
      <p:sp>
        <p:nvSpPr>
          <p:cNvPr id="14" name="矩形 13"/>
          <p:cNvSpPr/>
          <p:nvPr/>
        </p:nvSpPr>
        <p:spPr>
          <a:xfrm>
            <a:off x="1965006" y="3278447"/>
            <a:ext cx="861060" cy="932815"/>
          </a:xfrm>
          <a:prstGeom prst="rect">
            <a:avLst/>
          </a:prstGeom>
        </p:spPr>
        <p:txBody>
          <a:bodyPr wrap="none" lIns="91440" tIns="45720" rIns="91440" bIns="45720">
            <a:spAutoFit/>
          </a:bodyPr>
          <a:lstStyle/>
          <a:p>
            <a:pPr algn="l" fontAlgn="base">
              <a:spcBef>
                <a:spcPct val="0"/>
              </a:spcBef>
              <a:spcAft>
                <a:spcPct val="0"/>
              </a:spcAft>
              <a:buFont typeface="Arial" panose="020B0604020202020204" pitchFamily="34" charset="0"/>
              <a:buNone/>
            </a:pPr>
            <a:r>
              <a:rPr lang="zh-CN" altLang="en-US" sz="2665" dirty="0">
                <a:solidFill>
                  <a:prstClr val="white"/>
                </a:solidFill>
                <a:latin typeface="微软雅黑" panose="020B0503020204020204" charset="-122"/>
                <a:ea typeface="微软雅黑" panose="020B0503020204020204" charset="-122"/>
              </a:rPr>
              <a:t>添加</a:t>
            </a:r>
          </a:p>
          <a:p>
            <a:pPr algn="l" fontAlgn="base">
              <a:spcBef>
                <a:spcPct val="0"/>
              </a:spcBef>
              <a:spcAft>
                <a:spcPct val="0"/>
              </a:spcAft>
              <a:buFont typeface="Arial" panose="020B0604020202020204" pitchFamily="34" charset="0"/>
              <a:buNone/>
            </a:pPr>
            <a:r>
              <a:rPr lang="zh-CN" altLang="en-US" sz="2665" dirty="0">
                <a:solidFill>
                  <a:prstClr val="white"/>
                </a:solidFill>
                <a:latin typeface="微软雅黑" panose="020B0503020204020204" charset="-122"/>
                <a:ea typeface="微软雅黑" panose="020B0503020204020204" charset="-122"/>
              </a:rPr>
              <a:t>标题</a:t>
            </a:r>
          </a:p>
        </p:txBody>
      </p:sp>
      <p:sp>
        <p:nvSpPr>
          <p:cNvPr id="15" name="TextBox 3073"/>
          <p:cNvSpPr txBox="1"/>
          <p:nvPr/>
        </p:nvSpPr>
        <p:spPr>
          <a:xfrm>
            <a:off x="4838900" y="4508484"/>
            <a:ext cx="2564232" cy="1221168"/>
          </a:xfrm>
          <a:prstGeom prst="rect">
            <a:avLst/>
          </a:prstGeom>
          <a:noFill/>
        </p:spPr>
        <p:txBody>
          <a:bodyPr wrap="square" lIns="91440" tIns="45720" rIns="91440" bIns="45720" rtlCol="0">
            <a:spAutoFit/>
          </a:bodyPr>
          <a:lstStyle/>
          <a:p>
            <a:pPr algn="just" fontAlgn="base">
              <a:spcBef>
                <a:spcPct val="0"/>
              </a:spcBef>
              <a:spcAft>
                <a:spcPct val="0"/>
              </a:spcAft>
              <a:buFont typeface="Arial" panose="020B0604020202020204" pitchFamily="34" charset="0"/>
              <a:buNone/>
            </a:pPr>
            <a:r>
              <a:rPr lang="zh-CN" altLang="en-US" sz="1465" dirty="0">
                <a:solidFill>
                  <a:schemeClr val="tx1"/>
                </a:solidFill>
                <a:latin typeface="微软雅黑" panose="020B0503020204020204" charset="-122"/>
                <a:ea typeface="微软雅黑" panose="020B0503020204020204" charset="-122"/>
              </a:rPr>
              <a:t>点击输入简要的文字介绍，文字内容需概括精炼，点击输入简要的文字介绍，文字内容需概括精炼，</a:t>
            </a:r>
          </a:p>
          <a:p>
            <a:pPr algn="just" fontAlgn="base">
              <a:spcBef>
                <a:spcPct val="0"/>
              </a:spcBef>
              <a:spcAft>
                <a:spcPct val="0"/>
              </a:spcAft>
              <a:buFont typeface="Arial" panose="020B0604020202020204" pitchFamily="34" charset="0"/>
              <a:buNone/>
            </a:pPr>
            <a:endParaRPr lang="zh-CN" altLang="en-US" sz="1465" dirty="0">
              <a:solidFill>
                <a:schemeClr val="tx1"/>
              </a:solidFill>
              <a:latin typeface="微软雅黑" panose="020B0503020204020204" charset="-122"/>
              <a:ea typeface="微软雅黑" panose="020B0503020204020204" charset="-122"/>
            </a:endParaRPr>
          </a:p>
        </p:txBody>
      </p:sp>
      <p:grpSp>
        <p:nvGrpSpPr>
          <p:cNvPr id="16" name="组合 15"/>
          <p:cNvGrpSpPr/>
          <p:nvPr/>
        </p:nvGrpSpPr>
        <p:grpSpPr>
          <a:xfrm>
            <a:off x="5504322" y="3140154"/>
            <a:ext cx="1208884" cy="1208884"/>
            <a:chOff x="5540992" y="3408758"/>
            <a:chExt cx="1208884" cy="1208884"/>
          </a:xfrm>
        </p:grpSpPr>
        <p:sp>
          <p:nvSpPr>
            <p:cNvPr id="17" name="椭圆 16"/>
            <p:cNvSpPr/>
            <p:nvPr/>
          </p:nvSpPr>
          <p:spPr>
            <a:xfrm>
              <a:off x="5540992" y="3408758"/>
              <a:ext cx="1208884" cy="1208884"/>
            </a:xfrm>
            <a:prstGeom prst="ellipse">
              <a:avLst/>
            </a:prstGeom>
            <a:solidFill>
              <a:srgbClr val="D2BC5B"/>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endParaRPr>
            </a:p>
          </p:txBody>
        </p:sp>
        <p:sp>
          <p:nvSpPr>
            <p:cNvPr id="18" name="矩形 17"/>
            <p:cNvSpPr/>
            <p:nvPr/>
          </p:nvSpPr>
          <p:spPr>
            <a:xfrm>
              <a:off x="5714905" y="3559115"/>
              <a:ext cx="861060" cy="932815"/>
            </a:xfrm>
            <a:prstGeom prst="rect">
              <a:avLst/>
            </a:prstGeom>
          </p:spPr>
          <p:txBody>
            <a:bodyPr wrap="none">
              <a:spAutoFit/>
            </a:bodyPr>
            <a:lstStyle/>
            <a:p>
              <a:pPr marL="0" marR="0" lvl="0" indent="0" algn="l"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665"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添加</a:t>
              </a:r>
            </a:p>
            <a:p>
              <a:pPr marL="0" marR="0" lvl="0" indent="0" algn="l"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665"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标题</a:t>
              </a:r>
            </a:p>
          </p:txBody>
        </p:sp>
      </p:grpSp>
      <p:sp>
        <p:nvSpPr>
          <p:cNvPr id="19" name="TextBox 3073"/>
          <p:cNvSpPr txBox="1"/>
          <p:nvPr/>
        </p:nvSpPr>
        <p:spPr>
          <a:xfrm>
            <a:off x="8429617" y="4508484"/>
            <a:ext cx="2564232" cy="1221168"/>
          </a:xfrm>
          <a:prstGeom prst="rect">
            <a:avLst/>
          </a:prstGeom>
          <a:noFill/>
        </p:spPr>
        <p:txBody>
          <a:bodyPr wrap="square" lIns="91440" tIns="45720" rIns="91440" bIns="45720" rtlCol="0">
            <a:spAutoFit/>
          </a:bodyPr>
          <a:lstStyle/>
          <a:p>
            <a:pPr algn="just" fontAlgn="base">
              <a:spcBef>
                <a:spcPct val="0"/>
              </a:spcBef>
              <a:spcAft>
                <a:spcPct val="0"/>
              </a:spcAft>
              <a:buFont typeface="Arial" panose="020B0604020202020204" pitchFamily="34" charset="0"/>
              <a:buNone/>
            </a:pPr>
            <a:r>
              <a:rPr lang="zh-CN" altLang="en-US" sz="1465" dirty="0">
                <a:solidFill>
                  <a:schemeClr val="tx1"/>
                </a:solidFill>
                <a:latin typeface="微软雅黑" panose="020B0503020204020204" charset="-122"/>
                <a:ea typeface="微软雅黑" panose="020B0503020204020204" charset="-122"/>
              </a:rPr>
              <a:t>点击输入简要的文字介绍，文字内容需概括精炼，点击输入简要的文字介绍，文字内容需概括精炼，</a:t>
            </a:r>
          </a:p>
          <a:p>
            <a:pPr algn="just" fontAlgn="base">
              <a:spcBef>
                <a:spcPct val="0"/>
              </a:spcBef>
              <a:spcAft>
                <a:spcPct val="0"/>
              </a:spcAft>
              <a:buFont typeface="Arial" panose="020B0604020202020204" pitchFamily="34" charset="0"/>
              <a:buNone/>
            </a:pPr>
            <a:endParaRPr lang="zh-CN" altLang="en-US" sz="1465" dirty="0">
              <a:solidFill>
                <a:schemeClr val="tx1"/>
              </a:solidFill>
              <a:latin typeface="微软雅黑" panose="020B0503020204020204" charset="-122"/>
              <a:ea typeface="微软雅黑" panose="020B0503020204020204" charset="-122"/>
            </a:endParaRPr>
          </a:p>
        </p:txBody>
      </p:sp>
      <p:grpSp>
        <p:nvGrpSpPr>
          <p:cNvPr id="20" name="组合 19"/>
          <p:cNvGrpSpPr/>
          <p:nvPr/>
        </p:nvGrpSpPr>
        <p:grpSpPr>
          <a:xfrm>
            <a:off x="9031540" y="3140154"/>
            <a:ext cx="1208884" cy="1208884"/>
            <a:chOff x="9068210" y="3408758"/>
            <a:chExt cx="1208884" cy="1208884"/>
          </a:xfrm>
        </p:grpSpPr>
        <p:sp>
          <p:nvSpPr>
            <p:cNvPr id="21" name="椭圆 20"/>
            <p:cNvSpPr/>
            <p:nvPr/>
          </p:nvSpPr>
          <p:spPr>
            <a:xfrm>
              <a:off x="9068210" y="3408758"/>
              <a:ext cx="1208884" cy="1208884"/>
            </a:xfrm>
            <a:prstGeom prst="ellipse">
              <a:avLst/>
            </a:prstGeom>
            <a:solidFill>
              <a:srgbClr val="607D34"/>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endParaRPr>
            </a:p>
          </p:txBody>
        </p:sp>
        <p:sp>
          <p:nvSpPr>
            <p:cNvPr id="22" name="矩形 21"/>
            <p:cNvSpPr/>
            <p:nvPr/>
          </p:nvSpPr>
          <p:spPr>
            <a:xfrm>
              <a:off x="9273873" y="3503235"/>
              <a:ext cx="861060" cy="932815"/>
            </a:xfrm>
            <a:prstGeom prst="rect">
              <a:avLst/>
            </a:prstGeom>
          </p:spPr>
          <p:txBody>
            <a:bodyPr wrap="none">
              <a:spAutoFit/>
            </a:bodyPr>
            <a:lstStyle/>
            <a:p>
              <a:pPr marL="0" marR="0" lvl="0" indent="0" algn="l"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665"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添加</a:t>
              </a:r>
            </a:p>
            <a:p>
              <a:pPr marL="0" marR="0" lvl="0" indent="0" algn="l"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665"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标题</a:t>
              </a:r>
            </a:p>
          </p:txBody>
        </p:sp>
      </p:grpSp>
      <p:grpSp>
        <p:nvGrpSpPr>
          <p:cNvPr id="23" name="组合 22"/>
          <p:cNvGrpSpPr/>
          <p:nvPr/>
        </p:nvGrpSpPr>
        <p:grpSpPr>
          <a:xfrm>
            <a:off x="935990" y="415290"/>
            <a:ext cx="457200" cy="457200"/>
            <a:chOff x="819328" y="1120779"/>
            <a:chExt cx="1127886" cy="1127885"/>
          </a:xfrm>
          <a:blipFill rotWithShape="1">
            <a:blip r:embed="rId6"/>
            <a:stretch>
              <a:fillRect l="-7000" t="-47000" r="-10000" b="-2000"/>
            </a:stretch>
          </a:blipFill>
        </p:grpSpPr>
        <p:sp>
          <p:nvSpPr>
            <p:cNvPr id="2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2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25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25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500" fill="hold"/>
                                        <p:tgtEl>
                                          <p:spTgt spid="5"/>
                                        </p:tgtEl>
                                        <p:attrNameLst>
                                          <p:attrName>ppt_x</p:attrName>
                                        </p:attrNameLst>
                                      </p:cBhvr>
                                      <p:tavLst>
                                        <p:tav tm="0">
                                          <p:val>
                                            <p:strVal val="#ppt_x"/>
                                          </p:val>
                                        </p:tav>
                                        <p:tav tm="100000">
                                          <p:val>
                                            <p:strVal val="#ppt_x"/>
                                          </p:val>
                                        </p:tav>
                                      </p:tavLst>
                                    </p:anim>
                                    <p:anim calcmode="lin" valueType="num">
                                      <p:cBhvr additive="base">
                                        <p:cTn id="66" dur="500" fill="hold"/>
                                        <p:tgtEl>
                                          <p:spTgt spid="5"/>
                                        </p:tgtEl>
                                        <p:attrNameLst>
                                          <p:attrName>ppt_y</p:attrName>
                                        </p:attrNameLst>
                                      </p:cBhvr>
                                      <p:tavLst>
                                        <p:tav tm="0">
                                          <p:val>
                                            <p:strVal val="1+#ppt_h/2"/>
                                          </p:val>
                                        </p:tav>
                                        <p:tav tm="100000">
                                          <p:val>
                                            <p:strVal val="#ppt_y"/>
                                          </p:val>
                                        </p:tav>
                                      </p:tavLst>
                                    </p:anim>
                                  </p:childTnLst>
                                </p:cTn>
                              </p:par>
                              <p:par>
                                <p:cTn id="67" presetID="2" presetClass="entr" presetSubtype="1" fill="hold" grpId="0" nodeType="withEffect">
                                  <p:stCondLst>
                                    <p:cond delay="25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ppt_x"/>
                                          </p:val>
                                        </p:tav>
                                        <p:tav tm="100000">
                                          <p:val>
                                            <p:strVal val="#ppt_x"/>
                                          </p:val>
                                        </p:tav>
                                      </p:tavLst>
                                    </p:anim>
                                    <p:anim calcmode="lin" valueType="num">
                                      <p:cBhvr additive="base">
                                        <p:cTn id="70"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nodeType="click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Effect transition="in" filter="fade">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childTnLst>
                          </p:cTn>
                        </p:par>
                        <p:par>
                          <p:cTn id="83" fill="hold">
                            <p:stCondLst>
                              <p:cond delay="500"/>
                            </p:stCondLst>
                            <p:childTnLst>
                              <p:par>
                                <p:cTn id="84" presetID="53" presetClass="entr" presetSubtype="16" fill="hold"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p:cTn id="86" dur="500" fill="hold"/>
                                        <p:tgtEl>
                                          <p:spTgt spid="23"/>
                                        </p:tgtEl>
                                        <p:attrNameLst>
                                          <p:attrName>ppt_w</p:attrName>
                                        </p:attrNameLst>
                                      </p:cBhvr>
                                      <p:tavLst>
                                        <p:tav tm="0">
                                          <p:val>
                                            <p:fltVal val="0"/>
                                          </p:val>
                                        </p:tav>
                                        <p:tav tm="100000">
                                          <p:val>
                                            <p:strVal val="#ppt_w"/>
                                          </p:val>
                                        </p:tav>
                                      </p:tavLst>
                                    </p:anim>
                                    <p:anim calcmode="lin" valueType="num">
                                      <p:cBhvr>
                                        <p:cTn id="87" dur="500" fill="hold"/>
                                        <p:tgtEl>
                                          <p:spTgt spid="23"/>
                                        </p:tgtEl>
                                        <p:attrNameLst>
                                          <p:attrName>ppt_h</p:attrName>
                                        </p:attrNameLst>
                                      </p:cBhvr>
                                      <p:tavLst>
                                        <p:tav tm="0">
                                          <p:val>
                                            <p:fltVal val="0"/>
                                          </p:val>
                                        </p:tav>
                                        <p:tav tm="100000">
                                          <p:val>
                                            <p:strVal val="#ppt_h"/>
                                          </p:val>
                                        </p:tav>
                                      </p:tavLst>
                                    </p:anim>
                                    <p:animEffect transition="in" filter="fade">
                                      <p:cBhvr>
                                        <p:cTn id="8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 grpId="0" bldLvl="0" animBg="1"/>
      <p:bldP spid="3" grpId="0" bldLvl="0" animBg="1"/>
      <p:bldP spid="7" grpId="0" bldLvl="0" animBg="1"/>
      <p:bldP spid="8" grpId="0" bldLvl="0" animBg="1"/>
      <p:bldP spid="5" grpId="0" bldLvl="0" animBg="1"/>
      <p:bldP spid="10" grpId="0" bldLvl="0" animBg="1"/>
      <p:bldP spid="9" grpId="0"/>
      <p:bldP spid="12" grpId="0" bldLvl="0" animBg="1"/>
      <p:bldP spid="14" grpId="0"/>
      <p:bldP spid="15"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3" name="Freeform 11"/>
          <p:cNvSpPr/>
          <p:nvPr/>
        </p:nvSpPr>
        <p:spPr bwMode="auto">
          <a:xfrm>
            <a:off x="8677012" y="4965700"/>
            <a:ext cx="2324100" cy="0"/>
          </a:xfrm>
          <a:custGeom>
            <a:avLst/>
            <a:gdLst>
              <a:gd name="T0" fmla="*/ 2147483647 w 1984"/>
              <a:gd name="T1" fmla="*/ 0 w 1984"/>
              <a:gd name="T2" fmla="*/ 2147483647 w 1984"/>
              <a:gd name="T3" fmla="*/ 0 60000 65536"/>
              <a:gd name="T4" fmla="*/ 0 60000 65536"/>
              <a:gd name="T5" fmla="*/ 0 60000 65536"/>
              <a:gd name="T6" fmla="*/ 0 w 1984"/>
              <a:gd name="T7" fmla="*/ 1984 w 1984"/>
            </a:gdLst>
            <a:ahLst/>
            <a:cxnLst>
              <a:cxn ang="T3">
                <a:pos x="T0" y="0"/>
              </a:cxn>
              <a:cxn ang="T4">
                <a:pos x="T1" y="0"/>
              </a:cxn>
              <a:cxn ang="T5">
                <a:pos x="T2" y="0"/>
              </a:cxn>
            </a:cxnLst>
            <a:rect l="T6" t="0" r="T7" b="0"/>
            <a:pathLst>
              <a:path w="1984">
                <a:moveTo>
                  <a:pt x="1984" y="0"/>
                </a:moveTo>
                <a:lnTo>
                  <a:pt x="0" y="0"/>
                </a:lnTo>
                <a:lnTo>
                  <a:pt x="1984" y="0"/>
                </a:lnTo>
                <a:close/>
              </a:path>
            </a:pathLst>
          </a:custGeom>
          <a:solidFill>
            <a:srgbClr val="E6325C"/>
          </a:solidFill>
          <a:ln w="9525">
            <a:noFill/>
            <a:round/>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4" name="Line 12"/>
          <p:cNvSpPr>
            <a:spLocks noChangeShapeType="1"/>
          </p:cNvSpPr>
          <p:nvPr/>
        </p:nvSpPr>
        <p:spPr bwMode="auto">
          <a:xfrm flipH="1">
            <a:off x="8804012" y="5092700"/>
            <a:ext cx="2324100" cy="0"/>
          </a:xfrm>
          <a:prstGeom prst="line">
            <a:avLst/>
          </a:prstGeom>
          <a:noFill/>
          <a:ln w="9525">
            <a:noFill/>
            <a:round/>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cxnSp>
        <p:nvCxnSpPr>
          <p:cNvPr id="7" name="直接连接符 6"/>
          <p:cNvCxnSpPr>
            <a:stCxn id="43" idx="3"/>
          </p:cNvCxnSpPr>
          <p:nvPr/>
        </p:nvCxnSpPr>
        <p:spPr>
          <a:xfrm flipV="1">
            <a:off x="843227" y="2084918"/>
            <a:ext cx="0" cy="2023533"/>
          </a:xfrm>
          <a:prstGeom prst="line">
            <a:avLst/>
          </a:prstGeom>
          <a:noFill/>
          <a:ln w="9525" cap="flat" cmpd="sng" algn="ctr">
            <a:solidFill>
              <a:sysClr val="windowText" lastClr="000000"/>
            </a:solidFill>
            <a:prstDash val="dash"/>
            <a:tailEnd type="oval"/>
          </a:ln>
          <a:effectLst/>
        </p:spPr>
      </p:cxnSp>
      <p:cxnSp>
        <p:nvCxnSpPr>
          <p:cNvPr id="8" name="直接连接符 7"/>
          <p:cNvCxnSpPr/>
          <p:nvPr/>
        </p:nvCxnSpPr>
        <p:spPr>
          <a:xfrm flipV="1">
            <a:off x="3476361" y="2084918"/>
            <a:ext cx="0" cy="2023533"/>
          </a:xfrm>
          <a:prstGeom prst="line">
            <a:avLst/>
          </a:prstGeom>
          <a:noFill/>
          <a:ln w="9525" cap="flat" cmpd="sng" algn="ctr">
            <a:solidFill>
              <a:sysClr val="windowText" lastClr="000000"/>
            </a:solidFill>
            <a:prstDash val="dash"/>
            <a:tailEnd type="oval"/>
          </a:ln>
          <a:effectLst/>
        </p:spPr>
      </p:cxnSp>
      <p:cxnSp>
        <p:nvCxnSpPr>
          <p:cNvPr id="5" name="直接连接符 4"/>
          <p:cNvCxnSpPr/>
          <p:nvPr/>
        </p:nvCxnSpPr>
        <p:spPr>
          <a:xfrm flipV="1">
            <a:off x="6126427" y="2084918"/>
            <a:ext cx="0" cy="2023533"/>
          </a:xfrm>
          <a:prstGeom prst="line">
            <a:avLst/>
          </a:prstGeom>
          <a:noFill/>
          <a:ln w="9525" cap="flat" cmpd="sng" algn="ctr">
            <a:solidFill>
              <a:sysClr val="windowText" lastClr="000000"/>
            </a:solidFill>
            <a:prstDash val="dash"/>
            <a:tailEnd type="oval"/>
          </a:ln>
          <a:effectLst/>
        </p:spPr>
      </p:cxnSp>
      <p:cxnSp>
        <p:nvCxnSpPr>
          <p:cNvPr id="10" name="直接连接符 9"/>
          <p:cNvCxnSpPr/>
          <p:nvPr/>
        </p:nvCxnSpPr>
        <p:spPr>
          <a:xfrm flipV="1">
            <a:off x="8759561" y="2084918"/>
            <a:ext cx="0" cy="2023533"/>
          </a:xfrm>
          <a:prstGeom prst="line">
            <a:avLst/>
          </a:prstGeom>
          <a:noFill/>
          <a:ln w="9525" cap="flat" cmpd="sng" algn="ctr">
            <a:solidFill>
              <a:sysClr val="windowText" lastClr="000000"/>
            </a:solidFill>
            <a:prstDash val="dash"/>
            <a:tailEnd type="oval"/>
          </a:ln>
          <a:effectLst/>
        </p:spPr>
      </p:cxnSp>
      <p:sp>
        <p:nvSpPr>
          <p:cNvPr id="12" name="Freeform 13"/>
          <p:cNvSpPr/>
          <p:nvPr/>
        </p:nvSpPr>
        <p:spPr bwMode="auto">
          <a:xfrm>
            <a:off x="8768080" y="4108450"/>
            <a:ext cx="2698750" cy="1351280"/>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blipFill rotWithShape="1">
            <a:blip r:embed="rId3" cstate="screen">
              <a:extLst>
                <a:ext uri="{28A0092B-C50C-407E-A947-70E740481C1C}">
                  <a14:useLocalDpi xmlns:a14="http://schemas.microsoft.com/office/drawing/2010/main"/>
                </a:ext>
              </a:extLst>
            </a:blip>
            <a:stretch>
              <a:fillRect/>
            </a:stretch>
          </a:blipFill>
          <a:ln>
            <a:noFill/>
          </a:ln>
        </p:spPr>
        <p:txBody>
          <a:bodyPr/>
          <a:lstStyle/>
          <a:p>
            <a:pPr defTabSz="1218565">
              <a:defRPr/>
            </a:pPr>
            <a:endParaRPr lang="zh-CN" altLang="en-US" sz="2400" b="1" kern="0">
              <a:solidFill>
                <a:sysClr val="windowText" lastClr="000000"/>
              </a:solidFill>
              <a:latin typeface="黑体" panose="02010600030101010101" charset="-122"/>
              <a:ea typeface="黑体" panose="02010600030101010101" charset="-122"/>
            </a:endParaRPr>
          </a:p>
        </p:txBody>
      </p:sp>
      <p:grpSp>
        <p:nvGrpSpPr>
          <p:cNvPr id="21" name="组合 20"/>
          <p:cNvGrpSpPr/>
          <p:nvPr/>
        </p:nvGrpSpPr>
        <p:grpSpPr bwMode="auto">
          <a:xfrm>
            <a:off x="6126480" y="4108450"/>
            <a:ext cx="2700655" cy="1351280"/>
            <a:chOff x="4594140" y="3440667"/>
            <a:chExt cx="2026416" cy="643251"/>
          </a:xfrm>
          <a:blipFill rotWithShape="1">
            <a:blip r:embed="rId4"/>
            <a:stretch>
              <a:fillRect/>
            </a:stretch>
          </a:blipFill>
        </p:grpSpPr>
        <p:sp>
          <p:nvSpPr>
            <p:cNvPr id="22" name="Freeform 8"/>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grpFill/>
            <a:ln>
              <a:noFill/>
            </a:ln>
          </p:spPr>
          <p:txBody>
            <a:bodyPr/>
            <a:lstStyle/>
            <a:p>
              <a:pPr defTabSz="1218565">
                <a:defRPr/>
              </a:pPr>
              <a:endParaRPr lang="zh-CN" altLang="en-US" sz="2400" b="1" kern="0">
                <a:solidFill>
                  <a:sysClr val="windowText" lastClr="000000"/>
                </a:solidFill>
                <a:latin typeface="黑体" panose="02010600030101010101" charset="-122"/>
                <a:ea typeface="黑体" panose="02010600030101010101" charset="-122"/>
              </a:endParaRPr>
            </a:p>
          </p:txBody>
        </p:sp>
        <p:grpSp>
          <p:nvGrpSpPr>
            <p:cNvPr id="24" name="Group 29"/>
            <p:cNvGrpSpPr>
              <a:grpSpLocks noChangeAspect="1"/>
            </p:cNvGrpSpPr>
            <p:nvPr/>
          </p:nvGrpSpPr>
          <p:grpSpPr bwMode="auto">
            <a:xfrm>
              <a:off x="5180359" y="3632292"/>
              <a:ext cx="11527" cy="0"/>
              <a:chOff x="4464" y="1952"/>
              <a:chExt cx="9" cy="0"/>
            </a:xfrm>
            <a:grpFill/>
            <a:effectLst>
              <a:outerShdw blurRad="25400" dist="25400" dir="2700000" algn="tl" rotWithShape="0">
                <a:prstClr val="black">
                  <a:alpha val="40000"/>
                </a:prstClr>
              </a:outerShdw>
            </a:effectLst>
          </p:grpSpPr>
          <p:sp>
            <p:nvSpPr>
              <p:cNvPr id="26" name="Freeform 31"/>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p:spPr>
            <p:txBody>
              <a:bodyPr/>
              <a:lstStyle/>
              <a:p>
                <a:pPr defTabSz="1218565">
                  <a:defRPr/>
                </a:pPr>
                <a:endParaRPr lang="zh-CN" altLang="en-US" sz="2400" b="1" kern="0">
                  <a:solidFill>
                    <a:sysClr val="windowText" lastClr="000000"/>
                  </a:solidFill>
                  <a:latin typeface="黑体" panose="02010600030101010101" charset="-122"/>
                  <a:ea typeface="黑体" panose="02010600030101010101" charset="-122"/>
                </a:endParaRPr>
              </a:p>
            </p:txBody>
          </p:sp>
          <p:sp>
            <p:nvSpPr>
              <p:cNvPr id="29" name="Freeform 34"/>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p:spPr>
            <p:txBody>
              <a:bodyPr/>
              <a:lstStyle/>
              <a:p>
                <a:pPr defTabSz="1218565">
                  <a:defRPr/>
                </a:pPr>
                <a:endParaRPr lang="zh-CN" altLang="en-US" sz="2400" b="1" kern="0">
                  <a:solidFill>
                    <a:sysClr val="windowText" lastClr="000000"/>
                  </a:solidFill>
                  <a:latin typeface="黑体" panose="02010600030101010101" charset="-122"/>
                  <a:ea typeface="黑体" panose="02010600030101010101" charset="-122"/>
                </a:endParaRPr>
              </a:p>
            </p:txBody>
          </p:sp>
        </p:grpSp>
      </p:grpSp>
      <p:sp>
        <p:nvSpPr>
          <p:cNvPr id="33" name="Freeform 7"/>
          <p:cNvSpPr/>
          <p:nvPr/>
        </p:nvSpPr>
        <p:spPr bwMode="auto">
          <a:xfrm>
            <a:off x="3484880" y="4108450"/>
            <a:ext cx="2700655" cy="1351915"/>
          </a:xfrm>
          <a:custGeom>
            <a:avLst/>
            <a:gdLst>
              <a:gd name="T0" fmla="*/ 2147483647 w 2305"/>
              <a:gd name="T1" fmla="*/ 2147483647 h 732"/>
              <a:gd name="T2" fmla="*/ 0 w 2305"/>
              <a:gd name="T3" fmla="*/ 2147483647 h 732"/>
              <a:gd name="T4" fmla="*/ 2147483647 w 2305"/>
              <a:gd name="T5" fmla="*/ 2147483647 h 732"/>
              <a:gd name="T6" fmla="*/ 0 w 2305"/>
              <a:gd name="T7" fmla="*/ 0 h 732"/>
              <a:gd name="T8" fmla="*/ 2147483647 w 2305"/>
              <a:gd name="T9" fmla="*/ 0 h 732"/>
              <a:gd name="T10" fmla="*/ 2147483647 w 2305"/>
              <a:gd name="T11" fmla="*/ 2147483647 h 732"/>
              <a:gd name="T12" fmla="*/ 2147483647 w 2305"/>
              <a:gd name="T13" fmla="*/ 2147483647 h 732"/>
              <a:gd name="T14" fmla="*/ 0 60000 65536"/>
              <a:gd name="T15" fmla="*/ 0 60000 65536"/>
              <a:gd name="T16" fmla="*/ 0 60000 65536"/>
              <a:gd name="T17" fmla="*/ 0 60000 65536"/>
              <a:gd name="T18" fmla="*/ 0 60000 65536"/>
              <a:gd name="T19" fmla="*/ 0 60000 65536"/>
              <a:gd name="T20" fmla="*/ 0 60000 65536"/>
              <a:gd name="T21" fmla="*/ 0 w 2305"/>
              <a:gd name="T22" fmla="*/ 0 h 732"/>
              <a:gd name="T23" fmla="*/ 2305 w 2305"/>
              <a:gd name="T24" fmla="*/ 732 h 7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5" h="732">
                <a:moveTo>
                  <a:pt x="1984" y="732"/>
                </a:moveTo>
                <a:lnTo>
                  <a:pt x="0" y="732"/>
                </a:lnTo>
                <a:lnTo>
                  <a:pt x="321" y="366"/>
                </a:lnTo>
                <a:lnTo>
                  <a:pt x="0" y="0"/>
                </a:lnTo>
                <a:lnTo>
                  <a:pt x="1984" y="0"/>
                </a:lnTo>
                <a:lnTo>
                  <a:pt x="2305" y="366"/>
                </a:lnTo>
                <a:lnTo>
                  <a:pt x="1984" y="732"/>
                </a:lnTo>
                <a:close/>
              </a:path>
            </a:pathLst>
          </a:custGeom>
          <a:blipFill rotWithShape="1">
            <a:blip r:embed="rId5" cstate="screen">
              <a:extLst>
                <a:ext uri="{28A0092B-C50C-407E-A947-70E740481C1C}">
                  <a14:useLocalDpi xmlns:a14="http://schemas.microsoft.com/office/drawing/2010/main"/>
                </a:ext>
              </a:extLst>
            </a:blip>
            <a:stretch>
              <a:fillRect/>
            </a:stretch>
          </a:blipFill>
          <a:ln w="9525">
            <a:noFill/>
            <a:round/>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黑体" panose="02010600030101010101" charset="-122"/>
              <a:ea typeface="黑体" panose="02010600030101010101" charset="-122"/>
            </a:endParaRPr>
          </a:p>
        </p:txBody>
      </p:sp>
      <p:sp>
        <p:nvSpPr>
          <p:cNvPr id="43" name="Freeform 6"/>
          <p:cNvSpPr/>
          <p:nvPr/>
        </p:nvSpPr>
        <p:spPr bwMode="auto">
          <a:xfrm>
            <a:off x="843280" y="4108450"/>
            <a:ext cx="2703195" cy="1351280"/>
          </a:xfrm>
          <a:custGeom>
            <a:avLst/>
            <a:gdLst>
              <a:gd name="T0" fmla="*/ 2147483647 w 2306"/>
              <a:gd name="T1" fmla="*/ 2147483647 h 732"/>
              <a:gd name="T2" fmla="*/ 0 w 2306"/>
              <a:gd name="T3" fmla="*/ 2147483647 h 732"/>
              <a:gd name="T4" fmla="*/ 2147483647 w 2306"/>
              <a:gd name="T5" fmla="*/ 2147483647 h 732"/>
              <a:gd name="T6" fmla="*/ 0 w 2306"/>
              <a:gd name="T7" fmla="*/ 0 h 732"/>
              <a:gd name="T8" fmla="*/ 2147483647 w 2306"/>
              <a:gd name="T9" fmla="*/ 0 h 732"/>
              <a:gd name="T10" fmla="*/ 2147483647 w 2306"/>
              <a:gd name="T11" fmla="*/ 2147483647 h 732"/>
              <a:gd name="T12" fmla="*/ 2147483647 w 2306"/>
              <a:gd name="T13" fmla="*/ 2147483647 h 732"/>
              <a:gd name="T14" fmla="*/ 0 60000 65536"/>
              <a:gd name="T15" fmla="*/ 0 60000 65536"/>
              <a:gd name="T16" fmla="*/ 0 60000 65536"/>
              <a:gd name="T17" fmla="*/ 0 60000 65536"/>
              <a:gd name="T18" fmla="*/ 0 60000 65536"/>
              <a:gd name="T19" fmla="*/ 0 60000 65536"/>
              <a:gd name="T20" fmla="*/ 0 60000 65536"/>
              <a:gd name="T21" fmla="*/ 0 w 2306"/>
              <a:gd name="T22" fmla="*/ 0 h 732"/>
              <a:gd name="T23" fmla="*/ 2306 w 2306"/>
              <a:gd name="T24" fmla="*/ 732 h 7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6" h="732">
                <a:moveTo>
                  <a:pt x="1984" y="732"/>
                </a:moveTo>
                <a:lnTo>
                  <a:pt x="0" y="732"/>
                </a:lnTo>
                <a:lnTo>
                  <a:pt x="321" y="366"/>
                </a:lnTo>
                <a:lnTo>
                  <a:pt x="0" y="0"/>
                </a:lnTo>
                <a:lnTo>
                  <a:pt x="1984" y="0"/>
                </a:lnTo>
                <a:lnTo>
                  <a:pt x="2306" y="366"/>
                </a:lnTo>
                <a:lnTo>
                  <a:pt x="1984" y="732"/>
                </a:lnTo>
                <a:close/>
              </a:path>
            </a:pathLst>
          </a:custGeom>
          <a:blipFill rotWithShape="1">
            <a:blip r:embed="rId6" cstate="screen">
              <a:extLst>
                <a:ext uri="{28A0092B-C50C-407E-A947-70E740481C1C}">
                  <a14:useLocalDpi xmlns:a14="http://schemas.microsoft.com/office/drawing/2010/main"/>
                </a:ext>
              </a:extLst>
            </a:blip>
            <a:stretch>
              <a:fillRect/>
            </a:stretch>
          </a:blipFill>
          <a:ln w="9525">
            <a:noFill/>
            <a:round/>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noFill/>
              </a:ln>
              <a:solidFill>
                <a:sysClr val="windowText" lastClr="000000"/>
              </a:solidFill>
              <a:effectLst/>
              <a:uLnTx/>
              <a:uFillTx/>
              <a:latin typeface="黑体" panose="02010600030101010101" charset="-122"/>
              <a:ea typeface="黑体" panose="02010600030101010101" charset="-122"/>
            </a:endParaRPr>
          </a:p>
        </p:txBody>
      </p:sp>
      <p:sp>
        <p:nvSpPr>
          <p:cNvPr id="50" name="矩形 1"/>
          <p:cNvSpPr>
            <a:spLocks noChangeArrowheads="1"/>
          </p:cNvSpPr>
          <p:nvPr/>
        </p:nvSpPr>
        <p:spPr bwMode="auto">
          <a:xfrm>
            <a:off x="9029013" y="2432262"/>
            <a:ext cx="2175933" cy="1329055"/>
          </a:xfrm>
          <a:prstGeom prst="rect">
            <a:avLst/>
          </a:prstGeom>
          <a:noFill/>
          <a:ln>
            <a:noFill/>
          </a:ln>
        </p:spPr>
        <p:txBody>
          <a:bodyPr>
            <a:spAutoFit/>
          </a:bodyPr>
          <a:lstStyle/>
          <a:p>
            <a:pPr algn="just" defTabSz="1219200">
              <a:defRPr/>
            </a:pPr>
            <a:r>
              <a:rPr lang="zh-CN" altLang="en-US" sz="1335" kern="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51" name="矩形 1"/>
          <p:cNvSpPr>
            <a:spLocks noChangeArrowheads="1"/>
          </p:cNvSpPr>
          <p:nvPr/>
        </p:nvSpPr>
        <p:spPr bwMode="auto">
          <a:xfrm>
            <a:off x="6372597" y="2432262"/>
            <a:ext cx="2175933" cy="1329055"/>
          </a:xfrm>
          <a:prstGeom prst="rect">
            <a:avLst/>
          </a:prstGeom>
          <a:noFill/>
          <a:ln>
            <a:noFill/>
          </a:ln>
        </p:spPr>
        <p:txBody>
          <a:bodyPr>
            <a:spAutoFit/>
          </a:bodyPr>
          <a:lstStyle/>
          <a:p>
            <a:pPr algn="just" defTabSz="1219200">
              <a:defRPr/>
            </a:pPr>
            <a:r>
              <a:rPr lang="zh-CN" altLang="en-US" sz="1335" kern="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52" name="矩形 1"/>
          <p:cNvSpPr>
            <a:spLocks noChangeArrowheads="1"/>
          </p:cNvSpPr>
          <p:nvPr/>
        </p:nvSpPr>
        <p:spPr bwMode="auto">
          <a:xfrm>
            <a:off x="3716179" y="2432262"/>
            <a:ext cx="2175933" cy="1329055"/>
          </a:xfrm>
          <a:prstGeom prst="rect">
            <a:avLst/>
          </a:prstGeom>
          <a:noFill/>
          <a:ln>
            <a:noFill/>
          </a:ln>
        </p:spPr>
        <p:txBody>
          <a:bodyPr>
            <a:spAutoFit/>
          </a:bodyPr>
          <a:lstStyle/>
          <a:p>
            <a:pPr algn="just" defTabSz="1219200">
              <a:defRPr/>
            </a:pPr>
            <a:r>
              <a:rPr lang="zh-CN" altLang="en-US" sz="1335" kern="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53" name="矩形 1"/>
          <p:cNvSpPr>
            <a:spLocks noChangeArrowheads="1"/>
          </p:cNvSpPr>
          <p:nvPr/>
        </p:nvSpPr>
        <p:spPr bwMode="auto">
          <a:xfrm>
            <a:off x="1059763" y="2432262"/>
            <a:ext cx="2175933" cy="1329055"/>
          </a:xfrm>
          <a:prstGeom prst="rect">
            <a:avLst/>
          </a:prstGeom>
          <a:noFill/>
          <a:ln>
            <a:noFill/>
          </a:ln>
        </p:spPr>
        <p:txBody>
          <a:bodyPr>
            <a:spAutoFit/>
          </a:bodyPr>
          <a:lstStyle/>
          <a:p>
            <a:pPr algn="just" defTabSz="1219200">
              <a:defRPr/>
            </a:pPr>
            <a:r>
              <a:rPr lang="zh-CN" altLang="en-US" sz="1335" kern="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grpSp>
        <p:nvGrpSpPr>
          <p:cNvPr id="9" name="组合 8"/>
          <p:cNvGrpSpPr/>
          <p:nvPr/>
        </p:nvGrpSpPr>
        <p:grpSpPr>
          <a:xfrm>
            <a:off x="935990" y="415290"/>
            <a:ext cx="457200" cy="457200"/>
            <a:chOff x="819328" y="1120779"/>
            <a:chExt cx="1127886" cy="1127885"/>
          </a:xfrm>
          <a:blipFill rotWithShape="1">
            <a:blip r:embed="rId7"/>
            <a:stretch>
              <a:fillRect l="-7000" t="-47000" r="-10000" b="-2000"/>
            </a:stretch>
          </a:blipFill>
        </p:grpSpPr>
        <p:sp>
          <p:nvSpPr>
            <p:cNvPr id="1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1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2" presetClass="entr" presetSubtype="8" decel="52000" fill="hold" nodeType="withEffect">
                                  <p:stCondLst>
                                    <p:cond delay="30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fill="hold"/>
                                        <p:tgtEl>
                                          <p:spTgt spid="21"/>
                                        </p:tgtEl>
                                        <p:attrNameLst>
                                          <p:attrName>ppt_x</p:attrName>
                                        </p:attrNameLst>
                                      </p:cBhvr>
                                      <p:tavLst>
                                        <p:tav tm="0">
                                          <p:val>
                                            <p:strVal val="0-#ppt_w/2"/>
                                          </p:val>
                                        </p:tav>
                                        <p:tav tm="100000">
                                          <p:val>
                                            <p:strVal val="#ppt_x"/>
                                          </p:val>
                                        </p:tav>
                                      </p:tavLst>
                                    </p:anim>
                                    <p:anim calcmode="lin" valueType="num">
                                      <p:cBhvr additive="base">
                                        <p:cTn id="15" dur="500" fill="hold"/>
                                        <p:tgtEl>
                                          <p:spTgt spid="21"/>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400"/>
                                        <p:tgtEl>
                                          <p:spTgt spid="10"/>
                                        </p:tgtEl>
                                      </p:cBhvr>
                                    </p:animEffect>
                                  </p:childTnLst>
                                </p:cTn>
                              </p:par>
                              <p:par>
                                <p:cTn id="20" presetID="22" presetClass="entr" presetSubtype="4" fill="hold"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400"/>
                                        <p:tgtEl>
                                          <p:spTgt spid="5"/>
                                        </p:tgtEl>
                                      </p:cBhvr>
                                    </p:animEffect>
                                  </p:childTnLst>
                                </p:cTn>
                              </p:par>
                              <p:par>
                                <p:cTn id="23" presetID="22" presetClass="entr" presetSubtype="4" fill="hold"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400"/>
                                        <p:tgtEl>
                                          <p:spTgt spid="8"/>
                                        </p:tgtEl>
                                      </p:cBhvr>
                                    </p:animEffect>
                                  </p:childTnLst>
                                </p:cTn>
                              </p:par>
                              <p:par>
                                <p:cTn id="26" presetID="22" presetClass="entr" presetSubtype="4" fill="hold" nodeType="withEffect">
                                  <p:stCondLst>
                                    <p:cond delay="60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400"/>
                                        <p:tgtEl>
                                          <p:spTgt spid="7"/>
                                        </p:tgtEl>
                                      </p:cBhvr>
                                    </p:animEffect>
                                  </p:childTnLst>
                                </p:cTn>
                              </p:par>
                            </p:childTnLst>
                          </p:cTn>
                        </p:par>
                        <p:par>
                          <p:cTn id="29" fill="hold">
                            <p:stCondLst>
                              <p:cond delay="1500"/>
                            </p:stCondLst>
                            <p:childTnLst>
                              <p:par>
                                <p:cTn id="30" presetID="2" presetClass="entr" presetSubtype="2"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300" fill="hold"/>
                                        <p:tgtEl>
                                          <p:spTgt spid="50"/>
                                        </p:tgtEl>
                                        <p:attrNameLst>
                                          <p:attrName>ppt_x</p:attrName>
                                        </p:attrNameLst>
                                      </p:cBhvr>
                                      <p:tavLst>
                                        <p:tav tm="0">
                                          <p:val>
                                            <p:strVal val="1+#ppt_w/2"/>
                                          </p:val>
                                        </p:tav>
                                        <p:tav tm="100000">
                                          <p:val>
                                            <p:strVal val="#ppt_x"/>
                                          </p:val>
                                        </p:tav>
                                      </p:tavLst>
                                    </p:anim>
                                    <p:anim calcmode="lin" valueType="num">
                                      <p:cBhvr additive="base">
                                        <p:cTn id="33" dur="300" fill="hold"/>
                                        <p:tgtEl>
                                          <p:spTgt spid="50"/>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300" fill="hold"/>
                                        <p:tgtEl>
                                          <p:spTgt spid="51"/>
                                        </p:tgtEl>
                                        <p:attrNameLst>
                                          <p:attrName>ppt_x</p:attrName>
                                        </p:attrNameLst>
                                      </p:cBhvr>
                                      <p:tavLst>
                                        <p:tav tm="0">
                                          <p:val>
                                            <p:strVal val="1+#ppt_w/2"/>
                                          </p:val>
                                        </p:tav>
                                        <p:tav tm="100000">
                                          <p:val>
                                            <p:strVal val="#ppt_x"/>
                                          </p:val>
                                        </p:tav>
                                      </p:tavLst>
                                    </p:anim>
                                    <p:anim calcmode="lin" valueType="num">
                                      <p:cBhvr additive="base">
                                        <p:cTn id="38" dur="300" fill="hold"/>
                                        <p:tgtEl>
                                          <p:spTgt spid="51"/>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2"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additive="base">
                                        <p:cTn id="42" dur="300" fill="hold"/>
                                        <p:tgtEl>
                                          <p:spTgt spid="52"/>
                                        </p:tgtEl>
                                        <p:attrNameLst>
                                          <p:attrName>ppt_x</p:attrName>
                                        </p:attrNameLst>
                                      </p:cBhvr>
                                      <p:tavLst>
                                        <p:tav tm="0">
                                          <p:val>
                                            <p:strVal val="1+#ppt_w/2"/>
                                          </p:val>
                                        </p:tav>
                                        <p:tav tm="100000">
                                          <p:val>
                                            <p:strVal val="#ppt_x"/>
                                          </p:val>
                                        </p:tav>
                                      </p:tavLst>
                                    </p:anim>
                                    <p:anim calcmode="lin" valueType="num">
                                      <p:cBhvr additive="base">
                                        <p:cTn id="43" dur="300" fill="hold"/>
                                        <p:tgtEl>
                                          <p:spTgt spid="52"/>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additive="base">
                                        <p:cTn id="47" dur="300" fill="hold"/>
                                        <p:tgtEl>
                                          <p:spTgt spid="53"/>
                                        </p:tgtEl>
                                        <p:attrNameLst>
                                          <p:attrName>ppt_x</p:attrName>
                                        </p:attrNameLst>
                                      </p:cBhvr>
                                      <p:tavLst>
                                        <p:tav tm="0">
                                          <p:val>
                                            <p:strVal val="1+#ppt_w/2"/>
                                          </p:val>
                                        </p:tav>
                                        <p:tav tm="100000">
                                          <p:val>
                                            <p:strVal val="#ppt_x"/>
                                          </p:val>
                                        </p:tav>
                                      </p:tavLst>
                                    </p:anim>
                                    <p:anim calcmode="lin" valueType="num">
                                      <p:cBhvr additive="base">
                                        <p:cTn id="48" dur="300" fill="hold"/>
                                        <p:tgtEl>
                                          <p:spTgt spid="53"/>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3" name="直接连接符 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5" name="图片 4"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33796" name="Freeform 78"/>
          <p:cNvSpPr/>
          <p:nvPr/>
        </p:nvSpPr>
        <p:spPr bwMode="auto">
          <a:xfrm rot="1794316">
            <a:off x="4059238" y="2536825"/>
            <a:ext cx="2133600" cy="2132013"/>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2147483647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2147483647 w 819"/>
              <a:gd name="T41" fmla="*/ 2147483647 h 819"/>
              <a:gd name="T42" fmla="*/ 2147483647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2147483647 w 819"/>
              <a:gd name="T53" fmla="*/ 2147483647 h 819"/>
              <a:gd name="T54" fmla="*/ 2147483647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blipFill rotWithShape="1">
            <a:blip r:embed="rId3" cstate="screen">
              <a:extLst>
                <a:ext uri="{28A0092B-C50C-407E-A947-70E740481C1C}">
                  <a14:useLocalDpi xmlns:a14="http://schemas.microsoft.com/office/drawing/2010/main"/>
                </a:ext>
              </a:extLst>
            </a:blip>
            <a:stretch>
              <a:fillRect/>
            </a:stretch>
          </a:blipFill>
          <a:ln w="19050" cmpd="sng">
            <a:solidFill>
              <a:srgbClr val="FFFFFF"/>
            </a:solidFill>
            <a:bevel/>
          </a:ln>
        </p:spPr>
        <p:txBody>
          <a:bodyPr lIns="121682" tIns="60841" rIns="121682" bIns="60841"/>
          <a:lstStyle/>
          <a:p>
            <a:endParaRPr lang="zh-CN" altLang="en-US"/>
          </a:p>
        </p:txBody>
      </p:sp>
      <p:sp>
        <p:nvSpPr>
          <p:cNvPr id="33797" name="Freeform 76"/>
          <p:cNvSpPr/>
          <p:nvPr/>
        </p:nvSpPr>
        <p:spPr bwMode="auto">
          <a:xfrm rot="1794316">
            <a:off x="6410325" y="2727325"/>
            <a:ext cx="2135188" cy="2132013"/>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0 h 819"/>
              <a:gd name="T28" fmla="*/ 2147483647 w 819"/>
              <a:gd name="T29" fmla="*/ 0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0 h 819"/>
              <a:gd name="T40" fmla="*/ 0 w 819"/>
              <a:gd name="T41" fmla="*/ 0 h 819"/>
              <a:gd name="T42" fmla="*/ 0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0 w 819"/>
              <a:gd name="T53" fmla="*/ 2147483647 h 819"/>
              <a:gd name="T54" fmla="*/ 0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blipFill rotWithShape="1">
            <a:blip r:embed="rId4" cstate="screen">
              <a:extLst>
                <a:ext uri="{28A0092B-C50C-407E-A947-70E740481C1C}">
                  <a14:useLocalDpi xmlns:a14="http://schemas.microsoft.com/office/drawing/2010/main"/>
                </a:ext>
              </a:extLst>
            </a:blip>
            <a:stretch>
              <a:fillRect/>
            </a:stretch>
          </a:blipFill>
          <a:ln w="19050" cmpd="sng">
            <a:solidFill>
              <a:srgbClr val="FFFFFF"/>
            </a:solidFill>
            <a:bevel/>
          </a:ln>
        </p:spPr>
        <p:txBody>
          <a:bodyPr lIns="121682" tIns="60841" rIns="121682" bIns="60841"/>
          <a:lstStyle/>
          <a:p>
            <a:endParaRPr lang="zh-CN" altLang="en-US"/>
          </a:p>
        </p:txBody>
      </p:sp>
      <p:sp>
        <p:nvSpPr>
          <p:cNvPr id="33798" name="Freeform 77"/>
          <p:cNvSpPr/>
          <p:nvPr/>
        </p:nvSpPr>
        <p:spPr bwMode="auto">
          <a:xfrm rot="1794316">
            <a:off x="5329238" y="1455738"/>
            <a:ext cx="2135187" cy="2132012"/>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2147483647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0 w 819"/>
              <a:gd name="T41" fmla="*/ 2147483647 h 819"/>
              <a:gd name="T42" fmla="*/ 0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0 w 819"/>
              <a:gd name="T53" fmla="*/ 2147483647 h 819"/>
              <a:gd name="T54" fmla="*/ 0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blipFill rotWithShape="1">
            <a:blip r:embed="rId5" cstate="screen">
              <a:extLst>
                <a:ext uri="{28A0092B-C50C-407E-A947-70E740481C1C}">
                  <a14:useLocalDpi xmlns:a14="http://schemas.microsoft.com/office/drawing/2010/main"/>
                </a:ext>
              </a:extLst>
            </a:blip>
            <a:stretch>
              <a:fillRect/>
            </a:stretch>
          </a:blipFill>
          <a:ln w="19050" cmpd="sng">
            <a:solidFill>
              <a:srgbClr val="FFFFFF"/>
            </a:solidFill>
            <a:bevel/>
          </a:ln>
        </p:spPr>
        <p:txBody>
          <a:bodyPr lIns="121682" tIns="60841" rIns="121682" bIns="60841"/>
          <a:lstStyle/>
          <a:p>
            <a:endParaRPr lang="zh-CN" altLang="en-US"/>
          </a:p>
        </p:txBody>
      </p:sp>
      <p:sp>
        <p:nvSpPr>
          <p:cNvPr id="33799" name="Freeform 79"/>
          <p:cNvSpPr/>
          <p:nvPr/>
        </p:nvSpPr>
        <p:spPr bwMode="auto">
          <a:xfrm rot="1794316">
            <a:off x="5140325" y="3806825"/>
            <a:ext cx="2133600" cy="2133600"/>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0 h 819"/>
              <a:gd name="T14" fmla="*/ 2147483647 w 819"/>
              <a:gd name="T15" fmla="*/ 0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0 h 819"/>
              <a:gd name="T26" fmla="*/ 2147483647 w 819"/>
              <a:gd name="T27" fmla="*/ 0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2147483647 w 819"/>
              <a:gd name="T41" fmla="*/ 2147483647 h 819"/>
              <a:gd name="T42" fmla="*/ 2147483647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2147483647 w 819"/>
              <a:gd name="T53" fmla="*/ 2147483647 h 819"/>
              <a:gd name="T54" fmla="*/ 2147483647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blipFill rotWithShape="1">
            <a:blip r:embed="rId6" cstate="screen">
              <a:extLst>
                <a:ext uri="{28A0092B-C50C-407E-A947-70E740481C1C}">
                  <a14:useLocalDpi xmlns:a14="http://schemas.microsoft.com/office/drawing/2010/main"/>
                </a:ext>
              </a:extLst>
            </a:blip>
            <a:stretch>
              <a:fillRect/>
            </a:stretch>
          </a:blipFill>
          <a:ln w="19050" cmpd="sng">
            <a:solidFill>
              <a:srgbClr val="FFFFFF"/>
            </a:solidFill>
            <a:bevel/>
          </a:ln>
        </p:spPr>
        <p:txBody>
          <a:bodyPr lIns="121682" tIns="60841" rIns="121682" bIns="60841"/>
          <a:lstStyle/>
          <a:p>
            <a:endParaRPr lang="zh-CN" altLang="en-US"/>
          </a:p>
        </p:txBody>
      </p:sp>
      <p:sp>
        <p:nvSpPr>
          <p:cNvPr id="33804" name="TextBox 13"/>
          <p:cNvSpPr txBox="1">
            <a:spLocks noChangeArrowheads="1"/>
          </p:cNvSpPr>
          <p:nvPr/>
        </p:nvSpPr>
        <p:spPr bwMode="auto">
          <a:xfrm>
            <a:off x="3043238" y="5768975"/>
            <a:ext cx="23336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a:solidFill>
                  <a:schemeClr val="tx1"/>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p>
        </p:txBody>
      </p:sp>
      <p:sp>
        <p:nvSpPr>
          <p:cNvPr id="33805" name="TextBox 13"/>
          <p:cNvSpPr txBox="1">
            <a:spLocks noChangeArrowheads="1"/>
          </p:cNvSpPr>
          <p:nvPr/>
        </p:nvSpPr>
        <p:spPr bwMode="auto">
          <a:xfrm>
            <a:off x="1562100" y="3048000"/>
            <a:ext cx="23336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a:solidFill>
                  <a:schemeClr val="tx1"/>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p>
        </p:txBody>
      </p:sp>
      <p:sp>
        <p:nvSpPr>
          <p:cNvPr id="33806" name="TextBox 13"/>
          <p:cNvSpPr txBox="1">
            <a:spLocks noChangeArrowheads="1"/>
          </p:cNvSpPr>
          <p:nvPr/>
        </p:nvSpPr>
        <p:spPr bwMode="auto">
          <a:xfrm>
            <a:off x="7385050" y="1365250"/>
            <a:ext cx="23336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a:solidFill>
                  <a:schemeClr val="tx1"/>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p>
        </p:txBody>
      </p:sp>
      <p:sp>
        <p:nvSpPr>
          <p:cNvPr id="33807" name="TextBox 13"/>
          <p:cNvSpPr txBox="1">
            <a:spLocks noChangeArrowheads="1"/>
          </p:cNvSpPr>
          <p:nvPr/>
        </p:nvSpPr>
        <p:spPr bwMode="auto">
          <a:xfrm>
            <a:off x="8745538" y="3978275"/>
            <a:ext cx="23336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a:solidFill>
                  <a:schemeClr val="tx1"/>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p>
        </p:txBody>
      </p:sp>
      <p:sp>
        <p:nvSpPr>
          <p:cNvPr id="33808" name="TextBox 13"/>
          <p:cNvSpPr txBox="1">
            <a:spLocks noChangeArrowheads="1"/>
          </p:cNvSpPr>
          <p:nvPr/>
        </p:nvSpPr>
        <p:spPr bwMode="auto">
          <a:xfrm>
            <a:off x="1563688" y="2730500"/>
            <a:ext cx="19542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b="1">
                <a:solidFill>
                  <a:schemeClr val="tx1"/>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33809" name="TextBox 13"/>
          <p:cNvSpPr txBox="1">
            <a:spLocks noChangeArrowheads="1"/>
          </p:cNvSpPr>
          <p:nvPr/>
        </p:nvSpPr>
        <p:spPr bwMode="auto">
          <a:xfrm>
            <a:off x="3043238" y="541972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b="1">
                <a:solidFill>
                  <a:schemeClr val="tx1"/>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33810" name="TextBox 13"/>
          <p:cNvSpPr txBox="1">
            <a:spLocks noChangeArrowheads="1"/>
          </p:cNvSpPr>
          <p:nvPr/>
        </p:nvSpPr>
        <p:spPr bwMode="auto">
          <a:xfrm>
            <a:off x="8745538" y="360362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b="1">
                <a:solidFill>
                  <a:schemeClr val="tx1"/>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33811" name="TextBox 13"/>
          <p:cNvSpPr txBox="1">
            <a:spLocks noChangeArrowheads="1"/>
          </p:cNvSpPr>
          <p:nvPr/>
        </p:nvSpPr>
        <p:spPr bwMode="auto">
          <a:xfrm>
            <a:off x="7385050" y="108902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b="1">
                <a:solidFill>
                  <a:schemeClr val="tx1"/>
                </a:solidFill>
                <a:latin typeface="Arial" panose="020B0604020202020204" pitchFamily="34" charset="0"/>
                <a:ea typeface="微软雅黑" panose="020B0503020204020204" charset="-122"/>
                <a:sym typeface="Arial" panose="020B0604020202020204" pitchFamily="34" charset="0"/>
              </a:rPr>
              <a:t>单击编辑标题</a:t>
            </a:r>
          </a:p>
        </p:txBody>
      </p:sp>
      <p:grpSp>
        <p:nvGrpSpPr>
          <p:cNvPr id="4" name="组合 3"/>
          <p:cNvGrpSpPr/>
          <p:nvPr/>
        </p:nvGrpSpPr>
        <p:grpSpPr>
          <a:xfrm>
            <a:off x="935990" y="415290"/>
            <a:ext cx="457200" cy="457200"/>
            <a:chOff x="819328" y="1120779"/>
            <a:chExt cx="1127886" cy="1127885"/>
          </a:xfrm>
          <a:blipFill rotWithShape="1">
            <a:blip r:embed="rId7"/>
            <a:stretch>
              <a:fillRect l="-7000" t="-47000" r="-10000" b="-2000"/>
            </a:stretch>
          </a:blipFill>
        </p:grpSpPr>
        <p:sp>
          <p:nvSpPr>
            <p:cNvPr id="6"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8"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392816" y="100179"/>
            <a:ext cx="3475199" cy="112237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3010" b="1" dirty="0">
                <a:solidFill>
                  <a:srgbClr val="607D34"/>
                </a:solidFill>
                <a:latin typeface="微软雅黑" panose="020B0503020204020204" charset="-122"/>
                <a:ea typeface="微软雅黑" panose="020B0503020204020204" charset="-122"/>
              </a:rPr>
              <a:t>单击此处添加标题</a:t>
            </a:r>
          </a:p>
        </p:txBody>
      </p:sp>
      <p:cxnSp>
        <p:nvCxnSpPr>
          <p:cNvPr id="13" name="直接连接符 12"/>
          <p:cNvCxnSpPr/>
          <p:nvPr/>
        </p:nvCxnSpPr>
        <p:spPr>
          <a:xfrm>
            <a:off x="848360" y="986155"/>
            <a:ext cx="10565130" cy="0"/>
          </a:xfrm>
          <a:prstGeom prst="line">
            <a:avLst/>
          </a:prstGeom>
          <a:ln>
            <a:solidFill>
              <a:srgbClr val="607D34"/>
            </a:solidFill>
          </a:ln>
        </p:spPr>
        <p:style>
          <a:lnRef idx="1">
            <a:schemeClr val="accent1"/>
          </a:lnRef>
          <a:fillRef idx="0">
            <a:schemeClr val="accent1"/>
          </a:fillRef>
          <a:effectRef idx="0">
            <a:schemeClr val="accent1"/>
          </a:effectRef>
          <a:fontRef idx="minor">
            <a:schemeClr val="tx1"/>
          </a:fontRef>
        </p:style>
      </p:cxnSp>
      <p:pic>
        <p:nvPicPr>
          <p:cNvPr id="11" name="图片 10" descr="7a9962cfab5d57c83b0c260 493f6dd5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50780" y="434975"/>
            <a:ext cx="1473835" cy="495300"/>
          </a:xfrm>
          <a:prstGeom prst="rect">
            <a:avLst/>
          </a:prstGeom>
        </p:spPr>
      </p:pic>
      <p:sp>
        <p:nvSpPr>
          <p:cNvPr id="43" name="矩形 4"/>
          <p:cNvSpPr/>
          <p:nvPr/>
        </p:nvSpPr>
        <p:spPr>
          <a:xfrm>
            <a:off x="4515616" y="2570584"/>
            <a:ext cx="3162357"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blipFill rotWithShape="1">
            <a:blip r:embed="rId3" cstate="screen">
              <a:extLst>
                <a:ext uri="{28A0092B-C50C-407E-A947-70E740481C1C}">
                  <a14:useLocalDpi xmlns:a14="http://schemas.microsoft.com/office/drawing/2010/main"/>
                </a:ext>
              </a:extLst>
            </a:blip>
            <a:stretch>
              <a:fillRect/>
            </a:stretch>
          </a:bli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45" name="矩形 4"/>
          <p:cNvSpPr/>
          <p:nvPr/>
        </p:nvSpPr>
        <p:spPr>
          <a:xfrm flipV="1">
            <a:off x="1919452" y="3420365"/>
            <a:ext cx="3162357"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blipFill rotWithShape="1">
            <a:blip r:embed="rId4" cstate="screen">
              <a:extLst>
                <a:ext uri="{28A0092B-C50C-407E-A947-70E740481C1C}">
                  <a14:useLocalDpi xmlns:a14="http://schemas.microsoft.com/office/drawing/2010/main"/>
                </a:ext>
              </a:extLst>
            </a:blip>
            <a:stretch>
              <a:fillRect/>
            </a:stretch>
          </a:bli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dirty="0">
              <a:solidFill>
                <a:sysClr val="window" lastClr="FFFFFF"/>
              </a:solidFill>
              <a:latin typeface="Calibri" panose="020F0502020204030204"/>
              <a:ea typeface="宋体" panose="02010600030101010101" pitchFamily="2" charset="-122"/>
            </a:endParaRPr>
          </a:p>
        </p:txBody>
      </p:sp>
      <p:sp>
        <p:nvSpPr>
          <p:cNvPr id="46" name="矩形 4"/>
          <p:cNvSpPr/>
          <p:nvPr/>
        </p:nvSpPr>
        <p:spPr>
          <a:xfrm flipV="1">
            <a:off x="7111780" y="3420365"/>
            <a:ext cx="3162357"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blipFill rotWithShape="1">
            <a:blip r:embed="rId5" cstate="screen">
              <a:extLst>
                <a:ext uri="{28A0092B-C50C-407E-A947-70E740481C1C}">
                  <a14:useLocalDpi xmlns:a14="http://schemas.microsoft.com/office/drawing/2010/main"/>
                </a:ext>
              </a:extLst>
            </a:blip>
            <a:stretch>
              <a:fillRect/>
            </a:stretch>
          </a:bli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47" name="TextBox 45"/>
          <p:cNvSpPr txBox="1"/>
          <p:nvPr/>
        </p:nvSpPr>
        <p:spPr>
          <a:xfrm>
            <a:off x="4368602" y="4618679"/>
            <a:ext cx="3456384" cy="1118127"/>
          </a:xfrm>
          <a:prstGeom prst="rect">
            <a:avLst/>
          </a:prstGeom>
          <a:noFill/>
        </p:spPr>
        <p:txBody>
          <a:bodyPr wrap="square" rtlCol="0">
            <a:spAutoFit/>
          </a:bodyPr>
          <a:lstStyle/>
          <a:p>
            <a:pPr algn="ctr" defTabSz="1218565" fontAlgn="auto">
              <a:spcBef>
                <a:spcPts val="0"/>
              </a:spcBef>
              <a:spcAft>
                <a:spcPts val="0"/>
              </a:spcAft>
              <a:defRPr/>
            </a:pPr>
            <a:r>
              <a:rPr lang="zh-CN" altLang="en-US" sz="2135" b="1" kern="0" dirty="0">
                <a:solidFill>
                  <a:schemeClr val="tx1">
                    <a:lumMod val="95000"/>
                    <a:lumOff val="5000"/>
                  </a:schemeClr>
                </a:solidFill>
                <a:latin typeface="微软雅黑" panose="020B0503020204020204" charset="-122"/>
                <a:ea typeface="微软雅黑" panose="020B0503020204020204" charset="-122"/>
              </a:rPr>
              <a:t>单击添加标题</a:t>
            </a:r>
          </a:p>
          <a:p>
            <a:pPr algn="ctr" defTabSz="1218565" fontAlgn="auto">
              <a:spcBef>
                <a:spcPts val="0"/>
              </a:spcBef>
              <a:spcAft>
                <a:spcPts val="0"/>
              </a:spcAft>
              <a:defRPr/>
            </a:pPr>
            <a:r>
              <a:rPr lang="en-US" altLang="zh-CN" sz="935" kern="0" dirty="0">
                <a:solidFill>
                  <a:schemeClr val="tx1">
                    <a:lumMod val="95000"/>
                    <a:lumOff val="5000"/>
                  </a:schemeClr>
                </a:solidFill>
                <a:latin typeface="微软雅黑" panose="020B0503020204020204" charset="-122"/>
                <a:ea typeface="微软雅黑" panose="020B0503020204020204" charset="-122"/>
              </a:rPr>
              <a:t/>
            </a:r>
            <a:br>
              <a:rPr lang="en-US" altLang="zh-CN" sz="935" kern="0" dirty="0">
                <a:solidFill>
                  <a:schemeClr val="tx1">
                    <a:lumMod val="95000"/>
                    <a:lumOff val="5000"/>
                  </a:schemeClr>
                </a:solidFill>
                <a:latin typeface="微软雅黑" panose="020B0503020204020204" charset="-122"/>
                <a:ea typeface="微软雅黑" panose="020B0503020204020204" charset="-122"/>
              </a:rPr>
            </a:br>
            <a:r>
              <a:rPr lang="zh-CN" altLang="en-US" sz="1200" kern="0" dirty="0">
                <a:solidFill>
                  <a:schemeClr val="tx1">
                    <a:lumMod val="95000"/>
                    <a:lumOff val="5000"/>
                  </a:schemeClr>
                </a:solidFill>
                <a:latin typeface="微软雅黑" panose="020B0503020204020204" charset="-122"/>
                <a:ea typeface="微软雅黑" panose="020B0503020204020204" charset="-122"/>
              </a:rPr>
              <a:t>在此处添加详细描述文本，尽量与标题文本</a:t>
            </a:r>
          </a:p>
          <a:p>
            <a:pPr algn="ctr" defTabSz="1218565" fontAlgn="auto">
              <a:spcBef>
                <a:spcPts val="0"/>
              </a:spcBef>
              <a:spcAft>
                <a:spcPts val="0"/>
              </a:spcAft>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语言风格相符合，语言描述尽</a:t>
            </a:r>
          </a:p>
          <a:p>
            <a:pPr algn="ctr" defTabSz="1218565" fontAlgn="auto">
              <a:spcBef>
                <a:spcPts val="0"/>
              </a:spcBef>
              <a:spcAft>
                <a:spcPts val="0"/>
              </a:spcAft>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量简洁生动，尽可能概括出段落内容。</a:t>
            </a:r>
          </a:p>
        </p:txBody>
      </p:sp>
      <p:sp>
        <p:nvSpPr>
          <p:cNvPr id="48" name="TextBox 46"/>
          <p:cNvSpPr txBox="1"/>
          <p:nvPr/>
        </p:nvSpPr>
        <p:spPr>
          <a:xfrm>
            <a:off x="1768562" y="1892830"/>
            <a:ext cx="3464136" cy="1118127"/>
          </a:xfrm>
          <a:prstGeom prst="rect">
            <a:avLst/>
          </a:prstGeom>
          <a:noFill/>
        </p:spPr>
        <p:txBody>
          <a:bodyPr wrap="square" rtlCol="0">
            <a:spAutoFit/>
          </a:bodyPr>
          <a:lstStyle/>
          <a:p>
            <a:pPr algn="ctr" defTabSz="1218565" fontAlgn="auto">
              <a:spcBef>
                <a:spcPts val="0"/>
              </a:spcBef>
              <a:spcAft>
                <a:spcPts val="0"/>
              </a:spcAft>
              <a:defRPr/>
            </a:pPr>
            <a:r>
              <a:rPr lang="zh-CN" altLang="en-US" sz="2135" b="1" kern="0" dirty="0">
                <a:solidFill>
                  <a:schemeClr val="tx1">
                    <a:lumMod val="95000"/>
                    <a:lumOff val="5000"/>
                  </a:schemeClr>
                </a:solidFill>
                <a:latin typeface="微软雅黑" panose="020B0503020204020204" charset="-122"/>
                <a:ea typeface="微软雅黑" panose="020B0503020204020204" charset="-122"/>
              </a:rPr>
              <a:t>单击添加标题</a:t>
            </a:r>
          </a:p>
          <a:p>
            <a:pPr algn="ctr" defTabSz="1218565" fontAlgn="auto">
              <a:spcBef>
                <a:spcPts val="0"/>
              </a:spcBef>
              <a:spcAft>
                <a:spcPts val="0"/>
              </a:spcAft>
              <a:defRPr/>
            </a:pPr>
            <a:r>
              <a:rPr lang="en-US" altLang="zh-CN" sz="935" kern="0" dirty="0">
                <a:solidFill>
                  <a:schemeClr val="tx1">
                    <a:lumMod val="95000"/>
                    <a:lumOff val="5000"/>
                  </a:schemeClr>
                </a:solidFill>
                <a:latin typeface="微软雅黑" panose="020B0503020204020204" charset="-122"/>
                <a:ea typeface="微软雅黑" panose="020B0503020204020204" charset="-122"/>
              </a:rPr>
              <a:t/>
            </a:r>
            <a:br>
              <a:rPr lang="en-US" altLang="zh-CN" sz="935" kern="0" dirty="0">
                <a:solidFill>
                  <a:schemeClr val="tx1">
                    <a:lumMod val="95000"/>
                    <a:lumOff val="5000"/>
                  </a:schemeClr>
                </a:solidFill>
                <a:latin typeface="微软雅黑" panose="020B0503020204020204" charset="-122"/>
                <a:ea typeface="微软雅黑" panose="020B0503020204020204" charset="-122"/>
              </a:rPr>
            </a:br>
            <a:r>
              <a:rPr lang="zh-CN" altLang="en-US" sz="1200" kern="0" dirty="0">
                <a:solidFill>
                  <a:schemeClr val="tx1">
                    <a:lumMod val="95000"/>
                    <a:lumOff val="5000"/>
                  </a:schemeClr>
                </a:solidFill>
                <a:latin typeface="微软雅黑" panose="020B0503020204020204" charset="-122"/>
                <a:ea typeface="微软雅黑" panose="020B0503020204020204" charset="-122"/>
              </a:rPr>
              <a:t>在此处添加详细描述文本，尽量与标题文本</a:t>
            </a:r>
          </a:p>
          <a:p>
            <a:pPr algn="ctr" defTabSz="1218565" fontAlgn="auto">
              <a:spcBef>
                <a:spcPts val="0"/>
              </a:spcBef>
              <a:spcAft>
                <a:spcPts val="0"/>
              </a:spcAft>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语言风格相符合，语言描述尽</a:t>
            </a:r>
          </a:p>
          <a:p>
            <a:pPr algn="ctr" defTabSz="1218565" fontAlgn="auto">
              <a:spcBef>
                <a:spcPts val="0"/>
              </a:spcBef>
              <a:spcAft>
                <a:spcPts val="0"/>
              </a:spcAft>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量简洁生动，尽可能概括出段落内容。</a:t>
            </a:r>
          </a:p>
        </p:txBody>
      </p:sp>
      <p:sp>
        <p:nvSpPr>
          <p:cNvPr id="49" name="TextBox 47"/>
          <p:cNvSpPr txBox="1"/>
          <p:nvPr/>
        </p:nvSpPr>
        <p:spPr>
          <a:xfrm>
            <a:off x="7111780" y="1892830"/>
            <a:ext cx="3162357" cy="1118127"/>
          </a:xfrm>
          <a:prstGeom prst="rect">
            <a:avLst/>
          </a:prstGeom>
          <a:noFill/>
        </p:spPr>
        <p:txBody>
          <a:bodyPr wrap="square" rtlCol="0">
            <a:spAutoFit/>
          </a:bodyPr>
          <a:lstStyle/>
          <a:p>
            <a:pPr algn="ctr" defTabSz="1218565" fontAlgn="auto">
              <a:spcBef>
                <a:spcPts val="0"/>
              </a:spcBef>
              <a:spcAft>
                <a:spcPts val="0"/>
              </a:spcAft>
              <a:defRPr/>
            </a:pPr>
            <a:r>
              <a:rPr lang="zh-CN" altLang="en-US" sz="2135" b="1" kern="0" dirty="0">
                <a:solidFill>
                  <a:schemeClr val="tx1">
                    <a:lumMod val="95000"/>
                    <a:lumOff val="5000"/>
                  </a:schemeClr>
                </a:solidFill>
                <a:latin typeface="微软雅黑" panose="020B0503020204020204" charset="-122"/>
                <a:ea typeface="微软雅黑" panose="020B0503020204020204" charset="-122"/>
              </a:rPr>
              <a:t>单击添加标题</a:t>
            </a:r>
          </a:p>
          <a:p>
            <a:pPr algn="ctr" defTabSz="1218565" fontAlgn="auto">
              <a:spcBef>
                <a:spcPts val="0"/>
              </a:spcBef>
              <a:spcAft>
                <a:spcPts val="0"/>
              </a:spcAft>
              <a:defRPr/>
            </a:pPr>
            <a:r>
              <a:rPr lang="en-US" altLang="zh-CN" sz="935" kern="0" dirty="0">
                <a:solidFill>
                  <a:schemeClr val="tx1">
                    <a:lumMod val="95000"/>
                    <a:lumOff val="5000"/>
                  </a:schemeClr>
                </a:solidFill>
                <a:latin typeface="微软雅黑" panose="020B0503020204020204" charset="-122"/>
                <a:ea typeface="微软雅黑" panose="020B0503020204020204" charset="-122"/>
              </a:rPr>
              <a:t/>
            </a:r>
            <a:br>
              <a:rPr lang="en-US" altLang="zh-CN" sz="935" kern="0" dirty="0">
                <a:solidFill>
                  <a:schemeClr val="tx1">
                    <a:lumMod val="95000"/>
                    <a:lumOff val="5000"/>
                  </a:schemeClr>
                </a:solidFill>
                <a:latin typeface="微软雅黑" panose="020B0503020204020204" charset="-122"/>
                <a:ea typeface="微软雅黑" panose="020B0503020204020204" charset="-122"/>
              </a:rPr>
            </a:br>
            <a:r>
              <a:rPr lang="zh-CN" altLang="en-US" sz="1200" kern="0" dirty="0">
                <a:solidFill>
                  <a:schemeClr val="tx1">
                    <a:lumMod val="95000"/>
                    <a:lumOff val="5000"/>
                  </a:schemeClr>
                </a:solidFill>
                <a:latin typeface="微软雅黑" panose="020B0503020204020204" charset="-122"/>
                <a:ea typeface="微软雅黑" panose="020B0503020204020204" charset="-122"/>
              </a:rPr>
              <a:t>在此处添加详细描述文本，尽量与标题文本</a:t>
            </a:r>
          </a:p>
          <a:p>
            <a:pPr algn="ctr" defTabSz="1218565" fontAlgn="auto">
              <a:spcBef>
                <a:spcPts val="0"/>
              </a:spcBef>
              <a:spcAft>
                <a:spcPts val="0"/>
              </a:spcAft>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语言风格相符合，语言描述尽</a:t>
            </a:r>
          </a:p>
          <a:p>
            <a:pPr algn="ctr" defTabSz="1218565" fontAlgn="auto">
              <a:spcBef>
                <a:spcPts val="0"/>
              </a:spcBef>
              <a:spcAft>
                <a:spcPts val="0"/>
              </a:spcAft>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量简洁生动，尽可能概括出段落内容。</a:t>
            </a:r>
          </a:p>
        </p:txBody>
      </p:sp>
      <p:grpSp>
        <p:nvGrpSpPr>
          <p:cNvPr id="50" name="组合 49"/>
          <p:cNvGrpSpPr/>
          <p:nvPr/>
        </p:nvGrpSpPr>
        <p:grpSpPr>
          <a:xfrm>
            <a:off x="8404926" y="4963740"/>
            <a:ext cx="576064" cy="576064"/>
            <a:chOff x="2494926" y="868179"/>
            <a:chExt cx="432048" cy="432048"/>
          </a:xfrm>
        </p:grpSpPr>
        <p:sp>
          <p:nvSpPr>
            <p:cNvPr id="51" name="椭圆 50"/>
            <p:cNvSpPr/>
            <p:nvPr/>
          </p:nvSpPr>
          <p:spPr>
            <a:xfrm>
              <a:off x="2494926" y="868179"/>
              <a:ext cx="432048" cy="432048"/>
            </a:xfrm>
            <a:prstGeom prst="ellipse">
              <a:avLst/>
            </a:prstGeom>
            <a:solidFill>
              <a:srgbClr val="607D34"/>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52" name="空心弧 22"/>
            <p:cNvSpPr/>
            <p:nvPr/>
          </p:nvSpPr>
          <p:spPr>
            <a:xfrm>
              <a:off x="2621268" y="998265"/>
              <a:ext cx="179364" cy="171876"/>
            </a:xfrm>
            <a:custGeom>
              <a:avLst/>
              <a:gdLst/>
              <a:ahLst/>
              <a:cxnLst/>
              <a:rect l="l" t="t" r="r" b="b"/>
              <a:pathLst>
                <a:path w="872917" h="836472">
                  <a:moveTo>
                    <a:pt x="872917" y="387463"/>
                  </a:moveTo>
                  <a:lnTo>
                    <a:pt x="872917" y="727355"/>
                  </a:lnTo>
                  <a:cubicBezTo>
                    <a:pt x="872917" y="787619"/>
                    <a:pt x="824064" y="836472"/>
                    <a:pt x="763800" y="836472"/>
                  </a:cubicBezTo>
                  <a:lnTo>
                    <a:pt x="109117" y="836472"/>
                  </a:lnTo>
                  <a:cubicBezTo>
                    <a:pt x="48853" y="836472"/>
                    <a:pt x="0" y="787619"/>
                    <a:pt x="0" y="727355"/>
                  </a:cubicBezTo>
                  <a:lnTo>
                    <a:pt x="0" y="393462"/>
                  </a:lnTo>
                  <a:lnTo>
                    <a:pt x="376465" y="511868"/>
                  </a:lnTo>
                  <a:lnTo>
                    <a:pt x="349167" y="642896"/>
                  </a:lnTo>
                  <a:lnTo>
                    <a:pt x="523750" y="642896"/>
                  </a:lnTo>
                  <a:lnTo>
                    <a:pt x="496346" y="511356"/>
                  </a:lnTo>
                  <a:close/>
                  <a:moveTo>
                    <a:pt x="454651" y="89951"/>
                  </a:moveTo>
                  <a:cubicBezTo>
                    <a:pt x="413879" y="85636"/>
                    <a:pt x="371578" y="95760"/>
                    <a:pt x="335971" y="121192"/>
                  </a:cubicBezTo>
                  <a:cubicBezTo>
                    <a:pt x="313511" y="137234"/>
                    <a:pt x="295948" y="157772"/>
                    <a:pt x="285636" y="181784"/>
                  </a:cubicBezTo>
                  <a:lnTo>
                    <a:pt x="586808" y="181784"/>
                  </a:lnTo>
                  <a:cubicBezTo>
                    <a:pt x="582405" y="168081"/>
                    <a:pt x="574102" y="156229"/>
                    <a:pt x="564164" y="145339"/>
                  </a:cubicBezTo>
                  <a:cubicBezTo>
                    <a:pt x="534669" y="113018"/>
                    <a:pt x="495424" y="94265"/>
                    <a:pt x="454651" y="89951"/>
                  </a:cubicBezTo>
                  <a:close/>
                  <a:moveTo>
                    <a:pt x="417458" y="679"/>
                  </a:moveTo>
                  <a:cubicBezTo>
                    <a:pt x="495129" y="-4923"/>
                    <a:pt x="574048" y="24160"/>
                    <a:pt x="629894" y="85355"/>
                  </a:cubicBezTo>
                  <a:cubicBezTo>
                    <a:pt x="655919" y="113874"/>
                    <a:pt x="674543" y="146746"/>
                    <a:pt x="684840" y="181784"/>
                  </a:cubicBezTo>
                  <a:lnTo>
                    <a:pt x="763800" y="181784"/>
                  </a:lnTo>
                  <a:cubicBezTo>
                    <a:pt x="824064" y="181784"/>
                    <a:pt x="872917" y="230637"/>
                    <a:pt x="872917" y="290901"/>
                  </a:cubicBezTo>
                  <a:lnTo>
                    <a:pt x="872917" y="325135"/>
                  </a:lnTo>
                  <a:lnTo>
                    <a:pt x="484194" y="453026"/>
                  </a:lnTo>
                  <a:lnTo>
                    <a:pt x="480104" y="433396"/>
                  </a:lnTo>
                  <a:lnTo>
                    <a:pt x="392813" y="433396"/>
                  </a:lnTo>
                  <a:lnTo>
                    <a:pt x="389304" y="450237"/>
                  </a:lnTo>
                  <a:lnTo>
                    <a:pt x="0" y="327793"/>
                  </a:lnTo>
                  <a:lnTo>
                    <a:pt x="0" y="290901"/>
                  </a:lnTo>
                  <a:cubicBezTo>
                    <a:pt x="0" y="230637"/>
                    <a:pt x="48853" y="181784"/>
                    <a:pt x="109117" y="181784"/>
                  </a:cubicBezTo>
                  <a:lnTo>
                    <a:pt x="188214" y="181784"/>
                  </a:lnTo>
                  <a:cubicBezTo>
                    <a:pt x="203958" y="129561"/>
                    <a:pt x="236927" y="82582"/>
                    <a:pt x="284252" y="48780"/>
                  </a:cubicBezTo>
                  <a:cubicBezTo>
                    <a:pt x="324702" y="19889"/>
                    <a:pt x="370855" y="4041"/>
                    <a:pt x="417458" y="679"/>
                  </a:cubicBezTo>
                  <a:close/>
                </a:path>
              </a:pathLst>
            </a:custGeom>
            <a:solidFill>
              <a:schemeClr val="bg1"/>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grpSp>
      <p:grpSp>
        <p:nvGrpSpPr>
          <p:cNvPr id="53" name="组合 52"/>
          <p:cNvGrpSpPr/>
          <p:nvPr/>
        </p:nvGrpSpPr>
        <p:grpSpPr>
          <a:xfrm>
            <a:off x="3212598" y="4963740"/>
            <a:ext cx="576064" cy="576064"/>
            <a:chOff x="3539916" y="1533185"/>
            <a:chExt cx="432048" cy="432048"/>
          </a:xfrm>
        </p:grpSpPr>
        <p:sp>
          <p:nvSpPr>
            <p:cNvPr id="54" name="椭圆 53"/>
            <p:cNvSpPr/>
            <p:nvPr/>
          </p:nvSpPr>
          <p:spPr>
            <a:xfrm>
              <a:off x="3539916" y="1533185"/>
              <a:ext cx="432048" cy="432048"/>
            </a:xfrm>
            <a:prstGeom prst="ellipse">
              <a:avLst/>
            </a:prstGeom>
            <a:solidFill>
              <a:srgbClr val="607D34"/>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55" name="圆角矩形 49"/>
            <p:cNvSpPr/>
            <p:nvPr/>
          </p:nvSpPr>
          <p:spPr>
            <a:xfrm>
              <a:off x="3680156" y="1647720"/>
              <a:ext cx="151569" cy="202978"/>
            </a:xfrm>
            <a:custGeom>
              <a:avLst/>
              <a:gdLst/>
              <a:ahLst/>
              <a:cxnLst/>
              <a:rect l="l" t="t" r="r" b="b"/>
              <a:pathLst>
                <a:path w="654689" h="876743">
                  <a:moveTo>
                    <a:pt x="134787" y="512482"/>
                  </a:moveTo>
                  <a:lnTo>
                    <a:pt x="484855" y="512482"/>
                  </a:lnTo>
                  <a:lnTo>
                    <a:pt x="484855" y="567039"/>
                  </a:lnTo>
                  <a:lnTo>
                    <a:pt x="134787" y="567039"/>
                  </a:lnTo>
                  <a:close/>
                  <a:moveTo>
                    <a:pt x="134787" y="426464"/>
                  </a:moveTo>
                  <a:lnTo>
                    <a:pt x="426499" y="426464"/>
                  </a:lnTo>
                  <a:lnTo>
                    <a:pt x="426499" y="481021"/>
                  </a:lnTo>
                  <a:lnTo>
                    <a:pt x="134787" y="481021"/>
                  </a:lnTo>
                  <a:close/>
                  <a:moveTo>
                    <a:pt x="134787" y="347535"/>
                  </a:moveTo>
                  <a:lnTo>
                    <a:pt x="523751" y="347535"/>
                  </a:lnTo>
                  <a:lnTo>
                    <a:pt x="523751" y="402092"/>
                  </a:lnTo>
                  <a:lnTo>
                    <a:pt x="134787" y="402092"/>
                  </a:lnTo>
                  <a:close/>
                  <a:moveTo>
                    <a:pt x="74477" y="148223"/>
                  </a:moveTo>
                  <a:lnTo>
                    <a:pt x="87292" y="148223"/>
                  </a:lnTo>
                  <a:lnTo>
                    <a:pt x="87292" y="765039"/>
                  </a:lnTo>
                  <a:lnTo>
                    <a:pt x="567397" y="765039"/>
                  </a:lnTo>
                  <a:lnTo>
                    <a:pt x="567397" y="148223"/>
                  </a:lnTo>
                  <a:lnTo>
                    <a:pt x="580212" y="148223"/>
                  </a:lnTo>
                  <a:cubicBezTo>
                    <a:pt x="621345" y="148223"/>
                    <a:pt x="654689" y="181567"/>
                    <a:pt x="654689" y="222700"/>
                  </a:cubicBezTo>
                  <a:lnTo>
                    <a:pt x="654689" y="802266"/>
                  </a:lnTo>
                  <a:cubicBezTo>
                    <a:pt x="654689" y="843399"/>
                    <a:pt x="621345" y="876743"/>
                    <a:pt x="580212" y="876743"/>
                  </a:cubicBezTo>
                  <a:lnTo>
                    <a:pt x="74477" y="876743"/>
                  </a:lnTo>
                  <a:cubicBezTo>
                    <a:pt x="33344" y="876743"/>
                    <a:pt x="0" y="843399"/>
                    <a:pt x="0" y="802266"/>
                  </a:cubicBezTo>
                  <a:lnTo>
                    <a:pt x="0" y="222700"/>
                  </a:lnTo>
                  <a:cubicBezTo>
                    <a:pt x="0" y="181567"/>
                    <a:pt x="33344" y="148223"/>
                    <a:pt x="74477" y="148223"/>
                  </a:cubicBezTo>
                  <a:close/>
                  <a:moveTo>
                    <a:pt x="327344" y="59420"/>
                  </a:moveTo>
                  <a:cubicBezTo>
                    <a:pt x="299905" y="59420"/>
                    <a:pt x="277661" y="81664"/>
                    <a:pt x="277661" y="109103"/>
                  </a:cubicBezTo>
                  <a:cubicBezTo>
                    <a:pt x="277661" y="125393"/>
                    <a:pt x="285501" y="139852"/>
                    <a:pt x="298129" y="148223"/>
                  </a:cubicBezTo>
                  <a:lnTo>
                    <a:pt x="356559" y="148223"/>
                  </a:lnTo>
                  <a:cubicBezTo>
                    <a:pt x="369187" y="139852"/>
                    <a:pt x="377027" y="125393"/>
                    <a:pt x="377027" y="109103"/>
                  </a:cubicBezTo>
                  <a:cubicBezTo>
                    <a:pt x="377027" y="81664"/>
                    <a:pt x="354783" y="59420"/>
                    <a:pt x="327344" y="59420"/>
                  </a:cubicBezTo>
                  <a:close/>
                  <a:moveTo>
                    <a:pt x="327345" y="0"/>
                  </a:moveTo>
                  <a:cubicBezTo>
                    <a:pt x="387601" y="0"/>
                    <a:pt x="436448" y="48847"/>
                    <a:pt x="436448" y="109103"/>
                  </a:cubicBezTo>
                  <a:lnTo>
                    <a:pt x="428550" y="148223"/>
                  </a:lnTo>
                  <a:lnTo>
                    <a:pt x="523751" y="148223"/>
                  </a:lnTo>
                  <a:lnTo>
                    <a:pt x="523751" y="231012"/>
                  </a:lnTo>
                  <a:cubicBezTo>
                    <a:pt x="523751" y="257604"/>
                    <a:pt x="502194" y="279161"/>
                    <a:pt x="475602" y="279161"/>
                  </a:cubicBezTo>
                  <a:lnTo>
                    <a:pt x="179087" y="279161"/>
                  </a:lnTo>
                  <a:cubicBezTo>
                    <a:pt x="152495" y="279161"/>
                    <a:pt x="130938" y="257604"/>
                    <a:pt x="130938" y="231012"/>
                  </a:cubicBezTo>
                  <a:lnTo>
                    <a:pt x="130938" y="148223"/>
                  </a:lnTo>
                  <a:lnTo>
                    <a:pt x="226140" y="148223"/>
                  </a:lnTo>
                  <a:cubicBezTo>
                    <a:pt x="220831" y="136244"/>
                    <a:pt x="218242" y="122976"/>
                    <a:pt x="218242" y="109103"/>
                  </a:cubicBezTo>
                  <a:cubicBezTo>
                    <a:pt x="218242" y="48847"/>
                    <a:pt x="267089" y="0"/>
                    <a:pt x="327345" y="0"/>
                  </a:cubicBezTo>
                  <a:close/>
                </a:path>
              </a:pathLst>
            </a:custGeom>
            <a:solidFill>
              <a:schemeClr val="bg1"/>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56" name="组合 55"/>
          <p:cNvGrpSpPr/>
          <p:nvPr/>
        </p:nvGrpSpPr>
        <p:grpSpPr>
          <a:xfrm>
            <a:off x="5808762" y="1911209"/>
            <a:ext cx="576064" cy="576064"/>
            <a:chOff x="4584906" y="868179"/>
            <a:chExt cx="432048" cy="432048"/>
          </a:xfrm>
        </p:grpSpPr>
        <p:sp>
          <p:nvSpPr>
            <p:cNvPr id="57" name="椭圆 56"/>
            <p:cNvSpPr/>
            <p:nvPr/>
          </p:nvSpPr>
          <p:spPr>
            <a:xfrm>
              <a:off x="4584906" y="868179"/>
              <a:ext cx="432048" cy="432048"/>
            </a:xfrm>
            <a:prstGeom prst="ellipse">
              <a:avLst/>
            </a:prstGeom>
            <a:solidFill>
              <a:srgbClr val="D2BC5B"/>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58" name="矩形 60"/>
            <p:cNvSpPr/>
            <p:nvPr/>
          </p:nvSpPr>
          <p:spPr>
            <a:xfrm>
              <a:off x="4717032" y="1009325"/>
              <a:ext cx="167796" cy="149756"/>
            </a:xfrm>
            <a:custGeom>
              <a:avLst/>
              <a:gdLst/>
              <a:ahLst/>
              <a:cxnLst/>
              <a:rect l="l" t="t" r="r" b="b"/>
              <a:pathLst>
                <a:path w="816827" h="729011">
                  <a:moveTo>
                    <a:pt x="408414" y="588244"/>
                  </a:moveTo>
                  <a:lnTo>
                    <a:pt x="408414" y="670957"/>
                  </a:lnTo>
                  <a:lnTo>
                    <a:pt x="753307" y="670957"/>
                  </a:lnTo>
                  <a:lnTo>
                    <a:pt x="753307" y="588244"/>
                  </a:lnTo>
                  <a:close/>
                  <a:moveTo>
                    <a:pt x="0" y="530190"/>
                  </a:moveTo>
                  <a:lnTo>
                    <a:pt x="816827" y="530190"/>
                  </a:lnTo>
                  <a:lnTo>
                    <a:pt x="816827" y="729011"/>
                  </a:lnTo>
                  <a:lnTo>
                    <a:pt x="0" y="729011"/>
                  </a:lnTo>
                  <a:close/>
                  <a:moveTo>
                    <a:pt x="167873" y="323149"/>
                  </a:moveTo>
                  <a:lnTo>
                    <a:pt x="167873" y="405862"/>
                  </a:lnTo>
                  <a:lnTo>
                    <a:pt x="753306" y="405862"/>
                  </a:lnTo>
                  <a:lnTo>
                    <a:pt x="753306" y="323149"/>
                  </a:lnTo>
                  <a:close/>
                  <a:moveTo>
                    <a:pt x="0" y="265095"/>
                  </a:moveTo>
                  <a:lnTo>
                    <a:pt x="816827" y="265095"/>
                  </a:lnTo>
                  <a:lnTo>
                    <a:pt x="816827" y="463916"/>
                  </a:lnTo>
                  <a:lnTo>
                    <a:pt x="0" y="463916"/>
                  </a:lnTo>
                  <a:close/>
                  <a:moveTo>
                    <a:pt x="499162" y="58054"/>
                  </a:moveTo>
                  <a:lnTo>
                    <a:pt x="499162" y="140767"/>
                  </a:lnTo>
                  <a:lnTo>
                    <a:pt x="753306" y="140767"/>
                  </a:lnTo>
                  <a:lnTo>
                    <a:pt x="753306" y="58054"/>
                  </a:lnTo>
                  <a:close/>
                  <a:moveTo>
                    <a:pt x="0" y="0"/>
                  </a:moveTo>
                  <a:lnTo>
                    <a:pt x="816827" y="0"/>
                  </a:lnTo>
                  <a:lnTo>
                    <a:pt x="816827" y="198821"/>
                  </a:lnTo>
                  <a:lnTo>
                    <a:pt x="0" y="198821"/>
                  </a:lnTo>
                  <a:close/>
                </a:path>
              </a:pathLst>
            </a:custGeom>
            <a:solidFill>
              <a:schemeClr val="bg1"/>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 name="组合 2"/>
          <p:cNvGrpSpPr/>
          <p:nvPr/>
        </p:nvGrpSpPr>
        <p:grpSpPr>
          <a:xfrm>
            <a:off x="935990" y="415290"/>
            <a:ext cx="457200" cy="457200"/>
            <a:chOff x="819328" y="1120779"/>
            <a:chExt cx="1127886" cy="1127885"/>
          </a:xfrm>
          <a:blipFill rotWithShape="1">
            <a:blip r:embed="rId6"/>
            <a:stretch>
              <a:fillRect l="-7000" t="-47000" r="-10000" b="-2000"/>
            </a:stretch>
          </a:blipFill>
        </p:grpSpPr>
        <p:sp>
          <p:nvSpPr>
            <p:cNvPr id="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sp>
          <p:nvSpPr>
            <p:cNvPr id="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35" b="0" i="0" u="none" strike="noStrike" kern="0" cap="none" spc="0" normalizeH="0" baseline="0" noProof="0">
                <a:ln>
                  <a:noFill/>
                </a:ln>
                <a:effectLst/>
                <a:uLnTx/>
                <a:uFillTx/>
                <a:latin typeface="Open Sans" panose="020B0606030504020204"/>
                <a:ea typeface="MS PGothic" panose="020B0600070205080204" charset="-128"/>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3425</Words>
  <Application>Microsoft Office PowerPoint</Application>
  <PresentationFormat>自定义</PresentationFormat>
  <Paragraphs>223</Paragraphs>
  <Slides>27</Slides>
  <Notes>0</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美食</dc:title>
  <dc:creator>第一PPT</dc:creator>
  <cp:keywords>www.1ppt.com</cp:keywords>
  <cp:lastModifiedBy>Windows User</cp:lastModifiedBy>
  <cp:revision>14</cp:revision>
  <dcterms:created xsi:type="dcterms:W3CDTF">2017-02-01T05:50:00Z</dcterms:created>
  <dcterms:modified xsi:type="dcterms:W3CDTF">2019-04-24T09:53:48Z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2052-10.1.0.6205</vt:lpwstr>
  </property>
</Properties>
</file>